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Layouts/slideLayout6.xml" ContentType="application/vnd.openxmlformats-officedocument.presentationml.slideLayout+xml"/>
  <Override PartName="/ppt/notesSlides/notesSlide38.xml" ContentType="application/vnd.openxmlformats-officedocument.presentationml.notesSlide+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Override PartName="/ppt/notesSlides/notesSlide45.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notesSlides/notesSlide23.xml" ContentType="application/vnd.openxmlformats-officedocument.presentationml.notesSlide+xml"/>
  <Override PartName="/ppt/notesSlides/notesSlide41.xml" ContentType="application/vnd.openxmlformats-officedocument.presentationml.notesSlide+xml"/>
  <Override PartName="/ppt/commentAuthors.xml" ContentType="application/vnd.openxmlformats-officedocument.presentationml.commentAuthors+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notesSlides/notesSlide3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Layouts/slideLayout3.xml" ContentType="application/vnd.openxmlformats-officedocument.presentationml.slideLayout+xml"/>
  <Default Extension="jpeg" ContentType="image/jpeg"/>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3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ppt/notesSlides/notesSlide35.xml" ContentType="application/vnd.openxmlformats-officedocument.presentationml.notesSlide+xml"/>
  <Override PartName="/ppt/notesSlides/notesSlide44.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42.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comments/comment1.xml" ContentType="application/vnd.openxmlformats-officedocument.presentationml.comments+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4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slides/slide49.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notesSlides/notesSlide29.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notesSlides/notesSlide18.xml" ContentType="application/vnd.openxmlformats-officedocument.presentationml.notesSlide+xml"/>
  <Override PartName="/ppt/notesSlides/notesSlide36.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notesSlides/notesSlide25.xml" ContentType="application/vnd.openxmlformats-officedocument.presentationml.notesSlide+xml"/>
  <Override PartName="/ppt/notesSlides/notesSlide43.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notesSlides/notesSlide14.xml" ContentType="application/vnd.openxmlformats-officedocument.presentationml.notesSlide+xml"/>
  <Override PartName="/ppt/notesSlides/notesSlide32.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2"/>
  </p:notesMasterIdLst>
  <p:handoutMasterIdLst>
    <p:handoutMasterId r:id="rId53"/>
  </p:handoutMasterIdLst>
  <p:sldIdLst>
    <p:sldId id="553" r:id="rId2"/>
    <p:sldId id="329" r:id="rId3"/>
    <p:sldId id="552" r:id="rId4"/>
    <p:sldId id="402" r:id="rId5"/>
    <p:sldId id="356" r:id="rId6"/>
    <p:sldId id="413" r:id="rId7"/>
    <p:sldId id="403" r:id="rId8"/>
    <p:sldId id="467" r:id="rId9"/>
    <p:sldId id="468" r:id="rId10"/>
    <p:sldId id="469" r:id="rId11"/>
    <p:sldId id="470" r:id="rId12"/>
    <p:sldId id="471" r:id="rId13"/>
    <p:sldId id="472" r:id="rId14"/>
    <p:sldId id="404" r:id="rId15"/>
    <p:sldId id="494" r:id="rId16"/>
    <p:sldId id="495" r:id="rId17"/>
    <p:sldId id="496" r:id="rId18"/>
    <p:sldId id="497" r:id="rId19"/>
    <p:sldId id="498" r:id="rId20"/>
    <p:sldId id="493" r:id="rId21"/>
    <p:sldId id="492" r:id="rId22"/>
    <p:sldId id="554" r:id="rId23"/>
    <p:sldId id="474" r:id="rId24"/>
    <p:sldId id="502" r:id="rId25"/>
    <p:sldId id="558" r:id="rId26"/>
    <p:sldId id="559" r:id="rId27"/>
    <p:sldId id="560" r:id="rId28"/>
    <p:sldId id="487" r:id="rId29"/>
    <p:sldId id="509" r:id="rId30"/>
    <p:sldId id="543" r:id="rId31"/>
    <p:sldId id="545" r:id="rId32"/>
    <p:sldId id="546" r:id="rId33"/>
    <p:sldId id="551" r:id="rId34"/>
    <p:sldId id="488" r:id="rId35"/>
    <p:sldId id="512" r:id="rId36"/>
    <p:sldId id="513" r:id="rId37"/>
    <p:sldId id="516" r:id="rId38"/>
    <p:sldId id="514" r:id="rId39"/>
    <p:sldId id="527" r:id="rId40"/>
    <p:sldId id="489" r:id="rId41"/>
    <p:sldId id="531" r:id="rId42"/>
    <p:sldId id="532" r:id="rId43"/>
    <p:sldId id="556" r:id="rId44"/>
    <p:sldId id="540" r:id="rId45"/>
    <p:sldId id="555" r:id="rId46"/>
    <p:sldId id="557" r:id="rId47"/>
    <p:sldId id="536" r:id="rId48"/>
    <p:sldId id="541" r:id="rId49"/>
    <p:sldId id="542" r:id="rId50"/>
    <p:sldId id="466" r:id="rId51"/>
  </p:sldIdLst>
  <p:sldSz cx="9144000" cy="6858000" type="screen4x3"/>
  <p:notesSz cx="6985000" cy="9271000"/>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extLst>
    <p:ext uri="{EFAFB233-063F-42B5-8137-9DF3F51BA10A}">
      <p15:sldGuideLst xmlns:p15="http://schemas.microsoft.com/office/powerpoint/2012/main" xmlns="">
        <p15:guide id="1" orient="horz" pos="280">
          <p15:clr>
            <a:srgbClr val="A4A3A4"/>
          </p15:clr>
        </p15:guide>
        <p15:guide id="2" orient="horz" pos="1277">
          <p15:clr>
            <a:srgbClr val="A4A3A4"/>
          </p15:clr>
        </p15:guide>
        <p15:guide id="3" orient="horz" pos="3457">
          <p15:clr>
            <a:srgbClr val="A4A3A4"/>
          </p15:clr>
        </p15:guide>
        <p15:guide id="4" orient="horz" pos="3813">
          <p15:clr>
            <a:srgbClr val="A4A3A4"/>
          </p15:clr>
        </p15:guide>
        <p15:guide id="5" orient="horz" pos="4245">
          <p15:clr>
            <a:srgbClr val="A4A3A4"/>
          </p15:clr>
        </p15:guide>
        <p15:guide id="6" orient="horz" pos="717">
          <p15:clr>
            <a:srgbClr val="A4A3A4"/>
          </p15:clr>
        </p15:guide>
        <p15:guide id="7" orient="horz" pos="461">
          <p15:clr>
            <a:srgbClr val="A4A3A4"/>
          </p15:clr>
        </p15:guide>
        <p15:guide id="8" orient="horz" pos="2026">
          <p15:clr>
            <a:srgbClr val="A4A3A4"/>
          </p15:clr>
        </p15:guide>
        <p15:guide id="9" pos="2868">
          <p15:clr>
            <a:srgbClr val="A4A3A4"/>
          </p15:clr>
        </p15:guide>
        <p15:guide id="10" pos="376">
          <p15:clr>
            <a:srgbClr val="A4A3A4"/>
          </p15:clr>
        </p15:guide>
        <p15:guide id="11" pos="4699">
          <p15:clr>
            <a:srgbClr val="A4A3A4"/>
          </p15:clr>
        </p15:guide>
        <p15:guide id="12" pos="942">
          <p15:clr>
            <a:srgbClr val="A4A3A4"/>
          </p15:clr>
        </p15:guide>
        <p15:guide id="13" pos="1921">
          <p15:clr>
            <a:srgbClr val="A4A3A4"/>
          </p15:clr>
        </p15:guide>
        <p15:guide id="14" pos="1510">
          <p15:clr>
            <a:srgbClr val="A4A3A4"/>
          </p15:clr>
        </p15:guide>
        <p15:guide id="15" pos="4189">
          <p15:clr>
            <a:srgbClr val="A4A3A4"/>
          </p15:clr>
        </p15:guide>
        <p15:guide id="16" pos="1034">
          <p15:clr>
            <a:srgbClr val="A4A3A4"/>
          </p15:clr>
        </p15:guide>
      </p15:sldGuideLst>
    </p:ext>
    <p:ext uri="{2D200454-40CA-4A62-9FC3-DE9A4176ACB9}">
      <p15:notesGuideLst xmlns:p15="http://schemas.microsoft.com/office/powerpoint/2012/main" xmlns="">
        <p15:guide id="1" orient="horz" pos="2920">
          <p15:clr>
            <a:srgbClr val="A4A3A4"/>
          </p15:clr>
        </p15:guide>
        <p15:guide id="2" pos="220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Hillary Hope" initials="" lastIdx="20" clrIdx="0"/>
  <p:cmAuthor id="1" name="QAD" initials="" lastIdx="2" clrIdx="1"/>
  <p:cmAuthor id="2" name="Thomas Blumer" initials="TB" lastIdx="2" clrIdx="2">
    <p:extLst>
      <p:ext uri="{19B8F6BF-5375-455C-9EA6-DF929625EA0E}">
        <p15:presenceInfo xmlns:p15="http://schemas.microsoft.com/office/powerpoint/2012/main" xmlns="" userId="S-1-5-21-2079806146-870401579-1458450816-71178"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737373"/>
    <a:srgbClr val="0071B4"/>
    <a:srgbClr val="4F81BD"/>
    <a:srgbClr val="366092"/>
    <a:srgbClr val="666666"/>
    <a:srgbClr val="98B5D8"/>
    <a:srgbClr val="CCDAEC"/>
    <a:srgbClr val="E2E2E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69CF1AB2-1976-4502-BF36-3FF5EA218861}" styleName="Medium Style 4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1305" autoAdjust="0"/>
    <p:restoredTop sz="83211" autoAdjust="0"/>
  </p:normalViewPr>
  <p:slideViewPr>
    <p:cSldViewPr snapToGrid="0">
      <p:cViewPr varScale="1">
        <p:scale>
          <a:sx n="84" d="100"/>
          <a:sy n="84" d="100"/>
        </p:scale>
        <p:origin x="-1368" y="30"/>
      </p:cViewPr>
      <p:guideLst>
        <p:guide orient="horz" pos="280"/>
        <p:guide orient="horz" pos="1277"/>
        <p:guide orient="horz" pos="3457"/>
        <p:guide orient="horz" pos="3813"/>
        <p:guide orient="horz" pos="4245"/>
        <p:guide orient="horz" pos="717"/>
        <p:guide orient="horz" pos="461"/>
        <p:guide orient="horz" pos="2026"/>
        <p:guide pos="2868"/>
        <p:guide pos="376"/>
        <p:guide pos="4699"/>
        <p:guide pos="942"/>
        <p:guide pos="1921"/>
        <p:guide pos="1510"/>
        <p:guide pos="4189"/>
        <p:guide pos="1034"/>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3744"/>
    </p:cViewPr>
  </p:sorterViewPr>
  <p:notesViewPr>
    <p:cSldViewPr snapToGrid="0">
      <p:cViewPr varScale="1">
        <p:scale>
          <a:sx n="61" d="100"/>
          <a:sy n="61" d="100"/>
        </p:scale>
        <p:origin x="-2820" y="-78"/>
      </p:cViewPr>
      <p:guideLst>
        <p:guide orient="horz" pos="2920"/>
        <p:guide pos="2200"/>
      </p:guideLst>
    </p:cSldViewPr>
  </p:notes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commentAuthors" Target="commentAuthor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handoutMaster" Target="handoutMasters/handoutMaster1.xml"/><Relationship Id="rId58"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s>
</file>

<file path=ppt/comments/comment1.xml><?xml version="1.0" encoding="utf-8"?>
<p:cmLst xmlns:a="http://schemas.openxmlformats.org/drawingml/2006/main" xmlns:r="http://schemas.openxmlformats.org/officeDocument/2006/relationships" xmlns:p="http://schemas.openxmlformats.org/presentationml/2006/main">
  <p:cm authorId="2" dt="2016-08-29T16:05:29.441" idx="1">
    <p:pos x="10" y="10"/>
    <p:text>Validate location with YAB</p:text>
    <p:extLst>
      <p:ext uri="{C676402C-5697-4E1C-873F-D02D1690AC5C}">
        <p15:threadingInfo xmlns:p15="http://schemas.microsoft.com/office/powerpoint/2012/main" xmlns="" timeZoneBias="420"/>
      </p:ext>
    </p:extLst>
  </p:cm>
</p:cmLst>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bwMode="auto">
          <a:xfrm>
            <a:off x="1" y="0"/>
            <a:ext cx="3027466" cy="462283"/>
          </a:xfrm>
          <a:prstGeom prst="rect">
            <a:avLst/>
          </a:prstGeom>
          <a:noFill/>
          <a:ln w="9525">
            <a:noFill/>
            <a:miter lim="800000"/>
            <a:headEnd/>
            <a:tailEnd/>
          </a:ln>
        </p:spPr>
        <p:txBody>
          <a:bodyPr vert="horz" wrap="square" lIns="87844" tIns="43923" rIns="87844" bIns="43923" numCol="1" anchor="t" anchorCtr="0" compatLnSpc="1">
            <a:prstTxWarp prst="textNoShape">
              <a:avLst/>
            </a:prstTxWarp>
          </a:bodyPr>
          <a:lstStyle>
            <a:lvl1pPr defTabSz="878244">
              <a:defRPr sz="1200">
                <a:latin typeface="Calibri" pitchFamily="34" charset="0"/>
              </a:defRPr>
            </a:lvl1pPr>
          </a:lstStyle>
          <a:p>
            <a:pPr>
              <a:defRPr/>
            </a:pPr>
            <a:endParaRPr lang="en-GB" dirty="0"/>
          </a:p>
        </p:txBody>
      </p:sp>
      <p:sp>
        <p:nvSpPr>
          <p:cNvPr id="3" name="Date Placeholder 2"/>
          <p:cNvSpPr>
            <a:spLocks noGrp="1"/>
          </p:cNvSpPr>
          <p:nvPr>
            <p:ph type="dt" sz="quarter" idx="1"/>
          </p:nvPr>
        </p:nvSpPr>
        <p:spPr bwMode="auto">
          <a:xfrm>
            <a:off x="3955953" y="0"/>
            <a:ext cx="3027466" cy="462283"/>
          </a:xfrm>
          <a:prstGeom prst="rect">
            <a:avLst/>
          </a:prstGeom>
          <a:noFill/>
          <a:ln w="9525">
            <a:noFill/>
            <a:miter lim="800000"/>
            <a:headEnd/>
            <a:tailEnd/>
          </a:ln>
        </p:spPr>
        <p:txBody>
          <a:bodyPr vert="horz" wrap="square" lIns="87844" tIns="43923" rIns="87844" bIns="43923" numCol="1" anchor="t" anchorCtr="0" compatLnSpc="1">
            <a:prstTxWarp prst="textNoShape">
              <a:avLst/>
            </a:prstTxWarp>
          </a:bodyPr>
          <a:lstStyle>
            <a:lvl1pPr algn="r" defTabSz="878244">
              <a:defRPr sz="1200">
                <a:latin typeface="Calibri" pitchFamily="34" charset="0"/>
              </a:defRPr>
            </a:lvl1pPr>
          </a:lstStyle>
          <a:p>
            <a:pPr>
              <a:defRPr/>
            </a:pPr>
            <a:fld id="{8AB88070-3C55-4757-84F0-0D1B8641829B}" type="datetimeFigureOut">
              <a:rPr lang="en-US"/>
              <a:pPr>
                <a:defRPr/>
              </a:pPr>
              <a:t>1/24/2017</a:t>
            </a:fld>
            <a:endParaRPr lang="en-GB" dirty="0"/>
          </a:p>
        </p:txBody>
      </p:sp>
      <p:sp>
        <p:nvSpPr>
          <p:cNvPr id="4" name="Footer Placeholder 3"/>
          <p:cNvSpPr>
            <a:spLocks noGrp="1"/>
          </p:cNvSpPr>
          <p:nvPr>
            <p:ph type="ftr" sz="quarter" idx="2"/>
          </p:nvPr>
        </p:nvSpPr>
        <p:spPr bwMode="auto">
          <a:xfrm>
            <a:off x="1" y="8807134"/>
            <a:ext cx="3027466" cy="462283"/>
          </a:xfrm>
          <a:prstGeom prst="rect">
            <a:avLst/>
          </a:prstGeom>
          <a:noFill/>
          <a:ln w="9525">
            <a:noFill/>
            <a:miter lim="800000"/>
            <a:headEnd/>
            <a:tailEnd/>
          </a:ln>
        </p:spPr>
        <p:txBody>
          <a:bodyPr vert="horz" wrap="square" lIns="87844" tIns="43923" rIns="87844" bIns="43923" numCol="1" anchor="b" anchorCtr="0" compatLnSpc="1">
            <a:prstTxWarp prst="textNoShape">
              <a:avLst/>
            </a:prstTxWarp>
          </a:bodyPr>
          <a:lstStyle>
            <a:lvl1pPr defTabSz="878244">
              <a:defRPr sz="1200">
                <a:latin typeface="Calibri" pitchFamily="34" charset="0"/>
              </a:defRPr>
            </a:lvl1pPr>
          </a:lstStyle>
          <a:p>
            <a:pPr>
              <a:defRPr/>
            </a:pPr>
            <a:endParaRPr lang="en-GB" dirty="0"/>
          </a:p>
        </p:txBody>
      </p:sp>
      <p:sp>
        <p:nvSpPr>
          <p:cNvPr id="5" name="Slide Number Placeholder 4"/>
          <p:cNvSpPr>
            <a:spLocks noGrp="1"/>
          </p:cNvSpPr>
          <p:nvPr>
            <p:ph type="sldNum" sz="quarter" idx="3"/>
          </p:nvPr>
        </p:nvSpPr>
        <p:spPr bwMode="auto">
          <a:xfrm>
            <a:off x="3955953" y="8807134"/>
            <a:ext cx="3027466" cy="462283"/>
          </a:xfrm>
          <a:prstGeom prst="rect">
            <a:avLst/>
          </a:prstGeom>
          <a:noFill/>
          <a:ln w="9525">
            <a:noFill/>
            <a:miter lim="800000"/>
            <a:headEnd/>
            <a:tailEnd/>
          </a:ln>
        </p:spPr>
        <p:txBody>
          <a:bodyPr vert="horz" wrap="square" lIns="87844" tIns="43923" rIns="87844" bIns="43923" numCol="1" anchor="b" anchorCtr="0" compatLnSpc="1">
            <a:prstTxWarp prst="textNoShape">
              <a:avLst/>
            </a:prstTxWarp>
          </a:bodyPr>
          <a:lstStyle>
            <a:lvl1pPr algn="r" defTabSz="878244">
              <a:defRPr sz="1200">
                <a:latin typeface="Calibri" pitchFamily="34" charset="0"/>
              </a:defRPr>
            </a:lvl1pPr>
          </a:lstStyle>
          <a:p>
            <a:pPr>
              <a:defRPr/>
            </a:pPr>
            <a:fld id="{9AE7682B-DF5D-4C28-B833-E6AF8F4DED52}" type="slidenum">
              <a:rPr lang="en-GB"/>
              <a:pPr>
                <a:defRPr/>
              </a:pPr>
              <a:t>‹#›</a:t>
            </a:fld>
            <a:endParaRPr lang="en-GB" dirty="0"/>
          </a:p>
        </p:txBody>
      </p:sp>
    </p:spTree>
    <p:extLst>
      <p:ext uri="{BB962C8B-B14F-4D97-AF65-F5344CB8AC3E}">
        <p14:creationId xmlns:p14="http://schemas.microsoft.com/office/powerpoint/2010/main" xmlns="" val="2078997640"/>
      </p:ext>
    </p:extLst>
  </p:cSld>
  <p:clrMap bg1="lt1" tx1="dk1" bg2="lt2" tx2="dk2" accent1="accent1" accent2="accent2" accent3="accent3" accent4="accent4" accent5="accent5" accent6="accent6" hlink="hlink" folHlink="folHlink"/>
  <p:hf sldNum="0"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bwMode="auto">
          <a:xfrm>
            <a:off x="1" y="0"/>
            <a:ext cx="3027466" cy="462283"/>
          </a:xfrm>
          <a:prstGeom prst="rect">
            <a:avLst/>
          </a:prstGeom>
          <a:noFill/>
          <a:ln w="9525">
            <a:noFill/>
            <a:miter lim="800000"/>
            <a:headEnd/>
            <a:tailEnd/>
          </a:ln>
        </p:spPr>
        <p:txBody>
          <a:bodyPr vert="horz" wrap="square" lIns="92860" tIns="46431" rIns="92860" bIns="46431" numCol="1" anchor="t" anchorCtr="0" compatLnSpc="1">
            <a:prstTxWarp prst="textNoShape">
              <a:avLst/>
            </a:prstTxWarp>
          </a:bodyPr>
          <a:lstStyle>
            <a:lvl1pPr defTabSz="878244">
              <a:defRPr sz="1300">
                <a:latin typeface="Calibri" pitchFamily="34" charset="0"/>
              </a:defRPr>
            </a:lvl1pPr>
          </a:lstStyle>
          <a:p>
            <a:pPr>
              <a:defRPr/>
            </a:pPr>
            <a:endParaRPr lang="en-US" dirty="0"/>
          </a:p>
        </p:txBody>
      </p:sp>
      <p:sp>
        <p:nvSpPr>
          <p:cNvPr id="3" name="Date Placeholder 2"/>
          <p:cNvSpPr>
            <a:spLocks noGrp="1"/>
          </p:cNvSpPr>
          <p:nvPr>
            <p:ph type="dt" idx="1"/>
          </p:nvPr>
        </p:nvSpPr>
        <p:spPr bwMode="auto">
          <a:xfrm>
            <a:off x="3955953" y="0"/>
            <a:ext cx="3027466" cy="462283"/>
          </a:xfrm>
          <a:prstGeom prst="rect">
            <a:avLst/>
          </a:prstGeom>
          <a:noFill/>
          <a:ln w="9525">
            <a:noFill/>
            <a:miter lim="800000"/>
            <a:headEnd/>
            <a:tailEnd/>
          </a:ln>
        </p:spPr>
        <p:txBody>
          <a:bodyPr vert="horz" wrap="square" lIns="92860" tIns="46431" rIns="92860" bIns="46431" numCol="1" anchor="t" anchorCtr="0" compatLnSpc="1">
            <a:prstTxWarp prst="textNoShape">
              <a:avLst/>
            </a:prstTxWarp>
          </a:bodyPr>
          <a:lstStyle>
            <a:lvl1pPr algn="r" defTabSz="878244">
              <a:defRPr sz="1300">
                <a:latin typeface="Calibri" pitchFamily="34" charset="0"/>
              </a:defRPr>
            </a:lvl1pPr>
          </a:lstStyle>
          <a:p>
            <a:pPr>
              <a:defRPr/>
            </a:pPr>
            <a:fld id="{3719543F-A757-4DE8-982A-F4B1BB0150DD}" type="datetimeFigureOut">
              <a:rPr lang="en-US"/>
              <a:pPr>
                <a:defRPr/>
              </a:pPr>
              <a:t>1/24/2017</a:t>
            </a:fld>
            <a:endParaRPr lang="en-US" dirty="0"/>
          </a:p>
        </p:txBody>
      </p:sp>
      <p:sp>
        <p:nvSpPr>
          <p:cNvPr id="4" name="Slide Image Placeholder 3"/>
          <p:cNvSpPr>
            <a:spLocks noGrp="1" noRot="1" noChangeAspect="1"/>
          </p:cNvSpPr>
          <p:nvPr>
            <p:ph type="sldImg" idx="2"/>
          </p:nvPr>
        </p:nvSpPr>
        <p:spPr>
          <a:xfrm>
            <a:off x="1174750" y="696913"/>
            <a:ext cx="4635500" cy="3476625"/>
          </a:xfrm>
          <a:prstGeom prst="rect">
            <a:avLst/>
          </a:prstGeom>
          <a:noFill/>
          <a:ln w="12700">
            <a:solidFill>
              <a:prstClr val="black"/>
            </a:solidFill>
          </a:ln>
        </p:spPr>
        <p:txBody>
          <a:bodyPr vert="horz" lIns="96352" tIns="48176" rIns="96352" bIns="48176" rtlCol="0" anchor="ctr"/>
          <a:lstStyle/>
          <a:p>
            <a:pPr lvl="0"/>
            <a:endParaRPr lang="en-US" noProof="0" dirty="0"/>
          </a:p>
        </p:txBody>
      </p:sp>
      <p:sp>
        <p:nvSpPr>
          <p:cNvPr id="5" name="Notes Placeholder 4"/>
          <p:cNvSpPr>
            <a:spLocks noGrp="1"/>
          </p:cNvSpPr>
          <p:nvPr>
            <p:ph type="body" sz="quarter" idx="3"/>
          </p:nvPr>
        </p:nvSpPr>
        <p:spPr bwMode="auto">
          <a:xfrm>
            <a:off x="699133" y="4404359"/>
            <a:ext cx="5586735" cy="4170050"/>
          </a:xfrm>
          <a:prstGeom prst="rect">
            <a:avLst/>
          </a:prstGeom>
          <a:noFill/>
          <a:ln w="9525">
            <a:noFill/>
            <a:miter lim="800000"/>
            <a:headEnd/>
            <a:tailEnd/>
          </a:ln>
        </p:spPr>
        <p:txBody>
          <a:bodyPr vert="horz" wrap="square" lIns="92860" tIns="46431" rIns="92860" bIns="46431"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a:p>
        </p:txBody>
      </p:sp>
      <p:sp>
        <p:nvSpPr>
          <p:cNvPr id="6" name="Footer Placeholder 5"/>
          <p:cNvSpPr>
            <a:spLocks noGrp="1"/>
          </p:cNvSpPr>
          <p:nvPr>
            <p:ph type="ftr" sz="quarter" idx="4"/>
          </p:nvPr>
        </p:nvSpPr>
        <p:spPr bwMode="auto">
          <a:xfrm>
            <a:off x="1" y="8807134"/>
            <a:ext cx="3027466" cy="462283"/>
          </a:xfrm>
          <a:prstGeom prst="rect">
            <a:avLst/>
          </a:prstGeom>
          <a:noFill/>
          <a:ln w="9525">
            <a:noFill/>
            <a:miter lim="800000"/>
            <a:headEnd/>
            <a:tailEnd/>
          </a:ln>
        </p:spPr>
        <p:txBody>
          <a:bodyPr vert="horz" wrap="square" lIns="92860" tIns="46431" rIns="92860" bIns="46431" numCol="1" anchor="b" anchorCtr="0" compatLnSpc="1">
            <a:prstTxWarp prst="textNoShape">
              <a:avLst/>
            </a:prstTxWarp>
          </a:bodyPr>
          <a:lstStyle>
            <a:lvl1pPr defTabSz="878244">
              <a:defRPr sz="1300">
                <a:latin typeface="Calibri" pitchFamily="34" charset="0"/>
              </a:defRPr>
            </a:lvl1pPr>
          </a:lstStyle>
          <a:p>
            <a:pPr>
              <a:defRPr/>
            </a:pPr>
            <a:endParaRPr lang="en-US" dirty="0"/>
          </a:p>
        </p:txBody>
      </p:sp>
      <p:sp>
        <p:nvSpPr>
          <p:cNvPr id="7" name="Slide Number Placeholder 6"/>
          <p:cNvSpPr>
            <a:spLocks noGrp="1"/>
          </p:cNvSpPr>
          <p:nvPr>
            <p:ph type="sldNum" sz="quarter" idx="5"/>
          </p:nvPr>
        </p:nvSpPr>
        <p:spPr bwMode="auto">
          <a:xfrm>
            <a:off x="3955953" y="8807134"/>
            <a:ext cx="3027466" cy="462283"/>
          </a:xfrm>
          <a:prstGeom prst="rect">
            <a:avLst/>
          </a:prstGeom>
          <a:noFill/>
          <a:ln w="9525">
            <a:noFill/>
            <a:miter lim="800000"/>
            <a:headEnd/>
            <a:tailEnd/>
          </a:ln>
        </p:spPr>
        <p:txBody>
          <a:bodyPr vert="horz" wrap="square" lIns="92860" tIns="46431" rIns="92860" bIns="46431" numCol="1" anchor="b" anchorCtr="0" compatLnSpc="1">
            <a:prstTxWarp prst="textNoShape">
              <a:avLst/>
            </a:prstTxWarp>
          </a:bodyPr>
          <a:lstStyle>
            <a:lvl1pPr algn="r" defTabSz="878244">
              <a:defRPr sz="1300">
                <a:latin typeface="Calibri" pitchFamily="34" charset="0"/>
              </a:defRPr>
            </a:lvl1pPr>
          </a:lstStyle>
          <a:p>
            <a:pPr>
              <a:defRPr/>
            </a:pPr>
            <a:fld id="{A52C3E32-F950-4A7F-8F08-97E16B537AB9}" type="slidenum">
              <a:rPr lang="en-US"/>
              <a:pPr>
                <a:defRPr/>
              </a:pPr>
              <a:t>‹#›</a:t>
            </a:fld>
            <a:endParaRPr lang="en-US" dirty="0"/>
          </a:p>
        </p:txBody>
      </p:sp>
    </p:spTree>
    <p:extLst>
      <p:ext uri="{BB962C8B-B14F-4D97-AF65-F5344CB8AC3E}">
        <p14:creationId xmlns:p14="http://schemas.microsoft.com/office/powerpoint/2010/main" xmlns="" val="1386992420"/>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Slide Image Placeholder 1"/>
          <p:cNvSpPr>
            <a:spLocks noGrp="1" noRot="1" noChangeAspect="1" noTextEdit="1"/>
          </p:cNvSpPr>
          <p:nvPr>
            <p:ph type="sldImg"/>
          </p:nvPr>
        </p:nvSpPr>
        <p:spPr bwMode="auto">
          <a:noFill/>
          <a:ln>
            <a:solidFill>
              <a:srgbClr val="000000"/>
            </a:solidFill>
            <a:miter lim="800000"/>
            <a:headEnd/>
            <a:tailEnd/>
          </a:ln>
        </p:spPr>
      </p:sp>
      <p:sp>
        <p:nvSpPr>
          <p:cNvPr id="23554" name="Notes Placeholder 2"/>
          <p:cNvSpPr>
            <a:spLocks noGrp="1"/>
          </p:cNvSpPr>
          <p:nvPr>
            <p:ph type="body" idx="1"/>
          </p:nvPr>
        </p:nvSpPr>
        <p:spPr>
          <a:noFill/>
          <a:ln/>
        </p:spPr>
        <p:txBody>
          <a:bodyPr/>
          <a:lstStyle/>
          <a:p>
            <a:pPr eaLnBrk="1" hangingPunct="1">
              <a:spcBef>
                <a:spcPct val="0"/>
              </a:spcBef>
            </a:pPr>
            <a:endParaRPr lang="en-US" dirty="0" smtClean="0"/>
          </a:p>
        </p:txBody>
      </p:sp>
    </p:spTree>
    <p:extLst>
      <p:ext uri="{BB962C8B-B14F-4D97-AF65-F5344CB8AC3E}">
        <p14:creationId xmlns:p14="http://schemas.microsoft.com/office/powerpoint/2010/main" xmlns="" val="428632068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Slide Image Placeholder 1"/>
          <p:cNvSpPr>
            <a:spLocks noGrp="1" noRot="1" noChangeAspect="1"/>
          </p:cNvSpPr>
          <p:nvPr>
            <p:ph type="sldImg"/>
          </p:nvPr>
        </p:nvSpPr>
        <p:spPr bwMode="auto">
          <a:noFill/>
          <a:ln>
            <a:solidFill>
              <a:srgbClr val="000000"/>
            </a:solidFill>
            <a:miter lim="800000"/>
            <a:headEnd/>
            <a:tailEnd/>
          </a:ln>
        </p:spPr>
      </p:sp>
      <p:sp>
        <p:nvSpPr>
          <p:cNvPr id="45058" name="Notes Placeholder 2"/>
          <p:cNvSpPr>
            <a:spLocks noGrp="1"/>
          </p:cNvSpPr>
          <p:nvPr>
            <p:ph type="body" idx="1"/>
          </p:nvPr>
        </p:nvSpPr>
        <p:spPr>
          <a:noFill/>
          <a:ln/>
        </p:spPr>
        <p:txBody>
          <a:bodyPr/>
          <a:lstStyle/>
          <a:p>
            <a:pPr eaLnBrk="1" hangingPunct="1">
              <a:spcBef>
                <a:spcPct val="0"/>
              </a:spcBef>
            </a:pPr>
            <a:r>
              <a:rPr lang="en-US" dirty="0" smtClean="0"/>
              <a:t>Verify that all sessions are idle or busy, and not initializing. You should also be able to log in:</a:t>
            </a:r>
          </a:p>
          <a:p>
            <a:pPr eaLnBrk="1" hangingPunct="1">
              <a:spcBef>
                <a:spcPct val="0"/>
              </a:spcBef>
            </a:pPr>
            <a:endParaRPr lang="en-US" dirty="0" smtClean="0"/>
          </a:p>
          <a:p>
            <a:pPr marL="227868" eaLnBrk="1" hangingPunct="1">
              <a:spcBef>
                <a:spcPct val="0"/>
              </a:spcBef>
            </a:pPr>
            <a:r>
              <a:rPr lang="en-US" dirty="0" smtClean="0"/>
              <a:t>http://server:port/[webapp]</a:t>
            </a:r>
          </a:p>
          <a:p>
            <a:pPr eaLnBrk="1" hangingPunct="1">
              <a:spcBef>
                <a:spcPct val="0"/>
              </a:spcBef>
            </a:pPr>
            <a:endParaRPr lang="en-US" dirty="0" smtClean="0"/>
          </a:p>
          <a:p>
            <a:pPr eaLnBrk="1" hangingPunct="1">
              <a:spcBef>
                <a:spcPct val="0"/>
              </a:spcBef>
            </a:pPr>
            <a:r>
              <a:rPr lang="en-US" dirty="0" smtClean="0"/>
              <a:t>For example, http://plli26:8080/qadui.</a:t>
            </a:r>
          </a:p>
          <a:p>
            <a:pPr eaLnBrk="1" hangingPunct="1">
              <a:spcBef>
                <a:spcPct val="0"/>
              </a:spcBef>
            </a:pPr>
            <a:endParaRPr lang="en-US" dirty="0" smtClean="0"/>
          </a:p>
          <a:p>
            <a:pPr eaLnBrk="1" hangingPunct="1">
              <a:spcBef>
                <a:spcPct val="0"/>
              </a:spcBef>
            </a:pPr>
            <a:endParaRPr lang="en-US" dirty="0" smtClean="0"/>
          </a:p>
          <a:p>
            <a:pPr eaLnBrk="1" hangingPunct="1">
              <a:spcBef>
                <a:spcPct val="0"/>
              </a:spcBef>
            </a:pPr>
            <a:endParaRPr lang="en-US" dirty="0" smtClean="0"/>
          </a:p>
        </p:txBody>
      </p:sp>
    </p:spTree>
    <p:extLst>
      <p:ext uri="{BB962C8B-B14F-4D97-AF65-F5344CB8AC3E}">
        <p14:creationId xmlns:p14="http://schemas.microsoft.com/office/powerpoint/2010/main" xmlns="" val="138438146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3" name="Slide Image Placeholder 1"/>
          <p:cNvSpPr>
            <a:spLocks noGrp="1" noRot="1" noChangeAspect="1"/>
          </p:cNvSpPr>
          <p:nvPr>
            <p:ph type="sldImg"/>
          </p:nvPr>
        </p:nvSpPr>
        <p:spPr bwMode="auto">
          <a:noFill/>
          <a:ln>
            <a:solidFill>
              <a:srgbClr val="000000"/>
            </a:solidFill>
            <a:miter lim="800000"/>
            <a:headEnd/>
            <a:tailEnd/>
          </a:ln>
        </p:spPr>
      </p:sp>
      <p:sp>
        <p:nvSpPr>
          <p:cNvPr id="54274" name="Notes Placeholder 2"/>
          <p:cNvSpPr>
            <a:spLocks noGrp="1"/>
          </p:cNvSpPr>
          <p:nvPr>
            <p:ph type="body" idx="1"/>
          </p:nvPr>
        </p:nvSpPr>
        <p:spPr>
          <a:noFill/>
          <a:ln/>
        </p:spPr>
        <p:txBody>
          <a:bodyPr/>
          <a:lstStyle/>
          <a:p>
            <a:pPr eaLnBrk="1" hangingPunct="1">
              <a:spcBef>
                <a:spcPct val="0"/>
              </a:spcBef>
            </a:pPr>
            <a:endParaRPr lang="en-US" dirty="0" smtClean="0"/>
          </a:p>
        </p:txBody>
      </p:sp>
    </p:spTree>
    <p:extLst>
      <p:ext uri="{BB962C8B-B14F-4D97-AF65-F5344CB8AC3E}">
        <p14:creationId xmlns:p14="http://schemas.microsoft.com/office/powerpoint/2010/main" xmlns="" val="130862672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1" name="Slide Image Placeholder 1"/>
          <p:cNvSpPr>
            <a:spLocks noGrp="1" noRot="1" noChangeAspect="1"/>
          </p:cNvSpPr>
          <p:nvPr>
            <p:ph type="sldImg"/>
          </p:nvPr>
        </p:nvSpPr>
        <p:spPr bwMode="auto">
          <a:noFill/>
          <a:ln>
            <a:solidFill>
              <a:srgbClr val="000000"/>
            </a:solidFill>
            <a:miter lim="800000"/>
            <a:headEnd/>
            <a:tailEnd/>
          </a:ln>
        </p:spPr>
      </p:sp>
      <p:sp>
        <p:nvSpPr>
          <p:cNvPr id="56322" name="Notes Placeholder 2"/>
          <p:cNvSpPr>
            <a:spLocks noGrp="1"/>
          </p:cNvSpPr>
          <p:nvPr>
            <p:ph type="body" idx="1"/>
          </p:nvPr>
        </p:nvSpPr>
        <p:spPr>
          <a:noFill/>
          <a:ln/>
        </p:spPr>
        <p:txBody>
          <a:bodyPr/>
          <a:lstStyle/>
          <a:p>
            <a:pPr eaLnBrk="1" hangingPunct="1">
              <a:spcBef>
                <a:spcPct val="0"/>
              </a:spcBef>
            </a:pPr>
            <a:r>
              <a:rPr lang="en-US" dirty="0" smtClean="0"/>
              <a:t>This functionality is based on the QRA Logger project.</a:t>
            </a:r>
          </a:p>
          <a:p>
            <a:pPr eaLnBrk="1" hangingPunct="1">
              <a:spcBef>
                <a:spcPct val="0"/>
              </a:spcBef>
            </a:pPr>
            <a:endParaRPr lang="en-US" dirty="0" smtClean="0"/>
          </a:p>
          <a:p>
            <a:pPr eaLnBrk="1" hangingPunct="1">
              <a:spcBef>
                <a:spcPct val="0"/>
              </a:spcBef>
            </a:pPr>
            <a:r>
              <a:rPr lang="en-US" dirty="0" smtClean="0"/>
              <a:t>Logging is based on a publish-subscribe mechanism. Publish statements are generated in the code for all methods.</a:t>
            </a:r>
          </a:p>
          <a:p>
            <a:pPr eaLnBrk="1" hangingPunct="1">
              <a:spcBef>
                <a:spcPct val="0"/>
              </a:spcBef>
            </a:pPr>
            <a:endParaRPr lang="en-US" dirty="0" smtClean="0"/>
          </a:p>
          <a:p>
            <a:pPr eaLnBrk="1" hangingPunct="1">
              <a:spcBef>
                <a:spcPct val="0"/>
              </a:spcBef>
            </a:pPr>
            <a:r>
              <a:rPr lang="en-US" dirty="0" smtClean="0"/>
              <a:t>The ComponentPool component subscribes to certain log events based on the specified logging level.</a:t>
            </a:r>
          </a:p>
          <a:p>
            <a:pPr eaLnBrk="1" hangingPunct="1">
              <a:spcBef>
                <a:spcPct val="0"/>
              </a:spcBef>
            </a:pPr>
            <a:endParaRPr lang="en-US" dirty="0" smtClean="0"/>
          </a:p>
          <a:p>
            <a:pPr eaLnBrk="1" hangingPunct="1">
              <a:spcBef>
                <a:spcPct val="0"/>
              </a:spcBef>
            </a:pPr>
            <a:r>
              <a:rPr lang="en-US" dirty="0" smtClean="0"/>
              <a:t>The TLogger component is responsible for writing out the logs.</a:t>
            </a:r>
          </a:p>
          <a:p>
            <a:pPr eaLnBrk="1" hangingPunct="1">
              <a:spcBef>
                <a:spcPct val="0"/>
              </a:spcBef>
            </a:pPr>
            <a:endParaRPr lang="en-US" dirty="0" smtClean="0"/>
          </a:p>
          <a:p>
            <a:pPr eaLnBrk="1" hangingPunct="1">
              <a:spcBef>
                <a:spcPct val="0"/>
              </a:spcBef>
            </a:pPr>
            <a:r>
              <a:rPr lang="en-US" dirty="0" smtClean="0"/>
              <a:t>Logging is written to different files, according to the type of logging, but always at the same location.</a:t>
            </a:r>
          </a:p>
        </p:txBody>
      </p:sp>
    </p:spTree>
    <p:extLst>
      <p:ext uri="{BB962C8B-B14F-4D97-AF65-F5344CB8AC3E}">
        <p14:creationId xmlns:p14="http://schemas.microsoft.com/office/powerpoint/2010/main" xmlns="" val="416666616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69" name="Slide Image Placeholder 1"/>
          <p:cNvSpPr>
            <a:spLocks noGrp="1" noRot="1" noChangeAspect="1"/>
          </p:cNvSpPr>
          <p:nvPr>
            <p:ph type="sldImg"/>
          </p:nvPr>
        </p:nvSpPr>
        <p:spPr bwMode="auto">
          <a:noFill/>
          <a:ln>
            <a:solidFill>
              <a:srgbClr val="000000"/>
            </a:solidFill>
            <a:miter lim="800000"/>
            <a:headEnd/>
            <a:tailEnd/>
          </a:ln>
        </p:spPr>
      </p:sp>
      <p:sp>
        <p:nvSpPr>
          <p:cNvPr id="58370" name="Notes Placeholder 2"/>
          <p:cNvSpPr>
            <a:spLocks noGrp="1"/>
          </p:cNvSpPr>
          <p:nvPr>
            <p:ph type="body" idx="1"/>
          </p:nvPr>
        </p:nvSpPr>
        <p:spPr>
          <a:noFill/>
          <a:ln/>
        </p:spPr>
        <p:txBody>
          <a:bodyPr/>
          <a:lstStyle/>
          <a:p>
            <a:pPr eaLnBrk="1" hangingPunct="1">
              <a:spcBef>
                <a:spcPct val="0"/>
              </a:spcBef>
            </a:pPr>
            <a:endParaRPr lang="en-US" dirty="0" smtClean="0"/>
          </a:p>
          <a:p>
            <a:pPr eaLnBrk="1" hangingPunct="1">
              <a:spcBef>
                <a:spcPct val="0"/>
              </a:spcBef>
            </a:pPr>
            <a:endParaRPr lang="en-US" dirty="0" smtClean="0"/>
          </a:p>
        </p:txBody>
      </p:sp>
    </p:spTree>
    <p:extLst>
      <p:ext uri="{BB962C8B-B14F-4D97-AF65-F5344CB8AC3E}">
        <p14:creationId xmlns:p14="http://schemas.microsoft.com/office/powerpoint/2010/main" xmlns="" val="122440798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7" name="Slide Image Placeholder 1"/>
          <p:cNvSpPr>
            <a:spLocks noGrp="1" noRot="1" noChangeAspect="1"/>
          </p:cNvSpPr>
          <p:nvPr>
            <p:ph type="sldImg"/>
          </p:nvPr>
        </p:nvSpPr>
        <p:spPr bwMode="auto">
          <a:noFill/>
          <a:ln>
            <a:solidFill>
              <a:srgbClr val="000000"/>
            </a:solidFill>
            <a:miter lim="800000"/>
            <a:headEnd/>
            <a:tailEnd/>
          </a:ln>
        </p:spPr>
      </p:sp>
      <p:sp>
        <p:nvSpPr>
          <p:cNvPr id="60418" name="Notes Placeholder 2"/>
          <p:cNvSpPr>
            <a:spLocks noGrp="1"/>
          </p:cNvSpPr>
          <p:nvPr>
            <p:ph type="body" idx="1"/>
          </p:nvPr>
        </p:nvSpPr>
        <p:spPr>
          <a:noFill/>
          <a:ln/>
        </p:spPr>
        <p:txBody>
          <a:bodyPr/>
          <a:lstStyle/>
          <a:p>
            <a:pPr eaLnBrk="1" hangingPunct="1">
              <a:spcBef>
                <a:spcPct val="0"/>
              </a:spcBef>
            </a:pPr>
            <a:r>
              <a:rPr lang="en-US" dirty="0" smtClean="0"/>
              <a:t>The report is generated to your default browser. It shows information on AppShell, plug-ins, client OS, log levels, workspaces, open forms, registries, assemblies, and configuration.</a:t>
            </a:r>
          </a:p>
        </p:txBody>
      </p:sp>
    </p:spTree>
    <p:extLst>
      <p:ext uri="{BB962C8B-B14F-4D97-AF65-F5344CB8AC3E}">
        <p14:creationId xmlns:p14="http://schemas.microsoft.com/office/powerpoint/2010/main" xmlns="" val="16934830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5" name="Slide Image Placeholder 1"/>
          <p:cNvSpPr>
            <a:spLocks noGrp="1" noRot="1" noChangeAspect="1"/>
          </p:cNvSpPr>
          <p:nvPr>
            <p:ph type="sldImg"/>
          </p:nvPr>
        </p:nvSpPr>
        <p:spPr bwMode="auto">
          <a:noFill/>
          <a:ln>
            <a:solidFill>
              <a:srgbClr val="000000"/>
            </a:solidFill>
            <a:miter lim="800000"/>
            <a:headEnd/>
            <a:tailEnd/>
          </a:ln>
        </p:spPr>
      </p:sp>
      <p:sp>
        <p:nvSpPr>
          <p:cNvPr id="62466" name="Notes Placeholder 2"/>
          <p:cNvSpPr>
            <a:spLocks noGrp="1"/>
          </p:cNvSpPr>
          <p:nvPr>
            <p:ph type="body" idx="1"/>
          </p:nvPr>
        </p:nvSpPr>
        <p:spPr>
          <a:noFill/>
          <a:ln/>
        </p:spPr>
        <p:txBody>
          <a:bodyPr/>
          <a:lstStyle/>
          <a:p>
            <a:pPr eaLnBrk="1" hangingPunct="1">
              <a:spcBef>
                <a:spcPct val="0"/>
              </a:spcBef>
            </a:pPr>
            <a:endParaRPr lang="en-US" dirty="0" smtClean="0"/>
          </a:p>
        </p:txBody>
      </p:sp>
    </p:spTree>
    <p:extLst>
      <p:ext uri="{BB962C8B-B14F-4D97-AF65-F5344CB8AC3E}">
        <p14:creationId xmlns:p14="http://schemas.microsoft.com/office/powerpoint/2010/main" xmlns="" val="116673005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3" name="Slide Image Placeholder 1"/>
          <p:cNvSpPr>
            <a:spLocks noGrp="1" noRot="1" noChangeAspect="1"/>
          </p:cNvSpPr>
          <p:nvPr>
            <p:ph type="sldImg"/>
          </p:nvPr>
        </p:nvSpPr>
        <p:spPr bwMode="auto">
          <a:noFill/>
          <a:ln>
            <a:solidFill>
              <a:srgbClr val="000000"/>
            </a:solidFill>
            <a:miter lim="800000"/>
            <a:headEnd/>
            <a:tailEnd/>
          </a:ln>
        </p:spPr>
      </p:sp>
      <p:sp>
        <p:nvSpPr>
          <p:cNvPr id="64514" name="Notes Placeholder 2"/>
          <p:cNvSpPr>
            <a:spLocks noGrp="1"/>
          </p:cNvSpPr>
          <p:nvPr>
            <p:ph type="body" idx="1"/>
          </p:nvPr>
        </p:nvSpPr>
        <p:spPr>
          <a:noFill/>
          <a:ln/>
        </p:spPr>
        <p:txBody>
          <a:bodyPr/>
          <a:lstStyle/>
          <a:p>
            <a:pPr eaLnBrk="1" hangingPunct="1">
              <a:spcBef>
                <a:spcPct val="0"/>
              </a:spcBef>
            </a:pPr>
            <a:endParaRPr lang="en-US" dirty="0" smtClean="0"/>
          </a:p>
          <a:p>
            <a:pPr eaLnBrk="1" hangingPunct="1">
              <a:spcBef>
                <a:spcPct val="0"/>
              </a:spcBef>
            </a:pPr>
            <a:r>
              <a:rPr lang="en-US" dirty="0" smtClean="0"/>
              <a:t>Where [INSTALL] is the chosen install directory.</a:t>
            </a:r>
          </a:p>
          <a:p>
            <a:pPr eaLnBrk="1" hangingPunct="1">
              <a:spcBef>
                <a:spcPct val="0"/>
              </a:spcBef>
            </a:pPr>
            <a:endParaRPr lang="en-US" dirty="0" smtClean="0"/>
          </a:p>
          <a:p>
            <a:pPr eaLnBrk="1" hangingPunct="1">
              <a:spcBef>
                <a:spcPct val="0"/>
              </a:spcBef>
            </a:pPr>
            <a:r>
              <a:rPr lang="en-US" dirty="0" smtClean="0"/>
              <a:t>For example:</a:t>
            </a:r>
          </a:p>
          <a:p>
            <a:pPr eaLnBrk="1" hangingPunct="1">
              <a:spcBef>
                <a:spcPct val="0"/>
              </a:spcBef>
            </a:pPr>
            <a:endParaRPr lang="en-US" dirty="0" smtClean="0"/>
          </a:p>
          <a:p>
            <a:pPr eaLnBrk="1" hangingPunct="1">
              <a:spcBef>
                <a:spcPct val="0"/>
              </a:spcBef>
            </a:pPr>
            <a:r>
              <a:rPr lang="en-US" dirty="0" smtClean="0"/>
              <a:t>C:\program files(x86)\QAD\QAD Enterprise Applications &lt;</a:t>
            </a:r>
            <a:r>
              <a:rPr lang="en-US" i="0" dirty="0" smtClean="0"/>
              <a:t>version</a:t>
            </a:r>
            <a:r>
              <a:rPr lang="en-US" dirty="0" smtClean="0"/>
              <a:t>&gt;</a:t>
            </a:r>
            <a:r>
              <a:rPr lang="en-US" baseline="0" dirty="0" smtClean="0"/>
              <a:t> </a:t>
            </a:r>
            <a:r>
              <a:rPr lang="en-US" dirty="0" smtClean="0"/>
              <a:t>EE\container\homeserver.config</a:t>
            </a:r>
          </a:p>
        </p:txBody>
      </p:sp>
    </p:spTree>
    <p:extLst>
      <p:ext uri="{BB962C8B-B14F-4D97-AF65-F5344CB8AC3E}">
        <p14:creationId xmlns:p14="http://schemas.microsoft.com/office/powerpoint/2010/main" xmlns="" val="345983784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1" name="Slide Image Placeholder 1"/>
          <p:cNvSpPr>
            <a:spLocks noGrp="1" noRot="1" noChangeAspect="1"/>
          </p:cNvSpPr>
          <p:nvPr>
            <p:ph type="sldImg"/>
          </p:nvPr>
        </p:nvSpPr>
        <p:spPr bwMode="auto">
          <a:noFill/>
          <a:ln>
            <a:solidFill>
              <a:srgbClr val="000000"/>
            </a:solidFill>
            <a:miter lim="800000"/>
            <a:headEnd/>
            <a:tailEnd/>
          </a:ln>
        </p:spPr>
      </p:sp>
      <p:sp>
        <p:nvSpPr>
          <p:cNvPr id="66562" name="Notes Placeholder 2"/>
          <p:cNvSpPr>
            <a:spLocks noGrp="1"/>
          </p:cNvSpPr>
          <p:nvPr>
            <p:ph type="body" idx="1"/>
          </p:nvPr>
        </p:nvSpPr>
        <p:spPr>
          <a:noFill/>
          <a:ln/>
        </p:spPr>
        <p:txBody>
          <a:bodyPr/>
          <a:lstStyle/>
          <a:p>
            <a:pPr eaLnBrk="1" hangingPunct="1">
              <a:spcBef>
                <a:spcPct val="0"/>
              </a:spcBef>
            </a:pPr>
            <a:r>
              <a:rPr lang="en-US" dirty="0" smtClean="0"/>
              <a:t>Where $MFG is the QAD</a:t>
            </a:r>
            <a:r>
              <a:rPr lang="en-US" baseline="0" dirty="0" smtClean="0"/>
              <a:t> </a:t>
            </a:r>
            <a:r>
              <a:rPr lang="en-US" dirty="0" smtClean="0"/>
              <a:t>ERP install directory.</a:t>
            </a:r>
          </a:p>
        </p:txBody>
      </p:sp>
    </p:spTree>
    <p:extLst>
      <p:ext uri="{BB962C8B-B14F-4D97-AF65-F5344CB8AC3E}">
        <p14:creationId xmlns:p14="http://schemas.microsoft.com/office/powerpoint/2010/main" xmlns="" val="395034118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Tree>
    <p:extLst>
      <p:ext uri="{BB962C8B-B14F-4D97-AF65-F5344CB8AC3E}">
        <p14:creationId xmlns:p14="http://schemas.microsoft.com/office/powerpoint/2010/main" xmlns="" val="364591248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7" name="Slide Image Placeholder 1"/>
          <p:cNvSpPr>
            <a:spLocks noGrp="1" noRot="1" noChangeAspect="1"/>
          </p:cNvSpPr>
          <p:nvPr>
            <p:ph type="sldImg"/>
          </p:nvPr>
        </p:nvSpPr>
        <p:spPr bwMode="auto">
          <a:noFill/>
          <a:ln>
            <a:solidFill>
              <a:srgbClr val="000000"/>
            </a:solidFill>
            <a:miter lim="800000"/>
            <a:headEnd/>
            <a:tailEnd/>
          </a:ln>
        </p:spPr>
      </p:sp>
      <p:sp>
        <p:nvSpPr>
          <p:cNvPr id="70658" name="Notes Placeholder 2"/>
          <p:cNvSpPr>
            <a:spLocks noGrp="1"/>
          </p:cNvSpPr>
          <p:nvPr>
            <p:ph type="body" idx="1"/>
          </p:nvPr>
        </p:nvSpPr>
        <p:spPr>
          <a:noFill/>
          <a:ln/>
        </p:spPr>
        <p:txBody>
          <a:bodyPr/>
          <a:lstStyle/>
          <a:p>
            <a:pPr eaLnBrk="1" hangingPunct="1">
              <a:spcBef>
                <a:spcPct val="0"/>
              </a:spcBef>
            </a:pPr>
            <a:endParaRPr lang="en-US" dirty="0" smtClean="0">
              <a:solidFill>
                <a:srgbClr val="737373"/>
              </a:solidFill>
              <a:latin typeface="Courier New" pitchFamily="49" charset="0"/>
              <a:cs typeface="Courier New" pitchFamily="49" charset="0"/>
            </a:endParaRPr>
          </a:p>
          <a:p>
            <a:pPr eaLnBrk="1" hangingPunct="1">
              <a:spcBef>
                <a:spcPct val="0"/>
              </a:spcBef>
            </a:pPr>
            <a:endParaRPr lang="en-US" dirty="0" smtClean="0"/>
          </a:p>
        </p:txBody>
      </p:sp>
    </p:spTree>
    <p:extLst>
      <p:ext uri="{BB962C8B-B14F-4D97-AF65-F5344CB8AC3E}">
        <p14:creationId xmlns:p14="http://schemas.microsoft.com/office/powerpoint/2010/main" xmlns="" val="107501803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Slide Image Placeholder 1"/>
          <p:cNvSpPr>
            <a:spLocks noGrp="1" noRot="1" noChangeAspect="1"/>
          </p:cNvSpPr>
          <p:nvPr>
            <p:ph type="sldImg"/>
          </p:nvPr>
        </p:nvSpPr>
        <p:spPr bwMode="auto">
          <a:noFill/>
          <a:ln>
            <a:solidFill>
              <a:srgbClr val="000000"/>
            </a:solidFill>
            <a:miter lim="800000"/>
            <a:headEnd/>
            <a:tailEnd/>
          </a:ln>
        </p:spPr>
      </p:sp>
      <p:sp>
        <p:nvSpPr>
          <p:cNvPr id="27650" name="Notes Placeholder 2"/>
          <p:cNvSpPr>
            <a:spLocks noGrp="1"/>
          </p:cNvSpPr>
          <p:nvPr>
            <p:ph type="body" idx="1"/>
          </p:nvPr>
        </p:nvSpPr>
        <p:spPr>
          <a:noFill/>
          <a:ln/>
        </p:spPr>
        <p:txBody>
          <a:bodyPr/>
          <a:lstStyle/>
          <a:p>
            <a:pPr eaLnBrk="1" hangingPunct="1">
              <a:spcBef>
                <a:spcPct val="0"/>
              </a:spcBef>
            </a:pPr>
            <a:endParaRPr lang="en-US" dirty="0" smtClean="0"/>
          </a:p>
        </p:txBody>
      </p:sp>
    </p:spTree>
    <p:extLst>
      <p:ext uri="{BB962C8B-B14F-4D97-AF65-F5344CB8AC3E}">
        <p14:creationId xmlns:p14="http://schemas.microsoft.com/office/powerpoint/2010/main" xmlns="" val="257758084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5" name="Slide Image Placeholder 1"/>
          <p:cNvSpPr>
            <a:spLocks noGrp="1" noRot="1" noChangeAspect="1"/>
          </p:cNvSpPr>
          <p:nvPr>
            <p:ph type="sldImg"/>
          </p:nvPr>
        </p:nvSpPr>
        <p:spPr bwMode="auto">
          <a:noFill/>
          <a:ln>
            <a:solidFill>
              <a:srgbClr val="000000"/>
            </a:solidFill>
            <a:miter lim="800000"/>
            <a:headEnd/>
            <a:tailEnd/>
          </a:ln>
        </p:spPr>
      </p:sp>
      <p:sp>
        <p:nvSpPr>
          <p:cNvPr id="72706" name="Notes Placeholder 2"/>
          <p:cNvSpPr>
            <a:spLocks noGrp="1"/>
          </p:cNvSpPr>
          <p:nvPr>
            <p:ph type="body" idx="1"/>
          </p:nvPr>
        </p:nvSpPr>
        <p:spPr>
          <a:noFill/>
          <a:ln/>
        </p:spPr>
        <p:txBody>
          <a:bodyPr/>
          <a:lstStyle/>
          <a:p>
            <a:pPr eaLnBrk="1" hangingPunct="1">
              <a:spcBef>
                <a:spcPct val="0"/>
              </a:spcBef>
            </a:pPr>
            <a:endParaRPr lang="en-US" dirty="0" smtClean="0"/>
          </a:p>
        </p:txBody>
      </p:sp>
    </p:spTree>
    <p:extLst>
      <p:ext uri="{BB962C8B-B14F-4D97-AF65-F5344CB8AC3E}">
        <p14:creationId xmlns:p14="http://schemas.microsoft.com/office/powerpoint/2010/main" xmlns="" val="56744104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3" name="Slide Image Placeholder 1"/>
          <p:cNvSpPr>
            <a:spLocks noGrp="1" noRot="1" noChangeAspect="1"/>
          </p:cNvSpPr>
          <p:nvPr>
            <p:ph type="sldImg"/>
          </p:nvPr>
        </p:nvSpPr>
        <p:spPr bwMode="auto">
          <a:noFill/>
          <a:ln>
            <a:solidFill>
              <a:srgbClr val="000000"/>
            </a:solidFill>
            <a:miter lim="800000"/>
            <a:headEnd/>
            <a:tailEnd/>
          </a:ln>
        </p:spPr>
      </p:sp>
      <p:sp>
        <p:nvSpPr>
          <p:cNvPr id="74754" name="Notes Placeholder 2"/>
          <p:cNvSpPr>
            <a:spLocks noGrp="1"/>
          </p:cNvSpPr>
          <p:nvPr>
            <p:ph type="body" idx="1"/>
          </p:nvPr>
        </p:nvSpPr>
        <p:spPr>
          <a:noFill/>
          <a:ln/>
        </p:spPr>
        <p:txBody>
          <a:bodyPr/>
          <a:lstStyle/>
          <a:p>
            <a:pPr eaLnBrk="1" hangingPunct="1">
              <a:spcBef>
                <a:spcPct val="0"/>
              </a:spcBef>
            </a:pPr>
            <a:endParaRPr lang="en-US" dirty="0" smtClean="0"/>
          </a:p>
        </p:txBody>
      </p:sp>
    </p:spTree>
    <p:extLst>
      <p:ext uri="{BB962C8B-B14F-4D97-AF65-F5344CB8AC3E}">
        <p14:creationId xmlns:p14="http://schemas.microsoft.com/office/powerpoint/2010/main" xmlns="" val="404323379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1" name="Slide Image Placeholder 1"/>
          <p:cNvSpPr>
            <a:spLocks noGrp="1" noRot="1" noChangeAspect="1"/>
          </p:cNvSpPr>
          <p:nvPr>
            <p:ph type="sldImg"/>
          </p:nvPr>
        </p:nvSpPr>
        <p:spPr bwMode="auto">
          <a:noFill/>
          <a:ln>
            <a:solidFill>
              <a:srgbClr val="000000"/>
            </a:solidFill>
            <a:miter lim="800000"/>
            <a:headEnd/>
            <a:tailEnd/>
          </a:ln>
        </p:spPr>
      </p:sp>
      <p:sp>
        <p:nvSpPr>
          <p:cNvPr id="76802" name="Notes Placeholder 2"/>
          <p:cNvSpPr>
            <a:spLocks noGrp="1"/>
          </p:cNvSpPr>
          <p:nvPr>
            <p:ph type="body" idx="1"/>
          </p:nvPr>
        </p:nvSpPr>
        <p:spPr>
          <a:noFill/>
          <a:ln/>
        </p:spPr>
        <p:txBody>
          <a:bodyPr/>
          <a:lstStyle/>
          <a:p>
            <a:pPr eaLnBrk="1" hangingPunct="1">
              <a:spcBef>
                <a:spcPct val="0"/>
              </a:spcBef>
            </a:pPr>
            <a:endParaRPr lang="en-US" dirty="0" smtClean="0"/>
          </a:p>
        </p:txBody>
      </p:sp>
    </p:spTree>
    <p:extLst>
      <p:ext uri="{BB962C8B-B14F-4D97-AF65-F5344CB8AC3E}">
        <p14:creationId xmlns:p14="http://schemas.microsoft.com/office/powerpoint/2010/main" xmlns="" val="285097142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49" name="Slide Image Placeholder 1"/>
          <p:cNvSpPr>
            <a:spLocks noGrp="1" noRot="1" noChangeAspect="1"/>
          </p:cNvSpPr>
          <p:nvPr>
            <p:ph type="sldImg"/>
          </p:nvPr>
        </p:nvSpPr>
        <p:spPr bwMode="auto">
          <a:noFill/>
          <a:ln>
            <a:solidFill>
              <a:srgbClr val="000000"/>
            </a:solidFill>
            <a:miter lim="800000"/>
            <a:headEnd/>
            <a:tailEnd/>
          </a:ln>
        </p:spPr>
      </p:sp>
      <p:sp>
        <p:nvSpPr>
          <p:cNvPr id="78850" name="Notes Placeholder 2"/>
          <p:cNvSpPr>
            <a:spLocks noGrp="1"/>
          </p:cNvSpPr>
          <p:nvPr>
            <p:ph type="body" idx="1"/>
          </p:nvPr>
        </p:nvSpPr>
        <p:spPr>
          <a:noFill/>
          <a:ln/>
        </p:spPr>
        <p:txBody>
          <a:bodyPr/>
          <a:lstStyle/>
          <a:p>
            <a:pPr eaLnBrk="1" hangingPunct="1">
              <a:spcBef>
                <a:spcPct val="0"/>
              </a:spcBef>
            </a:pPr>
            <a:endParaRPr lang="en-US" dirty="0" smtClean="0"/>
          </a:p>
        </p:txBody>
      </p:sp>
    </p:spTree>
    <p:extLst>
      <p:ext uri="{BB962C8B-B14F-4D97-AF65-F5344CB8AC3E}">
        <p14:creationId xmlns:p14="http://schemas.microsoft.com/office/powerpoint/2010/main" xmlns="" val="222929749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7" name="Slide Image Placeholder 1"/>
          <p:cNvSpPr>
            <a:spLocks noGrp="1" noRot="1" noChangeAspect="1"/>
          </p:cNvSpPr>
          <p:nvPr>
            <p:ph type="sldImg"/>
          </p:nvPr>
        </p:nvSpPr>
        <p:spPr bwMode="auto">
          <a:noFill/>
          <a:ln>
            <a:solidFill>
              <a:srgbClr val="000000"/>
            </a:solidFill>
            <a:miter lim="800000"/>
            <a:headEnd/>
            <a:tailEnd/>
          </a:ln>
        </p:spPr>
      </p:sp>
      <p:sp>
        <p:nvSpPr>
          <p:cNvPr id="80898" name="Notes Placeholder 2"/>
          <p:cNvSpPr>
            <a:spLocks noGrp="1"/>
          </p:cNvSpPr>
          <p:nvPr>
            <p:ph type="body" idx="1"/>
          </p:nvPr>
        </p:nvSpPr>
        <p:spPr>
          <a:noFill/>
          <a:ln/>
        </p:spPr>
        <p:txBody>
          <a:bodyPr/>
          <a:lstStyle/>
          <a:p>
            <a:pPr eaLnBrk="1" hangingPunct="1">
              <a:spcBef>
                <a:spcPct val="0"/>
              </a:spcBef>
            </a:pPr>
            <a:endParaRPr lang="en-US" dirty="0" smtClean="0"/>
          </a:p>
        </p:txBody>
      </p:sp>
    </p:spTree>
    <p:extLst>
      <p:ext uri="{BB962C8B-B14F-4D97-AF65-F5344CB8AC3E}">
        <p14:creationId xmlns:p14="http://schemas.microsoft.com/office/powerpoint/2010/main" xmlns="" val="129783664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7" name="Slide Image Placeholder 1"/>
          <p:cNvSpPr>
            <a:spLocks noGrp="1" noRot="1" noChangeAspect="1"/>
          </p:cNvSpPr>
          <p:nvPr>
            <p:ph type="sldImg"/>
          </p:nvPr>
        </p:nvSpPr>
        <p:spPr bwMode="auto">
          <a:noFill/>
          <a:ln>
            <a:solidFill>
              <a:srgbClr val="000000"/>
            </a:solidFill>
            <a:miter lim="800000"/>
            <a:headEnd/>
            <a:tailEnd/>
          </a:ln>
        </p:spPr>
      </p:sp>
      <p:sp>
        <p:nvSpPr>
          <p:cNvPr id="91138" name="Notes Placeholder 2"/>
          <p:cNvSpPr>
            <a:spLocks noGrp="1"/>
          </p:cNvSpPr>
          <p:nvPr>
            <p:ph type="body" idx="1"/>
          </p:nvPr>
        </p:nvSpPr>
        <p:spPr>
          <a:noFill/>
          <a:ln/>
        </p:spPr>
        <p:txBody>
          <a:bodyPr/>
          <a:lstStyle/>
          <a:p>
            <a:pPr eaLnBrk="1" hangingPunct="1">
              <a:spcBef>
                <a:spcPct val="0"/>
              </a:spcBef>
            </a:pPr>
            <a:r>
              <a:rPr lang="en-US" dirty="0" smtClean="0"/>
              <a:t>The Security constraint:</a:t>
            </a:r>
          </a:p>
          <a:p>
            <a:pPr eaLnBrk="1" hangingPunct="1">
              <a:spcBef>
                <a:spcPct val="0"/>
              </a:spcBef>
            </a:pPr>
            <a:r>
              <a:rPr lang="en-US" dirty="0" smtClean="0"/>
              <a:t/>
            </a:r>
            <a:br>
              <a:rPr lang="en-US" dirty="0" smtClean="0"/>
            </a:br>
            <a:r>
              <a:rPr lang="en-US" dirty="0" smtClean="0"/>
              <a:t> &lt;SecurityConstraint key="admin" constraint="allow"&gt;</a:t>
            </a:r>
            <a:br>
              <a:rPr lang="en-US" dirty="0" smtClean="0"/>
            </a:br>
            <a:r>
              <a:rPr lang="en-US" dirty="0" smtClean="0"/>
              <a:t>  &lt;Role&gt;admin&lt;/Role&gt;</a:t>
            </a:r>
            <a:br>
              <a:rPr lang="en-US" dirty="0" smtClean="0"/>
            </a:br>
            <a:r>
              <a:rPr lang="en-US" dirty="0" smtClean="0"/>
              <a:t>  &lt;Role&gt;dtadmin&lt;/Role&gt;</a:t>
            </a:r>
            <a:br>
              <a:rPr lang="en-US" dirty="0" smtClean="0"/>
            </a:br>
            <a:r>
              <a:rPr lang="en-US" dirty="0" smtClean="0"/>
              <a:t>  &lt;Role&gt;qadadmin&lt;/Role&gt;</a:t>
            </a:r>
            <a:br>
              <a:rPr lang="en-US" dirty="0" smtClean="0"/>
            </a:br>
            <a:r>
              <a:rPr lang="en-US" dirty="0" smtClean="0"/>
              <a:t>  &lt;Role&gt;SuperUser&lt;/Role&gt;</a:t>
            </a:r>
            <a:br>
              <a:rPr lang="en-US" dirty="0" smtClean="0"/>
            </a:br>
            <a:r>
              <a:rPr lang="en-US" dirty="0" smtClean="0"/>
              <a:t>  &lt;User&gt;mfg&lt;/User&gt;</a:t>
            </a:r>
            <a:br>
              <a:rPr lang="en-US" dirty="0" smtClean="0"/>
            </a:br>
            <a:r>
              <a:rPr lang="en-US" dirty="0" smtClean="0"/>
              <a:t> &lt;/SecurityConstraint&gt;</a:t>
            </a:r>
            <a:br>
              <a:rPr lang="en-US" dirty="0" smtClean="0"/>
            </a:br>
            <a:r>
              <a:rPr lang="en-US" dirty="0" smtClean="0"/>
              <a:t/>
            </a:r>
            <a:br>
              <a:rPr lang="en-US" dirty="0" smtClean="0"/>
            </a:br>
            <a:r>
              <a:rPr lang="en-US" dirty="0" smtClean="0"/>
              <a:t>Add an additional one</a:t>
            </a:r>
            <a:r>
              <a:rPr lang="en-US" baseline="0" dirty="0" smtClean="0"/>
              <a:t> called </a:t>
            </a:r>
            <a:r>
              <a:rPr lang="en-US" dirty="0" smtClean="0"/>
              <a:t>processadmin and link it to an MFG/PRO role:</a:t>
            </a:r>
            <a:br>
              <a:rPr lang="en-US" dirty="0" smtClean="0"/>
            </a:br>
            <a:r>
              <a:rPr lang="en-US" dirty="0" smtClean="0"/>
              <a:t/>
            </a:r>
            <a:br>
              <a:rPr lang="en-US" dirty="0" smtClean="0"/>
            </a:br>
            <a:r>
              <a:rPr lang="en-US" dirty="0" smtClean="0"/>
              <a:t> &lt;SecurityConstraint key="processadmin " constraint="allow"&gt;</a:t>
            </a:r>
            <a:br>
              <a:rPr lang="en-US" dirty="0" smtClean="0"/>
            </a:br>
            <a:r>
              <a:rPr lang="en-US" dirty="0" smtClean="0"/>
              <a:t>  &lt;Role&gt;somerole&lt;/Role&gt;</a:t>
            </a:r>
            <a:br>
              <a:rPr lang="en-US" dirty="0" smtClean="0"/>
            </a:br>
            <a:r>
              <a:rPr lang="en-US" dirty="0" smtClean="0"/>
              <a:t> &lt;/SecurityConstraint&gt;</a:t>
            </a:r>
            <a:br>
              <a:rPr lang="en-US" dirty="0" smtClean="0"/>
            </a:br>
            <a:r>
              <a:rPr lang="en-US" dirty="0" smtClean="0"/>
              <a:t/>
            </a:r>
            <a:br>
              <a:rPr lang="en-US" dirty="0" smtClean="0"/>
            </a:br>
            <a:r>
              <a:rPr lang="en-US" dirty="0" smtClean="0"/>
              <a:t>This top-level menu folder is the current "Administration" folder:</a:t>
            </a:r>
            <a:br>
              <a:rPr lang="en-US" dirty="0" smtClean="0"/>
            </a:br>
            <a:r>
              <a:rPr lang="en-US" dirty="0" smtClean="0"/>
              <a:t/>
            </a:r>
            <a:br>
              <a:rPr lang="en-US" dirty="0" smtClean="0"/>
            </a:br>
            <a:r>
              <a:rPr lang="en-US" dirty="0" smtClean="0"/>
              <a:t>   &lt;ShellMenu key="images" menuType="application" label="${Admin}"</a:t>
            </a:r>
            <a:br>
              <a:rPr lang="en-US" dirty="0" smtClean="0"/>
            </a:br>
            <a:r>
              <a:rPr lang="en-US" dirty="0" smtClean="0"/>
              <a:t>security="admin"&gt;</a:t>
            </a:r>
            <a:br>
              <a:rPr lang="en-US" dirty="0" smtClean="0"/>
            </a:br>
            <a:r>
              <a:rPr lang="en-US" dirty="0" smtClean="0"/>
              <a:t/>
            </a:r>
            <a:br>
              <a:rPr lang="en-US" dirty="0" smtClean="0"/>
            </a:br>
            <a:r>
              <a:rPr lang="en-US" dirty="0" smtClean="0"/>
              <a:t>Add this one after the &lt;/ShellMenu&gt; from the previous example:</a:t>
            </a:r>
            <a:br>
              <a:rPr lang="en-US" dirty="0" smtClean="0"/>
            </a:br>
            <a:r>
              <a:rPr lang="en-US" dirty="0" smtClean="0"/>
              <a:t/>
            </a:r>
            <a:br>
              <a:rPr lang="en-US" dirty="0" smtClean="0"/>
            </a:br>
            <a:r>
              <a:rPr lang="en-US" dirty="0" smtClean="0"/>
              <a:t>   &lt;ShellMenu key="ProcessAdmin" menuType="application"</a:t>
            </a:r>
            <a:br>
              <a:rPr lang="en-US" dirty="0" smtClean="0"/>
            </a:br>
            <a:r>
              <a:rPr lang="en-US" dirty="0" smtClean="0"/>
              <a:t>label="ProcessAdmin" security="processadmin"&gt;</a:t>
            </a:r>
            <a:br>
              <a:rPr lang="en-US" dirty="0" smtClean="0"/>
            </a:br>
            <a:r>
              <a:rPr lang="en-US" dirty="0" smtClean="0"/>
              <a:t>   &lt;/ShellMenu&gt;</a:t>
            </a:r>
            <a:br>
              <a:rPr lang="en-US" dirty="0" smtClean="0"/>
            </a:br>
            <a:endParaRPr lang="en-US" dirty="0" smtClean="0"/>
          </a:p>
          <a:p>
            <a:pPr eaLnBrk="1" hangingPunct="1">
              <a:spcBef>
                <a:spcPct val="0"/>
              </a:spcBef>
            </a:pPr>
            <a:r>
              <a:rPr lang="en-US" dirty="0" smtClean="0"/>
              <a:t>Now add the desired Menu Item in the new folder. Copy the current ProcessAdmin reference into the code as follows:</a:t>
            </a:r>
            <a:br>
              <a:rPr lang="en-US" dirty="0" smtClean="0"/>
            </a:br>
            <a:r>
              <a:rPr lang="en-US" dirty="0" smtClean="0"/>
              <a:t/>
            </a:r>
            <a:br>
              <a:rPr lang="en-US" dirty="0" smtClean="0"/>
            </a:br>
            <a:r>
              <a:rPr lang="en-US" dirty="0" smtClean="0"/>
              <a:t> &lt;ShellMenu key="ProcessAdmin" menuType="application"</a:t>
            </a:r>
            <a:br>
              <a:rPr lang="en-US" dirty="0" smtClean="0"/>
            </a:br>
            <a:r>
              <a:rPr lang="en-US" dirty="0" smtClean="0"/>
              <a:t>label="ProcessAdmin" security="processadmin"&gt;</a:t>
            </a:r>
            <a:br>
              <a:rPr lang="en-US" dirty="0" smtClean="0"/>
            </a:br>
            <a:r>
              <a:rPr lang="en-US" dirty="0" smtClean="0"/>
              <a:t/>
            </a:r>
            <a:br>
              <a:rPr lang="en-US" dirty="0" smtClean="0"/>
            </a:br>
            <a:r>
              <a:rPr lang="en-US" dirty="0" smtClean="0"/>
              <a:t>    &lt;ShellMenuItem key="menu.process.editor1"</a:t>
            </a:r>
            <a:br>
              <a:rPr lang="en-US" dirty="0" smtClean="0"/>
            </a:br>
            <a:r>
              <a:rPr lang="en-US" dirty="0" smtClean="0"/>
              <a:t>label="${ProcessEditor}" image="ProcessMap"&gt;</a:t>
            </a:r>
            <a:br>
              <a:rPr lang="en-US" dirty="0" smtClean="0"/>
            </a:br>
            <a:r>
              <a:rPr lang="en-US" dirty="0" smtClean="0"/>
              <a:t>     &lt;Command type="QAD.Commands.WebBrowserCommand"&gt;</a:t>
            </a:r>
            <a:br>
              <a:rPr lang="en-US" dirty="0" smtClean="0"/>
            </a:br>
            <a:r>
              <a:rPr lang="en-US" dirty="0" smtClean="0"/>
              <a:t>      &lt;Parameter</a:t>
            </a:r>
            <a:br>
              <a:rPr lang="en-US" dirty="0" smtClean="0"/>
            </a:br>
            <a:r>
              <a:rPr lang="en-US" dirty="0" smtClean="0"/>
              <a:t>value="${DesktopBaseUrl}/ProcessEditor.jsp?apisource=AppShell"</a:t>
            </a:r>
            <a:br>
              <a:rPr lang="en-US" dirty="0" smtClean="0"/>
            </a:br>
            <a:r>
              <a:rPr lang="en-US" dirty="0" smtClean="0"/>
              <a:t>type="System.Uri,System"/&gt;</a:t>
            </a:r>
            <a:br>
              <a:rPr lang="en-US" dirty="0" smtClean="0"/>
            </a:br>
            <a:r>
              <a:rPr lang="en-US" dirty="0" smtClean="0"/>
              <a:t>      &lt;Property name="Title" value="${ProcessEditor}"/&gt;</a:t>
            </a:r>
            <a:br>
              <a:rPr lang="en-US" dirty="0" smtClean="0"/>
            </a:br>
            <a:r>
              <a:rPr lang="en-US" dirty="0" smtClean="0"/>
              <a:t>     &lt;/Command&gt;</a:t>
            </a:r>
            <a:br>
              <a:rPr lang="en-US" dirty="0" smtClean="0"/>
            </a:br>
            <a:r>
              <a:rPr lang="en-US" dirty="0" smtClean="0"/>
              <a:t/>
            </a:r>
            <a:br>
              <a:rPr lang="en-US" dirty="0" smtClean="0"/>
            </a:br>
            <a:r>
              <a:rPr lang="en-US" dirty="0" smtClean="0"/>
              <a:t>&lt;/ShellMenu&gt;</a:t>
            </a:r>
            <a:br>
              <a:rPr lang="en-US" dirty="0" smtClean="0"/>
            </a:br>
            <a:r>
              <a:rPr lang="en-US" dirty="0" smtClean="0"/>
              <a:t/>
            </a:r>
            <a:br>
              <a:rPr lang="en-US" dirty="0" smtClean="0"/>
            </a:br>
            <a:r>
              <a:rPr lang="en-US" dirty="0" smtClean="0"/>
              <a:t>Note:</a:t>
            </a:r>
            <a:r>
              <a:rPr lang="en-US" baseline="0" dirty="0" smtClean="0"/>
              <a:t> Label terms are specified using ${SOME_TERM}. These label terms are translated if a label term is found in MFG/PRO at login. It is important that the "key=..." values be unique.</a:t>
            </a:r>
            <a:r>
              <a:rPr lang="en-US" dirty="0" smtClean="0"/>
              <a:t/>
            </a:r>
            <a:br>
              <a:rPr lang="en-US" dirty="0" smtClean="0"/>
            </a:br>
            <a:endParaRPr lang="en-US" dirty="0" smtClean="0"/>
          </a:p>
        </p:txBody>
      </p:sp>
    </p:spTree>
    <p:extLst>
      <p:ext uri="{BB962C8B-B14F-4D97-AF65-F5344CB8AC3E}">
        <p14:creationId xmlns:p14="http://schemas.microsoft.com/office/powerpoint/2010/main" xmlns="" val="379405480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5" name="Slide Image Placeholder 1"/>
          <p:cNvSpPr>
            <a:spLocks noGrp="1" noRot="1" noChangeAspect="1"/>
          </p:cNvSpPr>
          <p:nvPr>
            <p:ph type="sldImg"/>
          </p:nvPr>
        </p:nvSpPr>
        <p:spPr bwMode="auto">
          <a:noFill/>
          <a:ln>
            <a:solidFill>
              <a:srgbClr val="000000"/>
            </a:solidFill>
            <a:miter lim="800000"/>
            <a:headEnd/>
            <a:tailEnd/>
          </a:ln>
        </p:spPr>
      </p:sp>
      <p:sp>
        <p:nvSpPr>
          <p:cNvPr id="93186" name="Notes Placeholder 2"/>
          <p:cNvSpPr>
            <a:spLocks noGrp="1"/>
          </p:cNvSpPr>
          <p:nvPr>
            <p:ph type="body" idx="1"/>
          </p:nvPr>
        </p:nvSpPr>
        <p:spPr>
          <a:noFill/>
          <a:ln/>
        </p:spPr>
        <p:txBody>
          <a:bodyPr/>
          <a:lstStyle/>
          <a:p>
            <a:pPr eaLnBrk="1" hangingPunct="1">
              <a:spcBef>
                <a:spcPct val="0"/>
              </a:spcBef>
            </a:pPr>
            <a:endParaRPr lang="en-US" dirty="0" smtClean="0"/>
          </a:p>
        </p:txBody>
      </p:sp>
    </p:spTree>
    <p:extLst>
      <p:ext uri="{BB962C8B-B14F-4D97-AF65-F5344CB8AC3E}">
        <p14:creationId xmlns:p14="http://schemas.microsoft.com/office/powerpoint/2010/main" xmlns="" val="411728310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3" name="Slide Image Placeholder 1"/>
          <p:cNvSpPr>
            <a:spLocks noGrp="1" noRot="1" noChangeAspect="1"/>
          </p:cNvSpPr>
          <p:nvPr>
            <p:ph type="sldImg"/>
          </p:nvPr>
        </p:nvSpPr>
        <p:spPr bwMode="auto">
          <a:noFill/>
          <a:ln>
            <a:solidFill>
              <a:srgbClr val="000000"/>
            </a:solidFill>
            <a:miter lim="800000"/>
            <a:headEnd/>
            <a:tailEnd/>
          </a:ln>
        </p:spPr>
      </p:sp>
      <p:sp>
        <p:nvSpPr>
          <p:cNvPr id="95234" name="Notes Placeholder 2"/>
          <p:cNvSpPr>
            <a:spLocks noGrp="1"/>
          </p:cNvSpPr>
          <p:nvPr>
            <p:ph type="body" idx="1"/>
          </p:nvPr>
        </p:nvSpPr>
        <p:spPr>
          <a:noFill/>
          <a:ln/>
        </p:spPr>
        <p:txBody>
          <a:bodyPr/>
          <a:lstStyle/>
          <a:p>
            <a:pPr eaLnBrk="1" hangingPunct="1">
              <a:spcBef>
                <a:spcPct val="0"/>
              </a:spcBef>
            </a:pPr>
            <a:r>
              <a:rPr lang="en-US" dirty="0" smtClean="0"/>
              <a:t>The menu item and its security options are contained in the plugin-menu.xml file.</a:t>
            </a:r>
            <a:r>
              <a:rPr lang="en-US" baseline="0" dirty="0" smtClean="0"/>
              <a:t> </a:t>
            </a:r>
            <a:r>
              <a:rPr lang="en-US" dirty="0" smtClean="0"/>
              <a:t>The file contains three relevant sections.</a:t>
            </a:r>
            <a:br>
              <a:rPr lang="en-US" dirty="0" smtClean="0"/>
            </a:br>
            <a:r>
              <a:rPr lang="en-US" dirty="0" smtClean="0"/>
              <a:t/>
            </a:r>
            <a:br>
              <a:rPr lang="en-US" dirty="0" smtClean="0"/>
            </a:br>
            <a:r>
              <a:rPr lang="en-US" dirty="0" smtClean="0"/>
              <a:t>The Security constraint:</a:t>
            </a:r>
          </a:p>
          <a:p>
            <a:pPr eaLnBrk="1" hangingPunct="1">
              <a:spcBef>
                <a:spcPct val="0"/>
              </a:spcBef>
            </a:pPr>
            <a:r>
              <a:rPr lang="en-US" dirty="0" smtClean="0"/>
              <a:t/>
            </a:r>
            <a:br>
              <a:rPr lang="en-US" dirty="0" smtClean="0"/>
            </a:br>
            <a:r>
              <a:rPr lang="en-US" dirty="0" smtClean="0"/>
              <a:t> &lt;SecurityConstraint key="admin" constraint="allow"&gt;</a:t>
            </a:r>
            <a:br>
              <a:rPr lang="en-US" dirty="0" smtClean="0"/>
            </a:br>
            <a:r>
              <a:rPr lang="en-US" dirty="0" smtClean="0"/>
              <a:t>  &lt;Role&gt;admin&lt;/Role&gt;</a:t>
            </a:r>
            <a:br>
              <a:rPr lang="en-US" dirty="0" smtClean="0"/>
            </a:br>
            <a:r>
              <a:rPr lang="en-US" dirty="0" smtClean="0"/>
              <a:t>  &lt;Role&gt;dtadmin&lt;/Role&gt;</a:t>
            </a:r>
            <a:br>
              <a:rPr lang="en-US" dirty="0" smtClean="0"/>
            </a:br>
            <a:r>
              <a:rPr lang="en-US" dirty="0" smtClean="0"/>
              <a:t>  &lt;Role&gt;qadadmin&lt;/Role&gt;</a:t>
            </a:r>
            <a:br>
              <a:rPr lang="en-US" dirty="0" smtClean="0"/>
            </a:br>
            <a:r>
              <a:rPr lang="en-US" dirty="0" smtClean="0"/>
              <a:t>  &lt;Role&gt;SuperUser&lt;/Role&gt;</a:t>
            </a:r>
            <a:br>
              <a:rPr lang="en-US" dirty="0" smtClean="0"/>
            </a:br>
            <a:r>
              <a:rPr lang="en-US" dirty="0" smtClean="0"/>
              <a:t>  &lt;User&gt;mfg&lt;/User&gt;</a:t>
            </a:r>
            <a:br>
              <a:rPr lang="en-US" dirty="0" smtClean="0"/>
            </a:br>
            <a:r>
              <a:rPr lang="en-US" dirty="0" smtClean="0"/>
              <a:t> &lt;/SecurityConstraint&gt;</a:t>
            </a:r>
            <a:br>
              <a:rPr lang="en-US" dirty="0" smtClean="0"/>
            </a:br>
            <a:r>
              <a:rPr lang="en-US" dirty="0" smtClean="0"/>
              <a:t/>
            </a:r>
            <a:br>
              <a:rPr lang="en-US" dirty="0" smtClean="0"/>
            </a:br>
            <a:r>
              <a:rPr lang="en-US" dirty="0" smtClean="0"/>
              <a:t>Add an additional one called</a:t>
            </a:r>
            <a:r>
              <a:rPr lang="en-US" baseline="0" dirty="0" smtClean="0"/>
              <a:t> </a:t>
            </a:r>
            <a:r>
              <a:rPr lang="en-US" dirty="0" smtClean="0"/>
              <a:t>processadmin and link it to an MFG/PRO role:</a:t>
            </a:r>
            <a:br>
              <a:rPr lang="en-US" dirty="0" smtClean="0"/>
            </a:br>
            <a:r>
              <a:rPr lang="en-US" dirty="0" smtClean="0"/>
              <a:t/>
            </a:r>
            <a:br>
              <a:rPr lang="en-US" dirty="0" smtClean="0"/>
            </a:br>
            <a:r>
              <a:rPr lang="en-US" dirty="0" smtClean="0"/>
              <a:t> &lt;SecurityConstraint key="processadmin " constraint="allow"&gt;</a:t>
            </a:r>
            <a:br>
              <a:rPr lang="en-US" dirty="0" smtClean="0"/>
            </a:br>
            <a:r>
              <a:rPr lang="en-US" dirty="0" smtClean="0"/>
              <a:t>  &lt;Role&gt;somerole&lt;/Role&gt;</a:t>
            </a:r>
            <a:br>
              <a:rPr lang="en-US" dirty="0" smtClean="0"/>
            </a:br>
            <a:r>
              <a:rPr lang="en-US" dirty="0" smtClean="0"/>
              <a:t> &lt;/SecurityConstraint&gt;</a:t>
            </a:r>
            <a:br>
              <a:rPr lang="en-US" dirty="0" smtClean="0"/>
            </a:br>
            <a:r>
              <a:rPr lang="en-US" dirty="0" smtClean="0"/>
              <a:t/>
            </a:r>
            <a:br>
              <a:rPr lang="en-US" dirty="0" smtClean="0"/>
            </a:br>
            <a:r>
              <a:rPr lang="en-US" dirty="0" smtClean="0"/>
              <a:t>This</a:t>
            </a:r>
            <a:r>
              <a:rPr lang="en-US" baseline="0" dirty="0" smtClean="0"/>
              <a:t> </a:t>
            </a:r>
            <a:r>
              <a:rPr lang="en-US" dirty="0" smtClean="0"/>
              <a:t>top-level menu folder</a:t>
            </a:r>
            <a:r>
              <a:rPr lang="en-US" baseline="0" dirty="0" smtClean="0"/>
              <a:t> </a:t>
            </a:r>
            <a:r>
              <a:rPr lang="en-US" dirty="0" smtClean="0"/>
              <a:t>is the current "Administration" folder:</a:t>
            </a:r>
            <a:br>
              <a:rPr lang="en-US" dirty="0" smtClean="0"/>
            </a:br>
            <a:r>
              <a:rPr lang="en-US" dirty="0" smtClean="0"/>
              <a:t/>
            </a:r>
            <a:br>
              <a:rPr lang="en-US" dirty="0" smtClean="0"/>
            </a:br>
            <a:r>
              <a:rPr lang="en-US" dirty="0" smtClean="0"/>
              <a:t>   &lt;ShellMenu key="images" menuType="application" label="${Admin}"</a:t>
            </a:r>
            <a:br>
              <a:rPr lang="en-US" dirty="0" smtClean="0"/>
            </a:br>
            <a:r>
              <a:rPr lang="en-US" dirty="0" smtClean="0"/>
              <a:t>security="admin"&gt;</a:t>
            </a:r>
            <a:br>
              <a:rPr lang="en-US" dirty="0" smtClean="0"/>
            </a:br>
            <a:r>
              <a:rPr lang="en-US" dirty="0" smtClean="0"/>
              <a:t/>
            </a:r>
            <a:br>
              <a:rPr lang="en-US" dirty="0" smtClean="0"/>
            </a:br>
            <a:r>
              <a:rPr lang="en-US" dirty="0" smtClean="0"/>
              <a:t>Add this one after the &lt;/ShellMenu&gt;:</a:t>
            </a:r>
            <a:br>
              <a:rPr lang="en-US" dirty="0" smtClean="0"/>
            </a:br>
            <a:r>
              <a:rPr lang="en-US" dirty="0" smtClean="0"/>
              <a:t/>
            </a:r>
            <a:br>
              <a:rPr lang="en-US" dirty="0" smtClean="0"/>
            </a:br>
            <a:r>
              <a:rPr lang="en-US" dirty="0" smtClean="0"/>
              <a:t>   &lt;ShellMenu key="ProcessAdmin" menuType="application"</a:t>
            </a:r>
            <a:br>
              <a:rPr lang="en-US" dirty="0" smtClean="0"/>
            </a:br>
            <a:r>
              <a:rPr lang="en-US" dirty="0" smtClean="0"/>
              <a:t>label="ProcessAdmin" security="processadmin"&gt;</a:t>
            </a:r>
            <a:br>
              <a:rPr lang="en-US" dirty="0" smtClean="0"/>
            </a:br>
            <a:r>
              <a:rPr lang="en-US" dirty="0" smtClean="0"/>
              <a:t>   &lt;/ShellMenu&gt;</a:t>
            </a:r>
            <a:br>
              <a:rPr lang="en-US" dirty="0" smtClean="0"/>
            </a:br>
            <a:r>
              <a:rPr lang="en-US" dirty="0" smtClean="0"/>
              <a:t/>
            </a:r>
            <a:br>
              <a:rPr lang="en-US" dirty="0" smtClean="0"/>
            </a:br>
            <a:r>
              <a:rPr lang="en-US" dirty="0" smtClean="0"/>
              <a:t>Now add the desired Menu Item in the new folder.  Copy the current ProcessAdmin reference into the code</a:t>
            </a:r>
            <a:r>
              <a:rPr lang="en-US" baseline="0" dirty="0" smtClean="0"/>
              <a:t> as follows</a:t>
            </a:r>
            <a:r>
              <a:rPr lang="en-US" dirty="0" smtClean="0"/>
              <a:t>:</a:t>
            </a:r>
            <a:br>
              <a:rPr lang="en-US" dirty="0" smtClean="0"/>
            </a:br>
            <a:r>
              <a:rPr lang="en-US" dirty="0" smtClean="0"/>
              <a:t/>
            </a:r>
            <a:br>
              <a:rPr lang="en-US" dirty="0" smtClean="0"/>
            </a:br>
            <a:r>
              <a:rPr lang="en-US" dirty="0" smtClean="0"/>
              <a:t> &lt;ShellMenu key="ProcessAdmin" menuType="application"</a:t>
            </a:r>
            <a:br>
              <a:rPr lang="en-US" dirty="0" smtClean="0"/>
            </a:br>
            <a:r>
              <a:rPr lang="en-US" dirty="0" smtClean="0"/>
              <a:t>label="ProcessAdmin" security="processadmin"&gt;</a:t>
            </a:r>
            <a:br>
              <a:rPr lang="en-US" dirty="0" smtClean="0"/>
            </a:br>
            <a:r>
              <a:rPr lang="en-US" dirty="0" smtClean="0"/>
              <a:t/>
            </a:r>
            <a:br>
              <a:rPr lang="en-US" dirty="0" smtClean="0"/>
            </a:br>
            <a:r>
              <a:rPr lang="en-US" dirty="0" smtClean="0"/>
              <a:t>    &lt;ShellMenuItem key="menu.process.editor1"</a:t>
            </a:r>
            <a:br>
              <a:rPr lang="en-US" dirty="0" smtClean="0"/>
            </a:br>
            <a:r>
              <a:rPr lang="en-US" dirty="0" smtClean="0"/>
              <a:t>label="${ProcessEditor}" image="ProcessMap"&gt;</a:t>
            </a:r>
            <a:br>
              <a:rPr lang="en-US" dirty="0" smtClean="0"/>
            </a:br>
            <a:r>
              <a:rPr lang="en-US" dirty="0" smtClean="0"/>
              <a:t>     &lt;Command type="QAD.Commands.WebBrowserCommand"&gt;</a:t>
            </a:r>
            <a:br>
              <a:rPr lang="en-US" dirty="0" smtClean="0"/>
            </a:br>
            <a:r>
              <a:rPr lang="en-US" dirty="0" smtClean="0"/>
              <a:t>      &lt;Parameter</a:t>
            </a:r>
            <a:br>
              <a:rPr lang="en-US" dirty="0" smtClean="0"/>
            </a:br>
            <a:r>
              <a:rPr lang="en-US" dirty="0" smtClean="0"/>
              <a:t>value="${DesktopBaseUrl}/ProcessEditor.jsp?apisource=AppShell"</a:t>
            </a:r>
            <a:br>
              <a:rPr lang="en-US" dirty="0" smtClean="0"/>
            </a:br>
            <a:r>
              <a:rPr lang="en-US" dirty="0" smtClean="0"/>
              <a:t>type="System.Uri,System"/&gt;</a:t>
            </a:r>
            <a:br>
              <a:rPr lang="en-US" dirty="0" smtClean="0"/>
            </a:br>
            <a:r>
              <a:rPr lang="en-US" dirty="0" smtClean="0"/>
              <a:t>      &lt;Property name="Title" value="${ProcessEditor}"/&gt;</a:t>
            </a:r>
            <a:br>
              <a:rPr lang="en-US" dirty="0" smtClean="0"/>
            </a:br>
            <a:r>
              <a:rPr lang="en-US" dirty="0" smtClean="0"/>
              <a:t>     &lt;/Command&gt;</a:t>
            </a:r>
            <a:br>
              <a:rPr lang="en-US" dirty="0" smtClean="0"/>
            </a:br>
            <a:r>
              <a:rPr lang="en-US" dirty="0" smtClean="0"/>
              <a:t/>
            </a:r>
            <a:br>
              <a:rPr lang="en-US" dirty="0" smtClean="0"/>
            </a:br>
            <a:r>
              <a:rPr lang="en-US" dirty="0" smtClean="0"/>
              <a:t>&lt;/ShellMenu&gt;</a:t>
            </a:r>
            <a:br>
              <a:rPr lang="en-US" dirty="0" smtClean="0"/>
            </a:br>
            <a:r>
              <a:rPr lang="en-US" dirty="0" smtClean="0"/>
              <a:t/>
            </a:r>
            <a:br>
              <a:rPr lang="en-US" dirty="0" smtClean="0"/>
            </a:br>
            <a:r>
              <a:rPr lang="en-US" dirty="0" smtClean="0"/>
              <a:t>Note:  Label terms are specified using ${SOME_TERM}.  These</a:t>
            </a:r>
            <a:r>
              <a:rPr lang="en-US" baseline="0" dirty="0" smtClean="0"/>
              <a:t> label terms are </a:t>
            </a:r>
            <a:r>
              <a:rPr lang="en-US" dirty="0" smtClean="0"/>
              <a:t>translated if a label term is found in MFG/PRO at login.  It is important the "key=..." values</a:t>
            </a:r>
            <a:r>
              <a:rPr lang="en-US" baseline="0" dirty="0" smtClean="0"/>
              <a:t> be </a:t>
            </a:r>
            <a:r>
              <a:rPr lang="en-US" dirty="0" smtClean="0"/>
              <a:t>unique.</a:t>
            </a:r>
            <a:br>
              <a:rPr lang="en-US" dirty="0" smtClean="0"/>
            </a:br>
            <a:endParaRPr lang="en-US" dirty="0" smtClean="0"/>
          </a:p>
        </p:txBody>
      </p:sp>
    </p:spTree>
    <p:extLst>
      <p:ext uri="{BB962C8B-B14F-4D97-AF65-F5344CB8AC3E}">
        <p14:creationId xmlns:p14="http://schemas.microsoft.com/office/powerpoint/2010/main" xmlns="" val="76761571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1" name="Slide Image Placeholder 1"/>
          <p:cNvSpPr>
            <a:spLocks noGrp="1" noRot="1" noChangeAspect="1"/>
          </p:cNvSpPr>
          <p:nvPr>
            <p:ph type="sldImg"/>
          </p:nvPr>
        </p:nvSpPr>
        <p:spPr bwMode="auto">
          <a:noFill/>
          <a:ln>
            <a:solidFill>
              <a:srgbClr val="000000"/>
            </a:solidFill>
            <a:miter lim="800000"/>
            <a:headEnd/>
            <a:tailEnd/>
          </a:ln>
        </p:spPr>
      </p:sp>
      <p:sp>
        <p:nvSpPr>
          <p:cNvPr id="97282" name="Notes Placeholder 2"/>
          <p:cNvSpPr>
            <a:spLocks noGrp="1"/>
          </p:cNvSpPr>
          <p:nvPr>
            <p:ph type="body" idx="1"/>
          </p:nvPr>
        </p:nvSpPr>
        <p:spPr>
          <a:noFill/>
          <a:ln/>
        </p:spPr>
        <p:txBody>
          <a:bodyPr/>
          <a:lstStyle/>
          <a:p>
            <a:pPr eaLnBrk="1" hangingPunct="1">
              <a:spcBef>
                <a:spcPct val="0"/>
              </a:spcBef>
            </a:pPr>
            <a:endParaRPr lang="en-US" dirty="0" smtClean="0"/>
          </a:p>
        </p:txBody>
      </p:sp>
    </p:spTree>
    <p:extLst>
      <p:ext uri="{BB962C8B-B14F-4D97-AF65-F5344CB8AC3E}">
        <p14:creationId xmlns:p14="http://schemas.microsoft.com/office/powerpoint/2010/main" xmlns="" val="281436869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29" name="Slide Image Placeholder 1"/>
          <p:cNvSpPr>
            <a:spLocks noGrp="1" noRot="1" noChangeAspect="1"/>
          </p:cNvSpPr>
          <p:nvPr>
            <p:ph type="sldImg"/>
          </p:nvPr>
        </p:nvSpPr>
        <p:spPr bwMode="auto">
          <a:noFill/>
          <a:ln>
            <a:solidFill>
              <a:srgbClr val="000000"/>
            </a:solidFill>
            <a:miter lim="800000"/>
            <a:headEnd/>
            <a:tailEnd/>
          </a:ln>
        </p:spPr>
      </p:sp>
      <p:sp>
        <p:nvSpPr>
          <p:cNvPr id="99330" name="Notes Placeholder 2"/>
          <p:cNvSpPr>
            <a:spLocks noGrp="1"/>
          </p:cNvSpPr>
          <p:nvPr>
            <p:ph type="body" idx="1"/>
          </p:nvPr>
        </p:nvSpPr>
        <p:spPr>
          <a:noFill/>
          <a:ln/>
        </p:spPr>
        <p:txBody>
          <a:bodyPr/>
          <a:lstStyle/>
          <a:p>
            <a:pPr eaLnBrk="1" hangingPunct="1">
              <a:spcBef>
                <a:spcPct val="0"/>
              </a:spcBef>
            </a:pPr>
            <a:endParaRPr lang="en-US" dirty="0" smtClean="0"/>
          </a:p>
        </p:txBody>
      </p:sp>
    </p:spTree>
    <p:extLst>
      <p:ext uri="{BB962C8B-B14F-4D97-AF65-F5344CB8AC3E}">
        <p14:creationId xmlns:p14="http://schemas.microsoft.com/office/powerpoint/2010/main" xmlns="" val="193942123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Slide Image Placeholder 1"/>
          <p:cNvSpPr>
            <a:spLocks noGrp="1" noRot="1" noChangeAspect="1"/>
          </p:cNvSpPr>
          <p:nvPr>
            <p:ph type="sldImg"/>
          </p:nvPr>
        </p:nvSpPr>
        <p:spPr bwMode="auto">
          <a:noFill/>
          <a:ln>
            <a:solidFill>
              <a:srgbClr val="000000"/>
            </a:solidFill>
            <a:miter lim="800000"/>
            <a:headEnd/>
            <a:tailEnd/>
          </a:ln>
        </p:spPr>
      </p:sp>
      <p:sp>
        <p:nvSpPr>
          <p:cNvPr id="30722" name="Notes Placeholder 2"/>
          <p:cNvSpPr>
            <a:spLocks noGrp="1"/>
          </p:cNvSpPr>
          <p:nvPr>
            <p:ph type="body" idx="1"/>
          </p:nvPr>
        </p:nvSpPr>
        <p:spPr>
          <a:noFill/>
          <a:ln/>
        </p:spPr>
        <p:txBody>
          <a:bodyPr/>
          <a:lstStyle/>
          <a:p>
            <a:pPr eaLnBrk="1" hangingPunct="1">
              <a:spcBef>
                <a:spcPct val="0"/>
              </a:spcBef>
            </a:pPr>
            <a:endParaRPr lang="en-US" dirty="0" smtClean="0"/>
          </a:p>
        </p:txBody>
      </p:sp>
    </p:spTree>
    <p:extLst>
      <p:ext uri="{BB962C8B-B14F-4D97-AF65-F5344CB8AC3E}">
        <p14:creationId xmlns:p14="http://schemas.microsoft.com/office/powerpoint/2010/main" xmlns="" val="9209096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7" name="Slide Image Placeholder 1"/>
          <p:cNvSpPr>
            <a:spLocks noGrp="1" noRot="1" noChangeAspect="1"/>
          </p:cNvSpPr>
          <p:nvPr>
            <p:ph type="sldImg"/>
          </p:nvPr>
        </p:nvSpPr>
        <p:spPr bwMode="auto">
          <a:noFill/>
          <a:ln>
            <a:solidFill>
              <a:srgbClr val="000000"/>
            </a:solidFill>
            <a:miter lim="800000"/>
            <a:headEnd/>
            <a:tailEnd/>
          </a:ln>
        </p:spPr>
      </p:sp>
      <p:sp>
        <p:nvSpPr>
          <p:cNvPr id="101378" name="Notes Placeholder 2"/>
          <p:cNvSpPr>
            <a:spLocks noGrp="1"/>
          </p:cNvSpPr>
          <p:nvPr>
            <p:ph type="body" idx="1"/>
          </p:nvPr>
        </p:nvSpPr>
        <p:spPr>
          <a:noFill/>
          <a:ln/>
        </p:spPr>
        <p:txBody>
          <a:bodyPr/>
          <a:lstStyle/>
          <a:p>
            <a:pPr eaLnBrk="1" hangingPunct="1">
              <a:spcBef>
                <a:spcPct val="0"/>
              </a:spcBef>
            </a:pPr>
            <a:endParaRPr lang="en-US" dirty="0" smtClean="0"/>
          </a:p>
        </p:txBody>
      </p:sp>
    </p:spTree>
    <p:extLst>
      <p:ext uri="{BB962C8B-B14F-4D97-AF65-F5344CB8AC3E}">
        <p14:creationId xmlns:p14="http://schemas.microsoft.com/office/powerpoint/2010/main" xmlns="" val="324673183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5" name="Slide Image Placeholder 1"/>
          <p:cNvSpPr>
            <a:spLocks noGrp="1" noRot="1" noChangeAspect="1"/>
          </p:cNvSpPr>
          <p:nvPr>
            <p:ph type="sldImg"/>
          </p:nvPr>
        </p:nvSpPr>
        <p:spPr bwMode="auto">
          <a:noFill/>
          <a:ln>
            <a:solidFill>
              <a:srgbClr val="000000"/>
            </a:solidFill>
            <a:miter lim="800000"/>
            <a:headEnd/>
            <a:tailEnd/>
          </a:ln>
        </p:spPr>
      </p:sp>
      <p:sp>
        <p:nvSpPr>
          <p:cNvPr id="103426" name="Notes Placeholder 2"/>
          <p:cNvSpPr>
            <a:spLocks noGrp="1"/>
          </p:cNvSpPr>
          <p:nvPr>
            <p:ph type="body" idx="1"/>
          </p:nvPr>
        </p:nvSpPr>
        <p:spPr>
          <a:noFill/>
          <a:ln/>
        </p:spPr>
        <p:txBody>
          <a:bodyPr/>
          <a:lstStyle/>
          <a:p>
            <a:pPr eaLnBrk="1" hangingPunct="1">
              <a:spcBef>
                <a:spcPct val="0"/>
              </a:spcBef>
            </a:pPr>
            <a:endParaRPr lang="en-US" dirty="0" smtClean="0"/>
          </a:p>
        </p:txBody>
      </p:sp>
    </p:spTree>
    <p:extLst>
      <p:ext uri="{BB962C8B-B14F-4D97-AF65-F5344CB8AC3E}">
        <p14:creationId xmlns:p14="http://schemas.microsoft.com/office/powerpoint/2010/main" xmlns="" val="232278565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3" name="Slide Image Placeholder 1"/>
          <p:cNvSpPr>
            <a:spLocks noGrp="1" noRot="1" noChangeAspect="1"/>
          </p:cNvSpPr>
          <p:nvPr>
            <p:ph type="sldImg"/>
          </p:nvPr>
        </p:nvSpPr>
        <p:spPr bwMode="auto">
          <a:noFill/>
          <a:ln>
            <a:solidFill>
              <a:srgbClr val="000000"/>
            </a:solidFill>
            <a:miter lim="800000"/>
            <a:headEnd/>
            <a:tailEnd/>
          </a:ln>
        </p:spPr>
      </p:sp>
      <p:sp>
        <p:nvSpPr>
          <p:cNvPr id="105474" name="Notes Placeholder 2"/>
          <p:cNvSpPr>
            <a:spLocks noGrp="1"/>
          </p:cNvSpPr>
          <p:nvPr>
            <p:ph type="body" idx="1"/>
          </p:nvPr>
        </p:nvSpPr>
        <p:spPr>
          <a:noFill/>
          <a:ln/>
        </p:spPr>
        <p:txBody>
          <a:bodyPr/>
          <a:lstStyle/>
          <a:p>
            <a:pPr eaLnBrk="1" hangingPunct="1">
              <a:spcBef>
                <a:spcPct val="0"/>
              </a:spcBef>
            </a:pPr>
            <a:endParaRPr lang="en-US" dirty="0" smtClean="0"/>
          </a:p>
        </p:txBody>
      </p:sp>
    </p:spTree>
    <p:extLst>
      <p:ext uri="{BB962C8B-B14F-4D97-AF65-F5344CB8AC3E}">
        <p14:creationId xmlns:p14="http://schemas.microsoft.com/office/powerpoint/2010/main" xmlns="" val="310479262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1" name="Slide Image Placeholder 1"/>
          <p:cNvSpPr>
            <a:spLocks noGrp="1" noRot="1" noChangeAspect="1"/>
          </p:cNvSpPr>
          <p:nvPr>
            <p:ph type="sldImg"/>
          </p:nvPr>
        </p:nvSpPr>
        <p:spPr bwMode="auto">
          <a:noFill/>
          <a:ln>
            <a:solidFill>
              <a:srgbClr val="000000"/>
            </a:solidFill>
            <a:miter lim="800000"/>
            <a:headEnd/>
            <a:tailEnd/>
          </a:ln>
        </p:spPr>
      </p:sp>
      <p:sp>
        <p:nvSpPr>
          <p:cNvPr id="107522" name="Notes Placeholder 2"/>
          <p:cNvSpPr>
            <a:spLocks noGrp="1"/>
          </p:cNvSpPr>
          <p:nvPr>
            <p:ph type="body" idx="1"/>
          </p:nvPr>
        </p:nvSpPr>
        <p:spPr>
          <a:noFill/>
          <a:ln/>
        </p:spPr>
        <p:txBody>
          <a:bodyPr/>
          <a:lstStyle/>
          <a:p>
            <a:pPr eaLnBrk="1" hangingPunct="1">
              <a:spcBef>
                <a:spcPct val="0"/>
              </a:spcBef>
            </a:pPr>
            <a:endParaRPr lang="en-US" dirty="0" smtClean="0"/>
          </a:p>
        </p:txBody>
      </p:sp>
    </p:spTree>
    <p:extLst>
      <p:ext uri="{BB962C8B-B14F-4D97-AF65-F5344CB8AC3E}">
        <p14:creationId xmlns:p14="http://schemas.microsoft.com/office/powerpoint/2010/main" xmlns="" val="1069285505"/>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69" name="Slide Image Placeholder 1"/>
          <p:cNvSpPr>
            <a:spLocks noGrp="1" noRot="1" noChangeAspect="1"/>
          </p:cNvSpPr>
          <p:nvPr>
            <p:ph type="sldImg"/>
          </p:nvPr>
        </p:nvSpPr>
        <p:spPr bwMode="auto">
          <a:noFill/>
          <a:ln>
            <a:solidFill>
              <a:srgbClr val="000000"/>
            </a:solidFill>
            <a:miter lim="800000"/>
            <a:headEnd/>
            <a:tailEnd/>
          </a:ln>
        </p:spPr>
      </p:sp>
      <p:sp>
        <p:nvSpPr>
          <p:cNvPr id="109570" name="Notes Placeholder 2"/>
          <p:cNvSpPr>
            <a:spLocks noGrp="1"/>
          </p:cNvSpPr>
          <p:nvPr>
            <p:ph type="body" idx="1"/>
          </p:nvPr>
        </p:nvSpPr>
        <p:spPr>
          <a:noFill/>
          <a:ln/>
        </p:spPr>
        <p:txBody>
          <a:bodyPr/>
          <a:lstStyle/>
          <a:p>
            <a:pPr eaLnBrk="1" hangingPunct="1">
              <a:spcBef>
                <a:spcPct val="0"/>
              </a:spcBef>
            </a:pPr>
            <a:endParaRPr lang="en-US" dirty="0" smtClean="0"/>
          </a:p>
        </p:txBody>
      </p:sp>
    </p:spTree>
    <p:extLst>
      <p:ext uri="{BB962C8B-B14F-4D97-AF65-F5344CB8AC3E}">
        <p14:creationId xmlns:p14="http://schemas.microsoft.com/office/powerpoint/2010/main" xmlns="" val="472330973"/>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7" name="Slide Image Placeholder 1"/>
          <p:cNvSpPr>
            <a:spLocks noGrp="1" noRot="1" noChangeAspect="1"/>
          </p:cNvSpPr>
          <p:nvPr>
            <p:ph type="sldImg"/>
          </p:nvPr>
        </p:nvSpPr>
        <p:spPr bwMode="auto">
          <a:noFill/>
          <a:ln>
            <a:solidFill>
              <a:srgbClr val="000000"/>
            </a:solidFill>
            <a:miter lim="800000"/>
            <a:headEnd/>
            <a:tailEnd/>
          </a:ln>
        </p:spPr>
      </p:sp>
      <p:sp>
        <p:nvSpPr>
          <p:cNvPr id="111618" name="Notes Placeholder 2"/>
          <p:cNvSpPr>
            <a:spLocks noGrp="1"/>
          </p:cNvSpPr>
          <p:nvPr>
            <p:ph type="body" idx="1"/>
          </p:nvPr>
        </p:nvSpPr>
        <p:spPr>
          <a:noFill/>
          <a:ln/>
        </p:spPr>
        <p:txBody>
          <a:bodyPr/>
          <a:lstStyle/>
          <a:p>
            <a:pPr eaLnBrk="1" hangingPunct="1">
              <a:spcBef>
                <a:spcPct val="0"/>
              </a:spcBef>
            </a:pPr>
            <a:endParaRPr lang="en-US" dirty="0" smtClean="0"/>
          </a:p>
        </p:txBody>
      </p:sp>
    </p:spTree>
    <p:extLst>
      <p:ext uri="{BB962C8B-B14F-4D97-AF65-F5344CB8AC3E}">
        <p14:creationId xmlns:p14="http://schemas.microsoft.com/office/powerpoint/2010/main" xmlns="" val="2934968439"/>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1" name="Slide Image Placeholder 1"/>
          <p:cNvSpPr>
            <a:spLocks noGrp="1" noRot="1" noChangeAspect="1"/>
          </p:cNvSpPr>
          <p:nvPr>
            <p:ph type="sldImg"/>
          </p:nvPr>
        </p:nvSpPr>
        <p:spPr bwMode="auto">
          <a:noFill/>
          <a:ln>
            <a:solidFill>
              <a:srgbClr val="000000"/>
            </a:solidFill>
            <a:miter lim="800000"/>
            <a:headEnd/>
            <a:tailEnd/>
          </a:ln>
        </p:spPr>
      </p:sp>
      <p:sp>
        <p:nvSpPr>
          <p:cNvPr id="117762" name="Notes Placeholder 2"/>
          <p:cNvSpPr>
            <a:spLocks noGrp="1"/>
          </p:cNvSpPr>
          <p:nvPr>
            <p:ph type="body" idx="1"/>
          </p:nvPr>
        </p:nvSpPr>
        <p:spPr>
          <a:noFill/>
          <a:ln/>
        </p:spPr>
        <p:txBody>
          <a:bodyPr/>
          <a:lstStyle/>
          <a:p>
            <a:pPr eaLnBrk="1" hangingPunct="1">
              <a:spcBef>
                <a:spcPct val="0"/>
              </a:spcBef>
            </a:pPr>
            <a:endParaRPr lang="en-US" dirty="0" smtClean="0"/>
          </a:p>
          <a:p>
            <a:pPr eaLnBrk="1" hangingPunct="1">
              <a:spcBef>
                <a:spcPct val="0"/>
              </a:spcBef>
            </a:pPr>
            <a:r>
              <a:rPr lang="en-US" dirty="0" smtClean="0"/>
              <a:t>The QAD Reporting Framework is a reporting solution that delivers the infrastructure necessary to create and run reports against the QAD Enterprise Applications suite of products. It leverages a modern report rendering engine, complete with its own design layout program, that allows reports to contain formatted text, images, charts, and other rich content. It also provides various data sources that allow access to various layers of the QAD product suite. This facilitates data integration with the page layouts. The report framework is deployed as part of the QAD .NET UI interface, and does not require separate installation or run-time licensing for customers. QAD developers, services consultants, partners, and customers can use the framework to create reports against the QAD product suite.</a:t>
            </a:r>
          </a:p>
          <a:p>
            <a:pPr eaLnBrk="1" hangingPunct="1">
              <a:spcBef>
                <a:spcPct val="0"/>
              </a:spcBef>
            </a:pPr>
            <a:endParaRPr lang="en-US" dirty="0" smtClean="0"/>
          </a:p>
          <a:p>
            <a:pPr eaLnBrk="1" hangingPunct="1">
              <a:spcBef>
                <a:spcPct val="0"/>
              </a:spcBef>
            </a:pPr>
            <a:r>
              <a:rPr lang="en-US" dirty="0" smtClean="0"/>
              <a:t>The QAD Reporting Framework is not the same as the .NET Report Service (also known as the QAD Reporting Service). The Reporting Framework is also different from the Report Daemon used for the batch processing of some financial reports in the Enterprise Edition (EE) product. Unlike the .NET Report Service, the QAD Reporting Framework does not require the use of Crystal Reports and it has a different batch reporting mechanism that does not use the Report Daemon. These financial reports are eventually converted to use the newer QAD Reporting Framework. However, the Crystal-based solution will be supported for some time.</a:t>
            </a:r>
          </a:p>
          <a:p>
            <a:pPr eaLnBrk="1" hangingPunct="1">
              <a:spcBef>
                <a:spcPct val="0"/>
              </a:spcBef>
            </a:pPr>
            <a:endParaRPr lang="en-US" dirty="0" smtClean="0"/>
          </a:p>
          <a:p>
            <a:pPr eaLnBrk="1" hangingPunct="1">
              <a:spcBef>
                <a:spcPct val="0"/>
              </a:spcBef>
            </a:pPr>
            <a:r>
              <a:rPr lang="en-US" dirty="0" smtClean="0"/>
              <a:t>You should also not confuse the QAD Reporting Framework with the QAD Business Intelligence (BI) product, which involves multi-dimensional data modeling and OLAP-style tooling. This reporting technology is not currently supported with the QAD Reporting Framework. View the latter as fitting more into the Forms and Operational Reporting space rather than the OLAP space.</a:t>
            </a:r>
          </a:p>
          <a:p>
            <a:pPr eaLnBrk="1" hangingPunct="1">
              <a:spcBef>
                <a:spcPct val="0"/>
              </a:spcBef>
            </a:pPr>
            <a:endParaRPr lang="en-US" dirty="0" smtClean="0"/>
          </a:p>
        </p:txBody>
      </p:sp>
    </p:spTree>
    <p:extLst>
      <p:ext uri="{BB962C8B-B14F-4D97-AF65-F5344CB8AC3E}">
        <p14:creationId xmlns:p14="http://schemas.microsoft.com/office/powerpoint/2010/main" xmlns="" val="2036540686"/>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09" name="Slide Image Placeholder 1"/>
          <p:cNvSpPr>
            <a:spLocks noGrp="1" noRot="1" noChangeAspect="1"/>
          </p:cNvSpPr>
          <p:nvPr>
            <p:ph type="sldImg"/>
          </p:nvPr>
        </p:nvSpPr>
        <p:spPr bwMode="auto">
          <a:noFill/>
          <a:ln>
            <a:solidFill>
              <a:srgbClr val="000000"/>
            </a:solidFill>
            <a:miter lim="800000"/>
            <a:headEnd/>
            <a:tailEnd/>
          </a:ln>
        </p:spPr>
      </p:sp>
      <p:sp>
        <p:nvSpPr>
          <p:cNvPr id="119810" name="Notes Placeholder 2"/>
          <p:cNvSpPr>
            <a:spLocks noGrp="1"/>
          </p:cNvSpPr>
          <p:nvPr>
            <p:ph type="body" idx="1"/>
          </p:nvPr>
        </p:nvSpPr>
        <p:spPr>
          <a:noFill/>
          <a:ln/>
        </p:spPr>
        <p:txBody>
          <a:bodyPr/>
          <a:lstStyle/>
          <a:p>
            <a:pPr eaLnBrk="1" hangingPunct="1">
              <a:spcBef>
                <a:spcPct val="0"/>
              </a:spcBef>
            </a:pPr>
            <a:endParaRPr lang="en-US" dirty="0" smtClean="0"/>
          </a:p>
        </p:txBody>
      </p:sp>
    </p:spTree>
    <p:extLst>
      <p:ext uri="{BB962C8B-B14F-4D97-AF65-F5344CB8AC3E}">
        <p14:creationId xmlns:p14="http://schemas.microsoft.com/office/powerpoint/2010/main" xmlns="" val="3787170057"/>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7" name="Slide Image Placeholder 1"/>
          <p:cNvSpPr>
            <a:spLocks noGrp="1" noRot="1" noChangeAspect="1"/>
          </p:cNvSpPr>
          <p:nvPr>
            <p:ph type="sldImg"/>
          </p:nvPr>
        </p:nvSpPr>
        <p:spPr bwMode="auto">
          <a:noFill/>
          <a:ln>
            <a:solidFill>
              <a:srgbClr val="000000"/>
            </a:solidFill>
            <a:miter lim="800000"/>
            <a:headEnd/>
            <a:tailEnd/>
          </a:ln>
        </p:spPr>
      </p:sp>
      <p:sp>
        <p:nvSpPr>
          <p:cNvPr id="121858" name="Notes Placeholder 2"/>
          <p:cNvSpPr>
            <a:spLocks noGrp="1"/>
          </p:cNvSpPr>
          <p:nvPr>
            <p:ph type="body" idx="1"/>
          </p:nvPr>
        </p:nvSpPr>
        <p:spPr>
          <a:noFill/>
          <a:ln/>
        </p:spPr>
        <p:txBody>
          <a:bodyPr/>
          <a:lstStyle/>
          <a:p>
            <a:r>
              <a:rPr lang="en-US" sz="1200" kern="1200" baseline="0" dirty="0" smtClean="0">
                <a:solidFill>
                  <a:schemeClr val="tx1"/>
                </a:solidFill>
                <a:latin typeface="+mn-lt"/>
                <a:ea typeface="+mn-ea"/>
                <a:cs typeface="+mn-cs"/>
              </a:rPr>
              <a:t>In scheduled batch mode, report server processes are typically set up for launch as Windows Tasks (using the Windows Task Scheduler). This type of process runs reports in the specified batch until they have all been run, at which point the process terminates. These are typically set up for periodic runs such as nightly or monthly batches.</a:t>
            </a:r>
          </a:p>
          <a:p>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In service mode, report server processes are typically run as Windows Services (administered using the Windows Service Manager). This type of process runs reports in the special QADSVC batch and continuously keeps checking for more reports to run even after the batch has been fully processed. This is a long-running process that is intended to run scheduled reports immediately.</a:t>
            </a:r>
          </a:p>
          <a:p>
            <a:pPr eaLnBrk="1" hangingPunct="1">
              <a:spcBef>
                <a:spcPct val="0"/>
              </a:spcBef>
            </a:pPr>
            <a:endParaRPr lang="en-US" dirty="0" smtClean="0"/>
          </a:p>
        </p:txBody>
      </p:sp>
    </p:spTree>
    <p:extLst>
      <p:ext uri="{BB962C8B-B14F-4D97-AF65-F5344CB8AC3E}">
        <p14:creationId xmlns:p14="http://schemas.microsoft.com/office/powerpoint/2010/main" xmlns="" val="2506844144"/>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7" name="Slide Image Placeholder 1"/>
          <p:cNvSpPr>
            <a:spLocks noGrp="1" noRot="1" noChangeAspect="1"/>
          </p:cNvSpPr>
          <p:nvPr>
            <p:ph type="sldImg"/>
          </p:nvPr>
        </p:nvSpPr>
        <p:spPr bwMode="auto">
          <a:noFill/>
          <a:ln>
            <a:solidFill>
              <a:srgbClr val="000000"/>
            </a:solidFill>
            <a:miter lim="800000"/>
            <a:headEnd/>
            <a:tailEnd/>
          </a:ln>
        </p:spPr>
      </p:sp>
      <p:sp>
        <p:nvSpPr>
          <p:cNvPr id="121858" name="Notes Placeholder 2"/>
          <p:cNvSpPr>
            <a:spLocks noGrp="1"/>
          </p:cNvSpPr>
          <p:nvPr>
            <p:ph type="body" idx="1"/>
          </p:nvPr>
        </p:nvSpPr>
        <p:spPr>
          <a:noFill/>
          <a:ln/>
        </p:spPr>
        <p:txBody>
          <a:bodyPr/>
          <a:lstStyle/>
          <a:p>
            <a:pPr eaLnBrk="1" hangingPunct="1">
              <a:spcBef>
                <a:spcPct val="0"/>
              </a:spcBef>
            </a:pPr>
            <a:endParaRPr lang="en-US" dirty="0" smtClean="0"/>
          </a:p>
        </p:txBody>
      </p:sp>
    </p:spTree>
    <p:extLst>
      <p:ext uri="{BB962C8B-B14F-4D97-AF65-F5344CB8AC3E}">
        <p14:creationId xmlns:p14="http://schemas.microsoft.com/office/powerpoint/2010/main" xmlns="" val="179344402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Slide Image Placeholder 1"/>
          <p:cNvSpPr>
            <a:spLocks noGrp="1" noRot="1" noChangeAspect="1"/>
          </p:cNvSpPr>
          <p:nvPr>
            <p:ph type="sldImg"/>
          </p:nvPr>
        </p:nvSpPr>
        <p:spPr bwMode="auto">
          <a:noFill/>
          <a:ln>
            <a:solidFill>
              <a:srgbClr val="000000"/>
            </a:solidFill>
            <a:miter lim="800000"/>
            <a:headEnd/>
            <a:tailEnd/>
          </a:ln>
        </p:spPr>
      </p:sp>
      <p:sp>
        <p:nvSpPr>
          <p:cNvPr id="32770" name="Notes Placeholder 2"/>
          <p:cNvSpPr>
            <a:spLocks noGrp="1"/>
          </p:cNvSpPr>
          <p:nvPr>
            <p:ph type="body" idx="1"/>
          </p:nvPr>
        </p:nvSpPr>
        <p:spPr>
          <a:noFill/>
          <a:ln/>
        </p:spPr>
        <p:txBody>
          <a:bodyPr/>
          <a:lstStyle/>
          <a:p>
            <a:pPr eaLnBrk="1" hangingPunct="1">
              <a:spcBef>
                <a:spcPct val="0"/>
              </a:spcBef>
            </a:pPr>
            <a:endParaRPr lang="en-US" dirty="0" smtClean="0"/>
          </a:p>
        </p:txBody>
      </p:sp>
    </p:spTree>
    <p:extLst>
      <p:ext uri="{BB962C8B-B14F-4D97-AF65-F5344CB8AC3E}">
        <p14:creationId xmlns:p14="http://schemas.microsoft.com/office/powerpoint/2010/main" xmlns="" val="1108992639"/>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097" name="Slide Image Placeholder 1"/>
          <p:cNvSpPr>
            <a:spLocks noGrp="1" noRot="1" noChangeAspect="1"/>
          </p:cNvSpPr>
          <p:nvPr>
            <p:ph type="sldImg"/>
          </p:nvPr>
        </p:nvSpPr>
        <p:spPr bwMode="auto">
          <a:noFill/>
          <a:ln>
            <a:solidFill>
              <a:srgbClr val="000000"/>
            </a:solidFill>
            <a:miter lim="800000"/>
            <a:headEnd/>
            <a:tailEnd/>
          </a:ln>
        </p:spPr>
      </p:sp>
      <p:sp>
        <p:nvSpPr>
          <p:cNvPr id="132098" name="Notes Placeholder 2"/>
          <p:cNvSpPr>
            <a:spLocks noGrp="1"/>
          </p:cNvSpPr>
          <p:nvPr>
            <p:ph type="body" idx="1"/>
          </p:nvPr>
        </p:nvSpPr>
        <p:spPr>
          <a:noFill/>
          <a:ln/>
        </p:spPr>
        <p:txBody>
          <a:bodyPr/>
          <a:lstStyle/>
          <a:p>
            <a:pPr eaLnBrk="1" hangingPunct="1">
              <a:spcBef>
                <a:spcPct val="0"/>
              </a:spcBef>
            </a:pPr>
            <a:r>
              <a:rPr lang="en-US" dirty="0" smtClean="0"/>
              <a:t>You must create two roles — rptAdmin and rptDsgn — in Role Create for the report administrator and report designer/developer, respectively. Then assign them to the particular user IDs you</a:t>
            </a:r>
            <a:r>
              <a:rPr lang="en-US" baseline="0" dirty="0" smtClean="0"/>
              <a:t> want </a:t>
            </a:r>
            <a:r>
              <a:rPr lang="en-US" dirty="0" smtClean="0"/>
              <a:t>to perform the associated activities. These roles add another layer of security that controls access to some activities within the programs. Since the activity-level controls are hard-coded in the reporting programs, you cannot perform certain activities within these programs if you create roles with other names for the report administrator and report designer/developer.</a:t>
            </a:r>
          </a:p>
          <a:p>
            <a:pPr eaLnBrk="1" hangingPunct="1">
              <a:spcBef>
                <a:spcPct val="0"/>
              </a:spcBef>
            </a:pPr>
            <a:endParaRPr lang="en-US" dirty="0" smtClean="0"/>
          </a:p>
          <a:p>
            <a:pPr eaLnBrk="1" hangingPunct="1">
              <a:spcBef>
                <a:spcPct val="0"/>
              </a:spcBef>
            </a:pPr>
            <a:r>
              <a:rPr lang="en-US" b="1" i="1" dirty="0" smtClean="0"/>
              <a:t>Note</a:t>
            </a:r>
            <a:r>
              <a:rPr lang="en-US" dirty="0" smtClean="0"/>
              <a:t>  Make sure that you use the correct capitalization for the roles.</a:t>
            </a:r>
          </a:p>
        </p:txBody>
      </p:sp>
    </p:spTree>
    <p:extLst>
      <p:ext uri="{BB962C8B-B14F-4D97-AF65-F5344CB8AC3E}">
        <p14:creationId xmlns:p14="http://schemas.microsoft.com/office/powerpoint/2010/main" xmlns="" val="100633469"/>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7" name="Slide Image Placeholder 1"/>
          <p:cNvSpPr>
            <a:spLocks noGrp="1" noRot="1" noChangeAspect="1"/>
          </p:cNvSpPr>
          <p:nvPr>
            <p:ph type="sldImg"/>
          </p:nvPr>
        </p:nvSpPr>
        <p:spPr bwMode="auto">
          <a:noFill/>
          <a:ln>
            <a:solidFill>
              <a:srgbClr val="000000"/>
            </a:solidFill>
            <a:miter lim="800000"/>
            <a:headEnd/>
            <a:tailEnd/>
          </a:ln>
        </p:spPr>
      </p:sp>
      <p:sp>
        <p:nvSpPr>
          <p:cNvPr id="121858" name="Notes Placeholder 2"/>
          <p:cNvSpPr>
            <a:spLocks noGrp="1"/>
          </p:cNvSpPr>
          <p:nvPr>
            <p:ph type="body" idx="1"/>
          </p:nvPr>
        </p:nvSpPr>
        <p:spPr>
          <a:noFill/>
          <a:ln/>
        </p:spPr>
        <p:txBody>
          <a:bodyPr/>
          <a:lstStyle/>
          <a:p>
            <a:r>
              <a:rPr lang="en-US" sz="1200" kern="1200" baseline="0" dirty="0" smtClean="0">
                <a:solidFill>
                  <a:schemeClr val="tx1"/>
                </a:solidFill>
                <a:latin typeface="+mn-lt"/>
                <a:ea typeface="+mn-ea"/>
                <a:cs typeface="+mn-cs"/>
              </a:rPr>
              <a:t>In scheduled batch mode, report server processes are typically set up for launch as Windows Tasks (using the Windows Task Scheduler). This type of process runs reports in the specified batch until they have all been run, at which point the process terminates. These are typically set up for periodic runs such as nightly or monthly batches.</a:t>
            </a:r>
          </a:p>
          <a:p>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In continuous service mode, report server processes are run as Windows Services (administered using the Windows Service Manager). This type of process runs reports in the special QADSVC batch and continuously keeps checking for more reports to run even after the batch has been fully processed. This is a long-running process that is intended to run scheduled reports immediately.</a:t>
            </a:r>
          </a:p>
          <a:p>
            <a:pPr eaLnBrk="1" hangingPunct="1">
              <a:spcBef>
                <a:spcPct val="0"/>
              </a:spcBef>
            </a:pPr>
            <a:endParaRPr lang="en-US" dirty="0" smtClean="0"/>
          </a:p>
        </p:txBody>
      </p:sp>
    </p:spTree>
    <p:extLst>
      <p:ext uri="{BB962C8B-B14F-4D97-AF65-F5344CB8AC3E}">
        <p14:creationId xmlns:p14="http://schemas.microsoft.com/office/powerpoint/2010/main" xmlns="" val="2522034520"/>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097" name="Slide Image Placeholder 1"/>
          <p:cNvSpPr>
            <a:spLocks noGrp="1" noRot="1" noChangeAspect="1"/>
          </p:cNvSpPr>
          <p:nvPr>
            <p:ph type="sldImg"/>
          </p:nvPr>
        </p:nvSpPr>
        <p:spPr bwMode="auto">
          <a:noFill/>
          <a:ln>
            <a:solidFill>
              <a:srgbClr val="000000"/>
            </a:solidFill>
            <a:miter lim="800000"/>
            <a:headEnd/>
            <a:tailEnd/>
          </a:ln>
        </p:spPr>
      </p:sp>
      <p:sp>
        <p:nvSpPr>
          <p:cNvPr id="132098" name="Notes Placeholder 2"/>
          <p:cNvSpPr>
            <a:spLocks noGrp="1"/>
          </p:cNvSpPr>
          <p:nvPr>
            <p:ph type="body" idx="1"/>
          </p:nvPr>
        </p:nvSpPr>
        <p:spPr>
          <a:noFill/>
          <a:ln/>
        </p:spPr>
        <p:txBody>
          <a:bodyPr/>
          <a:lstStyle/>
          <a:p>
            <a:pPr eaLnBrk="1" hangingPunct="1">
              <a:spcBef>
                <a:spcPct val="0"/>
              </a:spcBef>
            </a:pPr>
            <a:r>
              <a:rPr lang="en-US" dirty="0" smtClean="0"/>
              <a:t>The</a:t>
            </a:r>
            <a:r>
              <a:rPr lang="en-US" baseline="0" dirty="0" smtClean="0"/>
              <a:t> </a:t>
            </a:r>
            <a:r>
              <a:rPr lang="en-US" dirty="0" smtClean="0"/>
              <a:t>Reporting Framework server must be a Windows machine. It can run report processes in</a:t>
            </a:r>
            <a:r>
              <a:rPr lang="en-US" baseline="0" dirty="0" smtClean="0"/>
              <a:t> two </a:t>
            </a:r>
            <a:r>
              <a:rPr lang="en-US" dirty="0" smtClean="0"/>
              <a:t>modes: Continuous (service) and Batch.</a:t>
            </a:r>
          </a:p>
          <a:p>
            <a:pPr eaLnBrk="1" hangingPunct="1">
              <a:spcBef>
                <a:spcPct val="0"/>
              </a:spcBef>
            </a:pPr>
            <a:endParaRPr lang="en-US" dirty="0" smtClean="0"/>
          </a:p>
          <a:p>
            <a:pPr eaLnBrk="1" hangingPunct="1">
              <a:spcBef>
                <a:spcPct val="0"/>
              </a:spcBef>
            </a:pPr>
            <a:r>
              <a:rPr lang="en-US" dirty="0" smtClean="0"/>
              <a:t>You must install and configure the QAD Reporting Framework Service as described in the Reporting Framework User Guide.</a:t>
            </a:r>
            <a:r>
              <a:rPr lang="en-US" baseline="0" dirty="0" smtClean="0"/>
              <a:t> </a:t>
            </a:r>
            <a:r>
              <a:rPr lang="en-US" dirty="0" smtClean="0"/>
              <a:t>The installation involves customizing an XML configuration file, running a DOS batch script to install the Windows Service, and starting the service.</a:t>
            </a:r>
          </a:p>
          <a:p>
            <a:pPr eaLnBrk="1" hangingPunct="1">
              <a:spcBef>
                <a:spcPct val="0"/>
              </a:spcBef>
            </a:pPr>
            <a:endParaRPr lang="en-US" dirty="0" smtClean="0"/>
          </a:p>
          <a:p>
            <a:pPr eaLnBrk="1" hangingPunct="1">
              <a:spcBef>
                <a:spcPct val="0"/>
              </a:spcBef>
            </a:pPr>
            <a:r>
              <a:rPr lang="en-US" b="1" i="1" dirty="0" smtClean="0"/>
              <a:t>Note:</a:t>
            </a:r>
            <a:r>
              <a:rPr lang="en-US" dirty="0" smtClean="0"/>
              <a:t>  Do</a:t>
            </a:r>
            <a:r>
              <a:rPr lang="en-US" baseline="0" dirty="0" smtClean="0"/>
              <a:t> not confuse this </a:t>
            </a:r>
            <a:r>
              <a:rPr lang="en-US" dirty="0" smtClean="0"/>
              <a:t>with the QAD Reporting Service for EE, which is separate from QAD Reporting Framework and used only for Financial reports using Crystal Reports.</a:t>
            </a:r>
          </a:p>
          <a:p>
            <a:pPr eaLnBrk="1" hangingPunct="1">
              <a:spcBef>
                <a:spcPct val="0"/>
              </a:spcBef>
            </a:pPr>
            <a:endParaRPr lang="en-US" dirty="0" smtClean="0"/>
          </a:p>
          <a:p>
            <a:pPr eaLnBrk="1" hangingPunct="1">
              <a:spcBef>
                <a:spcPct val="0"/>
              </a:spcBef>
            </a:pPr>
            <a:r>
              <a:rPr lang="en-US" dirty="0" smtClean="0"/>
              <a:t>Batch Mode</a:t>
            </a:r>
            <a:r>
              <a:rPr lang="en-US" baseline="0" dirty="0" smtClean="0"/>
              <a:t> allows the c</a:t>
            </a:r>
            <a:r>
              <a:rPr lang="en-US" dirty="0" smtClean="0"/>
              <a:t>ustomer</a:t>
            </a:r>
            <a:r>
              <a:rPr lang="en-US" baseline="0" dirty="0" smtClean="0"/>
              <a:t> to </a:t>
            </a:r>
            <a:r>
              <a:rPr lang="en-US" dirty="0" smtClean="0"/>
              <a:t>set up Windows tasks to run batches at specified</a:t>
            </a:r>
            <a:r>
              <a:rPr lang="en-US" baseline="0" dirty="0" smtClean="0"/>
              <a:t> </a:t>
            </a:r>
            <a:r>
              <a:rPr lang="en-US" dirty="0" smtClean="0"/>
              <a:t>times (for</a:t>
            </a:r>
            <a:r>
              <a:rPr lang="en-US" baseline="0" dirty="0" smtClean="0"/>
              <a:t> example, </a:t>
            </a:r>
            <a:r>
              <a:rPr lang="en-US" dirty="0" smtClean="0"/>
              <a:t>nightly, monthly, and so on). The details of this set up</a:t>
            </a:r>
            <a:r>
              <a:rPr lang="en-US" baseline="0" dirty="0" smtClean="0"/>
              <a:t> are </a:t>
            </a:r>
            <a:r>
              <a:rPr lang="en-US" dirty="0" smtClean="0"/>
              <a:t>in the Reporting Framework User Guide.</a:t>
            </a:r>
          </a:p>
          <a:p>
            <a:pPr eaLnBrk="1" hangingPunct="1">
              <a:spcBef>
                <a:spcPct val="0"/>
              </a:spcBef>
            </a:pPr>
            <a:endParaRPr lang="en-US" dirty="0" smtClean="0"/>
          </a:p>
        </p:txBody>
      </p:sp>
    </p:spTree>
    <p:extLst>
      <p:ext uri="{BB962C8B-B14F-4D97-AF65-F5344CB8AC3E}">
        <p14:creationId xmlns:p14="http://schemas.microsoft.com/office/powerpoint/2010/main" xmlns="" val="4007226570"/>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5" name="Slide Image Placeholder 1"/>
          <p:cNvSpPr>
            <a:spLocks noGrp="1" noRot="1" noChangeAspect="1"/>
          </p:cNvSpPr>
          <p:nvPr>
            <p:ph type="sldImg"/>
          </p:nvPr>
        </p:nvSpPr>
        <p:spPr bwMode="auto">
          <a:noFill/>
          <a:ln>
            <a:solidFill>
              <a:srgbClr val="000000"/>
            </a:solidFill>
            <a:miter lim="800000"/>
            <a:headEnd/>
            <a:tailEnd/>
          </a:ln>
        </p:spPr>
      </p:sp>
      <p:sp>
        <p:nvSpPr>
          <p:cNvPr id="134146" name="Notes Placeholder 2"/>
          <p:cNvSpPr>
            <a:spLocks noGrp="1"/>
          </p:cNvSpPr>
          <p:nvPr>
            <p:ph type="body" idx="1"/>
          </p:nvPr>
        </p:nvSpPr>
        <p:spPr>
          <a:noFill/>
          <a:ln/>
        </p:spPr>
        <p:txBody>
          <a:bodyPr/>
          <a:lstStyle/>
          <a:p>
            <a:pPr eaLnBrk="1" hangingPunct="1">
              <a:spcBef>
                <a:spcPct val="0"/>
              </a:spcBef>
            </a:pPr>
            <a:r>
              <a:rPr lang="en-US" strike="noStrike" baseline="0" dirty="0" smtClean="0"/>
              <a:t>When end users run reports from the QAD .NET UI, the reports are rendered on the user’s computer in the .NET UI process. Alternatively, users can choose to schedule reports to run on a report server (this must be a Windows machine) using the Schedule button from the report viewer. Scheduled reports are assigned to a batch ID. Each report server process runs a specified batch at the desired time interval (for example, nightly, monthly, and so on). Windows Tasks are used to launch these server tasks at the desired interval.</a:t>
            </a:r>
          </a:p>
          <a:p>
            <a:pPr eaLnBrk="1" hangingPunct="1">
              <a:spcBef>
                <a:spcPct val="0"/>
              </a:spcBef>
            </a:pPr>
            <a:endParaRPr lang="en-US" strike="noStrike" baseline="0" dirty="0" smtClean="0"/>
          </a:p>
          <a:p>
            <a:pPr eaLnBrk="1" hangingPunct="1">
              <a:spcBef>
                <a:spcPct val="0"/>
              </a:spcBef>
            </a:pPr>
            <a:r>
              <a:rPr lang="en-US" strike="noStrike" baseline="0" dirty="0" smtClean="0"/>
              <a:t>As of QAD Applications version 2012 EE (and 2013 SE), there is also the capability to schedule reports to a special batch ID (QADSVC) which is monitored continuously by the QAD Reporting Framework Service. This runs as a Windows Service on the report server and processes reports as soon as they are scheduled. Although the above batch mode configuration is optional for customers, the QAD Reporting Framework Service must be installed and running to support some newer QAD programs that auto-run reports.</a:t>
            </a:r>
          </a:p>
        </p:txBody>
      </p:sp>
    </p:spTree>
    <p:extLst>
      <p:ext uri="{BB962C8B-B14F-4D97-AF65-F5344CB8AC3E}">
        <p14:creationId xmlns:p14="http://schemas.microsoft.com/office/powerpoint/2010/main" xmlns="" val="1539634863"/>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3" name="Slide Image Placeholder 1"/>
          <p:cNvSpPr>
            <a:spLocks noGrp="1" noRot="1" noChangeAspect="1"/>
          </p:cNvSpPr>
          <p:nvPr>
            <p:ph type="sldImg"/>
          </p:nvPr>
        </p:nvSpPr>
        <p:spPr bwMode="auto">
          <a:noFill/>
          <a:ln>
            <a:solidFill>
              <a:srgbClr val="000000"/>
            </a:solidFill>
            <a:miter lim="800000"/>
            <a:headEnd/>
            <a:tailEnd/>
          </a:ln>
        </p:spPr>
      </p:sp>
      <p:sp>
        <p:nvSpPr>
          <p:cNvPr id="136194" name="Notes Placeholder 2"/>
          <p:cNvSpPr>
            <a:spLocks noGrp="1"/>
          </p:cNvSpPr>
          <p:nvPr>
            <p:ph type="body" idx="1"/>
          </p:nvPr>
        </p:nvSpPr>
        <p:spPr>
          <a:noFill/>
          <a:ln/>
        </p:spPr>
        <p:txBody>
          <a:bodyPr/>
          <a:lstStyle/>
          <a:p>
            <a:pPr eaLnBrk="1" hangingPunct="1">
              <a:spcBef>
                <a:spcPct val="0"/>
              </a:spcBef>
            </a:pPr>
            <a:r>
              <a:rPr lang="en-US" b="1" i="1" dirty="0" smtClean="0"/>
              <a:t>Note</a:t>
            </a:r>
            <a:r>
              <a:rPr lang="en-US" baseline="0" dirty="0" smtClean="0"/>
              <a:t>  Do not confuse </a:t>
            </a:r>
            <a:r>
              <a:rPr lang="en-US" dirty="0" smtClean="0"/>
              <a:t>QRF scheduled report servers</a:t>
            </a:r>
            <a:r>
              <a:rPr lang="en-US" baseline="0" dirty="0" smtClean="0"/>
              <a:t> </a:t>
            </a:r>
            <a:r>
              <a:rPr lang="en-US" dirty="0" smtClean="0"/>
              <a:t>with the financial report daemons in</a:t>
            </a:r>
            <a:r>
              <a:rPr lang="en-US" baseline="0" dirty="0" smtClean="0"/>
              <a:t> </a:t>
            </a:r>
            <a:r>
              <a:rPr lang="en-US" dirty="0" smtClean="0"/>
              <a:t>Enterprise</a:t>
            </a:r>
            <a:r>
              <a:rPr lang="en-US" baseline="0" dirty="0" smtClean="0"/>
              <a:t> Edition.</a:t>
            </a:r>
            <a:endParaRPr lang="en-US" dirty="0" smtClean="0"/>
          </a:p>
        </p:txBody>
      </p:sp>
    </p:spTree>
    <p:extLst>
      <p:ext uri="{BB962C8B-B14F-4D97-AF65-F5344CB8AC3E}">
        <p14:creationId xmlns:p14="http://schemas.microsoft.com/office/powerpoint/2010/main" xmlns="" val="2816265201"/>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289" name="Slide Image Placeholder 1"/>
          <p:cNvSpPr>
            <a:spLocks noGrp="1" noRot="1" noChangeAspect="1"/>
          </p:cNvSpPr>
          <p:nvPr>
            <p:ph type="sldImg"/>
          </p:nvPr>
        </p:nvSpPr>
        <p:spPr bwMode="auto">
          <a:noFill/>
          <a:ln>
            <a:solidFill>
              <a:srgbClr val="000000"/>
            </a:solidFill>
            <a:miter lim="800000"/>
            <a:headEnd/>
            <a:tailEnd/>
          </a:ln>
        </p:spPr>
      </p:sp>
      <p:sp>
        <p:nvSpPr>
          <p:cNvPr id="140290" name="Notes Placeholder 2"/>
          <p:cNvSpPr>
            <a:spLocks noGrp="1"/>
          </p:cNvSpPr>
          <p:nvPr>
            <p:ph type="body" idx="1"/>
          </p:nvPr>
        </p:nvSpPr>
        <p:spPr>
          <a:noFill/>
          <a:ln/>
        </p:spPr>
        <p:txBody>
          <a:bodyPr/>
          <a:lstStyle/>
          <a:p>
            <a:pPr eaLnBrk="1" hangingPunct="1">
              <a:spcBef>
                <a:spcPct val="0"/>
              </a:spcBef>
            </a:pPr>
            <a:endParaRPr lang="en-US" dirty="0" smtClean="0"/>
          </a:p>
        </p:txBody>
      </p:sp>
    </p:spTree>
    <p:extLst>
      <p:ext uri="{BB962C8B-B14F-4D97-AF65-F5344CB8AC3E}">
        <p14:creationId xmlns:p14="http://schemas.microsoft.com/office/powerpoint/2010/main" xmlns="" val="104179647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Slide Image Placeholder 1"/>
          <p:cNvSpPr>
            <a:spLocks noGrp="1" noRot="1" noChangeAspect="1"/>
          </p:cNvSpPr>
          <p:nvPr>
            <p:ph type="sldImg"/>
          </p:nvPr>
        </p:nvSpPr>
        <p:spPr bwMode="auto">
          <a:noFill/>
          <a:ln>
            <a:solidFill>
              <a:srgbClr val="000000"/>
            </a:solidFill>
            <a:miter lim="800000"/>
            <a:headEnd/>
            <a:tailEnd/>
          </a:ln>
        </p:spPr>
      </p:sp>
      <p:sp>
        <p:nvSpPr>
          <p:cNvPr id="34818" name="Notes Placeholder 2"/>
          <p:cNvSpPr>
            <a:spLocks noGrp="1"/>
          </p:cNvSpPr>
          <p:nvPr>
            <p:ph type="body" idx="1"/>
          </p:nvPr>
        </p:nvSpPr>
        <p:spPr>
          <a:noFill/>
          <a:ln/>
        </p:spPr>
        <p:txBody>
          <a:bodyPr/>
          <a:lstStyle/>
          <a:p>
            <a:pPr eaLnBrk="1" hangingPunct="1">
              <a:spcBef>
                <a:spcPct val="0"/>
              </a:spcBef>
            </a:pPr>
            <a:endParaRPr lang="en-US" dirty="0" smtClean="0"/>
          </a:p>
        </p:txBody>
      </p:sp>
    </p:spTree>
    <p:extLst>
      <p:ext uri="{BB962C8B-B14F-4D97-AF65-F5344CB8AC3E}">
        <p14:creationId xmlns:p14="http://schemas.microsoft.com/office/powerpoint/2010/main" xmlns="" val="317777217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Slide Image Placeholder 1"/>
          <p:cNvSpPr>
            <a:spLocks noGrp="1" noRot="1" noChangeAspect="1"/>
          </p:cNvSpPr>
          <p:nvPr>
            <p:ph type="sldImg"/>
          </p:nvPr>
        </p:nvSpPr>
        <p:spPr bwMode="auto">
          <a:noFill/>
          <a:ln>
            <a:solidFill>
              <a:srgbClr val="000000"/>
            </a:solidFill>
            <a:miter lim="800000"/>
            <a:headEnd/>
            <a:tailEnd/>
          </a:ln>
        </p:spPr>
      </p:sp>
      <p:sp>
        <p:nvSpPr>
          <p:cNvPr id="36866" name="Notes Placeholder 2"/>
          <p:cNvSpPr>
            <a:spLocks noGrp="1"/>
          </p:cNvSpPr>
          <p:nvPr>
            <p:ph type="body" idx="1"/>
          </p:nvPr>
        </p:nvSpPr>
        <p:spPr>
          <a:noFill/>
          <a:ln/>
        </p:spPr>
        <p:txBody>
          <a:bodyPr/>
          <a:lstStyle/>
          <a:p>
            <a:pPr eaLnBrk="1" hangingPunct="1">
              <a:spcBef>
                <a:spcPct val="0"/>
              </a:spcBef>
            </a:pPr>
            <a:r>
              <a:rPr lang="en-US" dirty="0" smtClean="0"/>
              <a:t>Archive File Reload is a good test, as is License Registration.</a:t>
            </a:r>
          </a:p>
        </p:txBody>
      </p:sp>
    </p:spTree>
    <p:extLst>
      <p:ext uri="{BB962C8B-B14F-4D97-AF65-F5344CB8AC3E}">
        <p14:creationId xmlns:p14="http://schemas.microsoft.com/office/powerpoint/2010/main" xmlns="" val="386367575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Slide Image Placeholder 1"/>
          <p:cNvSpPr>
            <a:spLocks noGrp="1" noRot="1" noChangeAspect="1"/>
          </p:cNvSpPr>
          <p:nvPr>
            <p:ph type="sldImg"/>
          </p:nvPr>
        </p:nvSpPr>
        <p:spPr bwMode="auto">
          <a:noFill/>
          <a:ln>
            <a:solidFill>
              <a:srgbClr val="000000"/>
            </a:solidFill>
            <a:miter lim="800000"/>
            <a:headEnd/>
            <a:tailEnd/>
          </a:ln>
        </p:spPr>
      </p:sp>
      <p:sp>
        <p:nvSpPr>
          <p:cNvPr id="38914" name="Notes Placeholder 2"/>
          <p:cNvSpPr>
            <a:spLocks noGrp="1"/>
          </p:cNvSpPr>
          <p:nvPr>
            <p:ph type="body" idx="1"/>
          </p:nvPr>
        </p:nvSpPr>
        <p:spPr>
          <a:noFill/>
          <a:ln/>
        </p:spPr>
        <p:txBody>
          <a:bodyPr/>
          <a:lstStyle/>
          <a:p>
            <a:pPr eaLnBrk="1" hangingPunct="1">
              <a:spcBef>
                <a:spcPct val="0"/>
              </a:spcBef>
            </a:pPr>
            <a:endParaRPr lang="en-US" dirty="0" smtClean="0"/>
          </a:p>
        </p:txBody>
      </p:sp>
    </p:spTree>
    <p:extLst>
      <p:ext uri="{BB962C8B-B14F-4D97-AF65-F5344CB8AC3E}">
        <p14:creationId xmlns:p14="http://schemas.microsoft.com/office/powerpoint/2010/main" xmlns="" val="46886424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Slide Image Placeholder 1"/>
          <p:cNvSpPr>
            <a:spLocks noGrp="1" noRot="1" noChangeAspect="1"/>
          </p:cNvSpPr>
          <p:nvPr>
            <p:ph type="sldImg"/>
          </p:nvPr>
        </p:nvSpPr>
        <p:spPr bwMode="auto">
          <a:noFill/>
          <a:ln>
            <a:solidFill>
              <a:srgbClr val="000000"/>
            </a:solidFill>
            <a:miter lim="800000"/>
            <a:headEnd/>
            <a:tailEnd/>
          </a:ln>
        </p:spPr>
      </p:sp>
      <p:sp>
        <p:nvSpPr>
          <p:cNvPr id="40962" name="Notes Placeholder 2"/>
          <p:cNvSpPr>
            <a:spLocks noGrp="1"/>
          </p:cNvSpPr>
          <p:nvPr>
            <p:ph type="body" idx="1"/>
          </p:nvPr>
        </p:nvSpPr>
        <p:spPr>
          <a:noFill/>
          <a:ln/>
        </p:spPr>
        <p:txBody>
          <a:bodyPr/>
          <a:lstStyle/>
          <a:p>
            <a:pPr eaLnBrk="1" hangingPunct="1">
              <a:spcBef>
                <a:spcPct val="0"/>
              </a:spcBef>
            </a:pPr>
            <a:r>
              <a:rPr lang="en-US" dirty="0" smtClean="0"/>
              <a:t>Most browses are empty on a new system. Menu Substitution Browse is a good test.</a:t>
            </a:r>
          </a:p>
        </p:txBody>
      </p:sp>
    </p:spTree>
    <p:extLst>
      <p:ext uri="{BB962C8B-B14F-4D97-AF65-F5344CB8AC3E}">
        <p14:creationId xmlns:p14="http://schemas.microsoft.com/office/powerpoint/2010/main" xmlns="" val="40191356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9" name="Slide Image Placeholder 1"/>
          <p:cNvSpPr>
            <a:spLocks noGrp="1" noRot="1" noChangeAspect="1"/>
          </p:cNvSpPr>
          <p:nvPr>
            <p:ph type="sldImg"/>
          </p:nvPr>
        </p:nvSpPr>
        <p:spPr bwMode="auto">
          <a:noFill/>
          <a:ln>
            <a:solidFill>
              <a:srgbClr val="000000"/>
            </a:solidFill>
            <a:miter lim="800000"/>
            <a:headEnd/>
            <a:tailEnd/>
          </a:ln>
        </p:spPr>
      </p:sp>
      <p:sp>
        <p:nvSpPr>
          <p:cNvPr id="43010" name="Notes Placeholder 2"/>
          <p:cNvSpPr>
            <a:spLocks noGrp="1"/>
          </p:cNvSpPr>
          <p:nvPr>
            <p:ph type="body" idx="1"/>
          </p:nvPr>
        </p:nvSpPr>
        <p:spPr>
          <a:noFill/>
          <a:ln/>
        </p:spPr>
        <p:txBody>
          <a:bodyPr/>
          <a:lstStyle/>
          <a:p>
            <a:pPr eaLnBrk="1" hangingPunct="1">
              <a:spcBef>
                <a:spcPct val="0"/>
              </a:spcBef>
            </a:pPr>
            <a:r>
              <a:rPr lang="en-US" dirty="0" smtClean="0"/>
              <a:t>Tests the Financials AppServer.</a:t>
            </a:r>
            <a:r>
              <a:rPr lang="en-US" baseline="0" dirty="0" smtClean="0"/>
              <a:t> </a:t>
            </a:r>
            <a:r>
              <a:rPr lang="en-US" dirty="0" smtClean="0"/>
              <a:t>Supplier Invoice Create is a good example.</a:t>
            </a:r>
          </a:p>
        </p:txBody>
      </p:sp>
    </p:spTree>
    <p:extLst>
      <p:ext uri="{BB962C8B-B14F-4D97-AF65-F5344CB8AC3E}">
        <p14:creationId xmlns:p14="http://schemas.microsoft.com/office/powerpoint/2010/main" xmlns="" val="428155788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802921" y="6054724"/>
            <a:ext cx="7083904" cy="803275"/>
          </a:xfrm>
        </p:spPr>
        <p:txBody>
          <a:bodyPr>
            <a:normAutofit/>
          </a:bodyPr>
          <a:lstStyle>
            <a:lvl1pPr>
              <a:defRPr sz="3200">
                <a:solidFill>
                  <a:schemeClr val="bg1">
                    <a:lumMod val="75000"/>
                  </a:schemeClr>
                </a:solidFill>
              </a:defRPr>
            </a:lvl1pPr>
          </a:lstStyle>
          <a:p>
            <a:r>
              <a:rPr lang="en-US" smtClean="0"/>
              <a:t>Click to edit Master title style</a:t>
            </a:r>
            <a:endParaRPr lang="en-US" dirty="0"/>
          </a:p>
        </p:txBody>
      </p:sp>
      <p:sp>
        <p:nvSpPr>
          <p:cNvPr id="3" name="Content Placeholder 2"/>
          <p:cNvSpPr>
            <a:spLocks noGrp="1"/>
          </p:cNvSpPr>
          <p:nvPr>
            <p:ph idx="1"/>
          </p:nvPr>
        </p:nvSpPr>
        <p:spPr>
          <a:xfrm>
            <a:off x="1371600" y="1130300"/>
            <a:ext cx="7404098" cy="4691063"/>
          </a:xfrm>
          <a:prstGeom prst="rect">
            <a:avLst/>
          </a:prstGeom>
        </p:spPr>
        <p:txBody>
          <a:bodyPr>
            <a:normAutofit/>
          </a:bodyPr>
          <a:lstStyle>
            <a:lvl1pPr marL="266700" indent="-266700">
              <a:spcBef>
                <a:spcPts val="1200"/>
              </a:spcBef>
              <a:buClr>
                <a:schemeClr val="accent6"/>
              </a:buClr>
              <a:defRPr sz="2400" b="0">
                <a:solidFill>
                  <a:srgbClr val="666666"/>
                </a:solidFill>
                <a:latin typeface="Century Gothic" pitchFamily="34" charset="0"/>
              </a:defRPr>
            </a:lvl1pPr>
            <a:lvl2pPr marL="534988" indent="-268288">
              <a:spcBef>
                <a:spcPts val="1200"/>
              </a:spcBef>
              <a:buClr>
                <a:schemeClr val="accent6"/>
              </a:buClr>
              <a:tabLst/>
              <a:defRPr sz="2200">
                <a:solidFill>
                  <a:srgbClr val="666666"/>
                </a:solidFill>
                <a:latin typeface="Century Gothic" pitchFamily="34" charset="0"/>
              </a:defRPr>
            </a:lvl2pPr>
            <a:lvl3pPr marL="715963" indent="-180975">
              <a:spcBef>
                <a:spcPts val="1200"/>
              </a:spcBef>
              <a:buClr>
                <a:schemeClr val="accent6"/>
              </a:buClr>
              <a:defRPr sz="2000">
                <a:solidFill>
                  <a:srgbClr val="666666"/>
                </a:solidFill>
                <a:latin typeface="Century Gothic" pitchFamily="34" charset="0"/>
              </a:defRPr>
            </a:lvl3pPr>
            <a:lvl4pPr marL="982663" indent="-266700">
              <a:spcBef>
                <a:spcPts val="1200"/>
              </a:spcBef>
              <a:buClr>
                <a:schemeClr val="accent6"/>
              </a:buClr>
              <a:defRPr sz="1800">
                <a:solidFill>
                  <a:srgbClr val="666666"/>
                </a:solidFill>
                <a:latin typeface="Century Gothic" pitchFamily="34" charset="0"/>
              </a:defRPr>
            </a:lvl4pPr>
            <a:lvl5pPr marL="1165225" indent="-182563">
              <a:spcBef>
                <a:spcPts val="1200"/>
              </a:spcBef>
              <a:buClr>
                <a:schemeClr val="accent6"/>
              </a:buClr>
              <a:defRPr sz="1800">
                <a:solidFill>
                  <a:srgbClr val="666666"/>
                </a:solidFill>
                <a:latin typeface="Century Gothic"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Subtitle 2"/>
          <p:cNvSpPr>
            <a:spLocks noGrp="1"/>
          </p:cNvSpPr>
          <p:nvPr>
            <p:ph type="subTitle" idx="13"/>
          </p:nvPr>
        </p:nvSpPr>
        <p:spPr>
          <a:xfrm>
            <a:off x="173038" y="341313"/>
            <a:ext cx="7650161" cy="457200"/>
          </a:xfrm>
          <a:prstGeom prst="rect">
            <a:avLst/>
          </a:prstGeom>
        </p:spPr>
        <p:txBody>
          <a:bodyPr/>
          <a:lstStyle>
            <a:lvl1pPr marL="0" indent="0" algn="l">
              <a:buNone/>
              <a:defRPr sz="1600">
                <a:solidFill>
                  <a:schemeClr val="accent1"/>
                </a:solidFill>
                <a:latin typeface="Century Gothic"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802921" y="6054724"/>
            <a:ext cx="7083904" cy="803275"/>
          </a:xfrm>
        </p:spPr>
        <p:txBody>
          <a:bodyPr>
            <a:normAutofit/>
          </a:bodyPr>
          <a:lstStyle>
            <a:lvl1pPr>
              <a:defRPr sz="3200">
                <a:solidFill>
                  <a:schemeClr val="bg1">
                    <a:lumMod val="75000"/>
                  </a:schemeClr>
                </a:solidFill>
              </a:defRPr>
            </a:lvl1pPr>
          </a:lstStyle>
          <a:p>
            <a:r>
              <a:rPr lang="en-US" smtClean="0"/>
              <a:t>Click to edit Master title style</a:t>
            </a:r>
            <a:endParaRPr lang="en-US" dirty="0"/>
          </a:p>
        </p:txBody>
      </p:sp>
      <p:sp>
        <p:nvSpPr>
          <p:cNvPr id="3" name="Content Placeholder 2"/>
          <p:cNvSpPr>
            <a:spLocks noGrp="1"/>
          </p:cNvSpPr>
          <p:nvPr>
            <p:ph idx="1"/>
          </p:nvPr>
        </p:nvSpPr>
        <p:spPr>
          <a:xfrm>
            <a:off x="339725" y="1130300"/>
            <a:ext cx="8435974" cy="4691063"/>
          </a:xfrm>
          <a:prstGeom prst="rect">
            <a:avLst/>
          </a:prstGeom>
        </p:spPr>
        <p:txBody>
          <a:bodyPr>
            <a:normAutofit/>
          </a:bodyPr>
          <a:lstStyle>
            <a:lvl1pPr marL="0" indent="0" algn="ctr">
              <a:spcBef>
                <a:spcPts val="1200"/>
              </a:spcBef>
              <a:buClr>
                <a:schemeClr val="accent6"/>
              </a:buClr>
              <a:buNone/>
              <a:defRPr sz="6600" b="0">
                <a:solidFill>
                  <a:srgbClr val="666666"/>
                </a:solidFill>
                <a:latin typeface="Century Gothic" pitchFamily="34" charset="0"/>
              </a:defRPr>
            </a:lvl1pPr>
            <a:lvl2pPr marL="534988" indent="-268288">
              <a:spcBef>
                <a:spcPts val="1200"/>
              </a:spcBef>
              <a:buClr>
                <a:schemeClr val="accent6"/>
              </a:buClr>
              <a:tabLst/>
              <a:defRPr sz="2200">
                <a:solidFill>
                  <a:schemeClr val="tx1">
                    <a:lumMod val="65000"/>
                    <a:lumOff val="35000"/>
                  </a:schemeClr>
                </a:solidFill>
                <a:latin typeface="Century Gothic" pitchFamily="34" charset="0"/>
              </a:defRPr>
            </a:lvl2pPr>
            <a:lvl3pPr marL="715963" indent="-180975">
              <a:spcBef>
                <a:spcPts val="1200"/>
              </a:spcBef>
              <a:buClr>
                <a:schemeClr val="accent6"/>
              </a:buClr>
              <a:defRPr sz="2000">
                <a:solidFill>
                  <a:schemeClr val="tx1">
                    <a:lumMod val="65000"/>
                    <a:lumOff val="35000"/>
                  </a:schemeClr>
                </a:solidFill>
                <a:latin typeface="Century Gothic" pitchFamily="34" charset="0"/>
              </a:defRPr>
            </a:lvl3pPr>
            <a:lvl4pPr marL="982663" indent="-266700">
              <a:spcBef>
                <a:spcPts val="1200"/>
              </a:spcBef>
              <a:buClr>
                <a:schemeClr val="accent6"/>
              </a:buClr>
              <a:defRPr sz="1800">
                <a:solidFill>
                  <a:schemeClr val="tx1">
                    <a:lumMod val="65000"/>
                    <a:lumOff val="35000"/>
                  </a:schemeClr>
                </a:solidFill>
                <a:latin typeface="Century Gothic" pitchFamily="34" charset="0"/>
              </a:defRPr>
            </a:lvl4pPr>
            <a:lvl5pPr marL="1165225" indent="-182563">
              <a:spcBef>
                <a:spcPts val="1200"/>
              </a:spcBef>
              <a:buClr>
                <a:schemeClr val="accent6"/>
              </a:buClr>
              <a:defRPr sz="1800">
                <a:solidFill>
                  <a:schemeClr val="tx1">
                    <a:lumMod val="65000"/>
                    <a:lumOff val="35000"/>
                  </a:schemeClr>
                </a:solidFill>
                <a:latin typeface="Century Gothic" pitchFamily="34" charset="0"/>
              </a:defRPr>
            </a:lvl5pPr>
          </a:lstStyle>
          <a:p>
            <a:pPr lvl="0"/>
            <a:r>
              <a:rPr lang="en-US" smtClean="0"/>
              <a:t>Click to edit Master text styles</a:t>
            </a:r>
          </a:p>
        </p:txBody>
      </p:sp>
      <p:sp>
        <p:nvSpPr>
          <p:cNvPr id="7" name="Subtitle 2"/>
          <p:cNvSpPr>
            <a:spLocks noGrp="1"/>
          </p:cNvSpPr>
          <p:nvPr>
            <p:ph type="subTitle" idx="13"/>
          </p:nvPr>
        </p:nvSpPr>
        <p:spPr>
          <a:xfrm>
            <a:off x="173038" y="341313"/>
            <a:ext cx="7650161" cy="457200"/>
          </a:xfrm>
          <a:prstGeom prst="rect">
            <a:avLst/>
          </a:prstGeom>
        </p:spPr>
        <p:txBody>
          <a:bodyPr/>
          <a:lstStyle>
            <a:lvl1pPr marL="0" indent="0" algn="l">
              <a:buNone/>
              <a:defRPr sz="1600">
                <a:solidFill>
                  <a:schemeClr val="accent1"/>
                </a:solidFill>
                <a:latin typeface="Century Gothic"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1871932" y="6054724"/>
            <a:ext cx="7014893" cy="803275"/>
          </a:xfrm>
        </p:spPr>
        <p:txBody>
          <a:bodyPr>
            <a:normAutofit/>
          </a:bodyPr>
          <a:lstStyle>
            <a:lvl1pPr>
              <a:defRPr sz="3200">
                <a:solidFill>
                  <a:schemeClr val="bg1">
                    <a:lumMod val="75000"/>
                  </a:schemeClr>
                </a:solidFill>
                <a:latin typeface="Century Gothic" pitchFamily="34" charset="0"/>
              </a:defRPr>
            </a:lvl1pPr>
          </a:lstStyle>
          <a:p>
            <a:r>
              <a:rPr lang="en-US" smtClean="0"/>
              <a:t>Click to edit Master title style</a:t>
            </a:r>
            <a:endParaRPr lang="en-US" dirty="0"/>
          </a:p>
        </p:txBody>
      </p:sp>
      <p:sp>
        <p:nvSpPr>
          <p:cNvPr id="3" name="Content Placeholder 2"/>
          <p:cNvSpPr>
            <a:spLocks noGrp="1"/>
          </p:cNvSpPr>
          <p:nvPr>
            <p:ph sz="half" idx="1"/>
          </p:nvPr>
        </p:nvSpPr>
        <p:spPr>
          <a:xfrm>
            <a:off x="461963" y="1130300"/>
            <a:ext cx="3895725" cy="4691063"/>
          </a:xfrm>
          <a:prstGeom prst="rect">
            <a:avLst/>
          </a:prstGeom>
        </p:spPr>
        <p:txBody>
          <a:bodyPr>
            <a:normAutofit/>
          </a:bodyPr>
          <a:lstStyle>
            <a:lvl1pPr marL="266700" indent="-266700">
              <a:spcBef>
                <a:spcPts val="1200"/>
              </a:spcBef>
              <a:buClr>
                <a:schemeClr val="accent6"/>
              </a:buClr>
              <a:defRPr sz="2400">
                <a:solidFill>
                  <a:srgbClr val="666666"/>
                </a:solidFill>
                <a:latin typeface="Century Gothic" pitchFamily="34" charset="0"/>
              </a:defRPr>
            </a:lvl1pPr>
            <a:lvl2pPr marL="534988" indent="-268288">
              <a:spcBef>
                <a:spcPts val="1200"/>
              </a:spcBef>
              <a:buClr>
                <a:schemeClr val="accent6"/>
              </a:buClr>
              <a:defRPr sz="2200">
                <a:solidFill>
                  <a:srgbClr val="666666"/>
                </a:solidFill>
                <a:latin typeface="Century Gothic" pitchFamily="34" charset="0"/>
              </a:defRPr>
            </a:lvl2pPr>
            <a:lvl3pPr marL="715963" indent="-180975" defTabSz="801688">
              <a:spcBef>
                <a:spcPts val="1200"/>
              </a:spcBef>
              <a:buClr>
                <a:schemeClr val="accent6"/>
              </a:buClr>
              <a:defRPr sz="2000">
                <a:solidFill>
                  <a:srgbClr val="666666"/>
                </a:solidFill>
                <a:latin typeface="Century Gothic" pitchFamily="34" charset="0"/>
              </a:defRPr>
            </a:lvl3pPr>
            <a:lvl4pPr marL="982663" indent="-266700">
              <a:spcBef>
                <a:spcPts val="1200"/>
              </a:spcBef>
              <a:buClr>
                <a:schemeClr val="accent6"/>
              </a:buClr>
              <a:defRPr sz="1800">
                <a:solidFill>
                  <a:srgbClr val="666666"/>
                </a:solidFill>
                <a:latin typeface="Century Gothic" pitchFamily="34" charset="0"/>
              </a:defRPr>
            </a:lvl4pPr>
            <a:lvl5pPr marL="1165225" indent="-182563">
              <a:spcBef>
                <a:spcPts val="1200"/>
              </a:spcBef>
              <a:buClr>
                <a:schemeClr val="accent6"/>
              </a:buClr>
              <a:defRPr sz="1800">
                <a:solidFill>
                  <a:srgbClr val="666666"/>
                </a:solidFill>
                <a:latin typeface="Century Gothic" pitchFamily="34" charset="0"/>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743450" y="1130300"/>
            <a:ext cx="3900217" cy="4691063"/>
          </a:xfrm>
          <a:prstGeom prst="rect">
            <a:avLst/>
          </a:prstGeom>
        </p:spPr>
        <p:txBody>
          <a:bodyPr>
            <a:normAutofit/>
          </a:bodyPr>
          <a:lstStyle>
            <a:lvl1pPr marL="266700" indent="-266700">
              <a:spcBef>
                <a:spcPts val="1200"/>
              </a:spcBef>
              <a:buClr>
                <a:schemeClr val="accent6"/>
              </a:buClr>
              <a:defRPr sz="2400">
                <a:solidFill>
                  <a:srgbClr val="666666"/>
                </a:solidFill>
                <a:latin typeface="Century Gothic" pitchFamily="34" charset="0"/>
              </a:defRPr>
            </a:lvl1pPr>
            <a:lvl2pPr marL="534988" indent="-268288">
              <a:spcBef>
                <a:spcPts val="1200"/>
              </a:spcBef>
              <a:buClr>
                <a:schemeClr val="accent6"/>
              </a:buClr>
              <a:defRPr sz="2200">
                <a:solidFill>
                  <a:srgbClr val="666666"/>
                </a:solidFill>
                <a:latin typeface="Century Gothic" pitchFamily="34" charset="0"/>
              </a:defRPr>
            </a:lvl2pPr>
            <a:lvl3pPr marL="715963" indent="-180975">
              <a:spcBef>
                <a:spcPts val="1200"/>
              </a:spcBef>
              <a:buClr>
                <a:schemeClr val="accent6"/>
              </a:buClr>
              <a:defRPr sz="2000">
                <a:solidFill>
                  <a:srgbClr val="666666"/>
                </a:solidFill>
                <a:latin typeface="Century Gothic" pitchFamily="34" charset="0"/>
              </a:defRPr>
            </a:lvl3pPr>
            <a:lvl4pPr marL="982663" indent="-266700">
              <a:spcBef>
                <a:spcPts val="1200"/>
              </a:spcBef>
              <a:buClr>
                <a:schemeClr val="accent6"/>
              </a:buClr>
              <a:defRPr sz="1800">
                <a:solidFill>
                  <a:srgbClr val="666666"/>
                </a:solidFill>
                <a:latin typeface="Century Gothic" pitchFamily="34" charset="0"/>
              </a:defRPr>
            </a:lvl4pPr>
            <a:lvl5pPr marL="1165225" indent="-182563">
              <a:spcBef>
                <a:spcPts val="1200"/>
              </a:spcBef>
              <a:buClr>
                <a:schemeClr val="accent6"/>
              </a:buClr>
              <a:defRPr sz="1800">
                <a:solidFill>
                  <a:srgbClr val="666666"/>
                </a:solidFill>
                <a:latin typeface="Century Gothic" pitchFamily="34" charset="0"/>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Subtitle 2"/>
          <p:cNvSpPr>
            <a:spLocks noGrp="1"/>
          </p:cNvSpPr>
          <p:nvPr>
            <p:ph type="subTitle" idx="13"/>
          </p:nvPr>
        </p:nvSpPr>
        <p:spPr>
          <a:xfrm>
            <a:off x="173037" y="341313"/>
            <a:ext cx="7650163" cy="457200"/>
          </a:xfrm>
          <a:prstGeom prst="rect">
            <a:avLst/>
          </a:prstGeom>
        </p:spPr>
        <p:txBody>
          <a:bodyPr/>
          <a:lstStyle>
            <a:lvl1pPr marL="0" indent="0" algn="l">
              <a:buNone/>
              <a:defRPr sz="1600">
                <a:solidFill>
                  <a:schemeClr val="accent1"/>
                </a:solidFill>
                <a:latin typeface="Century Gothic"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802921" y="6054724"/>
            <a:ext cx="7083904" cy="803275"/>
          </a:xfrm>
        </p:spPr>
        <p:txBody>
          <a:bodyPr>
            <a:normAutofit/>
          </a:bodyPr>
          <a:lstStyle>
            <a:lvl1pPr>
              <a:defRPr sz="3200">
                <a:solidFill>
                  <a:schemeClr val="bg1">
                    <a:lumMod val="75000"/>
                  </a:schemeClr>
                </a:solidFill>
              </a:defRPr>
            </a:lvl1pPr>
          </a:lstStyle>
          <a:p>
            <a:r>
              <a:rPr lang="en-US" smtClean="0"/>
              <a:t>Click to edit Master title style</a:t>
            </a:r>
            <a:endParaRPr lang="en-US" dirty="0"/>
          </a:p>
        </p:txBody>
      </p:sp>
      <p:sp>
        <p:nvSpPr>
          <p:cNvPr id="3" name="Content Placeholder 2"/>
          <p:cNvSpPr>
            <a:spLocks noGrp="1"/>
          </p:cNvSpPr>
          <p:nvPr>
            <p:ph idx="1"/>
          </p:nvPr>
        </p:nvSpPr>
        <p:spPr>
          <a:xfrm>
            <a:off x="461963" y="3151187"/>
            <a:ext cx="8313736" cy="2670175"/>
          </a:xfrm>
          <a:prstGeom prst="rect">
            <a:avLst/>
          </a:prstGeom>
        </p:spPr>
        <p:txBody>
          <a:bodyPr>
            <a:normAutofit/>
          </a:bodyPr>
          <a:lstStyle>
            <a:lvl1pPr marL="266700" indent="-266700">
              <a:spcBef>
                <a:spcPts val="1200"/>
              </a:spcBef>
              <a:buClr>
                <a:schemeClr val="accent6"/>
              </a:buClr>
              <a:defRPr sz="2400" b="0">
                <a:solidFill>
                  <a:srgbClr val="666666"/>
                </a:solidFill>
                <a:latin typeface="Century Gothic" pitchFamily="34" charset="0"/>
              </a:defRPr>
            </a:lvl1pPr>
            <a:lvl2pPr marL="534988" indent="-268288">
              <a:spcBef>
                <a:spcPts val="1200"/>
              </a:spcBef>
              <a:buClr>
                <a:schemeClr val="accent6"/>
              </a:buClr>
              <a:tabLst/>
              <a:defRPr sz="2200" b="0">
                <a:solidFill>
                  <a:srgbClr val="666666"/>
                </a:solidFill>
                <a:latin typeface="Century Gothic" pitchFamily="34" charset="0"/>
              </a:defRPr>
            </a:lvl2pPr>
            <a:lvl3pPr marL="715963" indent="-180975">
              <a:spcBef>
                <a:spcPts val="1200"/>
              </a:spcBef>
              <a:buClr>
                <a:schemeClr val="accent6"/>
              </a:buClr>
              <a:defRPr sz="2000" b="0">
                <a:solidFill>
                  <a:srgbClr val="666666"/>
                </a:solidFill>
                <a:latin typeface="Century Gothic" pitchFamily="34" charset="0"/>
              </a:defRPr>
            </a:lvl3pPr>
            <a:lvl4pPr marL="982663" indent="-266700">
              <a:spcBef>
                <a:spcPts val="1200"/>
              </a:spcBef>
              <a:buClr>
                <a:schemeClr val="accent6"/>
              </a:buClr>
              <a:defRPr sz="1800" b="0">
                <a:solidFill>
                  <a:srgbClr val="666666"/>
                </a:solidFill>
                <a:latin typeface="Century Gothic" pitchFamily="34" charset="0"/>
              </a:defRPr>
            </a:lvl4pPr>
            <a:lvl5pPr marL="1165225" indent="-182563">
              <a:spcBef>
                <a:spcPts val="1200"/>
              </a:spcBef>
              <a:buClr>
                <a:schemeClr val="accent6"/>
              </a:buClr>
              <a:defRPr sz="1800" b="0">
                <a:solidFill>
                  <a:srgbClr val="666666"/>
                </a:solidFill>
                <a:latin typeface="Century Gothic"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Subtitle 2"/>
          <p:cNvSpPr>
            <a:spLocks noGrp="1"/>
          </p:cNvSpPr>
          <p:nvPr>
            <p:ph type="subTitle" idx="13"/>
          </p:nvPr>
        </p:nvSpPr>
        <p:spPr>
          <a:xfrm>
            <a:off x="173038" y="341313"/>
            <a:ext cx="7650161" cy="457200"/>
          </a:xfrm>
          <a:prstGeom prst="rect">
            <a:avLst/>
          </a:prstGeom>
        </p:spPr>
        <p:txBody>
          <a:bodyPr/>
          <a:lstStyle>
            <a:lvl1pPr marL="0" indent="0" algn="l">
              <a:buNone/>
              <a:defRPr sz="1600">
                <a:solidFill>
                  <a:schemeClr val="accent1"/>
                </a:solidFill>
                <a:latin typeface="Century Gothic"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1897811" y="6054724"/>
            <a:ext cx="6989014" cy="803275"/>
          </a:xfrm>
        </p:spPr>
        <p:txBody>
          <a:bodyPr>
            <a:normAutofit/>
          </a:bodyPr>
          <a:lstStyle>
            <a:lvl1pPr>
              <a:defRPr sz="3200">
                <a:solidFill>
                  <a:schemeClr val="bg1">
                    <a:lumMod val="75000"/>
                  </a:schemeClr>
                </a:solidFill>
              </a:defRPr>
            </a:lvl1pPr>
          </a:lstStyle>
          <a:p>
            <a:r>
              <a:rPr lang="en-US" smtClean="0"/>
              <a:t>Click to edit Master title style</a:t>
            </a:r>
            <a:endParaRPr lang="en-GB" dirty="0"/>
          </a:p>
        </p:txBody>
      </p:sp>
      <p:sp>
        <p:nvSpPr>
          <p:cNvPr id="3" name="Subtitle 2"/>
          <p:cNvSpPr>
            <a:spLocks noGrp="1"/>
          </p:cNvSpPr>
          <p:nvPr>
            <p:ph type="subTitle" idx="13"/>
          </p:nvPr>
        </p:nvSpPr>
        <p:spPr>
          <a:xfrm>
            <a:off x="173038" y="341313"/>
            <a:ext cx="7650161" cy="457200"/>
          </a:xfrm>
          <a:prstGeom prst="rect">
            <a:avLst/>
          </a:prstGeom>
        </p:spPr>
        <p:txBody>
          <a:bodyPr/>
          <a:lstStyle>
            <a:lvl1pPr marL="0" indent="0" algn="l">
              <a:buNone/>
              <a:defRPr sz="1600">
                <a:solidFill>
                  <a:schemeClr val="accent1"/>
                </a:solidFill>
                <a:latin typeface="Century Gothic"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1897811" y="6054724"/>
            <a:ext cx="6989014" cy="803275"/>
          </a:xfrm>
        </p:spPr>
        <p:txBody>
          <a:bodyPr>
            <a:normAutofit/>
          </a:bodyPr>
          <a:lstStyle>
            <a:lvl1pPr>
              <a:defRPr sz="3200">
                <a:solidFill>
                  <a:schemeClr val="bg1">
                    <a:lumMod val="75000"/>
                  </a:schemeClr>
                </a:solidFill>
              </a:defRPr>
            </a:lvl1pPr>
          </a:lstStyle>
          <a:p>
            <a:r>
              <a:rPr lang="en-US" smtClean="0"/>
              <a:t>Click to edit Master title style</a:t>
            </a:r>
            <a:endParaRPr lang="en-GB"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880558" y="6054724"/>
            <a:ext cx="7006267" cy="803275"/>
          </a:xfrm>
        </p:spPr>
        <p:txBody>
          <a:bodyPr>
            <a:normAutofit/>
          </a:bodyPr>
          <a:lstStyle>
            <a:lvl1pPr>
              <a:defRPr sz="3200">
                <a:solidFill>
                  <a:schemeClr val="bg1">
                    <a:lumMod val="75000"/>
                  </a:schemeClr>
                </a:solidFill>
                <a:latin typeface="Century Gothic" pitchFamily="34" charset="0"/>
              </a:defRPr>
            </a:lvl1pPr>
          </a:lstStyle>
          <a:p>
            <a:r>
              <a:rPr lang="en-US" smtClean="0"/>
              <a:t>Click to edit Master title style</a:t>
            </a:r>
            <a:endParaRPr lang="en-US" dirty="0"/>
          </a:p>
        </p:txBody>
      </p:sp>
      <p:sp>
        <p:nvSpPr>
          <p:cNvPr id="3" name="Text Placeholder 2"/>
          <p:cNvSpPr>
            <a:spLocks noGrp="1"/>
          </p:cNvSpPr>
          <p:nvPr>
            <p:ph type="body" idx="1"/>
          </p:nvPr>
        </p:nvSpPr>
        <p:spPr>
          <a:xfrm>
            <a:off x="461963" y="1130300"/>
            <a:ext cx="4040188" cy="639762"/>
          </a:xfrm>
          <a:prstGeom prst="rect">
            <a:avLst/>
          </a:prstGeom>
        </p:spPr>
        <p:txBody>
          <a:bodyPr anchor="b"/>
          <a:lstStyle>
            <a:lvl1pPr marL="0" indent="0">
              <a:buNone/>
              <a:defRPr sz="2400" b="0">
                <a:solidFill>
                  <a:srgbClr val="666666"/>
                </a:solidFill>
                <a:latin typeface="Century Gothic"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61963" y="2041525"/>
            <a:ext cx="4040188" cy="3779838"/>
          </a:xfrm>
          <a:prstGeom prst="rect">
            <a:avLst/>
          </a:prstGeom>
        </p:spPr>
        <p:txBody>
          <a:bodyPr>
            <a:normAutofit/>
          </a:bodyPr>
          <a:lstStyle>
            <a:lvl1pPr marL="266700" indent="-266700">
              <a:buClr>
                <a:schemeClr val="accent6"/>
              </a:buClr>
              <a:defRPr sz="2400">
                <a:solidFill>
                  <a:srgbClr val="666666"/>
                </a:solidFill>
                <a:latin typeface="Century Gothic" pitchFamily="34" charset="0"/>
              </a:defRPr>
            </a:lvl1pPr>
            <a:lvl2pPr marL="534988" indent="-268288">
              <a:buClr>
                <a:schemeClr val="accent6"/>
              </a:buClr>
              <a:defRPr sz="2200">
                <a:solidFill>
                  <a:srgbClr val="666666"/>
                </a:solidFill>
                <a:latin typeface="Century Gothic" pitchFamily="34" charset="0"/>
              </a:defRPr>
            </a:lvl2pPr>
            <a:lvl3pPr marL="715963" indent="-180975">
              <a:buClr>
                <a:schemeClr val="accent6"/>
              </a:buClr>
              <a:defRPr sz="2000">
                <a:solidFill>
                  <a:srgbClr val="666666"/>
                </a:solidFill>
                <a:latin typeface="Century Gothic" pitchFamily="34" charset="0"/>
              </a:defRPr>
            </a:lvl3pPr>
            <a:lvl4pPr marL="982663" indent="-266700">
              <a:buClr>
                <a:schemeClr val="accent6"/>
              </a:buClr>
              <a:defRPr sz="1800">
                <a:solidFill>
                  <a:srgbClr val="666666"/>
                </a:solidFill>
                <a:latin typeface="Century Gothic" pitchFamily="34" charset="0"/>
              </a:defRPr>
            </a:lvl4pPr>
            <a:lvl5pPr marL="1165225" indent="-182563">
              <a:buClr>
                <a:schemeClr val="accent6"/>
              </a:buClr>
              <a:defRPr sz="1800">
                <a:solidFill>
                  <a:srgbClr val="666666"/>
                </a:solidFill>
                <a:latin typeface="Century Gothic" pitchFamily="34" charset="0"/>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743450" y="1130300"/>
            <a:ext cx="3987800" cy="639762"/>
          </a:xfrm>
          <a:prstGeom prst="rect">
            <a:avLst/>
          </a:prstGeom>
        </p:spPr>
        <p:txBody>
          <a:bodyPr anchor="b"/>
          <a:lstStyle>
            <a:lvl1pPr marL="0" indent="0">
              <a:buNone/>
              <a:defRPr sz="2400" b="0">
                <a:solidFill>
                  <a:srgbClr val="666666"/>
                </a:solidFill>
                <a:latin typeface="Century Gothic"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743450" y="2041525"/>
            <a:ext cx="4143375" cy="3779838"/>
          </a:xfrm>
          <a:prstGeom prst="rect">
            <a:avLst/>
          </a:prstGeom>
        </p:spPr>
        <p:txBody>
          <a:bodyPr>
            <a:normAutofit/>
          </a:bodyPr>
          <a:lstStyle>
            <a:lvl1pPr>
              <a:buClr>
                <a:schemeClr val="accent6"/>
              </a:buClr>
              <a:defRPr sz="2400">
                <a:solidFill>
                  <a:srgbClr val="666666"/>
                </a:solidFill>
                <a:latin typeface="Century Gothic" pitchFamily="34" charset="0"/>
              </a:defRPr>
            </a:lvl1pPr>
            <a:lvl2pPr marL="630238" indent="-268288">
              <a:buClr>
                <a:schemeClr val="accent6"/>
              </a:buClr>
              <a:buFont typeface="Arial" pitchFamily="34" charset="0"/>
              <a:buChar char="–"/>
              <a:defRPr sz="2200">
                <a:solidFill>
                  <a:srgbClr val="666666"/>
                </a:solidFill>
                <a:latin typeface="Century Gothic" pitchFamily="34" charset="0"/>
              </a:defRPr>
            </a:lvl2pPr>
            <a:lvl3pPr marL="801688" indent="-171450">
              <a:buClr>
                <a:schemeClr val="accent6"/>
              </a:buClr>
              <a:defRPr sz="2000">
                <a:solidFill>
                  <a:srgbClr val="666666"/>
                </a:solidFill>
                <a:latin typeface="Century Gothic" pitchFamily="34" charset="0"/>
              </a:defRPr>
            </a:lvl3pPr>
            <a:lvl4pPr marL="1077913" indent="-276225">
              <a:buClr>
                <a:schemeClr val="accent6"/>
              </a:buClr>
              <a:defRPr sz="1800">
                <a:solidFill>
                  <a:srgbClr val="666666"/>
                </a:solidFill>
                <a:latin typeface="Century Gothic" pitchFamily="34" charset="0"/>
              </a:defRPr>
            </a:lvl4pPr>
            <a:lvl5pPr marL="1258888" indent="-180975">
              <a:buClr>
                <a:schemeClr val="accent6"/>
              </a:buClr>
              <a:defRPr sz="1800">
                <a:solidFill>
                  <a:srgbClr val="666666"/>
                </a:solidFill>
                <a:latin typeface="Century Gothic" pitchFamily="34" charset="0"/>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Subtitle 2"/>
          <p:cNvSpPr>
            <a:spLocks noGrp="1"/>
          </p:cNvSpPr>
          <p:nvPr>
            <p:ph type="subTitle" idx="13"/>
          </p:nvPr>
        </p:nvSpPr>
        <p:spPr>
          <a:xfrm>
            <a:off x="173038" y="341313"/>
            <a:ext cx="7642494" cy="457200"/>
          </a:xfrm>
          <a:prstGeom prst="rect">
            <a:avLst/>
          </a:prstGeom>
        </p:spPr>
        <p:txBody>
          <a:bodyPr/>
          <a:lstStyle>
            <a:lvl1pPr marL="0" indent="0" algn="l">
              <a:buNone/>
              <a:defRPr sz="1600">
                <a:solidFill>
                  <a:schemeClr val="accent1"/>
                </a:solidFill>
                <a:latin typeface="Century Gothic"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1897811" y="6054724"/>
            <a:ext cx="6989014" cy="803275"/>
          </a:xfrm>
        </p:spPr>
        <p:txBody>
          <a:bodyPr>
            <a:normAutofit/>
          </a:bodyPr>
          <a:lstStyle>
            <a:lvl1pPr>
              <a:defRPr sz="3200">
                <a:solidFill>
                  <a:schemeClr val="bg1">
                    <a:lumMod val="75000"/>
                  </a:schemeClr>
                </a:solidFill>
              </a:defRPr>
            </a:lvl1pPr>
          </a:lstStyle>
          <a:p>
            <a:r>
              <a:rPr lang="en-US" smtClean="0"/>
              <a:t>Click to edit Master title style</a:t>
            </a:r>
            <a:endParaRPr lang="en-GB" dirty="0"/>
          </a:p>
        </p:txBody>
      </p:sp>
      <p:sp>
        <p:nvSpPr>
          <p:cNvPr id="4" name="Content Placeholder 3"/>
          <p:cNvSpPr>
            <a:spLocks noGrp="1"/>
          </p:cNvSpPr>
          <p:nvPr>
            <p:ph sz="half" idx="2"/>
          </p:nvPr>
        </p:nvSpPr>
        <p:spPr>
          <a:xfrm>
            <a:off x="5127624" y="1789113"/>
            <a:ext cx="3516043" cy="4032250"/>
          </a:xfrm>
          <a:prstGeom prst="rect">
            <a:avLst/>
          </a:prstGeom>
        </p:spPr>
        <p:txBody>
          <a:bodyPr>
            <a:normAutofit/>
          </a:bodyPr>
          <a:lstStyle>
            <a:lvl1pPr marL="266700" indent="-266700">
              <a:spcBef>
                <a:spcPts val="1200"/>
              </a:spcBef>
              <a:buClr>
                <a:schemeClr val="accent6"/>
              </a:buClr>
              <a:defRPr sz="2200">
                <a:solidFill>
                  <a:srgbClr val="666666"/>
                </a:solidFill>
                <a:latin typeface="Century Gothic" pitchFamily="34" charset="0"/>
              </a:defRPr>
            </a:lvl1pPr>
            <a:lvl2pPr marL="534988" indent="-268288">
              <a:spcBef>
                <a:spcPts val="1200"/>
              </a:spcBef>
              <a:buClr>
                <a:schemeClr val="accent6"/>
              </a:buClr>
              <a:defRPr sz="2200">
                <a:solidFill>
                  <a:srgbClr val="666666"/>
                </a:solidFill>
                <a:latin typeface="Century Gothic" pitchFamily="34" charset="0"/>
              </a:defRPr>
            </a:lvl2pPr>
            <a:lvl3pPr marL="715963" indent="-180975">
              <a:spcBef>
                <a:spcPts val="1200"/>
              </a:spcBef>
              <a:buClr>
                <a:schemeClr val="accent6"/>
              </a:buClr>
              <a:defRPr sz="2000">
                <a:solidFill>
                  <a:srgbClr val="666666"/>
                </a:solidFill>
                <a:latin typeface="Century Gothic" pitchFamily="34" charset="0"/>
              </a:defRPr>
            </a:lvl3pPr>
            <a:lvl4pPr marL="982663" indent="-266700">
              <a:spcBef>
                <a:spcPts val="1200"/>
              </a:spcBef>
              <a:buClr>
                <a:schemeClr val="accent6"/>
              </a:buClr>
              <a:defRPr sz="1800">
                <a:solidFill>
                  <a:srgbClr val="666666"/>
                </a:solidFill>
                <a:latin typeface="Century Gothic" pitchFamily="34" charset="0"/>
              </a:defRPr>
            </a:lvl4pPr>
            <a:lvl5pPr marL="1165225" indent="-182563">
              <a:spcBef>
                <a:spcPts val="1200"/>
              </a:spcBef>
              <a:buClr>
                <a:schemeClr val="accent6"/>
              </a:buClr>
              <a:defRPr sz="1800">
                <a:solidFill>
                  <a:srgbClr val="666666"/>
                </a:solidFill>
                <a:latin typeface="Century Gothic" pitchFamily="34" charset="0"/>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1" name="Text Placeholder 10"/>
          <p:cNvSpPr>
            <a:spLocks noGrp="1"/>
          </p:cNvSpPr>
          <p:nvPr>
            <p:ph type="body" sz="quarter" idx="14"/>
          </p:nvPr>
        </p:nvSpPr>
        <p:spPr>
          <a:xfrm>
            <a:off x="0" y="0"/>
            <a:ext cx="9144000" cy="1400175"/>
          </a:xfrm>
          <a:prstGeom prst="rect">
            <a:avLst/>
          </a:prstGeom>
          <a:gradFill>
            <a:gsLst>
              <a:gs pos="0">
                <a:schemeClr val="tx1">
                  <a:alpha val="50000"/>
                </a:schemeClr>
              </a:gs>
              <a:gs pos="80000">
                <a:schemeClr val="tx1">
                  <a:lumMod val="50000"/>
                  <a:lumOff val="50000"/>
                  <a:alpha val="50000"/>
                </a:schemeClr>
              </a:gs>
              <a:gs pos="100000">
                <a:schemeClr val="bg1">
                  <a:lumMod val="95000"/>
                  <a:alpha val="50000"/>
                </a:schemeClr>
              </a:gs>
            </a:gsLst>
            <a:lin ang="16200000" scaled="0"/>
          </a:gradFill>
        </p:spPr>
        <p:txBody>
          <a:bodyPr tIns="36000" bIns="36000" anchor="ctr" anchorCtr="0"/>
          <a:lstStyle>
            <a:lvl1pPr algn="ctr">
              <a:spcBef>
                <a:spcPts val="600"/>
              </a:spcBef>
              <a:buFontTx/>
              <a:buNone/>
              <a:defRPr sz="2800">
                <a:solidFill>
                  <a:schemeClr val="bg1"/>
                </a:solidFill>
                <a:effectLst>
                  <a:outerShdw blurRad="38100" dist="38100" dir="2700000" algn="tl">
                    <a:srgbClr val="000000">
                      <a:alpha val="43137"/>
                    </a:srgbClr>
                  </a:outerShdw>
                </a:effectLst>
                <a:latin typeface="Century Gothic" pitchFamily="34" charset="0"/>
              </a:defRPr>
            </a:lvl1pPr>
            <a:lvl2pPr marL="0" indent="0" algn="ctr">
              <a:spcBef>
                <a:spcPts val="0"/>
              </a:spcBef>
              <a:buFontTx/>
              <a:buNone/>
              <a:defRPr sz="2200">
                <a:solidFill>
                  <a:schemeClr val="bg1"/>
                </a:solidFill>
                <a:effectLst>
                  <a:outerShdw blurRad="38100" dist="38100" dir="2700000" algn="tl">
                    <a:srgbClr val="000000">
                      <a:alpha val="43137"/>
                    </a:srgbClr>
                  </a:outerShdw>
                </a:effectLst>
                <a:latin typeface="Century Gothic" pitchFamily="34" charset="0"/>
              </a:defRPr>
            </a:lvl2pPr>
            <a:lvl3pPr>
              <a:defRPr sz="3200">
                <a:solidFill>
                  <a:schemeClr val="bg1"/>
                </a:solidFill>
                <a:effectLst>
                  <a:outerShdw blurRad="38100" dist="38100" dir="2700000" algn="tl">
                    <a:srgbClr val="000000">
                      <a:alpha val="43137"/>
                    </a:srgbClr>
                  </a:outerShdw>
                </a:effectLst>
                <a:latin typeface="Century Gothic" pitchFamily="34" charset="0"/>
              </a:defRPr>
            </a:lvl3pPr>
            <a:lvl4pPr>
              <a:defRPr sz="3200">
                <a:solidFill>
                  <a:schemeClr val="bg1"/>
                </a:solidFill>
                <a:effectLst>
                  <a:outerShdw blurRad="38100" dist="38100" dir="2700000" algn="tl">
                    <a:srgbClr val="000000">
                      <a:alpha val="43137"/>
                    </a:srgbClr>
                  </a:outerShdw>
                </a:effectLst>
                <a:latin typeface="Century Gothic" pitchFamily="34" charset="0"/>
              </a:defRPr>
            </a:lvl4pPr>
            <a:lvl5pPr>
              <a:defRPr sz="3200">
                <a:solidFill>
                  <a:schemeClr val="bg1"/>
                </a:solidFill>
                <a:effectLst>
                  <a:outerShdw blurRad="38100" dist="38100" dir="2700000" algn="tl">
                    <a:srgbClr val="000000">
                      <a:alpha val="43137"/>
                    </a:srgbClr>
                  </a:outerShdw>
                </a:effectLst>
                <a:latin typeface="Century Gothic" pitchFamily="34" charset="0"/>
              </a:defRPr>
            </a:lvl5pPr>
          </a:lstStyle>
          <a:p>
            <a:pPr lvl="0"/>
            <a:r>
              <a:rPr lang="en-US" smtClean="0"/>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3_Custom Layout">
    <p:spTree>
      <p:nvGrpSpPr>
        <p:cNvPr id="1" name=""/>
        <p:cNvGrpSpPr/>
        <p:nvPr/>
      </p:nvGrpSpPr>
      <p:grpSpPr>
        <a:xfrm>
          <a:off x="0" y="0"/>
          <a:ext cx="0" cy="0"/>
          <a:chOff x="0" y="0"/>
          <a:chExt cx="0" cy="0"/>
        </a:xfrm>
      </p:grpSpPr>
      <p:grpSp>
        <p:nvGrpSpPr>
          <p:cNvPr id="3" name="Group 74"/>
          <p:cNvGrpSpPr>
            <a:grpSpLocks/>
          </p:cNvGrpSpPr>
          <p:nvPr userDrawn="1"/>
        </p:nvGrpSpPr>
        <p:grpSpPr bwMode="auto">
          <a:xfrm>
            <a:off x="215900" y="685800"/>
            <a:ext cx="4279900" cy="1600200"/>
            <a:chOff x="152400" y="2438400"/>
            <a:chExt cx="4279900" cy="1600200"/>
          </a:xfrm>
        </p:grpSpPr>
        <p:sp>
          <p:nvSpPr>
            <p:cNvPr id="4" name="Rectangle 34"/>
            <p:cNvSpPr/>
            <p:nvPr/>
          </p:nvSpPr>
          <p:spPr>
            <a:xfrm>
              <a:off x="152400" y="2438400"/>
              <a:ext cx="4267200" cy="304800"/>
            </a:xfrm>
            <a:prstGeom prst="rect">
              <a:avLst/>
            </a:prstGeom>
            <a:gradFill rotWithShape="1">
              <a:gsLst>
                <a:gs pos="0">
                  <a:srgbClr val="A5A5A5">
                    <a:shade val="51000"/>
                    <a:satMod val="130000"/>
                  </a:srgbClr>
                </a:gs>
                <a:gs pos="80000">
                  <a:srgbClr val="A5A5A5">
                    <a:shade val="93000"/>
                    <a:satMod val="130000"/>
                  </a:srgbClr>
                </a:gs>
                <a:gs pos="100000">
                  <a:srgbClr val="A5A5A5">
                    <a:shade val="94000"/>
                    <a:satMod val="135000"/>
                  </a:srgbClr>
                </a:gs>
              </a:gsLst>
              <a:lin ang="16200000" scaled="0"/>
            </a:gradFill>
            <a:ln w="9525" cap="flat" cmpd="sng" algn="ctr">
              <a:solidFill>
                <a:srgbClr val="A5A5A5">
                  <a:shade val="95000"/>
                  <a:satMod val="105000"/>
                </a:srgbClr>
              </a:solidFill>
              <a:prstDash val="solid"/>
            </a:ln>
            <a:effectLst>
              <a:outerShdw blurRad="40000" dist="23000" dir="5400000" rotWithShape="0">
                <a:srgbClr val="000000">
                  <a:alpha val="35000"/>
                </a:srgbClr>
              </a:outerShdw>
            </a:effectLst>
          </p:spPr>
          <p:txBody>
            <a:bodyPr anchor="ctr"/>
            <a:lstStyle/>
            <a:p>
              <a:pPr fontAlgn="auto">
                <a:spcBef>
                  <a:spcPts val="0"/>
                </a:spcBef>
                <a:spcAft>
                  <a:spcPts val="0"/>
                </a:spcAft>
                <a:buClr>
                  <a:srgbClr val="F79646"/>
                </a:buClr>
                <a:defRPr/>
              </a:pPr>
              <a:endParaRPr lang="en-US" kern="0" dirty="0">
                <a:solidFill>
                  <a:sysClr val="window" lastClr="FFFFFF"/>
                </a:solidFill>
                <a:latin typeface="Calibri"/>
              </a:endParaRPr>
            </a:p>
          </p:txBody>
        </p:sp>
        <p:grpSp>
          <p:nvGrpSpPr>
            <p:cNvPr id="5" name="Group 52"/>
            <p:cNvGrpSpPr>
              <a:grpSpLocks/>
            </p:cNvGrpSpPr>
            <p:nvPr/>
          </p:nvGrpSpPr>
          <p:grpSpPr bwMode="auto">
            <a:xfrm>
              <a:off x="152400" y="2438400"/>
              <a:ext cx="4279900" cy="1600200"/>
              <a:chOff x="152400" y="914400"/>
              <a:chExt cx="4279900" cy="1600200"/>
            </a:xfrm>
          </p:grpSpPr>
          <p:sp>
            <p:nvSpPr>
              <p:cNvPr id="6" name="Rectangle 36"/>
              <p:cNvSpPr/>
              <p:nvPr/>
            </p:nvSpPr>
            <p:spPr>
              <a:xfrm>
                <a:off x="152400" y="1219200"/>
                <a:ext cx="4267200" cy="1295400"/>
              </a:xfrm>
              <a:prstGeom prst="rect">
                <a:avLst/>
              </a:prstGeom>
              <a:gradFill rotWithShape="1">
                <a:gsLst>
                  <a:gs pos="0">
                    <a:srgbClr val="A5A5A5">
                      <a:shade val="51000"/>
                      <a:satMod val="130000"/>
                    </a:srgbClr>
                  </a:gs>
                  <a:gs pos="80000">
                    <a:srgbClr val="A5A5A5">
                      <a:shade val="93000"/>
                      <a:satMod val="130000"/>
                    </a:srgbClr>
                  </a:gs>
                  <a:gs pos="100000">
                    <a:srgbClr val="A5A5A5">
                      <a:shade val="94000"/>
                      <a:satMod val="135000"/>
                    </a:srgbClr>
                  </a:gs>
                </a:gsLst>
                <a:lin ang="16200000" scaled="0"/>
              </a:gradFill>
              <a:ln w="9525" cap="flat" cmpd="sng" algn="ctr">
                <a:solidFill>
                  <a:srgbClr val="A5A5A5">
                    <a:shade val="95000"/>
                    <a:satMod val="105000"/>
                  </a:srgbClr>
                </a:solidFill>
                <a:prstDash val="solid"/>
              </a:ln>
              <a:effectLst>
                <a:outerShdw blurRad="40000" dist="23000" dir="5400000" rotWithShape="0">
                  <a:srgbClr val="000000">
                    <a:alpha val="35000"/>
                  </a:srgbClr>
                </a:outerShdw>
              </a:effectLst>
            </p:spPr>
            <p:txBody>
              <a:bodyPr>
                <a:normAutofit/>
              </a:bodyPr>
              <a:lstStyle/>
              <a:p>
                <a:pPr fontAlgn="auto">
                  <a:spcBef>
                    <a:spcPts val="0"/>
                  </a:spcBef>
                  <a:spcAft>
                    <a:spcPts val="0"/>
                  </a:spcAft>
                  <a:buClr>
                    <a:srgbClr val="F79646"/>
                  </a:buClr>
                  <a:buFont typeface="Arial" pitchFamily="34" charset="0"/>
                  <a:buChar char="•"/>
                  <a:defRPr/>
                </a:pPr>
                <a:endParaRPr lang="en-US" sz="1600" kern="0" dirty="0">
                  <a:solidFill>
                    <a:sysClr val="window" lastClr="FFFFFF"/>
                  </a:solidFill>
                  <a:latin typeface="Calibri"/>
                </a:endParaRPr>
              </a:p>
            </p:txBody>
          </p:sp>
          <p:sp>
            <p:nvSpPr>
              <p:cNvPr id="7" name="Rectangle 37"/>
              <p:cNvSpPr/>
              <p:nvPr/>
            </p:nvSpPr>
            <p:spPr>
              <a:xfrm>
                <a:off x="152400" y="914400"/>
                <a:ext cx="4279900" cy="304800"/>
              </a:xfrm>
              <a:prstGeom prst="rect">
                <a:avLst/>
              </a:prstGeom>
              <a:solidFill>
                <a:sysClr val="window" lastClr="FFFFFF">
                  <a:alpha val="50000"/>
                </a:sysClr>
              </a:solidFill>
              <a:ln w="25400" cap="flat" cmpd="sng" algn="ctr">
                <a:noFill/>
                <a:prstDash val="solid"/>
              </a:ln>
              <a:effectLst/>
            </p:spPr>
            <p:txBody>
              <a:bodyPr anchor="ctr"/>
              <a:lstStyle/>
              <a:p>
                <a:pPr algn="ctr" fontAlgn="auto">
                  <a:spcBef>
                    <a:spcPts val="0"/>
                  </a:spcBef>
                  <a:spcAft>
                    <a:spcPts val="0"/>
                  </a:spcAft>
                  <a:defRPr/>
                </a:pPr>
                <a:endParaRPr lang="en-US" b="1" kern="0" dirty="0">
                  <a:solidFill>
                    <a:srgbClr val="141414"/>
                  </a:solidFill>
                  <a:latin typeface="Calibri"/>
                </a:endParaRPr>
              </a:p>
            </p:txBody>
          </p:sp>
        </p:grpSp>
      </p:grpSp>
      <p:grpSp>
        <p:nvGrpSpPr>
          <p:cNvPr id="8" name="Group 75"/>
          <p:cNvGrpSpPr>
            <a:grpSpLocks/>
          </p:cNvGrpSpPr>
          <p:nvPr userDrawn="1"/>
        </p:nvGrpSpPr>
        <p:grpSpPr bwMode="auto">
          <a:xfrm>
            <a:off x="215900" y="2438400"/>
            <a:ext cx="4279900" cy="1600200"/>
            <a:chOff x="152400" y="2438400"/>
            <a:chExt cx="4279900" cy="1600200"/>
          </a:xfrm>
        </p:grpSpPr>
        <p:sp>
          <p:nvSpPr>
            <p:cNvPr id="9" name="Rectangle 39"/>
            <p:cNvSpPr/>
            <p:nvPr/>
          </p:nvSpPr>
          <p:spPr>
            <a:xfrm>
              <a:off x="152400" y="2438400"/>
              <a:ext cx="4267200" cy="304800"/>
            </a:xfrm>
            <a:prstGeom prst="rect">
              <a:avLst/>
            </a:prstGeom>
            <a:gradFill rotWithShape="1">
              <a:gsLst>
                <a:gs pos="0">
                  <a:srgbClr val="A5A5A5">
                    <a:shade val="51000"/>
                    <a:satMod val="130000"/>
                  </a:srgbClr>
                </a:gs>
                <a:gs pos="80000">
                  <a:srgbClr val="A5A5A5">
                    <a:shade val="93000"/>
                    <a:satMod val="130000"/>
                  </a:srgbClr>
                </a:gs>
                <a:gs pos="100000">
                  <a:srgbClr val="A5A5A5">
                    <a:shade val="94000"/>
                    <a:satMod val="135000"/>
                  </a:srgbClr>
                </a:gs>
              </a:gsLst>
              <a:lin ang="16200000" scaled="0"/>
            </a:gradFill>
            <a:ln w="9525" cap="flat" cmpd="sng" algn="ctr">
              <a:solidFill>
                <a:srgbClr val="A5A5A5">
                  <a:shade val="95000"/>
                  <a:satMod val="105000"/>
                </a:srgbClr>
              </a:solidFill>
              <a:prstDash val="solid"/>
            </a:ln>
            <a:effectLst>
              <a:outerShdw blurRad="40000" dist="23000" dir="5400000" rotWithShape="0">
                <a:srgbClr val="000000">
                  <a:alpha val="35000"/>
                </a:srgbClr>
              </a:outerShdw>
            </a:effectLst>
          </p:spPr>
          <p:txBody>
            <a:bodyPr anchor="ctr"/>
            <a:lstStyle/>
            <a:p>
              <a:pPr fontAlgn="auto">
                <a:spcBef>
                  <a:spcPts val="0"/>
                </a:spcBef>
                <a:spcAft>
                  <a:spcPts val="0"/>
                </a:spcAft>
                <a:buClr>
                  <a:srgbClr val="F79646"/>
                </a:buClr>
                <a:defRPr/>
              </a:pPr>
              <a:endParaRPr lang="en-US" kern="0" dirty="0">
                <a:solidFill>
                  <a:sysClr val="window" lastClr="FFFFFF"/>
                </a:solidFill>
                <a:latin typeface="Calibri"/>
              </a:endParaRPr>
            </a:p>
          </p:txBody>
        </p:sp>
        <p:grpSp>
          <p:nvGrpSpPr>
            <p:cNvPr id="10" name="Group 52"/>
            <p:cNvGrpSpPr>
              <a:grpSpLocks/>
            </p:cNvGrpSpPr>
            <p:nvPr/>
          </p:nvGrpSpPr>
          <p:grpSpPr bwMode="auto">
            <a:xfrm>
              <a:off x="152400" y="2438400"/>
              <a:ext cx="4279900" cy="1600200"/>
              <a:chOff x="152400" y="914400"/>
              <a:chExt cx="4279900" cy="1600200"/>
            </a:xfrm>
          </p:grpSpPr>
          <p:sp>
            <p:nvSpPr>
              <p:cNvPr id="11" name="Rectangle 41"/>
              <p:cNvSpPr/>
              <p:nvPr/>
            </p:nvSpPr>
            <p:spPr>
              <a:xfrm>
                <a:off x="152400" y="1219200"/>
                <a:ext cx="4267200" cy="1295400"/>
              </a:xfrm>
              <a:prstGeom prst="rect">
                <a:avLst/>
              </a:prstGeom>
              <a:gradFill rotWithShape="1">
                <a:gsLst>
                  <a:gs pos="0">
                    <a:srgbClr val="A5A5A5">
                      <a:shade val="51000"/>
                      <a:satMod val="130000"/>
                    </a:srgbClr>
                  </a:gs>
                  <a:gs pos="80000">
                    <a:srgbClr val="A5A5A5">
                      <a:shade val="93000"/>
                      <a:satMod val="130000"/>
                    </a:srgbClr>
                  </a:gs>
                  <a:gs pos="100000">
                    <a:srgbClr val="A5A5A5">
                      <a:shade val="94000"/>
                      <a:satMod val="135000"/>
                    </a:srgbClr>
                  </a:gs>
                </a:gsLst>
                <a:lin ang="16200000" scaled="0"/>
              </a:gradFill>
              <a:ln w="9525" cap="flat" cmpd="sng" algn="ctr">
                <a:solidFill>
                  <a:srgbClr val="A5A5A5">
                    <a:shade val="95000"/>
                    <a:satMod val="105000"/>
                  </a:srgbClr>
                </a:solidFill>
                <a:prstDash val="solid"/>
              </a:ln>
              <a:effectLst>
                <a:outerShdw blurRad="40000" dist="23000" dir="5400000" rotWithShape="0">
                  <a:srgbClr val="000000">
                    <a:alpha val="35000"/>
                  </a:srgbClr>
                </a:outerShdw>
              </a:effectLst>
            </p:spPr>
            <p:txBody>
              <a:bodyPr/>
              <a:lstStyle/>
              <a:p>
                <a:pPr fontAlgn="auto">
                  <a:spcBef>
                    <a:spcPts val="0"/>
                  </a:spcBef>
                  <a:spcAft>
                    <a:spcPts val="0"/>
                  </a:spcAft>
                  <a:buClr>
                    <a:srgbClr val="F79646"/>
                  </a:buClr>
                  <a:buFont typeface="Arial" pitchFamily="34" charset="0"/>
                  <a:buChar char="•"/>
                  <a:defRPr/>
                </a:pPr>
                <a:endParaRPr lang="en-US" sz="1600" kern="0" dirty="0">
                  <a:solidFill>
                    <a:sysClr val="window" lastClr="FFFFFF"/>
                  </a:solidFill>
                  <a:latin typeface="Calibri"/>
                </a:endParaRPr>
              </a:p>
            </p:txBody>
          </p:sp>
          <p:sp>
            <p:nvSpPr>
              <p:cNvPr id="12" name="Rectangle 42"/>
              <p:cNvSpPr/>
              <p:nvPr/>
            </p:nvSpPr>
            <p:spPr>
              <a:xfrm>
                <a:off x="152400" y="914400"/>
                <a:ext cx="4279900" cy="304800"/>
              </a:xfrm>
              <a:prstGeom prst="rect">
                <a:avLst/>
              </a:prstGeom>
              <a:solidFill>
                <a:sysClr val="window" lastClr="FFFFFF">
                  <a:alpha val="50000"/>
                </a:sysClr>
              </a:solidFill>
              <a:ln w="25400" cap="flat" cmpd="sng" algn="ctr">
                <a:noFill/>
                <a:prstDash val="solid"/>
              </a:ln>
              <a:effectLst/>
            </p:spPr>
            <p:txBody>
              <a:bodyPr anchor="ctr"/>
              <a:lstStyle/>
              <a:p>
                <a:pPr algn="ctr" fontAlgn="auto">
                  <a:spcBef>
                    <a:spcPts val="0"/>
                  </a:spcBef>
                  <a:spcAft>
                    <a:spcPts val="0"/>
                  </a:spcAft>
                  <a:defRPr/>
                </a:pPr>
                <a:endParaRPr lang="en-US" b="1" kern="0" dirty="0">
                  <a:solidFill>
                    <a:srgbClr val="141414"/>
                  </a:solidFill>
                  <a:latin typeface="Calibri"/>
                </a:endParaRPr>
              </a:p>
            </p:txBody>
          </p:sp>
        </p:grpSp>
      </p:grpSp>
      <p:grpSp>
        <p:nvGrpSpPr>
          <p:cNvPr id="13" name="Group 80"/>
          <p:cNvGrpSpPr>
            <a:grpSpLocks/>
          </p:cNvGrpSpPr>
          <p:nvPr userDrawn="1"/>
        </p:nvGrpSpPr>
        <p:grpSpPr bwMode="auto">
          <a:xfrm>
            <a:off x="215900" y="4191000"/>
            <a:ext cx="4279900" cy="1600200"/>
            <a:chOff x="152400" y="2438400"/>
            <a:chExt cx="4279900" cy="1600200"/>
          </a:xfrm>
        </p:grpSpPr>
        <p:sp>
          <p:nvSpPr>
            <p:cNvPr id="14" name="Rectangle 44"/>
            <p:cNvSpPr/>
            <p:nvPr/>
          </p:nvSpPr>
          <p:spPr>
            <a:xfrm>
              <a:off x="152400" y="2438400"/>
              <a:ext cx="4267200" cy="304800"/>
            </a:xfrm>
            <a:prstGeom prst="rect">
              <a:avLst/>
            </a:prstGeom>
            <a:gradFill rotWithShape="1">
              <a:gsLst>
                <a:gs pos="0">
                  <a:srgbClr val="A5A5A5">
                    <a:shade val="51000"/>
                    <a:satMod val="130000"/>
                  </a:srgbClr>
                </a:gs>
                <a:gs pos="80000">
                  <a:srgbClr val="A5A5A5">
                    <a:shade val="93000"/>
                    <a:satMod val="130000"/>
                  </a:srgbClr>
                </a:gs>
                <a:gs pos="100000">
                  <a:srgbClr val="A5A5A5">
                    <a:shade val="94000"/>
                    <a:satMod val="135000"/>
                  </a:srgbClr>
                </a:gs>
              </a:gsLst>
              <a:lin ang="16200000" scaled="0"/>
            </a:gradFill>
            <a:ln w="9525" cap="flat" cmpd="sng" algn="ctr">
              <a:solidFill>
                <a:srgbClr val="A5A5A5">
                  <a:shade val="95000"/>
                  <a:satMod val="105000"/>
                </a:srgbClr>
              </a:solidFill>
              <a:prstDash val="solid"/>
            </a:ln>
            <a:effectLst>
              <a:outerShdw blurRad="40000" dist="23000" dir="5400000" rotWithShape="0">
                <a:srgbClr val="000000">
                  <a:alpha val="35000"/>
                </a:srgbClr>
              </a:outerShdw>
            </a:effectLst>
          </p:spPr>
          <p:txBody>
            <a:bodyPr anchor="ctr"/>
            <a:lstStyle/>
            <a:p>
              <a:pPr fontAlgn="auto">
                <a:spcBef>
                  <a:spcPts val="0"/>
                </a:spcBef>
                <a:spcAft>
                  <a:spcPts val="0"/>
                </a:spcAft>
                <a:buClr>
                  <a:srgbClr val="F79646"/>
                </a:buClr>
                <a:defRPr/>
              </a:pPr>
              <a:endParaRPr lang="en-US" kern="0" dirty="0">
                <a:solidFill>
                  <a:sysClr val="window" lastClr="FFFFFF"/>
                </a:solidFill>
                <a:latin typeface="Calibri"/>
              </a:endParaRPr>
            </a:p>
          </p:txBody>
        </p:sp>
        <p:grpSp>
          <p:nvGrpSpPr>
            <p:cNvPr id="15" name="Group 52"/>
            <p:cNvGrpSpPr>
              <a:grpSpLocks/>
            </p:cNvGrpSpPr>
            <p:nvPr/>
          </p:nvGrpSpPr>
          <p:grpSpPr bwMode="auto">
            <a:xfrm>
              <a:off x="152400" y="2438400"/>
              <a:ext cx="4279900" cy="1600200"/>
              <a:chOff x="152400" y="914400"/>
              <a:chExt cx="4279900" cy="1600200"/>
            </a:xfrm>
          </p:grpSpPr>
          <p:sp>
            <p:nvSpPr>
              <p:cNvPr id="16" name="Rectangle 46"/>
              <p:cNvSpPr/>
              <p:nvPr/>
            </p:nvSpPr>
            <p:spPr>
              <a:xfrm>
                <a:off x="152400" y="1219200"/>
                <a:ext cx="4267200" cy="1295400"/>
              </a:xfrm>
              <a:prstGeom prst="rect">
                <a:avLst/>
              </a:prstGeom>
              <a:gradFill rotWithShape="1">
                <a:gsLst>
                  <a:gs pos="0">
                    <a:srgbClr val="A5A5A5">
                      <a:shade val="51000"/>
                      <a:satMod val="130000"/>
                    </a:srgbClr>
                  </a:gs>
                  <a:gs pos="80000">
                    <a:srgbClr val="A5A5A5">
                      <a:shade val="93000"/>
                      <a:satMod val="130000"/>
                    </a:srgbClr>
                  </a:gs>
                  <a:gs pos="100000">
                    <a:srgbClr val="A5A5A5">
                      <a:shade val="94000"/>
                      <a:satMod val="135000"/>
                    </a:srgbClr>
                  </a:gs>
                </a:gsLst>
                <a:lin ang="16200000" scaled="0"/>
              </a:gradFill>
              <a:ln w="9525" cap="flat" cmpd="sng" algn="ctr">
                <a:solidFill>
                  <a:srgbClr val="A5A5A5">
                    <a:shade val="95000"/>
                    <a:satMod val="105000"/>
                  </a:srgbClr>
                </a:solidFill>
                <a:prstDash val="solid"/>
              </a:ln>
              <a:effectLst>
                <a:outerShdw blurRad="40000" dist="23000" dir="5400000" rotWithShape="0">
                  <a:srgbClr val="000000">
                    <a:alpha val="35000"/>
                  </a:srgbClr>
                </a:outerShdw>
              </a:effectLst>
            </p:spPr>
            <p:txBody>
              <a:bodyPr/>
              <a:lstStyle/>
              <a:p>
                <a:pPr fontAlgn="auto">
                  <a:spcBef>
                    <a:spcPts val="0"/>
                  </a:spcBef>
                  <a:spcAft>
                    <a:spcPts val="0"/>
                  </a:spcAft>
                  <a:buClr>
                    <a:srgbClr val="F79646"/>
                  </a:buClr>
                  <a:buFont typeface="Arial" pitchFamily="34" charset="0"/>
                  <a:buChar char="•"/>
                  <a:defRPr/>
                </a:pPr>
                <a:endParaRPr lang="en-US" sz="1600" kern="0" dirty="0">
                  <a:solidFill>
                    <a:sysClr val="window" lastClr="FFFFFF"/>
                  </a:solidFill>
                  <a:latin typeface="Calibri"/>
                </a:endParaRPr>
              </a:p>
            </p:txBody>
          </p:sp>
          <p:sp>
            <p:nvSpPr>
              <p:cNvPr id="17" name="Rectangle 47"/>
              <p:cNvSpPr/>
              <p:nvPr/>
            </p:nvSpPr>
            <p:spPr>
              <a:xfrm>
                <a:off x="152400" y="914400"/>
                <a:ext cx="4279900" cy="304800"/>
              </a:xfrm>
              <a:prstGeom prst="rect">
                <a:avLst/>
              </a:prstGeom>
              <a:solidFill>
                <a:sysClr val="window" lastClr="FFFFFF">
                  <a:alpha val="50000"/>
                </a:sysClr>
              </a:solidFill>
              <a:ln w="25400" cap="flat" cmpd="sng" algn="ctr">
                <a:noFill/>
                <a:prstDash val="solid"/>
              </a:ln>
              <a:effectLst/>
            </p:spPr>
            <p:txBody>
              <a:bodyPr anchor="ctr"/>
              <a:lstStyle/>
              <a:p>
                <a:pPr algn="ctr" fontAlgn="auto">
                  <a:spcBef>
                    <a:spcPts val="0"/>
                  </a:spcBef>
                  <a:spcAft>
                    <a:spcPts val="0"/>
                  </a:spcAft>
                  <a:defRPr/>
                </a:pPr>
                <a:endParaRPr lang="en-US" b="1" kern="0" dirty="0">
                  <a:solidFill>
                    <a:srgbClr val="141414"/>
                  </a:solidFill>
                  <a:latin typeface="Calibri"/>
                </a:endParaRPr>
              </a:p>
            </p:txBody>
          </p:sp>
        </p:grpSp>
      </p:grpSp>
      <p:grpSp>
        <p:nvGrpSpPr>
          <p:cNvPr id="18" name="Group 90"/>
          <p:cNvGrpSpPr>
            <a:grpSpLocks/>
          </p:cNvGrpSpPr>
          <p:nvPr userDrawn="1"/>
        </p:nvGrpSpPr>
        <p:grpSpPr bwMode="auto">
          <a:xfrm>
            <a:off x="4648200" y="685800"/>
            <a:ext cx="4279900" cy="1600200"/>
            <a:chOff x="152400" y="2438400"/>
            <a:chExt cx="4279900" cy="1600200"/>
          </a:xfrm>
        </p:grpSpPr>
        <p:sp>
          <p:nvSpPr>
            <p:cNvPr id="19" name="Rectangle 49"/>
            <p:cNvSpPr/>
            <p:nvPr/>
          </p:nvSpPr>
          <p:spPr>
            <a:xfrm>
              <a:off x="152400" y="2438400"/>
              <a:ext cx="4267200" cy="304800"/>
            </a:xfrm>
            <a:prstGeom prst="rect">
              <a:avLst/>
            </a:prstGeom>
            <a:gradFill rotWithShape="1">
              <a:gsLst>
                <a:gs pos="0">
                  <a:srgbClr val="A5A5A5">
                    <a:shade val="51000"/>
                    <a:satMod val="130000"/>
                  </a:srgbClr>
                </a:gs>
                <a:gs pos="80000">
                  <a:srgbClr val="A5A5A5">
                    <a:shade val="93000"/>
                    <a:satMod val="130000"/>
                  </a:srgbClr>
                </a:gs>
                <a:gs pos="100000">
                  <a:srgbClr val="A5A5A5">
                    <a:shade val="94000"/>
                    <a:satMod val="135000"/>
                  </a:srgbClr>
                </a:gs>
              </a:gsLst>
              <a:lin ang="16200000" scaled="0"/>
            </a:gradFill>
            <a:ln w="9525" cap="flat" cmpd="sng" algn="ctr">
              <a:solidFill>
                <a:srgbClr val="A5A5A5">
                  <a:shade val="95000"/>
                  <a:satMod val="105000"/>
                </a:srgbClr>
              </a:solidFill>
              <a:prstDash val="solid"/>
            </a:ln>
            <a:effectLst>
              <a:outerShdw blurRad="40000" dist="23000" dir="5400000" rotWithShape="0">
                <a:srgbClr val="000000">
                  <a:alpha val="35000"/>
                </a:srgbClr>
              </a:outerShdw>
            </a:effectLst>
          </p:spPr>
          <p:txBody>
            <a:bodyPr anchor="ctr"/>
            <a:lstStyle/>
            <a:p>
              <a:pPr fontAlgn="auto">
                <a:spcBef>
                  <a:spcPts val="0"/>
                </a:spcBef>
                <a:spcAft>
                  <a:spcPts val="0"/>
                </a:spcAft>
                <a:buClr>
                  <a:srgbClr val="F79646"/>
                </a:buClr>
                <a:defRPr/>
              </a:pPr>
              <a:endParaRPr lang="en-US" kern="0" dirty="0">
                <a:solidFill>
                  <a:sysClr val="window" lastClr="FFFFFF"/>
                </a:solidFill>
                <a:latin typeface="Calibri"/>
              </a:endParaRPr>
            </a:p>
          </p:txBody>
        </p:sp>
        <p:grpSp>
          <p:nvGrpSpPr>
            <p:cNvPr id="20" name="Group 52"/>
            <p:cNvGrpSpPr>
              <a:grpSpLocks/>
            </p:cNvGrpSpPr>
            <p:nvPr/>
          </p:nvGrpSpPr>
          <p:grpSpPr bwMode="auto">
            <a:xfrm>
              <a:off x="152400" y="2438400"/>
              <a:ext cx="4279900" cy="1600200"/>
              <a:chOff x="152400" y="914400"/>
              <a:chExt cx="4279900" cy="1600200"/>
            </a:xfrm>
          </p:grpSpPr>
          <p:sp>
            <p:nvSpPr>
              <p:cNvPr id="21" name="Rectangle 51"/>
              <p:cNvSpPr/>
              <p:nvPr/>
            </p:nvSpPr>
            <p:spPr>
              <a:xfrm>
                <a:off x="152400" y="1219200"/>
                <a:ext cx="4267200" cy="1295400"/>
              </a:xfrm>
              <a:prstGeom prst="rect">
                <a:avLst/>
              </a:prstGeom>
              <a:gradFill rotWithShape="1">
                <a:gsLst>
                  <a:gs pos="0">
                    <a:srgbClr val="A5A5A5">
                      <a:shade val="51000"/>
                      <a:satMod val="130000"/>
                    </a:srgbClr>
                  </a:gs>
                  <a:gs pos="80000">
                    <a:srgbClr val="A5A5A5">
                      <a:shade val="93000"/>
                      <a:satMod val="130000"/>
                    </a:srgbClr>
                  </a:gs>
                  <a:gs pos="100000">
                    <a:srgbClr val="A5A5A5">
                      <a:shade val="94000"/>
                      <a:satMod val="135000"/>
                    </a:srgbClr>
                  </a:gs>
                </a:gsLst>
                <a:lin ang="16200000" scaled="0"/>
              </a:gradFill>
              <a:ln w="9525" cap="flat" cmpd="sng" algn="ctr">
                <a:solidFill>
                  <a:srgbClr val="A5A5A5">
                    <a:shade val="95000"/>
                    <a:satMod val="105000"/>
                  </a:srgbClr>
                </a:solidFill>
                <a:prstDash val="solid"/>
              </a:ln>
              <a:effectLst>
                <a:outerShdw blurRad="40000" dist="23000" dir="5400000" rotWithShape="0">
                  <a:srgbClr val="000000">
                    <a:alpha val="35000"/>
                  </a:srgbClr>
                </a:outerShdw>
              </a:effectLst>
            </p:spPr>
            <p:txBody>
              <a:bodyPr/>
              <a:lstStyle/>
              <a:p>
                <a:pPr fontAlgn="auto">
                  <a:spcBef>
                    <a:spcPts val="0"/>
                  </a:spcBef>
                  <a:spcAft>
                    <a:spcPts val="0"/>
                  </a:spcAft>
                  <a:buClr>
                    <a:srgbClr val="F79646"/>
                  </a:buClr>
                  <a:buFont typeface="Arial" pitchFamily="34" charset="0"/>
                  <a:buChar char="•"/>
                  <a:defRPr/>
                </a:pPr>
                <a:endParaRPr lang="en-US" sz="1600" kern="0" dirty="0">
                  <a:solidFill>
                    <a:sysClr val="window" lastClr="FFFFFF"/>
                  </a:solidFill>
                  <a:latin typeface="Calibri"/>
                </a:endParaRPr>
              </a:p>
            </p:txBody>
          </p:sp>
          <p:sp>
            <p:nvSpPr>
              <p:cNvPr id="22" name="Rectangle 52"/>
              <p:cNvSpPr/>
              <p:nvPr/>
            </p:nvSpPr>
            <p:spPr>
              <a:xfrm>
                <a:off x="152400" y="914400"/>
                <a:ext cx="4279900" cy="304800"/>
              </a:xfrm>
              <a:prstGeom prst="rect">
                <a:avLst/>
              </a:prstGeom>
              <a:solidFill>
                <a:sysClr val="window" lastClr="FFFFFF">
                  <a:alpha val="50000"/>
                </a:sysClr>
              </a:solidFill>
              <a:ln w="25400" cap="flat" cmpd="sng" algn="ctr">
                <a:noFill/>
                <a:prstDash val="solid"/>
              </a:ln>
              <a:effectLst/>
            </p:spPr>
            <p:txBody>
              <a:bodyPr anchor="ctr"/>
              <a:lstStyle/>
              <a:p>
                <a:pPr algn="ctr" fontAlgn="auto">
                  <a:spcBef>
                    <a:spcPts val="0"/>
                  </a:spcBef>
                  <a:spcAft>
                    <a:spcPts val="0"/>
                  </a:spcAft>
                  <a:defRPr/>
                </a:pPr>
                <a:endParaRPr lang="en-US" b="1" kern="0" dirty="0">
                  <a:solidFill>
                    <a:srgbClr val="141414"/>
                  </a:solidFill>
                  <a:latin typeface="Calibri"/>
                </a:endParaRPr>
              </a:p>
            </p:txBody>
          </p:sp>
        </p:grpSp>
      </p:grpSp>
      <p:grpSp>
        <p:nvGrpSpPr>
          <p:cNvPr id="23" name="Group 95"/>
          <p:cNvGrpSpPr>
            <a:grpSpLocks/>
          </p:cNvGrpSpPr>
          <p:nvPr userDrawn="1"/>
        </p:nvGrpSpPr>
        <p:grpSpPr bwMode="auto">
          <a:xfrm>
            <a:off x="4648200" y="2438400"/>
            <a:ext cx="4279900" cy="1600200"/>
            <a:chOff x="152400" y="2438400"/>
            <a:chExt cx="4279900" cy="1600200"/>
          </a:xfrm>
        </p:grpSpPr>
        <p:sp>
          <p:nvSpPr>
            <p:cNvPr id="24" name="Rectangle 54"/>
            <p:cNvSpPr/>
            <p:nvPr/>
          </p:nvSpPr>
          <p:spPr>
            <a:xfrm>
              <a:off x="152400" y="2438400"/>
              <a:ext cx="4267200" cy="304800"/>
            </a:xfrm>
            <a:prstGeom prst="rect">
              <a:avLst/>
            </a:prstGeom>
            <a:gradFill rotWithShape="1">
              <a:gsLst>
                <a:gs pos="0">
                  <a:srgbClr val="A5A5A5">
                    <a:shade val="51000"/>
                    <a:satMod val="130000"/>
                  </a:srgbClr>
                </a:gs>
                <a:gs pos="80000">
                  <a:srgbClr val="A5A5A5">
                    <a:shade val="93000"/>
                    <a:satMod val="130000"/>
                  </a:srgbClr>
                </a:gs>
                <a:gs pos="100000">
                  <a:srgbClr val="A5A5A5">
                    <a:shade val="94000"/>
                    <a:satMod val="135000"/>
                  </a:srgbClr>
                </a:gs>
              </a:gsLst>
              <a:lin ang="16200000" scaled="0"/>
            </a:gradFill>
            <a:ln w="9525" cap="flat" cmpd="sng" algn="ctr">
              <a:solidFill>
                <a:srgbClr val="A5A5A5">
                  <a:shade val="95000"/>
                  <a:satMod val="105000"/>
                </a:srgbClr>
              </a:solidFill>
              <a:prstDash val="solid"/>
            </a:ln>
            <a:effectLst>
              <a:outerShdw blurRad="40000" dist="23000" dir="5400000" rotWithShape="0">
                <a:srgbClr val="000000">
                  <a:alpha val="35000"/>
                </a:srgbClr>
              </a:outerShdw>
            </a:effectLst>
          </p:spPr>
          <p:txBody>
            <a:bodyPr anchor="ctr"/>
            <a:lstStyle/>
            <a:p>
              <a:pPr fontAlgn="auto">
                <a:spcBef>
                  <a:spcPts val="0"/>
                </a:spcBef>
                <a:spcAft>
                  <a:spcPts val="0"/>
                </a:spcAft>
                <a:buClr>
                  <a:srgbClr val="F79646"/>
                </a:buClr>
                <a:defRPr/>
              </a:pPr>
              <a:endParaRPr lang="en-US" kern="0" dirty="0">
                <a:solidFill>
                  <a:sysClr val="window" lastClr="FFFFFF"/>
                </a:solidFill>
                <a:latin typeface="Calibri"/>
              </a:endParaRPr>
            </a:p>
          </p:txBody>
        </p:sp>
        <p:grpSp>
          <p:nvGrpSpPr>
            <p:cNvPr id="25" name="Group 52"/>
            <p:cNvGrpSpPr>
              <a:grpSpLocks/>
            </p:cNvGrpSpPr>
            <p:nvPr/>
          </p:nvGrpSpPr>
          <p:grpSpPr bwMode="auto">
            <a:xfrm>
              <a:off x="152400" y="2438400"/>
              <a:ext cx="4279900" cy="1600200"/>
              <a:chOff x="152400" y="914400"/>
              <a:chExt cx="4279900" cy="1600200"/>
            </a:xfrm>
          </p:grpSpPr>
          <p:sp>
            <p:nvSpPr>
              <p:cNvPr id="26" name="Rectangle 56"/>
              <p:cNvSpPr/>
              <p:nvPr/>
            </p:nvSpPr>
            <p:spPr>
              <a:xfrm>
                <a:off x="152400" y="1219200"/>
                <a:ext cx="4267200" cy="1295400"/>
              </a:xfrm>
              <a:prstGeom prst="rect">
                <a:avLst/>
              </a:prstGeom>
              <a:gradFill rotWithShape="1">
                <a:gsLst>
                  <a:gs pos="0">
                    <a:srgbClr val="A5A5A5">
                      <a:shade val="51000"/>
                      <a:satMod val="130000"/>
                    </a:srgbClr>
                  </a:gs>
                  <a:gs pos="80000">
                    <a:srgbClr val="A5A5A5">
                      <a:shade val="93000"/>
                      <a:satMod val="130000"/>
                    </a:srgbClr>
                  </a:gs>
                  <a:gs pos="100000">
                    <a:srgbClr val="A5A5A5">
                      <a:shade val="94000"/>
                      <a:satMod val="135000"/>
                    </a:srgbClr>
                  </a:gs>
                </a:gsLst>
                <a:lin ang="16200000" scaled="0"/>
              </a:gradFill>
              <a:ln w="9525" cap="flat" cmpd="sng" algn="ctr">
                <a:solidFill>
                  <a:srgbClr val="A5A5A5">
                    <a:shade val="95000"/>
                    <a:satMod val="105000"/>
                  </a:srgbClr>
                </a:solidFill>
                <a:prstDash val="solid"/>
              </a:ln>
              <a:effectLst>
                <a:outerShdw blurRad="40000" dist="23000" dir="5400000" rotWithShape="0">
                  <a:srgbClr val="000000">
                    <a:alpha val="35000"/>
                  </a:srgbClr>
                </a:outerShdw>
              </a:effectLst>
            </p:spPr>
            <p:txBody>
              <a:bodyPr/>
              <a:lstStyle/>
              <a:p>
                <a:pPr fontAlgn="auto">
                  <a:spcBef>
                    <a:spcPts val="0"/>
                  </a:spcBef>
                  <a:spcAft>
                    <a:spcPts val="0"/>
                  </a:spcAft>
                  <a:buClr>
                    <a:srgbClr val="F79646"/>
                  </a:buClr>
                  <a:buFont typeface="Arial" pitchFamily="34" charset="0"/>
                  <a:buChar char="•"/>
                  <a:defRPr/>
                </a:pPr>
                <a:endParaRPr lang="en-US" sz="1600" kern="0" dirty="0">
                  <a:solidFill>
                    <a:sysClr val="window" lastClr="FFFFFF"/>
                  </a:solidFill>
                  <a:latin typeface="Calibri"/>
                </a:endParaRPr>
              </a:p>
            </p:txBody>
          </p:sp>
          <p:sp>
            <p:nvSpPr>
              <p:cNvPr id="27" name="Rectangle 57"/>
              <p:cNvSpPr/>
              <p:nvPr/>
            </p:nvSpPr>
            <p:spPr>
              <a:xfrm>
                <a:off x="152400" y="914400"/>
                <a:ext cx="4279900" cy="304800"/>
              </a:xfrm>
              <a:prstGeom prst="rect">
                <a:avLst/>
              </a:prstGeom>
              <a:solidFill>
                <a:sysClr val="window" lastClr="FFFFFF">
                  <a:alpha val="50000"/>
                </a:sysClr>
              </a:solidFill>
              <a:ln w="25400" cap="flat" cmpd="sng" algn="ctr">
                <a:noFill/>
                <a:prstDash val="solid"/>
              </a:ln>
              <a:effectLst/>
            </p:spPr>
            <p:txBody>
              <a:bodyPr anchor="ctr"/>
              <a:lstStyle/>
              <a:p>
                <a:pPr algn="ctr" fontAlgn="auto">
                  <a:spcBef>
                    <a:spcPts val="0"/>
                  </a:spcBef>
                  <a:spcAft>
                    <a:spcPts val="0"/>
                  </a:spcAft>
                  <a:defRPr/>
                </a:pPr>
                <a:endParaRPr lang="en-US" b="1" kern="0" dirty="0">
                  <a:solidFill>
                    <a:srgbClr val="141414"/>
                  </a:solidFill>
                  <a:latin typeface="Calibri"/>
                </a:endParaRPr>
              </a:p>
            </p:txBody>
          </p:sp>
        </p:grpSp>
      </p:grpSp>
      <p:grpSp>
        <p:nvGrpSpPr>
          <p:cNvPr id="28" name="Group 100"/>
          <p:cNvGrpSpPr>
            <a:grpSpLocks/>
          </p:cNvGrpSpPr>
          <p:nvPr userDrawn="1"/>
        </p:nvGrpSpPr>
        <p:grpSpPr bwMode="auto">
          <a:xfrm>
            <a:off x="4648200" y="4191000"/>
            <a:ext cx="4279900" cy="1600200"/>
            <a:chOff x="152400" y="2438400"/>
            <a:chExt cx="4279900" cy="1600200"/>
          </a:xfrm>
        </p:grpSpPr>
        <p:sp>
          <p:nvSpPr>
            <p:cNvPr id="29" name="Rectangle 59"/>
            <p:cNvSpPr/>
            <p:nvPr/>
          </p:nvSpPr>
          <p:spPr>
            <a:xfrm>
              <a:off x="152400" y="2438400"/>
              <a:ext cx="4267200" cy="304800"/>
            </a:xfrm>
            <a:prstGeom prst="rect">
              <a:avLst/>
            </a:prstGeom>
            <a:gradFill rotWithShape="1">
              <a:gsLst>
                <a:gs pos="0">
                  <a:srgbClr val="A5A5A5">
                    <a:shade val="51000"/>
                    <a:satMod val="130000"/>
                  </a:srgbClr>
                </a:gs>
                <a:gs pos="80000">
                  <a:srgbClr val="A5A5A5">
                    <a:shade val="93000"/>
                    <a:satMod val="130000"/>
                  </a:srgbClr>
                </a:gs>
                <a:gs pos="100000">
                  <a:srgbClr val="A5A5A5">
                    <a:shade val="94000"/>
                    <a:satMod val="135000"/>
                  </a:srgbClr>
                </a:gs>
              </a:gsLst>
              <a:lin ang="16200000" scaled="0"/>
            </a:gradFill>
            <a:ln w="9525" cap="flat" cmpd="sng" algn="ctr">
              <a:solidFill>
                <a:srgbClr val="A5A5A5">
                  <a:shade val="95000"/>
                  <a:satMod val="105000"/>
                </a:srgbClr>
              </a:solidFill>
              <a:prstDash val="solid"/>
            </a:ln>
            <a:effectLst>
              <a:outerShdw blurRad="40000" dist="23000" dir="5400000" rotWithShape="0">
                <a:srgbClr val="000000">
                  <a:alpha val="35000"/>
                </a:srgbClr>
              </a:outerShdw>
            </a:effectLst>
          </p:spPr>
          <p:txBody>
            <a:bodyPr anchor="ctr"/>
            <a:lstStyle/>
            <a:p>
              <a:pPr fontAlgn="auto">
                <a:spcBef>
                  <a:spcPts val="0"/>
                </a:spcBef>
                <a:spcAft>
                  <a:spcPts val="0"/>
                </a:spcAft>
                <a:buClr>
                  <a:srgbClr val="F79646"/>
                </a:buClr>
                <a:defRPr/>
              </a:pPr>
              <a:endParaRPr lang="en-US" kern="0" dirty="0">
                <a:solidFill>
                  <a:sysClr val="window" lastClr="FFFFFF"/>
                </a:solidFill>
                <a:latin typeface="Calibri"/>
              </a:endParaRPr>
            </a:p>
          </p:txBody>
        </p:sp>
        <p:grpSp>
          <p:nvGrpSpPr>
            <p:cNvPr id="30" name="Group 52"/>
            <p:cNvGrpSpPr>
              <a:grpSpLocks/>
            </p:cNvGrpSpPr>
            <p:nvPr/>
          </p:nvGrpSpPr>
          <p:grpSpPr bwMode="auto">
            <a:xfrm>
              <a:off x="152400" y="2438400"/>
              <a:ext cx="4279900" cy="1600200"/>
              <a:chOff x="152400" y="914400"/>
              <a:chExt cx="4279900" cy="1600200"/>
            </a:xfrm>
          </p:grpSpPr>
          <p:sp>
            <p:nvSpPr>
              <p:cNvPr id="31" name="Rectangle 61"/>
              <p:cNvSpPr/>
              <p:nvPr/>
            </p:nvSpPr>
            <p:spPr>
              <a:xfrm>
                <a:off x="152400" y="1219200"/>
                <a:ext cx="4267200" cy="1295400"/>
              </a:xfrm>
              <a:prstGeom prst="rect">
                <a:avLst/>
              </a:prstGeom>
              <a:gradFill rotWithShape="1">
                <a:gsLst>
                  <a:gs pos="0">
                    <a:srgbClr val="A5A5A5">
                      <a:shade val="51000"/>
                      <a:satMod val="130000"/>
                    </a:srgbClr>
                  </a:gs>
                  <a:gs pos="80000">
                    <a:srgbClr val="A5A5A5">
                      <a:shade val="93000"/>
                      <a:satMod val="130000"/>
                    </a:srgbClr>
                  </a:gs>
                  <a:gs pos="100000">
                    <a:srgbClr val="A5A5A5">
                      <a:shade val="94000"/>
                      <a:satMod val="135000"/>
                    </a:srgbClr>
                  </a:gs>
                </a:gsLst>
                <a:lin ang="16200000" scaled="0"/>
              </a:gradFill>
              <a:ln w="9525" cap="flat" cmpd="sng" algn="ctr">
                <a:solidFill>
                  <a:srgbClr val="A5A5A5">
                    <a:shade val="95000"/>
                    <a:satMod val="105000"/>
                  </a:srgbClr>
                </a:solidFill>
                <a:prstDash val="solid"/>
              </a:ln>
              <a:effectLst>
                <a:outerShdw blurRad="40000" dist="23000" dir="5400000" rotWithShape="0">
                  <a:srgbClr val="000000">
                    <a:alpha val="35000"/>
                  </a:srgbClr>
                </a:outerShdw>
              </a:effectLst>
            </p:spPr>
            <p:txBody>
              <a:bodyPr>
                <a:normAutofit/>
              </a:bodyPr>
              <a:lstStyle/>
              <a:p>
                <a:pPr fontAlgn="auto">
                  <a:spcBef>
                    <a:spcPts val="0"/>
                  </a:spcBef>
                  <a:spcAft>
                    <a:spcPts val="0"/>
                  </a:spcAft>
                  <a:buClr>
                    <a:srgbClr val="F79646"/>
                  </a:buClr>
                  <a:buFont typeface="Arial" pitchFamily="34" charset="0"/>
                  <a:buChar char="•"/>
                  <a:defRPr/>
                </a:pPr>
                <a:endParaRPr lang="en-US" sz="1600" kern="0" dirty="0">
                  <a:solidFill>
                    <a:sysClr val="window" lastClr="FFFFFF"/>
                  </a:solidFill>
                  <a:latin typeface="Calibri"/>
                </a:endParaRPr>
              </a:p>
            </p:txBody>
          </p:sp>
          <p:sp>
            <p:nvSpPr>
              <p:cNvPr id="32" name="Rectangle 62"/>
              <p:cNvSpPr/>
              <p:nvPr/>
            </p:nvSpPr>
            <p:spPr>
              <a:xfrm>
                <a:off x="152400" y="914400"/>
                <a:ext cx="4279900" cy="304800"/>
              </a:xfrm>
              <a:prstGeom prst="rect">
                <a:avLst/>
              </a:prstGeom>
              <a:solidFill>
                <a:sysClr val="window" lastClr="FFFFFF">
                  <a:alpha val="50000"/>
                </a:sysClr>
              </a:solidFill>
              <a:ln w="25400" cap="flat" cmpd="sng" algn="ctr">
                <a:noFill/>
                <a:prstDash val="solid"/>
              </a:ln>
              <a:effectLst/>
            </p:spPr>
            <p:txBody>
              <a:bodyPr anchor="ctr"/>
              <a:lstStyle/>
              <a:p>
                <a:pPr algn="ctr" fontAlgn="auto">
                  <a:spcBef>
                    <a:spcPts val="0"/>
                  </a:spcBef>
                  <a:spcAft>
                    <a:spcPts val="0"/>
                  </a:spcAft>
                  <a:defRPr/>
                </a:pPr>
                <a:endParaRPr lang="en-US" b="1" kern="0" dirty="0">
                  <a:solidFill>
                    <a:srgbClr val="141414"/>
                  </a:solidFill>
                  <a:latin typeface="Calibri"/>
                </a:endParaRPr>
              </a:p>
            </p:txBody>
          </p:sp>
        </p:grpSp>
      </p:grpSp>
      <p:sp>
        <p:nvSpPr>
          <p:cNvPr id="33" name="Rectangle 63"/>
          <p:cNvSpPr/>
          <p:nvPr userDrawn="1"/>
        </p:nvSpPr>
        <p:spPr>
          <a:xfrm>
            <a:off x="381000" y="0"/>
            <a:ext cx="8382000" cy="381000"/>
          </a:xfrm>
          <a:prstGeom prst="rect">
            <a:avLst/>
          </a:prstGeom>
          <a:gradFill rotWithShape="1">
            <a:gsLst>
              <a:gs pos="0">
                <a:srgbClr val="A5A5A5">
                  <a:shade val="51000"/>
                  <a:satMod val="130000"/>
                </a:srgbClr>
              </a:gs>
              <a:gs pos="80000">
                <a:srgbClr val="A5A5A5">
                  <a:shade val="93000"/>
                  <a:satMod val="130000"/>
                </a:srgbClr>
              </a:gs>
              <a:gs pos="100000">
                <a:srgbClr val="A5A5A5">
                  <a:shade val="94000"/>
                  <a:satMod val="135000"/>
                </a:srgbClr>
              </a:gs>
            </a:gsLst>
            <a:lin ang="16200000" scaled="0"/>
          </a:gradFill>
          <a:ln w="9525" cap="flat" cmpd="sng" algn="ctr">
            <a:solidFill>
              <a:srgbClr val="A5A5A5">
                <a:shade val="95000"/>
                <a:satMod val="105000"/>
              </a:srgbClr>
            </a:solidFill>
            <a:prstDash val="solid"/>
          </a:ln>
          <a:effectLst>
            <a:outerShdw blurRad="40000" dist="23000" dir="5400000" rotWithShape="0">
              <a:srgbClr val="000000">
                <a:alpha val="35000"/>
              </a:srgbClr>
            </a:outerShdw>
          </a:effectLst>
        </p:spPr>
        <p:txBody>
          <a:bodyPr anchor="ctr"/>
          <a:lstStyle/>
          <a:p>
            <a:pPr algn="ctr" fontAlgn="auto">
              <a:spcBef>
                <a:spcPts val="0"/>
              </a:spcBef>
              <a:spcAft>
                <a:spcPts val="0"/>
              </a:spcAft>
              <a:defRPr/>
            </a:pPr>
            <a:endParaRPr lang="en-US" sz="1600" i="1" kern="0" dirty="0">
              <a:solidFill>
                <a:srgbClr val="F79646"/>
              </a:solidFill>
              <a:latin typeface="Calibri"/>
            </a:endParaRPr>
          </a:p>
        </p:txBody>
      </p:sp>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1.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026" name="Picture 3" descr="Corp_pptMasterV6.jpg"/>
          <p:cNvPicPr>
            <a:picLocks noChangeAspect="1"/>
          </p:cNvPicPr>
          <p:nvPr/>
        </p:nvPicPr>
        <p:blipFill>
          <a:blip r:embed="rId12" cstate="print"/>
          <a:srcRect/>
          <a:stretch>
            <a:fillRect/>
          </a:stretch>
        </p:blipFill>
        <p:spPr bwMode="auto">
          <a:xfrm>
            <a:off x="0" y="5037138"/>
            <a:ext cx="9144000" cy="1820862"/>
          </a:xfrm>
          <a:prstGeom prst="rect">
            <a:avLst/>
          </a:prstGeom>
          <a:noFill/>
          <a:ln w="9525">
            <a:noFill/>
            <a:miter lim="800000"/>
            <a:headEnd/>
            <a:tailEnd/>
          </a:ln>
        </p:spPr>
      </p:pic>
      <p:sp>
        <p:nvSpPr>
          <p:cNvPr id="1027" name="Title Placeholder 1"/>
          <p:cNvSpPr>
            <a:spLocks noGrp="1"/>
          </p:cNvSpPr>
          <p:nvPr>
            <p:ph type="title"/>
          </p:nvPr>
        </p:nvSpPr>
        <p:spPr bwMode="auto">
          <a:xfrm>
            <a:off x="1897063" y="6053138"/>
            <a:ext cx="6989762" cy="804862"/>
          </a:xfrm>
          <a:prstGeom prst="rect">
            <a:avLst/>
          </a:prstGeom>
          <a:noFill/>
          <a:ln w="9525">
            <a:noFill/>
            <a:miter lim="800000"/>
            <a:headEnd/>
            <a:tailEnd/>
          </a:ln>
        </p:spPr>
        <p:txBody>
          <a:bodyPr vert="horz" wrap="none" lIns="91440" tIns="45720" rIns="91440" bIns="45720" numCol="1" anchor="ctr" anchorCtr="0" compatLnSpc="1">
            <a:prstTxWarp prst="textNoShape">
              <a:avLst/>
            </a:prstTxWarp>
          </a:bodyPr>
          <a:lstStyle/>
          <a:p>
            <a:pPr lvl="0"/>
            <a:r>
              <a:rPr lang="en-US" smtClean="0"/>
              <a:t>Click to edit Master title style</a:t>
            </a:r>
          </a:p>
        </p:txBody>
      </p:sp>
    </p:spTree>
  </p:cSld>
  <p:clrMap bg1="lt1" tx1="dk1" bg2="lt2" tx2="dk2" accent1="accent1" accent2="accent2" accent3="accent3" accent4="accent4" accent5="accent5" accent6="accent6" hlink="hlink" folHlink="folHlink"/>
  <p:sldLayoutIdLst>
    <p:sldLayoutId id="2147483651" r:id="rId1"/>
    <p:sldLayoutId id="2147483652" r:id="rId2"/>
    <p:sldLayoutId id="2147483653" r:id="rId3"/>
    <p:sldLayoutId id="2147483654" r:id="rId4"/>
    <p:sldLayoutId id="2147483655" r:id="rId5"/>
    <p:sldLayoutId id="2147483656" r:id="rId6"/>
    <p:sldLayoutId id="2147483657" r:id="rId7"/>
    <p:sldLayoutId id="2147483658" r:id="rId8"/>
    <p:sldLayoutId id="2147483660" r:id="rId9"/>
    <p:sldLayoutId id="2147483659" r:id="rId10"/>
  </p:sldLayoutIdLst>
  <p:hf sldNum="0" hdr="0" ftr="0" dt="0"/>
  <p:txStyles>
    <p:titleStyle>
      <a:lvl1pPr algn="r" rtl="0" eaLnBrk="0" fontAlgn="base" hangingPunct="0">
        <a:spcBef>
          <a:spcPct val="0"/>
        </a:spcBef>
        <a:spcAft>
          <a:spcPct val="0"/>
        </a:spcAft>
        <a:defRPr sz="3200" kern="1200">
          <a:solidFill>
            <a:srgbClr val="BFBFBF"/>
          </a:solidFill>
          <a:latin typeface="Century Gothic" pitchFamily="34" charset="0"/>
          <a:ea typeface="+mj-ea"/>
          <a:cs typeface="+mj-cs"/>
        </a:defRPr>
      </a:lvl1pPr>
      <a:lvl2pPr algn="r" rtl="0" eaLnBrk="0" fontAlgn="base" hangingPunct="0">
        <a:spcBef>
          <a:spcPct val="0"/>
        </a:spcBef>
        <a:spcAft>
          <a:spcPct val="0"/>
        </a:spcAft>
        <a:defRPr sz="3200">
          <a:solidFill>
            <a:srgbClr val="BFBFBF"/>
          </a:solidFill>
          <a:latin typeface="Century Gothic" pitchFamily="34" charset="0"/>
        </a:defRPr>
      </a:lvl2pPr>
      <a:lvl3pPr algn="r" rtl="0" eaLnBrk="0" fontAlgn="base" hangingPunct="0">
        <a:spcBef>
          <a:spcPct val="0"/>
        </a:spcBef>
        <a:spcAft>
          <a:spcPct val="0"/>
        </a:spcAft>
        <a:defRPr sz="3200">
          <a:solidFill>
            <a:srgbClr val="BFBFBF"/>
          </a:solidFill>
          <a:latin typeface="Century Gothic" pitchFamily="34" charset="0"/>
        </a:defRPr>
      </a:lvl3pPr>
      <a:lvl4pPr algn="r" rtl="0" eaLnBrk="0" fontAlgn="base" hangingPunct="0">
        <a:spcBef>
          <a:spcPct val="0"/>
        </a:spcBef>
        <a:spcAft>
          <a:spcPct val="0"/>
        </a:spcAft>
        <a:defRPr sz="3200">
          <a:solidFill>
            <a:srgbClr val="BFBFBF"/>
          </a:solidFill>
          <a:latin typeface="Century Gothic" pitchFamily="34" charset="0"/>
        </a:defRPr>
      </a:lvl4pPr>
      <a:lvl5pPr algn="r" rtl="0" eaLnBrk="0" fontAlgn="base" hangingPunct="0">
        <a:spcBef>
          <a:spcPct val="0"/>
        </a:spcBef>
        <a:spcAft>
          <a:spcPct val="0"/>
        </a:spcAft>
        <a:defRPr sz="3200">
          <a:solidFill>
            <a:srgbClr val="BFBFBF"/>
          </a:solidFill>
          <a:latin typeface="Century Gothic" pitchFamily="34" charset="0"/>
        </a:defRPr>
      </a:lvl5pPr>
      <a:lvl6pPr marL="457200" algn="r" rtl="0" fontAlgn="base">
        <a:spcBef>
          <a:spcPct val="0"/>
        </a:spcBef>
        <a:spcAft>
          <a:spcPct val="0"/>
        </a:spcAft>
        <a:defRPr sz="3200">
          <a:solidFill>
            <a:srgbClr val="BFBFBF"/>
          </a:solidFill>
          <a:latin typeface="Century Gothic" pitchFamily="34" charset="0"/>
        </a:defRPr>
      </a:lvl6pPr>
      <a:lvl7pPr marL="914400" algn="r" rtl="0" fontAlgn="base">
        <a:spcBef>
          <a:spcPct val="0"/>
        </a:spcBef>
        <a:spcAft>
          <a:spcPct val="0"/>
        </a:spcAft>
        <a:defRPr sz="3200">
          <a:solidFill>
            <a:srgbClr val="BFBFBF"/>
          </a:solidFill>
          <a:latin typeface="Century Gothic" pitchFamily="34" charset="0"/>
        </a:defRPr>
      </a:lvl7pPr>
      <a:lvl8pPr marL="1371600" algn="r" rtl="0" fontAlgn="base">
        <a:spcBef>
          <a:spcPct val="0"/>
        </a:spcBef>
        <a:spcAft>
          <a:spcPct val="0"/>
        </a:spcAft>
        <a:defRPr sz="3200">
          <a:solidFill>
            <a:srgbClr val="BFBFBF"/>
          </a:solidFill>
          <a:latin typeface="Century Gothic" pitchFamily="34" charset="0"/>
        </a:defRPr>
      </a:lvl8pPr>
      <a:lvl9pPr marL="1828800" algn="r" rtl="0" fontAlgn="base">
        <a:spcBef>
          <a:spcPct val="0"/>
        </a:spcBef>
        <a:spcAft>
          <a:spcPct val="0"/>
        </a:spcAft>
        <a:defRPr sz="3200">
          <a:solidFill>
            <a:srgbClr val="BFBFBF"/>
          </a:solidFill>
          <a:latin typeface="Century Gothic"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1.xml"/><Relationship Id="rId1" Type="http://schemas.openxmlformats.org/officeDocument/2006/relationships/slideLayout" Target="../slideLayouts/slideLayout1.xml"/><Relationship Id="rId4" Type="http://schemas.openxmlformats.org/officeDocument/2006/relationships/image" Target="../media/image11.png"/></Relationships>
</file>

<file path=ppt/slides/_rels/slide1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2.xml"/><Relationship Id="rId1" Type="http://schemas.openxmlformats.org/officeDocument/2006/relationships/slideLayout" Target="../slideLayouts/slideLayout1.xml"/><Relationship Id="rId4" Type="http://schemas.openxmlformats.org/officeDocument/2006/relationships/image" Target="../media/image13.png"/></Relationships>
</file>

<file path=ppt/slides/_rels/slide1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4.xml"/><Relationship Id="rId1" Type="http://schemas.openxmlformats.org/officeDocument/2006/relationships/slideLayout" Target="../slideLayouts/slideLayout1.xml"/><Relationship Id="rId5" Type="http://schemas.openxmlformats.org/officeDocument/2006/relationships/image" Target="../media/image17.png"/><Relationship Id="rId4" Type="http://schemas.openxmlformats.org/officeDocument/2006/relationships/image" Target="../media/image16.png"/></Relationships>
</file>

<file path=ppt/slides/_rels/slide1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comments" Target="../comments/comment1.xml"/><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hyperlink" Target="http://web.progress.com/en/support/index.html" TargetMode="External"/><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1.xml"/><Relationship Id="rId1" Type="http://schemas.openxmlformats.org/officeDocument/2006/relationships/slideLayout" Target="../slideLayouts/slideLayout1.xml"/><Relationship Id="rId4" Type="http://schemas.openxmlformats.org/officeDocument/2006/relationships/image" Target="../media/image20.png"/></Relationships>
</file>

<file path=ppt/slides/_rels/slide26.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0.xml"/></Relationships>
</file>

<file path=ppt/slides/_rels/slide30.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7.xml"/><Relationship Id="rId1" Type="http://schemas.openxmlformats.org/officeDocument/2006/relationships/slideLayout" Target="../slideLayouts/slideLayout1.xml"/><Relationship Id="rId4" Type="http://schemas.openxmlformats.org/officeDocument/2006/relationships/image" Target="../media/image24.png"/></Relationships>
</file>

<file path=ppt/slides/_rels/slide32.xml.rels><?xml version="1.0" encoding="UTF-8" standalone="yes"?>
<Relationships xmlns="http://schemas.openxmlformats.org/package/2006/relationships"><Relationship Id="rId3" Type="http://schemas.openxmlformats.org/officeDocument/2006/relationships/hyperlink" Target="http://[host]:[port]/%5bwebapp%5d/heartbeat/%5bcommand%5d.jsp" TargetMode="External"/><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35.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43.xml"/><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Content Placeholder 2"/>
          <p:cNvSpPr>
            <a:spLocks noGrp="1"/>
          </p:cNvSpPr>
          <p:nvPr>
            <p:ph idx="1"/>
          </p:nvPr>
        </p:nvSpPr>
        <p:spPr bwMode="auto">
          <a:xfrm>
            <a:off x="1371600" y="1130299"/>
            <a:ext cx="7404100" cy="4651375"/>
          </a:xfrm>
          <a:noFill/>
          <a:ln>
            <a:miter lim="800000"/>
            <a:headEnd/>
            <a:tailEnd/>
          </a:ln>
        </p:spPr>
        <p:txBody>
          <a:bodyPr vert="horz" wrap="square" lIns="91440" tIns="45720" rIns="91440" bIns="45720" numCol="1" anchor="t" anchorCtr="0" compatLnSpc="1">
            <a:prstTxWarp prst="textNoShape">
              <a:avLst/>
            </a:prstTxWarp>
            <a:normAutofit fontScale="92500" lnSpcReduction="10000"/>
          </a:bodyPr>
          <a:lstStyle/>
          <a:p>
            <a:pPr marL="0" indent="0" eaLnBrk="1" hangingPunct="1">
              <a:lnSpc>
                <a:spcPct val="110000"/>
              </a:lnSpc>
              <a:buClr>
                <a:srgbClr val="FF9900"/>
              </a:buClr>
              <a:buFont typeface="Arial" charset="0"/>
              <a:buNone/>
            </a:pPr>
            <a:r>
              <a:rPr lang="en-US" sz="2800" dirty="0" smtClean="0">
                <a:solidFill>
                  <a:schemeClr val="tx1">
                    <a:lumMod val="50000"/>
                  </a:schemeClr>
                </a:solidFill>
              </a:rPr>
              <a:t>QAD 2016 Enterprise Edition Deployment and Systems Administration</a:t>
            </a:r>
          </a:p>
          <a:p>
            <a:pPr marL="0" indent="0" eaLnBrk="1" hangingPunct="1">
              <a:lnSpc>
                <a:spcPct val="80000"/>
              </a:lnSpc>
              <a:buClr>
                <a:srgbClr val="FF9900"/>
              </a:buClr>
              <a:buFont typeface="Arial" charset="0"/>
              <a:buNone/>
            </a:pPr>
            <a:endParaRPr lang="en-US" sz="2200" dirty="0" smtClean="0"/>
          </a:p>
          <a:p>
            <a:pPr marL="0" indent="0" eaLnBrk="1" hangingPunct="1">
              <a:lnSpc>
                <a:spcPct val="110000"/>
              </a:lnSpc>
              <a:buClr>
                <a:srgbClr val="FF9900"/>
              </a:buClr>
              <a:buFont typeface="Arial" charset="0"/>
              <a:buNone/>
            </a:pPr>
            <a:r>
              <a:rPr lang="en-US" b="1" dirty="0" smtClean="0">
                <a:solidFill>
                  <a:schemeClr val="tx1"/>
                </a:solidFill>
              </a:rPr>
              <a:t>Part 3: Validate, Configure, and Extend QAD Enterprise Edition</a:t>
            </a:r>
          </a:p>
          <a:p>
            <a:pPr eaLnBrk="1" hangingPunct="1">
              <a:lnSpc>
                <a:spcPct val="80000"/>
              </a:lnSpc>
              <a:buClr>
                <a:srgbClr val="FF9900"/>
              </a:buClr>
              <a:buFont typeface="Arial" charset="0"/>
              <a:buNone/>
            </a:pPr>
            <a:endParaRPr lang="en-US" sz="2200" dirty="0" smtClean="0"/>
          </a:p>
          <a:p>
            <a:pPr eaLnBrk="1" hangingPunct="1">
              <a:lnSpc>
                <a:spcPct val="80000"/>
              </a:lnSpc>
              <a:buClr>
                <a:srgbClr val="FF9900"/>
              </a:buClr>
              <a:buFont typeface="Arial" charset="0"/>
              <a:buNone/>
            </a:pPr>
            <a:endParaRPr lang="en-US" sz="2000" dirty="0" smtClean="0"/>
          </a:p>
          <a:p>
            <a:pPr eaLnBrk="1" hangingPunct="1">
              <a:lnSpc>
                <a:spcPct val="80000"/>
              </a:lnSpc>
              <a:buClr>
                <a:srgbClr val="FF9900"/>
              </a:buClr>
              <a:buNone/>
            </a:pPr>
            <a:r>
              <a:rPr lang="en-US" sz="2000" dirty="0" smtClean="0">
                <a:solidFill>
                  <a:schemeClr val="tx1"/>
                </a:solidFill>
              </a:rPr>
              <a:t>Updated October 2016</a:t>
            </a:r>
          </a:p>
          <a:p>
            <a:pPr eaLnBrk="1" hangingPunct="1">
              <a:lnSpc>
                <a:spcPct val="80000"/>
              </a:lnSpc>
              <a:buClr>
                <a:srgbClr val="FF9900"/>
              </a:buClr>
              <a:buFont typeface="Arial" charset="0"/>
              <a:buNone/>
            </a:pPr>
            <a:endParaRPr lang="en-US" sz="1500" dirty="0" smtClean="0">
              <a:solidFill>
                <a:schemeClr val="tx1"/>
              </a:solidFill>
            </a:endParaRPr>
          </a:p>
          <a:p>
            <a:pPr eaLnBrk="1" hangingPunct="1">
              <a:lnSpc>
                <a:spcPct val="80000"/>
              </a:lnSpc>
              <a:buClr>
                <a:srgbClr val="FF9900"/>
              </a:buClr>
              <a:buFont typeface="Arial" charset="0"/>
              <a:buNone/>
            </a:pPr>
            <a:endParaRPr lang="en-US" sz="1500" dirty="0" smtClean="0">
              <a:solidFill>
                <a:schemeClr val="tx1"/>
              </a:solidFill>
            </a:endParaRPr>
          </a:p>
          <a:p>
            <a:pPr eaLnBrk="1" hangingPunct="1">
              <a:lnSpc>
                <a:spcPct val="120000"/>
              </a:lnSpc>
              <a:spcBef>
                <a:spcPts val="600"/>
              </a:spcBef>
              <a:buClr>
                <a:srgbClr val="FF9900"/>
              </a:buClr>
              <a:buNone/>
            </a:pPr>
            <a:r>
              <a:rPr lang="en-US" sz="1200" dirty="0" smtClean="0">
                <a:solidFill>
                  <a:schemeClr val="tx1"/>
                </a:solidFill>
              </a:rPr>
              <a:t>Created by dbb@qad.com</a:t>
            </a:r>
          </a:p>
          <a:p>
            <a:pPr eaLnBrk="1" hangingPunct="1">
              <a:lnSpc>
                <a:spcPct val="120000"/>
              </a:lnSpc>
              <a:spcBef>
                <a:spcPts val="600"/>
              </a:spcBef>
              <a:buClr>
                <a:srgbClr val="FF9900"/>
              </a:buClr>
              <a:buNone/>
            </a:pPr>
            <a:r>
              <a:rPr lang="en-US" sz="1200" dirty="0" smtClean="0">
                <a:solidFill>
                  <a:schemeClr val="tx1"/>
                </a:solidFill>
              </a:rPr>
              <a:t>Maintained by b3s@qad.com</a:t>
            </a:r>
          </a:p>
          <a:p>
            <a:pPr eaLnBrk="1" hangingPunct="1">
              <a:lnSpc>
                <a:spcPct val="120000"/>
              </a:lnSpc>
              <a:spcBef>
                <a:spcPts val="600"/>
              </a:spcBef>
              <a:buClr>
                <a:srgbClr val="FF9900"/>
              </a:buClr>
              <a:buNone/>
            </a:pPr>
            <a:r>
              <a:rPr lang="en-US" sz="1200" dirty="0" smtClean="0">
                <a:solidFill>
                  <a:schemeClr val="tx1"/>
                </a:solidFill>
              </a:rPr>
              <a:t>Copyright © 2016 by QAD Inc.</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Title 5"/>
          <p:cNvSpPr>
            <a:spLocks noGrp="1"/>
          </p:cNvSpPr>
          <p:nvPr>
            <p:ph type="title"/>
          </p:nvPr>
        </p:nvSpPr>
        <p:spPr>
          <a:xfrm>
            <a:off x="1803400" y="6054725"/>
            <a:ext cx="7083425" cy="803275"/>
          </a:xfrm>
        </p:spPr>
        <p:txBody>
          <a:bodyPr/>
          <a:lstStyle/>
          <a:p>
            <a:pPr eaLnBrk="1" hangingPunct="1"/>
            <a:r>
              <a:rPr lang="en-US" dirty="0" smtClean="0">
                <a:solidFill>
                  <a:srgbClr val="BFBFBF"/>
                </a:solidFill>
              </a:rPr>
              <a:t>Validating QAD Enterprise Edition</a:t>
            </a:r>
          </a:p>
        </p:txBody>
      </p:sp>
      <p:sp>
        <p:nvSpPr>
          <p:cNvPr id="4" name="Content Placeholder 3"/>
          <p:cNvSpPr>
            <a:spLocks noGrp="1"/>
          </p:cNvSpPr>
          <p:nvPr>
            <p:ph idx="1"/>
          </p:nvPr>
        </p:nvSpPr>
        <p:spPr>
          <a:xfrm>
            <a:off x="696913" y="1072471"/>
            <a:ext cx="7399337" cy="611187"/>
          </a:xfrm>
        </p:spPr>
        <p:txBody>
          <a:bodyPr/>
          <a:lstStyle/>
          <a:p>
            <a:pPr eaLnBrk="1" fontAlgn="auto" hangingPunct="1">
              <a:lnSpc>
                <a:spcPct val="95000"/>
              </a:lnSpc>
              <a:spcAft>
                <a:spcPts val="0"/>
              </a:spcAft>
              <a:buNone/>
              <a:defRPr/>
            </a:pPr>
            <a:r>
              <a:rPr lang="en-US" dirty="0" smtClean="0">
                <a:solidFill>
                  <a:srgbClr val="737373"/>
                </a:solidFill>
                <a:latin typeface="+mn-lt"/>
              </a:rPr>
              <a:t>Do the Process Maps and Process Editor Work?</a:t>
            </a: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2"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a:solidFill>
                <a:srgbClr val="737373"/>
              </a:solidFill>
              <a:latin typeface="+mn-lt"/>
            </a:endParaRPr>
          </a:p>
        </p:txBody>
      </p:sp>
      <p:sp>
        <p:nvSpPr>
          <p:cNvPr id="37891"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dirty="0" smtClean="0"/>
              <a:t>Quick Connectivity Check</a:t>
            </a:r>
          </a:p>
        </p:txBody>
      </p:sp>
      <p:pic>
        <p:nvPicPr>
          <p:cNvPr id="6" name="Picture 5" descr="pg129cropped.png"/>
          <p:cNvPicPr>
            <a:picLocks noChangeAspect="1"/>
          </p:cNvPicPr>
          <p:nvPr/>
        </p:nvPicPr>
        <p:blipFill>
          <a:blip r:embed="rId3" cstate="print"/>
          <a:stretch>
            <a:fillRect/>
          </a:stretch>
        </p:blipFill>
        <p:spPr>
          <a:xfrm>
            <a:off x="1300190" y="1583410"/>
            <a:ext cx="6685334" cy="3767619"/>
          </a:xfrm>
          <a:prstGeom prst="rect">
            <a:avLst/>
          </a:prstGeom>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Title 5"/>
          <p:cNvSpPr>
            <a:spLocks noGrp="1"/>
          </p:cNvSpPr>
          <p:nvPr>
            <p:ph type="title"/>
          </p:nvPr>
        </p:nvSpPr>
        <p:spPr>
          <a:xfrm>
            <a:off x="1803400" y="6054725"/>
            <a:ext cx="7083425" cy="803275"/>
          </a:xfrm>
        </p:spPr>
        <p:txBody>
          <a:bodyPr/>
          <a:lstStyle/>
          <a:p>
            <a:pPr eaLnBrk="1" hangingPunct="1"/>
            <a:r>
              <a:rPr lang="en-US" dirty="0" smtClean="0">
                <a:solidFill>
                  <a:srgbClr val="BFBFBF"/>
                </a:solidFill>
              </a:rPr>
              <a:t>Validating QAD Enterprise Edition</a:t>
            </a:r>
          </a:p>
        </p:txBody>
      </p:sp>
      <p:sp>
        <p:nvSpPr>
          <p:cNvPr id="4" name="Content Placeholder 3"/>
          <p:cNvSpPr>
            <a:spLocks noGrp="1"/>
          </p:cNvSpPr>
          <p:nvPr>
            <p:ph idx="1"/>
          </p:nvPr>
        </p:nvSpPr>
        <p:spPr>
          <a:xfrm>
            <a:off x="696913" y="1086985"/>
            <a:ext cx="7399337" cy="611187"/>
          </a:xfrm>
        </p:spPr>
        <p:txBody>
          <a:bodyPr/>
          <a:lstStyle/>
          <a:p>
            <a:pPr eaLnBrk="1" fontAlgn="auto" hangingPunct="1">
              <a:lnSpc>
                <a:spcPct val="95000"/>
              </a:lnSpc>
              <a:spcAft>
                <a:spcPts val="0"/>
              </a:spcAft>
              <a:buNone/>
              <a:defRPr/>
            </a:pPr>
            <a:r>
              <a:rPr lang="en-US" dirty="0" smtClean="0">
                <a:solidFill>
                  <a:srgbClr val="737373"/>
                </a:solidFill>
                <a:latin typeface="+mn-lt"/>
              </a:rPr>
              <a:t>Do Browses Work?</a:t>
            </a: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2"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a:solidFill>
                <a:srgbClr val="737373"/>
              </a:solidFill>
              <a:latin typeface="+mn-lt"/>
            </a:endParaRPr>
          </a:p>
        </p:txBody>
      </p:sp>
      <p:sp>
        <p:nvSpPr>
          <p:cNvPr id="39939"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dirty="0" smtClean="0"/>
              <a:t>Quick Connectivity Check</a:t>
            </a:r>
          </a:p>
        </p:txBody>
      </p:sp>
      <p:pic>
        <p:nvPicPr>
          <p:cNvPr id="6" name="Picture 5" descr="pg130cropped.png"/>
          <p:cNvPicPr>
            <a:picLocks noChangeAspect="1"/>
          </p:cNvPicPr>
          <p:nvPr/>
        </p:nvPicPr>
        <p:blipFill>
          <a:blip r:embed="rId3" cstate="print"/>
          <a:stretch>
            <a:fillRect/>
          </a:stretch>
        </p:blipFill>
        <p:spPr>
          <a:xfrm>
            <a:off x="1155462" y="1529945"/>
            <a:ext cx="6735715" cy="4300001"/>
          </a:xfrm>
          <a:prstGeom prst="rect">
            <a:avLst/>
          </a:prstGeom>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5" name="Title 5"/>
          <p:cNvSpPr>
            <a:spLocks noGrp="1"/>
          </p:cNvSpPr>
          <p:nvPr>
            <p:ph type="title"/>
          </p:nvPr>
        </p:nvSpPr>
        <p:spPr>
          <a:xfrm>
            <a:off x="1803400" y="6054725"/>
            <a:ext cx="7083425" cy="803275"/>
          </a:xfrm>
        </p:spPr>
        <p:txBody>
          <a:bodyPr/>
          <a:lstStyle/>
          <a:p>
            <a:pPr eaLnBrk="1" hangingPunct="1"/>
            <a:r>
              <a:rPr lang="en-US" dirty="0" smtClean="0">
                <a:solidFill>
                  <a:srgbClr val="BFBFBF"/>
                </a:solidFill>
              </a:rPr>
              <a:t>Validating QAD Enterprise Edition</a:t>
            </a:r>
          </a:p>
        </p:txBody>
      </p:sp>
      <p:sp>
        <p:nvSpPr>
          <p:cNvPr id="41986" name="Content Placeholder 3"/>
          <p:cNvSpPr>
            <a:spLocks noGrp="1"/>
          </p:cNvSpPr>
          <p:nvPr>
            <p:ph idx="1"/>
          </p:nvPr>
        </p:nvSpPr>
        <p:spPr bwMode="auto">
          <a:xfrm>
            <a:off x="696913" y="1116012"/>
            <a:ext cx="8000520" cy="4668099"/>
          </a:xfrm>
          <a:noFill/>
          <a:ln>
            <a:miter lim="800000"/>
            <a:headEnd/>
            <a:tailEnd/>
          </a:ln>
        </p:spPr>
        <p:txBody>
          <a:bodyPr vert="horz" wrap="square" lIns="91440" tIns="45720" rIns="91440" bIns="45720" numCol="1" anchor="t" anchorCtr="0" compatLnSpc="1">
            <a:prstTxWarp prst="textNoShape">
              <a:avLst/>
            </a:prstTxWarp>
            <a:normAutofit fontScale="85000" lnSpcReduction="20000"/>
          </a:bodyPr>
          <a:lstStyle/>
          <a:p>
            <a:pPr eaLnBrk="1" hangingPunct="1">
              <a:lnSpc>
                <a:spcPct val="120000"/>
              </a:lnSpc>
              <a:buClr>
                <a:srgbClr val="FF9900"/>
              </a:buClr>
            </a:pPr>
            <a:r>
              <a:rPr lang="en-US" dirty="0" smtClean="0"/>
              <a:t>Check login, menu security, domain access, and so on for each installed user </a:t>
            </a:r>
          </a:p>
          <a:p>
            <a:pPr eaLnBrk="1" hangingPunct="1">
              <a:lnSpc>
                <a:spcPct val="120000"/>
              </a:lnSpc>
              <a:buClr>
                <a:srgbClr val="FF9900"/>
              </a:buClr>
            </a:pPr>
            <a:r>
              <a:rPr lang="en-US" dirty="0" smtClean="0"/>
              <a:t>Add new user and ensure new security is correct user --domains, menus, and so on</a:t>
            </a:r>
          </a:p>
          <a:p>
            <a:pPr eaLnBrk="1" hangingPunct="1">
              <a:lnSpc>
                <a:spcPct val="120000"/>
              </a:lnSpc>
              <a:buClr>
                <a:srgbClr val="FF9900"/>
              </a:buClr>
            </a:pPr>
            <a:r>
              <a:rPr lang="en-US" dirty="0" smtClean="0"/>
              <a:t>Test User Monitor Inquiry for login/licensing information (</a:t>
            </a:r>
            <a:r>
              <a:rPr lang="en-US" dirty="0" smtClean="0"/>
              <a:t>lvmon.p</a:t>
            </a:r>
            <a:r>
              <a:rPr lang="en-US" dirty="0" smtClean="0"/>
              <a:t>)</a:t>
            </a:r>
          </a:p>
          <a:p>
            <a:pPr eaLnBrk="1" hangingPunct="1">
              <a:lnSpc>
                <a:spcPct val="120000"/>
              </a:lnSpc>
              <a:buClr>
                <a:srgbClr val="FF9900"/>
              </a:buClr>
            </a:pPr>
            <a:r>
              <a:rPr lang="en-US" dirty="0" smtClean="0"/>
              <a:t>Ensure browses are displayed in correct language via character and .NET UI clients</a:t>
            </a:r>
          </a:p>
          <a:p>
            <a:pPr eaLnBrk="1" hangingPunct="1">
              <a:lnSpc>
                <a:spcPct val="120000"/>
              </a:lnSpc>
              <a:buClr>
                <a:srgbClr val="FF9900"/>
              </a:buClr>
            </a:pPr>
            <a:r>
              <a:rPr lang="en-US" dirty="0" smtClean="0"/>
              <a:t>Ensure menu displays in proper languages</a:t>
            </a:r>
          </a:p>
          <a:p>
            <a:pPr eaLnBrk="1" hangingPunct="1">
              <a:lnSpc>
                <a:spcPct val="120000"/>
              </a:lnSpc>
              <a:buClr>
                <a:srgbClr val="FF9900"/>
              </a:buClr>
            </a:pPr>
            <a:r>
              <a:rPr lang="en-US" dirty="0" smtClean="0"/>
              <a:t>Ensure field help displays in proper languages</a:t>
            </a:r>
          </a:p>
          <a:p>
            <a:pPr eaLnBrk="1" hangingPunct="1">
              <a:lnSpc>
                <a:spcPct val="120000"/>
              </a:lnSpc>
              <a:buClr>
                <a:srgbClr val="FF9900"/>
              </a:buClr>
            </a:pPr>
            <a:r>
              <a:rPr lang="en-US" dirty="0" smtClean="0"/>
              <a:t>Test print via character and .NET UI client for each language</a:t>
            </a:r>
            <a:endParaRPr lang="en-US" dirty="0" smtClean="0">
              <a:solidFill>
                <a:srgbClr val="737373"/>
              </a:solidFill>
            </a:endParaRPr>
          </a:p>
          <a:p>
            <a:pPr eaLnBrk="1" hangingPunct="1">
              <a:lnSpc>
                <a:spcPct val="85000"/>
              </a:lnSpc>
              <a:buClr>
                <a:srgbClr val="FF9900"/>
              </a:buClr>
              <a:buFont typeface="Arial" charset="0"/>
              <a:buNone/>
            </a:pPr>
            <a:endParaRPr lang="en-US" dirty="0" smtClean="0">
              <a:solidFill>
                <a:srgbClr val="737373"/>
              </a:solidFill>
            </a:endParaRPr>
          </a:p>
          <a:p>
            <a:pPr eaLnBrk="1" hangingPunct="1">
              <a:lnSpc>
                <a:spcPct val="85000"/>
              </a:lnSpc>
              <a:buClr>
                <a:srgbClr val="FF9900"/>
              </a:buClr>
              <a:buFont typeface="Arial" charset="0"/>
              <a:buNone/>
            </a:pPr>
            <a:endParaRPr lang="en-US" dirty="0" smtClean="0">
              <a:solidFill>
                <a:srgbClr val="737373"/>
              </a:solidFill>
            </a:endParaRPr>
          </a:p>
          <a:p>
            <a:pPr eaLnBrk="1" hangingPunct="1">
              <a:lnSpc>
                <a:spcPct val="85000"/>
              </a:lnSpc>
              <a:buClr>
                <a:srgbClr val="FF9900"/>
              </a:buClr>
              <a:buFont typeface="Arial" charset="0"/>
              <a:buNone/>
            </a:pPr>
            <a:endParaRPr lang="en-US" dirty="0" smtClean="0">
              <a:solidFill>
                <a:srgbClr val="737373"/>
              </a:solidFill>
            </a:endParaRPr>
          </a:p>
          <a:p>
            <a:pPr lvl="2" eaLnBrk="1" hangingPunct="1">
              <a:lnSpc>
                <a:spcPct val="85000"/>
              </a:lnSpc>
              <a:buClr>
                <a:srgbClr val="FF9900"/>
              </a:buClr>
            </a:pPr>
            <a:endParaRPr lang="en-US" dirty="0" smtClean="0">
              <a:solidFill>
                <a:srgbClr val="737373"/>
              </a:solidFill>
            </a:endParaRPr>
          </a:p>
          <a:p>
            <a:pPr eaLnBrk="1" hangingPunct="1">
              <a:lnSpc>
                <a:spcPct val="85000"/>
              </a:lnSpc>
              <a:buClr>
                <a:srgbClr val="FF9900"/>
              </a:buClr>
            </a:pPr>
            <a:endParaRPr lang="en-US" dirty="0" smtClean="0">
              <a:solidFill>
                <a:srgbClr val="737373"/>
              </a:solidFill>
            </a:endParaRPr>
          </a:p>
          <a:p>
            <a:pPr lvl="1" eaLnBrk="1" hangingPunct="1">
              <a:lnSpc>
                <a:spcPct val="85000"/>
              </a:lnSpc>
              <a:buClr>
                <a:srgbClr val="FF9900"/>
              </a:buClr>
            </a:pPr>
            <a:endParaRPr lang="en-US" dirty="0" smtClean="0">
              <a:solidFill>
                <a:srgbClr val="737373"/>
              </a:solidFill>
            </a:endParaRPr>
          </a:p>
          <a:p>
            <a:pPr lvl="1" eaLnBrk="1" hangingPunct="1">
              <a:lnSpc>
                <a:spcPct val="85000"/>
              </a:lnSpc>
              <a:buClr>
                <a:srgbClr val="FF9900"/>
              </a:buClr>
            </a:pPr>
            <a:endParaRPr lang="en-US" dirty="0" smtClean="0">
              <a:solidFill>
                <a:srgbClr val="737373"/>
              </a:solidFill>
            </a:endParaRPr>
          </a:p>
          <a:p>
            <a:pPr lvl="1" eaLnBrk="1" hangingPunct="1">
              <a:lnSpc>
                <a:spcPct val="85000"/>
              </a:lnSpc>
              <a:buClr>
                <a:srgbClr val="FF9900"/>
              </a:buClr>
            </a:pPr>
            <a:endParaRPr lang="en-US" dirty="0" smtClean="0">
              <a:solidFill>
                <a:srgbClr val="737373"/>
              </a:solidFill>
            </a:endParaRPr>
          </a:p>
        </p:txBody>
      </p:sp>
      <p:sp>
        <p:nvSpPr>
          <p:cNvPr id="41987"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dirty="0" smtClean="0"/>
              <a:t>Functionality Check</a:t>
            </a: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Title 5"/>
          <p:cNvSpPr>
            <a:spLocks noGrp="1"/>
          </p:cNvSpPr>
          <p:nvPr>
            <p:ph type="title"/>
          </p:nvPr>
        </p:nvSpPr>
        <p:spPr>
          <a:xfrm>
            <a:off x="1803400" y="6054725"/>
            <a:ext cx="7083425" cy="803275"/>
          </a:xfrm>
        </p:spPr>
        <p:txBody>
          <a:bodyPr/>
          <a:lstStyle/>
          <a:p>
            <a:pPr eaLnBrk="1" hangingPunct="1"/>
            <a:r>
              <a:rPr lang="en-US" dirty="0" smtClean="0">
                <a:solidFill>
                  <a:srgbClr val="BFBFBF"/>
                </a:solidFill>
              </a:rPr>
              <a:t>Validating Enterprise Edition</a:t>
            </a:r>
          </a:p>
        </p:txBody>
      </p:sp>
      <p:sp>
        <p:nvSpPr>
          <p:cNvPr id="4" name="Content Placeholder 3"/>
          <p:cNvSpPr>
            <a:spLocks noGrp="1"/>
          </p:cNvSpPr>
          <p:nvPr>
            <p:ph idx="1"/>
          </p:nvPr>
        </p:nvSpPr>
        <p:spPr>
          <a:xfrm>
            <a:off x="696913" y="1116013"/>
            <a:ext cx="7399337" cy="611187"/>
          </a:xfrm>
        </p:spPr>
        <p:txBody>
          <a:bodyPr/>
          <a:lstStyle/>
          <a:p>
            <a:pPr eaLnBrk="1" fontAlgn="auto" hangingPunct="1">
              <a:lnSpc>
                <a:spcPct val="95000"/>
              </a:lnSpc>
              <a:spcAft>
                <a:spcPts val="0"/>
              </a:spcAft>
              <a:buNone/>
              <a:defRPr/>
            </a:pPr>
            <a:r>
              <a:rPr lang="en-US" dirty="0" smtClean="0">
                <a:solidFill>
                  <a:srgbClr val="737373"/>
                </a:solidFill>
                <a:latin typeface="+mn-lt"/>
              </a:rPr>
              <a:t>Connection Manager?  Idle Sessions?</a:t>
            </a: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2"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a:solidFill>
                <a:srgbClr val="737373"/>
              </a:solidFill>
              <a:latin typeface="+mn-lt"/>
            </a:endParaRPr>
          </a:p>
        </p:txBody>
      </p:sp>
      <p:sp>
        <p:nvSpPr>
          <p:cNvPr id="44035"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dirty="0" smtClean="0"/>
              <a:t>Quick Connectivity Check</a:t>
            </a:r>
          </a:p>
        </p:txBody>
      </p:sp>
      <p:pic>
        <p:nvPicPr>
          <p:cNvPr id="44036" name="Picture 2"/>
          <p:cNvPicPr>
            <a:picLocks noChangeAspect="1" noChangeArrowheads="1"/>
          </p:cNvPicPr>
          <p:nvPr/>
        </p:nvPicPr>
        <p:blipFill>
          <a:blip r:embed="rId3" cstate="print"/>
          <a:srcRect/>
          <a:stretch>
            <a:fillRect/>
          </a:stretch>
        </p:blipFill>
        <p:spPr bwMode="auto">
          <a:xfrm>
            <a:off x="406400" y="1719263"/>
            <a:ext cx="8488363" cy="37242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Content Placeholder 5"/>
          <p:cNvSpPr>
            <a:spLocks noGrp="1"/>
          </p:cNvSpPr>
          <p:nvPr>
            <p:ph idx="4294967295"/>
          </p:nvPr>
        </p:nvSpPr>
        <p:spPr bwMode="auto">
          <a:xfrm>
            <a:off x="339725" y="1130300"/>
            <a:ext cx="8435975" cy="4691063"/>
          </a:xfrm>
          <a:prstGeom prst="rect">
            <a:avLst/>
          </a:prstGeom>
          <a:noFill/>
          <a:ln>
            <a:miter lim="800000"/>
            <a:headEnd/>
            <a:tailEnd/>
          </a:ln>
        </p:spPr>
        <p:txBody>
          <a:bodyPr/>
          <a:lstStyle/>
          <a:p>
            <a:pPr marL="0" indent="0" algn="ctr" eaLnBrk="1" hangingPunct="1">
              <a:spcBef>
                <a:spcPts val="1200"/>
              </a:spcBef>
              <a:buClr>
                <a:srgbClr val="FF9900"/>
              </a:buClr>
              <a:buFont typeface="Arial" charset="0"/>
              <a:buNone/>
            </a:pPr>
            <a:r>
              <a:rPr lang="en-US" sz="6600" dirty="0" smtClean="0">
                <a:solidFill>
                  <a:srgbClr val="666666"/>
                </a:solidFill>
              </a:rPr>
              <a:t>Troubleshooting and Maintenance</a:t>
            </a: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Title 5"/>
          <p:cNvSpPr>
            <a:spLocks noGrp="1"/>
          </p:cNvSpPr>
          <p:nvPr>
            <p:ph type="title"/>
          </p:nvPr>
        </p:nvSpPr>
        <p:spPr>
          <a:xfrm>
            <a:off x="1803400" y="6054725"/>
            <a:ext cx="7083425" cy="803275"/>
          </a:xfrm>
        </p:spPr>
        <p:txBody>
          <a:bodyPr/>
          <a:lstStyle/>
          <a:p>
            <a:pPr eaLnBrk="1" hangingPunct="1"/>
            <a:r>
              <a:rPr lang="en-US" dirty="0" smtClean="0">
                <a:solidFill>
                  <a:srgbClr val="BFBFBF"/>
                </a:solidFill>
              </a:rPr>
              <a:t>Enhanced Client Logging</a:t>
            </a:r>
          </a:p>
        </p:txBody>
      </p:sp>
      <p:sp>
        <p:nvSpPr>
          <p:cNvPr id="53250" name="Subtitle 6"/>
          <p:cNvSpPr>
            <a:spLocks noGrp="1"/>
          </p:cNvSpPr>
          <p:nvPr>
            <p:ph type="subTitle" idx="13"/>
          </p:nvPr>
        </p:nvSpPr>
        <p:spPr bwMode="auto">
          <a:xfrm>
            <a:off x="173038" y="341313"/>
            <a:ext cx="8593137"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dirty="0" smtClean="0"/>
              <a:t>Logging with QAD .NET QAD UI: </a:t>
            </a:r>
            <a:r>
              <a:rPr lang="en-US" sz="2400" dirty="0" smtClean="0"/>
              <a:t>Help</a:t>
            </a:r>
            <a:r>
              <a:rPr lang="en-US" sz="2400" dirty="0" smtClean="0">
                <a:sym typeface="Wingdings" pitchFamily="2" charset="2"/>
              </a:rPr>
              <a:t>About</a:t>
            </a:r>
            <a:r>
              <a:rPr lang="en-US" sz="2400" dirty="0" smtClean="0">
                <a:sym typeface="Wingdings" pitchFamily="2" charset="2"/>
              </a:rPr>
              <a:t> View Log</a:t>
            </a:r>
            <a:endParaRPr lang="en-US" sz="2400" dirty="0" smtClean="0"/>
          </a:p>
        </p:txBody>
      </p:sp>
      <p:pic>
        <p:nvPicPr>
          <p:cNvPr id="53251" name="Picture 3"/>
          <p:cNvPicPr>
            <a:picLocks noChangeAspect="1" noChangeArrowheads="1"/>
          </p:cNvPicPr>
          <p:nvPr/>
        </p:nvPicPr>
        <p:blipFill>
          <a:blip r:embed="rId3" cstate="print"/>
          <a:srcRect/>
          <a:stretch>
            <a:fillRect/>
          </a:stretch>
        </p:blipFill>
        <p:spPr bwMode="auto">
          <a:xfrm>
            <a:off x="2460625" y="1741488"/>
            <a:ext cx="6253163" cy="4073525"/>
          </a:xfrm>
          <a:prstGeom prst="rect">
            <a:avLst/>
          </a:prstGeom>
          <a:noFill/>
          <a:ln w="9525">
            <a:noFill/>
            <a:miter lim="800000"/>
            <a:headEnd/>
            <a:tailEnd/>
          </a:ln>
        </p:spPr>
      </p:pic>
      <p:pic>
        <p:nvPicPr>
          <p:cNvPr id="53252" name="Picture 4"/>
          <p:cNvPicPr>
            <a:picLocks noChangeAspect="1" noChangeArrowheads="1"/>
          </p:cNvPicPr>
          <p:nvPr/>
        </p:nvPicPr>
        <p:blipFill>
          <a:blip r:embed="rId4" cstate="print"/>
          <a:srcRect/>
          <a:stretch>
            <a:fillRect/>
          </a:stretch>
        </p:blipFill>
        <p:spPr bwMode="auto">
          <a:xfrm>
            <a:off x="192088" y="969963"/>
            <a:ext cx="6553200" cy="29718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7" name="Title 5"/>
          <p:cNvSpPr>
            <a:spLocks noGrp="1"/>
          </p:cNvSpPr>
          <p:nvPr>
            <p:ph type="title"/>
          </p:nvPr>
        </p:nvSpPr>
        <p:spPr>
          <a:xfrm>
            <a:off x="1803400" y="6054725"/>
            <a:ext cx="7083425" cy="803275"/>
          </a:xfrm>
        </p:spPr>
        <p:txBody>
          <a:bodyPr/>
          <a:lstStyle/>
          <a:p>
            <a:pPr eaLnBrk="1" hangingPunct="1"/>
            <a:r>
              <a:rPr lang="en-US" dirty="0" smtClean="0">
                <a:solidFill>
                  <a:srgbClr val="BFBFBF"/>
                </a:solidFill>
              </a:rPr>
              <a:t>Enhanced Client Logging</a:t>
            </a:r>
          </a:p>
        </p:txBody>
      </p:sp>
      <p:sp>
        <p:nvSpPr>
          <p:cNvPr id="55298" name="Subtitle 6"/>
          <p:cNvSpPr>
            <a:spLocks noGrp="1"/>
          </p:cNvSpPr>
          <p:nvPr>
            <p:ph type="subTitle" idx="13"/>
          </p:nvPr>
        </p:nvSpPr>
        <p:spPr bwMode="auto">
          <a:xfrm>
            <a:off x="173038" y="341313"/>
            <a:ext cx="8593137"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dirty="0" smtClean="0"/>
              <a:t>Enhanced Business Logic Debugging</a:t>
            </a:r>
          </a:p>
        </p:txBody>
      </p:sp>
      <p:pic>
        <p:nvPicPr>
          <p:cNvPr id="55299" name="Picture 3"/>
          <p:cNvPicPr>
            <a:picLocks noChangeAspect="1" noChangeArrowheads="1"/>
          </p:cNvPicPr>
          <p:nvPr/>
        </p:nvPicPr>
        <p:blipFill>
          <a:blip r:embed="rId3" cstate="print"/>
          <a:srcRect/>
          <a:stretch>
            <a:fillRect/>
          </a:stretch>
        </p:blipFill>
        <p:spPr bwMode="auto">
          <a:xfrm>
            <a:off x="6564313" y="4021138"/>
            <a:ext cx="2579687" cy="1778000"/>
          </a:xfrm>
          <a:prstGeom prst="rect">
            <a:avLst/>
          </a:prstGeom>
          <a:noFill/>
          <a:ln w="9525">
            <a:noFill/>
            <a:miter lim="800000"/>
            <a:headEnd/>
            <a:tailEnd/>
          </a:ln>
        </p:spPr>
      </p:pic>
      <p:pic>
        <p:nvPicPr>
          <p:cNvPr id="55300" name="Picture 2"/>
          <p:cNvPicPr>
            <a:picLocks noChangeAspect="1" noChangeArrowheads="1"/>
          </p:cNvPicPr>
          <p:nvPr/>
        </p:nvPicPr>
        <p:blipFill>
          <a:blip r:embed="rId4" cstate="print"/>
          <a:srcRect/>
          <a:stretch>
            <a:fillRect/>
          </a:stretch>
        </p:blipFill>
        <p:spPr bwMode="auto">
          <a:xfrm>
            <a:off x="434975" y="812800"/>
            <a:ext cx="5832475" cy="445293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5" name="Title 5"/>
          <p:cNvSpPr>
            <a:spLocks noGrp="1"/>
          </p:cNvSpPr>
          <p:nvPr>
            <p:ph type="title"/>
          </p:nvPr>
        </p:nvSpPr>
        <p:spPr>
          <a:xfrm>
            <a:off x="1803400" y="6054725"/>
            <a:ext cx="7083425" cy="803275"/>
          </a:xfrm>
        </p:spPr>
        <p:txBody>
          <a:bodyPr/>
          <a:lstStyle/>
          <a:p>
            <a:pPr eaLnBrk="1" hangingPunct="1"/>
            <a:r>
              <a:rPr lang="en-US" dirty="0" smtClean="0">
                <a:solidFill>
                  <a:srgbClr val="BFBFBF"/>
                </a:solidFill>
              </a:rPr>
              <a:t>Enhanced Client Logging</a:t>
            </a:r>
          </a:p>
        </p:txBody>
      </p:sp>
      <p:sp>
        <p:nvSpPr>
          <p:cNvPr id="57346" name="Subtitle 6"/>
          <p:cNvSpPr>
            <a:spLocks noGrp="1"/>
          </p:cNvSpPr>
          <p:nvPr>
            <p:ph type="subTitle" idx="13"/>
          </p:nvPr>
        </p:nvSpPr>
        <p:spPr bwMode="auto">
          <a:xfrm>
            <a:off x="173038" y="341313"/>
            <a:ext cx="8593137"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dirty="0" smtClean="0"/>
              <a:t>User-Generated Error Reports and Diagnostics</a:t>
            </a:r>
          </a:p>
        </p:txBody>
      </p:sp>
      <p:sp>
        <p:nvSpPr>
          <p:cNvPr id="57347" name="TextBox 7"/>
          <p:cNvSpPr txBox="1">
            <a:spLocks noChangeArrowheads="1"/>
          </p:cNvSpPr>
          <p:nvPr/>
        </p:nvSpPr>
        <p:spPr bwMode="auto">
          <a:xfrm>
            <a:off x="319088" y="957263"/>
            <a:ext cx="2932112" cy="369887"/>
          </a:xfrm>
          <a:prstGeom prst="rect">
            <a:avLst/>
          </a:prstGeom>
          <a:noFill/>
          <a:ln w="9525">
            <a:noFill/>
            <a:miter lim="800000"/>
            <a:headEnd/>
            <a:tailEnd/>
          </a:ln>
        </p:spPr>
        <p:txBody>
          <a:bodyPr>
            <a:spAutoFit/>
          </a:bodyPr>
          <a:lstStyle/>
          <a:p>
            <a:r>
              <a:rPr lang="en-US" dirty="0">
                <a:solidFill>
                  <a:srgbClr val="666666"/>
                </a:solidFill>
                <a:latin typeface="Century Gothic" pitchFamily="34" charset="0"/>
              </a:rPr>
              <a:t>CTRL-SHIFT-E</a:t>
            </a:r>
          </a:p>
        </p:txBody>
      </p:sp>
      <p:pic>
        <p:nvPicPr>
          <p:cNvPr id="57348" name="Picture 2"/>
          <p:cNvPicPr>
            <a:picLocks noChangeAspect="1" noChangeArrowheads="1"/>
          </p:cNvPicPr>
          <p:nvPr/>
        </p:nvPicPr>
        <p:blipFill>
          <a:blip r:embed="rId3" cstate="print"/>
          <a:srcRect/>
          <a:stretch>
            <a:fillRect/>
          </a:stretch>
        </p:blipFill>
        <p:spPr bwMode="auto">
          <a:xfrm>
            <a:off x="1028700" y="1487488"/>
            <a:ext cx="6286500" cy="37750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3" name="Title 5"/>
          <p:cNvSpPr>
            <a:spLocks noGrp="1"/>
          </p:cNvSpPr>
          <p:nvPr>
            <p:ph type="title"/>
          </p:nvPr>
        </p:nvSpPr>
        <p:spPr>
          <a:xfrm>
            <a:off x="1803400" y="6054725"/>
            <a:ext cx="7083425" cy="803275"/>
          </a:xfrm>
        </p:spPr>
        <p:txBody>
          <a:bodyPr/>
          <a:lstStyle/>
          <a:p>
            <a:pPr eaLnBrk="1" hangingPunct="1"/>
            <a:r>
              <a:rPr lang="en-US" dirty="0" smtClean="0">
                <a:solidFill>
                  <a:srgbClr val="BFBFBF"/>
                </a:solidFill>
              </a:rPr>
              <a:t>Enhanced Client Logging</a:t>
            </a:r>
          </a:p>
        </p:txBody>
      </p:sp>
      <p:sp>
        <p:nvSpPr>
          <p:cNvPr id="59394" name="Subtitle 6"/>
          <p:cNvSpPr>
            <a:spLocks noGrp="1"/>
          </p:cNvSpPr>
          <p:nvPr>
            <p:ph type="subTitle" idx="13"/>
          </p:nvPr>
        </p:nvSpPr>
        <p:spPr bwMode="auto">
          <a:xfrm>
            <a:off x="173038" y="341313"/>
            <a:ext cx="8593137"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dirty="0" smtClean="0"/>
              <a:t>User-Generated Error Reports and Diagnostics</a:t>
            </a:r>
          </a:p>
        </p:txBody>
      </p:sp>
      <p:pic>
        <p:nvPicPr>
          <p:cNvPr id="59395" name="Picture 2"/>
          <p:cNvPicPr>
            <a:picLocks noChangeAspect="1" noChangeArrowheads="1"/>
          </p:cNvPicPr>
          <p:nvPr/>
        </p:nvPicPr>
        <p:blipFill>
          <a:blip r:embed="rId3" cstate="print"/>
          <a:srcRect/>
          <a:stretch>
            <a:fillRect/>
          </a:stretch>
        </p:blipFill>
        <p:spPr bwMode="auto">
          <a:xfrm>
            <a:off x="295275" y="987425"/>
            <a:ext cx="2366963" cy="392113"/>
          </a:xfrm>
          <a:prstGeom prst="rect">
            <a:avLst/>
          </a:prstGeom>
          <a:noFill/>
          <a:ln w="9525">
            <a:noFill/>
            <a:miter lim="800000"/>
            <a:headEnd/>
            <a:tailEnd/>
          </a:ln>
        </p:spPr>
      </p:pic>
      <p:cxnSp>
        <p:nvCxnSpPr>
          <p:cNvPr id="10" name="Straight Arrow Connector 9"/>
          <p:cNvCxnSpPr>
            <a:endCxn id="224258" idx="3"/>
          </p:cNvCxnSpPr>
          <p:nvPr/>
        </p:nvCxnSpPr>
        <p:spPr>
          <a:xfrm rot="10800000" flipV="1">
            <a:off x="2661886" y="957943"/>
            <a:ext cx="1300514" cy="225198"/>
          </a:xfrm>
          <a:prstGeom prst="straightConnector1">
            <a:avLst/>
          </a:prstGeom>
          <a:ln w="50800">
            <a:solidFill>
              <a:schemeClr val="bg1">
                <a:lumMod val="65000"/>
              </a:schemeClr>
            </a:solidFill>
            <a:tailEnd type="arrow"/>
          </a:ln>
          <a:effectLst>
            <a:outerShdw blurRad="50800" dist="38100" dir="2700000" algn="tl" rotWithShape="0">
              <a:prstClr val="black">
                <a:alpha val="40000"/>
              </a:prstClr>
            </a:outerShdw>
          </a:effectLst>
          <a:scene3d>
            <a:camera prst="orthographicFront"/>
            <a:lightRig rig="threePt" dir="t"/>
          </a:scene3d>
          <a:sp3d>
            <a:bevelT w="165100" prst="coolSlant"/>
          </a:sp3d>
        </p:spPr>
        <p:style>
          <a:lnRef idx="1">
            <a:schemeClr val="accent1"/>
          </a:lnRef>
          <a:fillRef idx="0">
            <a:schemeClr val="accent1"/>
          </a:fillRef>
          <a:effectRef idx="0">
            <a:schemeClr val="accent1"/>
          </a:effectRef>
          <a:fontRef idx="minor">
            <a:schemeClr val="tx1"/>
          </a:fontRef>
        </p:style>
      </p:cxnSp>
      <p:pic>
        <p:nvPicPr>
          <p:cNvPr id="59397" name="Picture 3"/>
          <p:cNvPicPr>
            <a:picLocks noChangeAspect="1" noChangeArrowheads="1"/>
          </p:cNvPicPr>
          <p:nvPr/>
        </p:nvPicPr>
        <p:blipFill>
          <a:blip r:embed="rId4" cstate="print"/>
          <a:srcRect/>
          <a:stretch>
            <a:fillRect/>
          </a:stretch>
        </p:blipFill>
        <p:spPr bwMode="auto">
          <a:xfrm>
            <a:off x="217488" y="1430338"/>
            <a:ext cx="4491037" cy="4403725"/>
          </a:xfrm>
          <a:prstGeom prst="rect">
            <a:avLst/>
          </a:prstGeom>
          <a:noFill/>
          <a:ln w="9525">
            <a:noFill/>
            <a:miter lim="800000"/>
            <a:headEnd/>
            <a:tailEnd/>
          </a:ln>
        </p:spPr>
      </p:pic>
      <p:pic>
        <p:nvPicPr>
          <p:cNvPr id="59398" name="Picture 5"/>
          <p:cNvPicPr>
            <a:picLocks noChangeAspect="1" noChangeArrowheads="1"/>
          </p:cNvPicPr>
          <p:nvPr/>
        </p:nvPicPr>
        <p:blipFill>
          <a:blip r:embed="rId5" cstate="print"/>
          <a:srcRect/>
          <a:stretch>
            <a:fillRect/>
          </a:stretch>
        </p:blipFill>
        <p:spPr bwMode="auto">
          <a:xfrm>
            <a:off x="4700588" y="1800225"/>
            <a:ext cx="4178300" cy="40163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1" name="Title 5"/>
          <p:cNvSpPr>
            <a:spLocks noGrp="1"/>
          </p:cNvSpPr>
          <p:nvPr>
            <p:ph type="title"/>
          </p:nvPr>
        </p:nvSpPr>
        <p:spPr>
          <a:xfrm>
            <a:off x="1803400" y="6054725"/>
            <a:ext cx="7083425" cy="803275"/>
          </a:xfrm>
        </p:spPr>
        <p:txBody>
          <a:bodyPr/>
          <a:lstStyle/>
          <a:p>
            <a:pPr eaLnBrk="1" hangingPunct="1"/>
            <a:r>
              <a:rPr lang="en-US" dirty="0" smtClean="0">
                <a:solidFill>
                  <a:srgbClr val="BFBFBF"/>
                </a:solidFill>
              </a:rPr>
              <a:t>Enhanced Client Logging</a:t>
            </a:r>
          </a:p>
        </p:txBody>
      </p:sp>
      <p:sp>
        <p:nvSpPr>
          <p:cNvPr id="61442" name="Subtitle 6"/>
          <p:cNvSpPr>
            <a:spLocks noGrp="1"/>
          </p:cNvSpPr>
          <p:nvPr>
            <p:ph type="subTitle" idx="13"/>
          </p:nvPr>
        </p:nvSpPr>
        <p:spPr bwMode="auto">
          <a:xfrm>
            <a:off x="173038" y="341313"/>
            <a:ext cx="8593137"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dirty="0" smtClean="0"/>
              <a:t>Controlling User Generated Error Reports</a:t>
            </a:r>
          </a:p>
        </p:txBody>
      </p:sp>
      <p:sp>
        <p:nvSpPr>
          <p:cNvPr id="9" name="Content Placeholder 3"/>
          <p:cNvSpPr>
            <a:spLocks noGrp="1"/>
          </p:cNvSpPr>
          <p:nvPr>
            <p:ph idx="1"/>
          </p:nvPr>
        </p:nvSpPr>
        <p:spPr>
          <a:xfrm>
            <a:off x="488950" y="1014413"/>
            <a:ext cx="7404100" cy="349250"/>
          </a:xfrm>
        </p:spPr>
        <p:txBody>
          <a:bodyPr/>
          <a:lstStyle/>
          <a:p>
            <a:pPr eaLnBrk="1" fontAlgn="auto" hangingPunct="1">
              <a:lnSpc>
                <a:spcPct val="95000"/>
              </a:lnSpc>
              <a:spcAft>
                <a:spcPts val="0"/>
              </a:spcAft>
              <a:buFont typeface="Arial" pitchFamily="34" charset="0"/>
              <a:buNone/>
              <a:defRPr/>
            </a:pPr>
            <a:r>
              <a:rPr lang="en-US" sz="1350" dirty="0" smtClean="0">
                <a:solidFill>
                  <a:srgbClr val="737373"/>
                </a:solidFill>
                <a:latin typeface="Courier New" pitchFamily="49" charset="0"/>
                <a:cs typeface="Courier New" pitchFamily="49" charset="0"/>
              </a:rPr>
              <a:t>$TOMCAT/webapps/qadhome/configurations/[instance]/client-session.xml</a:t>
            </a: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a:solidFill>
                <a:srgbClr val="737373"/>
              </a:solidFill>
              <a:latin typeface="+mn-lt"/>
            </a:endParaRPr>
          </a:p>
        </p:txBody>
      </p:sp>
      <p:pic>
        <p:nvPicPr>
          <p:cNvPr id="61444" name="Picture 2"/>
          <p:cNvPicPr>
            <a:picLocks noChangeAspect="1" noChangeArrowheads="1"/>
          </p:cNvPicPr>
          <p:nvPr/>
        </p:nvPicPr>
        <p:blipFill>
          <a:blip r:embed="rId3" cstate="print"/>
          <a:srcRect/>
          <a:stretch>
            <a:fillRect/>
          </a:stretch>
        </p:blipFill>
        <p:spPr bwMode="auto">
          <a:xfrm>
            <a:off x="190500" y="1912938"/>
            <a:ext cx="8734425" cy="22193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Content Placeholder 5"/>
          <p:cNvSpPr>
            <a:spLocks noGrp="1"/>
          </p:cNvSpPr>
          <p:nvPr>
            <p:ph idx="1"/>
          </p:nvPr>
        </p:nvSpPr>
        <p:spPr bwMode="auto">
          <a:xfrm>
            <a:off x="339725" y="1130300"/>
            <a:ext cx="8435975" cy="4691063"/>
          </a:xfrm>
          <a:noFill/>
          <a:ln>
            <a:miter lim="800000"/>
            <a:headEnd/>
            <a:tailEnd/>
          </a:ln>
        </p:spPr>
        <p:txBody>
          <a:bodyPr vert="horz" wrap="square" lIns="91440" tIns="45720" rIns="91440" bIns="45720" numCol="1" anchor="t" anchorCtr="0" compatLnSpc="1">
            <a:prstTxWarp prst="textNoShape">
              <a:avLst/>
            </a:prstTxWarp>
          </a:bodyPr>
          <a:lstStyle/>
          <a:p>
            <a:pPr eaLnBrk="1" hangingPunct="1">
              <a:buClr>
                <a:srgbClr val="FF9900"/>
              </a:buClr>
            </a:pPr>
            <a:r>
              <a:rPr lang="en-US" dirty="0" smtClean="0"/>
              <a:t>Introduction</a:t>
            </a:r>
            <a:br>
              <a:rPr lang="en-US" dirty="0" smtClean="0"/>
            </a:br>
            <a:r>
              <a:rPr lang="en-US" dirty="0" smtClean="0"/>
              <a:t>and Agenda</a:t>
            </a: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89" name="Title 5"/>
          <p:cNvSpPr>
            <a:spLocks noGrp="1"/>
          </p:cNvSpPr>
          <p:nvPr>
            <p:ph type="title"/>
          </p:nvPr>
        </p:nvSpPr>
        <p:spPr>
          <a:xfrm>
            <a:off x="1803400" y="6054725"/>
            <a:ext cx="7083425" cy="803275"/>
          </a:xfrm>
        </p:spPr>
        <p:txBody>
          <a:bodyPr/>
          <a:lstStyle/>
          <a:p>
            <a:pPr eaLnBrk="1" hangingPunct="1"/>
            <a:r>
              <a:rPr lang="en-US" dirty="0" smtClean="0">
                <a:solidFill>
                  <a:srgbClr val="BFBFBF"/>
                </a:solidFill>
              </a:rPr>
              <a:t>Important File Locations</a:t>
            </a:r>
          </a:p>
        </p:txBody>
      </p:sp>
      <p:sp>
        <p:nvSpPr>
          <p:cNvPr id="4" name="Content Placeholder 3"/>
          <p:cNvSpPr>
            <a:spLocks noGrp="1"/>
          </p:cNvSpPr>
          <p:nvPr>
            <p:ph idx="1"/>
          </p:nvPr>
        </p:nvSpPr>
        <p:spPr>
          <a:xfrm>
            <a:off x="372388" y="1115559"/>
            <a:ext cx="8412480" cy="4051527"/>
          </a:xfrm>
        </p:spPr>
        <p:txBody>
          <a:bodyPr/>
          <a:lstStyle/>
          <a:p>
            <a:pPr lvl="1" eaLnBrk="1" fontAlgn="auto" hangingPunct="1">
              <a:lnSpc>
                <a:spcPct val="95000"/>
              </a:lnSpc>
              <a:spcAft>
                <a:spcPts val="0"/>
              </a:spcAft>
              <a:buFont typeface="Arial" pitchFamily="34" charset="0"/>
              <a:buChar char="•"/>
              <a:defRPr/>
            </a:pPr>
            <a:r>
              <a:rPr lang="en-US" sz="2400" dirty="0" smtClean="0">
                <a:solidFill>
                  <a:srgbClr val="737373"/>
                </a:solidFill>
                <a:cs typeface="Courier New" pitchFamily="49" charset="0"/>
              </a:rPr>
              <a:t>Logging level, </a:t>
            </a:r>
            <a:r>
              <a:rPr lang="en-US" sz="2400" dirty="0" smtClean="0">
                <a:solidFill>
                  <a:srgbClr val="737373"/>
                </a:solidFill>
                <a:cs typeface="Courier New" pitchFamily="49" charset="0"/>
              </a:rPr>
              <a:t>plugins</a:t>
            </a:r>
            <a:r>
              <a:rPr lang="en-US" sz="2400" dirty="0" smtClean="0">
                <a:solidFill>
                  <a:srgbClr val="737373"/>
                </a:solidFill>
                <a:cs typeface="Courier New" pitchFamily="49" charset="0"/>
              </a:rPr>
              <a:t>, proxies, other settings</a:t>
            </a:r>
          </a:p>
          <a:p>
            <a:pPr marL="682625" lvl="1" indent="0" eaLnBrk="1" fontAlgn="auto" hangingPunct="1">
              <a:lnSpc>
                <a:spcPct val="95000"/>
              </a:lnSpc>
              <a:spcAft>
                <a:spcPts val="0"/>
              </a:spcAft>
              <a:buFont typeface="Arial" pitchFamily="34" charset="0"/>
              <a:buNone/>
              <a:defRPr/>
            </a:pPr>
            <a:r>
              <a:rPr lang="en-US" sz="1800" dirty="0" smtClean="0">
                <a:solidFill>
                  <a:srgbClr val="737373"/>
                </a:solidFill>
                <a:latin typeface="Courier New" pitchFamily="49" charset="0"/>
                <a:cs typeface="Courier New" pitchFamily="49" charset="0"/>
              </a:rPr>
              <a:t>[INSTALL]\container\</a:t>
            </a:r>
            <a:r>
              <a:rPr lang="en-US" sz="1800" dirty="0" smtClean="0">
                <a:solidFill>
                  <a:srgbClr val="737373"/>
                </a:solidFill>
                <a:latin typeface="Courier New" pitchFamily="49" charset="0"/>
                <a:cs typeface="Courier New" pitchFamily="49" charset="0"/>
              </a:rPr>
              <a:t>QAD.Client.exe.config</a:t>
            </a:r>
            <a:endParaRPr lang="en-US" sz="2400" dirty="0" smtClean="0">
              <a:solidFill>
                <a:srgbClr val="737373"/>
              </a:solidFill>
              <a:cs typeface="Courier New" pitchFamily="49" charset="0"/>
            </a:endParaRPr>
          </a:p>
          <a:p>
            <a:pPr lvl="1" eaLnBrk="1" fontAlgn="auto" hangingPunct="1">
              <a:lnSpc>
                <a:spcPct val="95000"/>
              </a:lnSpc>
              <a:spcAft>
                <a:spcPts val="0"/>
              </a:spcAft>
              <a:buFont typeface="Arial" pitchFamily="34" charset="0"/>
              <a:buChar char="•"/>
              <a:defRPr/>
            </a:pPr>
            <a:r>
              <a:rPr lang="en-US" sz="2400" dirty="0" smtClean="0">
                <a:solidFill>
                  <a:srgbClr val="737373"/>
                </a:solidFill>
                <a:cs typeface="Courier New" pitchFamily="49" charset="0"/>
              </a:rPr>
              <a:t>QAD server URL (</a:t>
            </a:r>
            <a:r>
              <a:rPr lang="en-US" sz="2400" dirty="0" smtClean="0">
                <a:solidFill>
                  <a:srgbClr val="737373"/>
                </a:solidFill>
                <a:cs typeface="Courier New" pitchFamily="49" charset="0"/>
              </a:rPr>
              <a:t>host:port</a:t>
            </a:r>
            <a:r>
              <a:rPr lang="en-US" sz="2400" dirty="0" smtClean="0">
                <a:solidFill>
                  <a:srgbClr val="737373"/>
                </a:solidFill>
                <a:cs typeface="Courier New" pitchFamily="49" charset="0"/>
              </a:rPr>
              <a:t>/qadhome)</a:t>
            </a:r>
            <a:endParaRPr lang="en-US" sz="2400" dirty="0" smtClean="0">
              <a:solidFill>
                <a:srgbClr val="737373"/>
              </a:solidFill>
              <a:latin typeface="Courier New" pitchFamily="49" charset="0"/>
              <a:cs typeface="Courier New" pitchFamily="49" charset="0"/>
            </a:endParaRPr>
          </a:p>
          <a:p>
            <a:pPr marL="0" lvl="1" indent="739775" eaLnBrk="1" fontAlgn="auto" hangingPunct="1">
              <a:lnSpc>
                <a:spcPct val="95000"/>
              </a:lnSpc>
              <a:spcAft>
                <a:spcPts val="0"/>
              </a:spcAft>
              <a:buFont typeface="Arial" pitchFamily="34" charset="0"/>
              <a:buNone/>
              <a:defRPr/>
            </a:pPr>
            <a:r>
              <a:rPr lang="en-US" sz="1800" dirty="0" smtClean="0">
                <a:solidFill>
                  <a:srgbClr val="737373"/>
                </a:solidFill>
                <a:latin typeface="Courier New" pitchFamily="49" charset="0"/>
                <a:cs typeface="Courier New" pitchFamily="49" charset="0"/>
              </a:rPr>
              <a:t>[INSTALL]\container\</a:t>
            </a:r>
            <a:r>
              <a:rPr lang="en-US" sz="1800" dirty="0" smtClean="0">
                <a:solidFill>
                  <a:srgbClr val="737373"/>
                </a:solidFill>
                <a:latin typeface="Courier New" pitchFamily="49" charset="0"/>
                <a:cs typeface="Courier New" pitchFamily="49" charset="0"/>
              </a:rPr>
              <a:t>homeserver.config</a:t>
            </a:r>
            <a:endParaRPr lang="en-US" sz="1800" dirty="0" smtClean="0">
              <a:solidFill>
                <a:srgbClr val="737373"/>
              </a:solidFill>
              <a:latin typeface="Courier New" pitchFamily="49" charset="0"/>
              <a:cs typeface="Courier New" pitchFamily="49" charset="0"/>
            </a:endParaRPr>
          </a:p>
          <a:p>
            <a:pPr lvl="1" eaLnBrk="1" fontAlgn="auto" hangingPunct="1">
              <a:lnSpc>
                <a:spcPct val="95000"/>
              </a:lnSpc>
              <a:spcAft>
                <a:spcPts val="0"/>
              </a:spcAft>
              <a:buFont typeface="Arial" pitchFamily="34" charset="0"/>
              <a:buNone/>
              <a:defRPr/>
            </a:pPr>
            <a:endParaRPr lang="en-US" sz="1300" dirty="0" smtClean="0"/>
          </a:p>
          <a:p>
            <a:pPr eaLnBrk="1" fontAlgn="auto" hangingPunct="1">
              <a:spcBef>
                <a:spcPts val="0"/>
              </a:spcBef>
              <a:spcAft>
                <a:spcPts val="0"/>
              </a:spcAft>
              <a:buFont typeface="Arial" pitchFamily="34" charset="0"/>
              <a:buNone/>
              <a:defRPr/>
            </a:pPr>
            <a:r>
              <a:rPr lang="en-US" sz="1300" dirty="0" smtClean="0">
                <a:latin typeface="Courier New" pitchFamily="49" charset="0"/>
                <a:cs typeface="Courier New" pitchFamily="49" charset="0"/>
              </a:rPr>
              <a:t>  </a:t>
            </a:r>
            <a:r>
              <a:rPr lang="en-US" sz="1300" dirty="0" smtClean="0">
                <a:ln>
                  <a:solidFill>
                    <a:schemeClr val="accent3">
                      <a:lumMod val="75000"/>
                    </a:schemeClr>
                  </a:solidFill>
                </a:ln>
                <a:latin typeface="Courier New" pitchFamily="49" charset="0"/>
                <a:cs typeface="Courier New" pitchFamily="49" charset="0"/>
              </a:rPr>
              <a:t>&lt;?xml version="1.0" encoding="utf-8"?&gt;</a:t>
            </a:r>
          </a:p>
          <a:p>
            <a:pPr eaLnBrk="1" fontAlgn="auto" hangingPunct="1">
              <a:spcBef>
                <a:spcPts val="0"/>
              </a:spcBef>
              <a:spcAft>
                <a:spcPts val="0"/>
              </a:spcAft>
              <a:buFont typeface="Arial" pitchFamily="34" charset="0"/>
              <a:buNone/>
              <a:defRPr/>
            </a:pPr>
            <a:r>
              <a:rPr lang="en-US" sz="1300" dirty="0" smtClean="0">
                <a:ln>
                  <a:solidFill>
                    <a:schemeClr val="accent3">
                      <a:lumMod val="75000"/>
                    </a:schemeClr>
                  </a:solidFill>
                </a:ln>
                <a:latin typeface="Courier New" pitchFamily="49" charset="0"/>
                <a:cs typeface="Courier New" pitchFamily="49" charset="0"/>
              </a:rPr>
              <a:t>  &lt;</a:t>
            </a:r>
            <a:r>
              <a:rPr lang="en-US" sz="1300" dirty="0" smtClean="0">
                <a:ln>
                  <a:solidFill>
                    <a:schemeClr val="accent3">
                      <a:lumMod val="75000"/>
                    </a:schemeClr>
                  </a:solidFill>
                </a:ln>
                <a:latin typeface="Courier New" pitchFamily="49" charset="0"/>
                <a:cs typeface="Courier New" pitchFamily="49" charset="0"/>
              </a:rPr>
              <a:t>appSettings</a:t>
            </a:r>
            <a:r>
              <a:rPr lang="en-US" sz="1300" dirty="0" smtClean="0">
                <a:ln>
                  <a:solidFill>
                    <a:schemeClr val="accent3">
                      <a:lumMod val="75000"/>
                    </a:schemeClr>
                  </a:solidFill>
                </a:ln>
                <a:latin typeface="Courier New" pitchFamily="49" charset="0"/>
                <a:cs typeface="Courier New" pitchFamily="49" charset="0"/>
              </a:rPr>
              <a:t>&gt;</a:t>
            </a:r>
          </a:p>
          <a:p>
            <a:pPr eaLnBrk="1" fontAlgn="auto" hangingPunct="1">
              <a:spcBef>
                <a:spcPts val="0"/>
              </a:spcBef>
              <a:spcAft>
                <a:spcPts val="0"/>
              </a:spcAft>
              <a:buFont typeface="Arial" pitchFamily="34" charset="0"/>
              <a:buNone/>
              <a:defRPr/>
            </a:pPr>
            <a:r>
              <a:rPr lang="en-US" sz="1300" dirty="0" smtClean="0">
                <a:ln>
                  <a:solidFill>
                    <a:schemeClr val="accent3">
                      <a:lumMod val="75000"/>
                    </a:schemeClr>
                  </a:solidFill>
                </a:ln>
                <a:latin typeface="Courier New" pitchFamily="49" charset="0"/>
                <a:cs typeface="Courier New" pitchFamily="49" charset="0"/>
              </a:rPr>
              <a:t>    &lt;!--  An HTTP URI to a server that provides backend services for the application. --&gt;</a:t>
            </a:r>
          </a:p>
          <a:p>
            <a:pPr eaLnBrk="1" fontAlgn="auto" hangingPunct="1">
              <a:spcBef>
                <a:spcPts val="0"/>
              </a:spcBef>
              <a:spcAft>
                <a:spcPts val="0"/>
              </a:spcAft>
              <a:buFont typeface="Arial" pitchFamily="34" charset="0"/>
              <a:buNone/>
              <a:defRPr/>
            </a:pPr>
            <a:r>
              <a:rPr lang="en-US" sz="1300" dirty="0" smtClean="0">
                <a:ln>
                  <a:solidFill>
                    <a:schemeClr val="accent3">
                      <a:lumMod val="75000"/>
                    </a:schemeClr>
                  </a:solidFill>
                </a:ln>
                <a:latin typeface="Courier New" pitchFamily="49" charset="0"/>
                <a:cs typeface="Courier New" pitchFamily="49" charset="0"/>
              </a:rPr>
              <a:t>	&lt;add key="</a:t>
            </a:r>
            <a:r>
              <a:rPr lang="en-US" sz="1300" dirty="0" smtClean="0">
                <a:ln>
                  <a:solidFill>
                    <a:schemeClr val="accent3">
                      <a:lumMod val="75000"/>
                    </a:schemeClr>
                  </a:solidFill>
                </a:ln>
                <a:latin typeface="Courier New" pitchFamily="49" charset="0"/>
                <a:cs typeface="Courier New" pitchFamily="49" charset="0"/>
              </a:rPr>
              <a:t>HomeServer</a:t>
            </a:r>
            <a:r>
              <a:rPr lang="en-US" sz="1300" dirty="0" smtClean="0">
                <a:ln>
                  <a:solidFill>
                    <a:schemeClr val="accent3">
                      <a:lumMod val="75000"/>
                    </a:schemeClr>
                  </a:solidFill>
                </a:ln>
                <a:latin typeface="Courier New" pitchFamily="49" charset="0"/>
                <a:cs typeface="Courier New" pitchFamily="49" charset="0"/>
              </a:rPr>
              <a:t>" value="</a:t>
            </a:r>
            <a:r>
              <a:rPr lang="en-US" sz="1300" b="1" dirty="0" smtClean="0">
                <a:ln>
                  <a:solidFill>
                    <a:schemeClr val="accent3">
                      <a:lumMod val="75000"/>
                    </a:schemeClr>
                  </a:solidFill>
                </a:ln>
                <a:latin typeface="Courier New" pitchFamily="49" charset="0"/>
                <a:cs typeface="Courier New" pitchFamily="49" charset="0"/>
              </a:rPr>
              <a:t>http://plli26:8080/qadhome</a:t>
            </a:r>
            <a:r>
              <a:rPr lang="en-US" sz="1300" dirty="0" smtClean="0">
                <a:ln>
                  <a:solidFill>
                    <a:schemeClr val="accent3">
                      <a:lumMod val="75000"/>
                    </a:schemeClr>
                  </a:solidFill>
                </a:ln>
                <a:latin typeface="Courier New" pitchFamily="49" charset="0"/>
                <a:cs typeface="Courier New" pitchFamily="49" charset="0"/>
              </a:rPr>
              <a:t>" /&gt;</a:t>
            </a:r>
          </a:p>
          <a:p>
            <a:pPr eaLnBrk="1" fontAlgn="auto" hangingPunct="1">
              <a:spcBef>
                <a:spcPts val="0"/>
              </a:spcBef>
              <a:spcAft>
                <a:spcPts val="0"/>
              </a:spcAft>
              <a:buFont typeface="Arial" pitchFamily="34" charset="0"/>
              <a:buNone/>
              <a:defRPr/>
            </a:pPr>
            <a:r>
              <a:rPr lang="en-US" sz="1300" dirty="0" smtClean="0">
                <a:ln>
                  <a:solidFill>
                    <a:schemeClr val="accent3">
                      <a:lumMod val="75000"/>
                    </a:schemeClr>
                  </a:solidFill>
                </a:ln>
                <a:latin typeface="Courier New" pitchFamily="49" charset="0"/>
                <a:cs typeface="Courier New" pitchFamily="49" charset="0"/>
              </a:rPr>
              <a:t>    &lt;!--  An HTTP URI to a configuration server or a file URI referencing an XML configuration document. --&gt;</a:t>
            </a:r>
          </a:p>
          <a:p>
            <a:pPr eaLnBrk="1" fontAlgn="auto" hangingPunct="1">
              <a:spcBef>
                <a:spcPts val="0"/>
              </a:spcBef>
              <a:spcAft>
                <a:spcPts val="0"/>
              </a:spcAft>
              <a:buFont typeface="Arial" pitchFamily="34" charset="0"/>
              <a:buNone/>
              <a:defRPr/>
            </a:pPr>
            <a:r>
              <a:rPr lang="en-US" sz="1300" dirty="0" smtClean="0">
                <a:ln>
                  <a:solidFill>
                    <a:schemeClr val="accent3">
                      <a:lumMod val="75000"/>
                    </a:schemeClr>
                  </a:solidFill>
                </a:ln>
                <a:latin typeface="Courier New" pitchFamily="49" charset="0"/>
                <a:cs typeface="Courier New" pitchFamily="49" charset="0"/>
              </a:rPr>
              <a:t>    &lt;add key="config.uri" value="${</a:t>
            </a:r>
            <a:r>
              <a:rPr lang="en-US" sz="1300" dirty="0" smtClean="0">
                <a:ln>
                  <a:solidFill>
                    <a:schemeClr val="accent3">
                      <a:lumMod val="75000"/>
                    </a:schemeClr>
                  </a:solidFill>
                </a:ln>
                <a:latin typeface="Courier New" pitchFamily="49" charset="0"/>
                <a:cs typeface="Courier New" pitchFamily="49" charset="0"/>
              </a:rPr>
              <a:t>homeserver</a:t>
            </a:r>
            <a:r>
              <a:rPr lang="en-US" sz="1300" dirty="0" smtClean="0">
                <a:ln>
                  <a:solidFill>
                    <a:schemeClr val="accent3">
                      <a:lumMod val="75000"/>
                    </a:schemeClr>
                  </a:solidFill>
                </a:ln>
                <a:latin typeface="Courier New" pitchFamily="49" charset="0"/>
                <a:cs typeface="Courier New" pitchFamily="49" charset="0"/>
              </a:rPr>
              <a:t>}/</a:t>
            </a:r>
            <a:r>
              <a:rPr lang="en-US" sz="1300" dirty="0" smtClean="0">
                <a:ln>
                  <a:solidFill>
                    <a:schemeClr val="accent3">
                      <a:lumMod val="75000"/>
                    </a:schemeClr>
                  </a:solidFill>
                </a:ln>
                <a:latin typeface="Courier New" pitchFamily="49" charset="0"/>
                <a:cs typeface="Courier New" pitchFamily="49" charset="0"/>
              </a:rPr>
              <a:t>servlet</a:t>
            </a:r>
            <a:r>
              <a:rPr lang="en-US" sz="1300" dirty="0" smtClean="0">
                <a:ln>
                  <a:solidFill>
                    <a:schemeClr val="accent3">
                      <a:lumMod val="75000"/>
                    </a:schemeClr>
                  </a:solidFill>
                </a:ln>
                <a:latin typeface="Courier New" pitchFamily="49" charset="0"/>
                <a:cs typeface="Courier New" pitchFamily="49" charset="0"/>
              </a:rPr>
              <a:t>/</a:t>
            </a:r>
            <a:r>
              <a:rPr lang="en-US" sz="1300" dirty="0" smtClean="0">
                <a:ln>
                  <a:solidFill>
                    <a:schemeClr val="accent3">
                      <a:lumMod val="75000"/>
                    </a:schemeClr>
                  </a:solidFill>
                </a:ln>
                <a:latin typeface="Courier New" pitchFamily="49" charset="0"/>
                <a:cs typeface="Courier New" pitchFamily="49" charset="0"/>
              </a:rPr>
              <a:t>env</a:t>
            </a:r>
            <a:r>
              <a:rPr lang="en-US" sz="1300" dirty="0" smtClean="0">
                <a:ln>
                  <a:solidFill>
                    <a:schemeClr val="accent3">
                      <a:lumMod val="75000"/>
                    </a:schemeClr>
                  </a:solidFill>
                </a:ln>
                <a:latin typeface="Courier New" pitchFamily="49" charset="0"/>
                <a:cs typeface="Courier New" pitchFamily="49" charset="0"/>
              </a:rPr>
              <a:t>" /&gt;</a:t>
            </a:r>
          </a:p>
          <a:p>
            <a:pPr eaLnBrk="1" fontAlgn="auto" hangingPunct="1">
              <a:spcBef>
                <a:spcPts val="0"/>
              </a:spcBef>
              <a:spcAft>
                <a:spcPts val="0"/>
              </a:spcAft>
              <a:buFont typeface="Arial" pitchFamily="34" charset="0"/>
              <a:buNone/>
              <a:defRPr/>
            </a:pPr>
            <a:r>
              <a:rPr lang="en-US" sz="1300" dirty="0" smtClean="0">
                <a:ln>
                  <a:solidFill>
                    <a:schemeClr val="accent3">
                      <a:lumMod val="75000"/>
                    </a:schemeClr>
                  </a:solidFill>
                </a:ln>
                <a:latin typeface="Courier New" pitchFamily="49" charset="0"/>
                <a:cs typeface="Courier New" pitchFamily="49" charset="0"/>
              </a:rPr>
              <a:t>  &lt;/</a:t>
            </a:r>
            <a:r>
              <a:rPr lang="en-US" sz="1300" dirty="0" smtClean="0">
                <a:ln>
                  <a:solidFill>
                    <a:schemeClr val="accent3">
                      <a:lumMod val="75000"/>
                    </a:schemeClr>
                  </a:solidFill>
                </a:ln>
                <a:latin typeface="Courier New" pitchFamily="49" charset="0"/>
                <a:cs typeface="Courier New" pitchFamily="49" charset="0"/>
              </a:rPr>
              <a:t>appSettings</a:t>
            </a:r>
            <a:r>
              <a:rPr lang="en-US" sz="1300" dirty="0" smtClean="0">
                <a:ln>
                  <a:solidFill>
                    <a:schemeClr val="accent3">
                      <a:lumMod val="75000"/>
                    </a:schemeClr>
                  </a:solidFill>
                </a:ln>
                <a:latin typeface="Courier New" pitchFamily="49" charset="0"/>
                <a:cs typeface="Courier New" pitchFamily="49" charset="0"/>
              </a:rPr>
              <a:t>&gt;</a:t>
            </a:r>
          </a:p>
          <a:p>
            <a:pPr lvl="1"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a:solidFill>
                <a:srgbClr val="737373"/>
              </a:solidFill>
              <a:latin typeface="+mn-lt"/>
            </a:endParaRPr>
          </a:p>
        </p:txBody>
      </p:sp>
      <p:sp>
        <p:nvSpPr>
          <p:cNvPr id="63491"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dirty="0" smtClean="0"/>
              <a:t>Client Side Configuration Settings</a:t>
            </a:r>
          </a:p>
        </p:txBody>
      </p:sp>
      <p:cxnSp>
        <p:nvCxnSpPr>
          <p:cNvPr id="8" name="Straight Arrow Connector 7"/>
          <p:cNvCxnSpPr/>
          <p:nvPr/>
        </p:nvCxnSpPr>
        <p:spPr>
          <a:xfrm rot="10800000" flipV="1">
            <a:off x="6037943" y="3033485"/>
            <a:ext cx="1132114" cy="957943"/>
          </a:xfrm>
          <a:prstGeom prst="straightConnector1">
            <a:avLst/>
          </a:prstGeom>
          <a:ln w="50800">
            <a:solidFill>
              <a:schemeClr val="bg1">
                <a:lumMod val="65000"/>
              </a:schemeClr>
            </a:solidFill>
            <a:tailEnd type="arrow"/>
          </a:ln>
          <a:effectLst>
            <a:outerShdw blurRad="50800" dist="38100" dir="2700000" algn="tl" rotWithShape="0">
              <a:prstClr val="black">
                <a:alpha val="40000"/>
              </a:prstClr>
            </a:outerShdw>
          </a:effectLst>
          <a:scene3d>
            <a:camera prst="orthographicFront"/>
            <a:lightRig rig="threePt" dir="t"/>
          </a:scene3d>
          <a:sp3d>
            <a:bevelT w="165100" prst="coolSlant"/>
          </a:sp3d>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7" name="Title 5"/>
          <p:cNvSpPr>
            <a:spLocks noGrp="1"/>
          </p:cNvSpPr>
          <p:nvPr>
            <p:ph type="title"/>
          </p:nvPr>
        </p:nvSpPr>
        <p:spPr>
          <a:xfrm>
            <a:off x="1803400" y="6054725"/>
            <a:ext cx="7083425" cy="803275"/>
          </a:xfrm>
        </p:spPr>
        <p:txBody>
          <a:bodyPr/>
          <a:lstStyle/>
          <a:p>
            <a:pPr eaLnBrk="1" hangingPunct="1"/>
            <a:r>
              <a:rPr lang="en-US" dirty="0" smtClean="0">
                <a:solidFill>
                  <a:srgbClr val="BFBFBF"/>
                </a:solidFill>
              </a:rPr>
              <a:t>Important File Locations</a:t>
            </a:r>
          </a:p>
        </p:txBody>
      </p:sp>
      <p:sp>
        <p:nvSpPr>
          <p:cNvPr id="65539"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dirty="0" smtClean="0"/>
              <a:t>Server Side Configuration Files</a:t>
            </a:r>
          </a:p>
        </p:txBody>
      </p:sp>
      <p:sp>
        <p:nvSpPr>
          <p:cNvPr id="6" name="Content Placeholder 3"/>
          <p:cNvSpPr>
            <a:spLocks noGrp="1"/>
          </p:cNvSpPr>
          <p:nvPr>
            <p:ph idx="1"/>
          </p:nvPr>
        </p:nvSpPr>
        <p:spPr bwMode="auto">
          <a:xfrm>
            <a:off x="692150" y="1116013"/>
            <a:ext cx="7740650" cy="4691062"/>
          </a:xfrm>
          <a:noFill/>
          <a:ln>
            <a:miter lim="800000"/>
            <a:headEnd/>
            <a:tailEnd/>
          </a:ln>
        </p:spPr>
        <p:txBody>
          <a:bodyPr vert="horz" wrap="square" lIns="91440" tIns="45720" rIns="91440" bIns="45720" numCol="1" anchor="t" anchorCtr="0" compatLnSpc="1">
            <a:prstTxWarp prst="textNoShape">
              <a:avLst/>
            </a:prstTxWarp>
            <a:normAutofit/>
          </a:bodyPr>
          <a:lstStyle/>
          <a:p>
            <a:pPr eaLnBrk="1" hangingPunct="1">
              <a:lnSpc>
                <a:spcPct val="95000"/>
              </a:lnSpc>
              <a:buClr>
                <a:srgbClr val="FF9900"/>
              </a:buClr>
              <a:buFont typeface="Arial" pitchFamily="34" charset="0"/>
              <a:buChar char="•"/>
            </a:pPr>
            <a:r>
              <a:rPr lang="en-US" dirty="0" smtClean="0">
                <a:solidFill>
                  <a:srgbClr val="737373"/>
                </a:solidFill>
                <a:cs typeface="Courier New" pitchFamily="49" charset="0"/>
              </a:rPr>
              <a:t>Client Session Control</a:t>
            </a:r>
          </a:p>
          <a:p>
            <a:pPr marL="290513" indent="0" eaLnBrk="1" hangingPunct="1">
              <a:lnSpc>
                <a:spcPct val="95000"/>
              </a:lnSpc>
              <a:buClr>
                <a:srgbClr val="FF9900"/>
              </a:buClr>
              <a:buNone/>
            </a:pPr>
            <a:r>
              <a:rPr lang="en-US" sz="2200" dirty="0" smtClean="0">
                <a:solidFill>
                  <a:srgbClr val="737373"/>
                </a:solidFill>
                <a:latin typeface="Courier New" pitchFamily="49" charset="0"/>
                <a:cs typeface="Courier New" pitchFamily="49" charset="0"/>
              </a:rPr>
              <a:t>$TOMCAT/webapps/qadhome/configurations/</a:t>
            </a:r>
            <a:br>
              <a:rPr lang="en-US" sz="2200" dirty="0" smtClean="0">
                <a:solidFill>
                  <a:srgbClr val="737373"/>
                </a:solidFill>
                <a:latin typeface="Courier New" pitchFamily="49" charset="0"/>
                <a:cs typeface="Courier New" pitchFamily="49" charset="0"/>
              </a:rPr>
            </a:br>
            <a:r>
              <a:rPr lang="en-US" sz="2200" dirty="0" smtClean="0">
                <a:solidFill>
                  <a:srgbClr val="737373"/>
                </a:solidFill>
                <a:latin typeface="Courier New" pitchFamily="49" charset="0"/>
                <a:cs typeface="Courier New" pitchFamily="49" charset="0"/>
              </a:rPr>
              <a:t>[instance]/client-session.xml</a:t>
            </a:r>
          </a:p>
          <a:p>
            <a:pPr eaLnBrk="1" hangingPunct="1">
              <a:lnSpc>
                <a:spcPct val="95000"/>
              </a:lnSpc>
              <a:buClr>
                <a:srgbClr val="FF9900"/>
              </a:buClr>
              <a:buFont typeface="Arial" pitchFamily="34" charset="0"/>
              <a:buChar char="•"/>
            </a:pPr>
            <a:r>
              <a:rPr lang="en-US" dirty="0" smtClean="0">
                <a:solidFill>
                  <a:srgbClr val="737373"/>
                </a:solidFill>
                <a:cs typeface="Courier New" pitchFamily="49" charset="0"/>
              </a:rPr>
              <a:t>QAD UI Configuration</a:t>
            </a:r>
          </a:p>
          <a:p>
            <a:pPr indent="23813" eaLnBrk="1" hangingPunct="1">
              <a:lnSpc>
                <a:spcPct val="95000"/>
              </a:lnSpc>
              <a:buClr>
                <a:srgbClr val="FF9900"/>
              </a:buClr>
              <a:buNone/>
            </a:pPr>
            <a:r>
              <a:rPr lang="en-US" sz="2200" dirty="0" smtClean="0">
                <a:solidFill>
                  <a:srgbClr val="737373"/>
                </a:solidFill>
                <a:latin typeface="Courier New" pitchFamily="49" charset="0"/>
                <a:cs typeface="Courier New" pitchFamily="49" charset="0"/>
              </a:rPr>
              <a:t>$MFG/[instance]/</a:t>
            </a:r>
            <a:r>
              <a:rPr lang="en-US" sz="2200" dirty="0" smtClean="0">
                <a:solidFill>
                  <a:srgbClr val="737373"/>
                </a:solidFill>
                <a:latin typeface="Courier New" pitchFamily="49" charset="0"/>
                <a:cs typeface="Courier New" pitchFamily="49" charset="0"/>
              </a:rPr>
              <a:t>qaduiconfigs</a:t>
            </a:r>
            <a:r>
              <a:rPr lang="en-US" sz="2200" dirty="0" smtClean="0">
                <a:solidFill>
                  <a:srgbClr val="737373"/>
                </a:solidFill>
                <a:latin typeface="Courier New" pitchFamily="49" charset="0"/>
                <a:cs typeface="Courier New" pitchFamily="49" charset="0"/>
              </a:rPr>
              <a:t>/[instance].xml</a:t>
            </a:r>
          </a:p>
          <a:p>
            <a:pPr indent="-34925" eaLnBrk="1" hangingPunct="1">
              <a:lnSpc>
                <a:spcPct val="95000"/>
              </a:lnSpc>
              <a:buClr>
                <a:srgbClr val="FF9900"/>
              </a:buClr>
              <a:buNone/>
            </a:pPr>
            <a:r>
              <a:rPr lang="en-US" sz="2200" dirty="0" smtClean="0">
                <a:solidFill>
                  <a:srgbClr val="737373"/>
                </a:solidFill>
                <a:cs typeface="Courier New" pitchFamily="49" charset="0"/>
              </a:rPr>
              <a:t>For example</a:t>
            </a:r>
          </a:p>
          <a:p>
            <a:pPr indent="-34925" eaLnBrk="1" hangingPunct="1">
              <a:lnSpc>
                <a:spcPct val="95000"/>
              </a:lnSpc>
              <a:buClr>
                <a:srgbClr val="FF9900"/>
              </a:buClr>
              <a:buNone/>
            </a:pPr>
            <a:r>
              <a:rPr lang="en-US" sz="2200" dirty="0" smtClean="0">
                <a:solidFill>
                  <a:srgbClr val="737373"/>
                </a:solidFill>
                <a:latin typeface="Courier New" pitchFamily="49" charset="0"/>
                <a:cs typeface="Courier New" pitchFamily="49" charset="0"/>
              </a:rPr>
              <a:t>Validate location with YAB</a:t>
            </a:r>
          </a:p>
          <a:p>
            <a:pPr eaLnBrk="1" hangingPunct="1">
              <a:lnSpc>
                <a:spcPct val="95000"/>
              </a:lnSpc>
              <a:buClr>
                <a:srgbClr val="FF9900"/>
              </a:buClr>
              <a:buFont typeface="Arial" pitchFamily="34" charset="0"/>
              <a:buChar char="•"/>
            </a:pPr>
            <a:r>
              <a:rPr lang="en-US" dirty="0" smtClean="0">
                <a:solidFill>
                  <a:srgbClr val="737373"/>
                </a:solidFill>
                <a:cs typeface="Courier New" pitchFamily="49" charset="0"/>
              </a:rPr>
              <a:t>Enhanced Log File </a:t>
            </a:r>
            <a:r>
              <a:rPr lang="en-US" dirty="0" smtClean="0">
                <a:solidFill>
                  <a:srgbClr val="737373"/>
                </a:solidFill>
                <a:cs typeface="Courier New" pitchFamily="49" charset="0"/>
              </a:rPr>
              <a:t>Control </a:t>
            </a:r>
            <a:r>
              <a:rPr lang="en-US" dirty="0" smtClean="0">
                <a:solidFill>
                  <a:srgbClr val="737373"/>
                </a:solidFill>
                <a:cs typeface="Courier New" pitchFamily="49" charset="0"/>
              </a:rPr>
              <a:t>(log4j)</a:t>
            </a:r>
          </a:p>
          <a:p>
            <a:pPr indent="-34925" eaLnBrk="1" hangingPunct="1">
              <a:lnSpc>
                <a:spcPct val="95000"/>
              </a:lnSpc>
              <a:buClr>
                <a:srgbClr val="FF9900"/>
              </a:buClr>
              <a:buNone/>
            </a:pPr>
            <a:r>
              <a:rPr lang="en-US" sz="2200" dirty="0" smtClean="0">
                <a:solidFill>
                  <a:srgbClr val="737373"/>
                </a:solidFill>
                <a:latin typeface="Courier New" pitchFamily="49" charset="0"/>
                <a:cs typeface="Courier New" pitchFamily="49" charset="0"/>
              </a:rPr>
              <a:t>$TOMCAT/webapps/[instance]/WEB-INF/conf/</a:t>
            </a:r>
            <a:br>
              <a:rPr lang="en-US" sz="2200" dirty="0" smtClean="0">
                <a:solidFill>
                  <a:srgbClr val="737373"/>
                </a:solidFill>
                <a:latin typeface="Courier New" pitchFamily="49" charset="0"/>
                <a:cs typeface="Courier New" pitchFamily="49" charset="0"/>
              </a:rPr>
            </a:br>
            <a:r>
              <a:rPr lang="en-US" sz="2200" dirty="0" smtClean="0">
                <a:solidFill>
                  <a:srgbClr val="737373"/>
                </a:solidFill>
                <a:latin typeface="Courier New" pitchFamily="49" charset="0"/>
                <a:cs typeface="Courier New" pitchFamily="49" charset="0"/>
              </a:rPr>
              <a:t>logging.xml</a:t>
            </a:r>
            <a:endParaRPr lang="en-US" sz="2200" b="1" dirty="0" smtClean="0">
              <a:solidFill>
                <a:srgbClr val="737373"/>
              </a:solidFill>
              <a:latin typeface="Courier New" pitchFamily="49" charset="0"/>
              <a:cs typeface="Courier New" pitchFamily="49" charset="0"/>
            </a:endParaRPr>
          </a:p>
          <a:p>
            <a:pPr eaLnBrk="1" hangingPunct="1">
              <a:lnSpc>
                <a:spcPct val="95000"/>
              </a:lnSpc>
              <a:buClr>
                <a:srgbClr val="FF9900"/>
              </a:buClr>
              <a:buFont typeface="Arial" charset="0"/>
              <a:buNone/>
            </a:pPr>
            <a:endParaRPr lang="en-US" dirty="0" smtClean="0">
              <a:solidFill>
                <a:srgbClr val="737373"/>
              </a:solidFill>
            </a:endParaRPr>
          </a:p>
          <a:p>
            <a:pPr lvl="1" eaLnBrk="1" hangingPunct="1">
              <a:lnSpc>
                <a:spcPct val="95000"/>
              </a:lnSpc>
              <a:buClr>
                <a:srgbClr val="FF9900"/>
              </a:buClr>
              <a:buFont typeface="Arial" charset="0"/>
              <a:buNone/>
            </a:pPr>
            <a:endParaRPr lang="en-US" dirty="0" smtClean="0">
              <a:solidFill>
                <a:srgbClr val="737373"/>
              </a:solidFill>
            </a:endParaRPr>
          </a:p>
          <a:p>
            <a:pPr lvl="1" eaLnBrk="1" hangingPunct="1">
              <a:lnSpc>
                <a:spcPct val="95000"/>
              </a:lnSpc>
              <a:buClr>
                <a:srgbClr val="FF9900"/>
              </a:buClr>
              <a:buFont typeface="Arial" charset="0"/>
              <a:buNone/>
            </a:pPr>
            <a:endParaRPr lang="en-US" dirty="0" smtClean="0">
              <a:solidFill>
                <a:srgbClr val="737373"/>
              </a:solidFill>
            </a:endParaRPr>
          </a:p>
          <a:p>
            <a:pPr lvl="1" eaLnBrk="1" hangingPunct="1">
              <a:lnSpc>
                <a:spcPct val="95000"/>
              </a:lnSpc>
              <a:buClr>
                <a:srgbClr val="FF9900"/>
              </a:buClr>
              <a:buFont typeface="Arial" charset="0"/>
              <a:buNone/>
            </a:pPr>
            <a:endParaRPr lang="en-US" dirty="0" smtClean="0">
              <a:solidFill>
                <a:srgbClr val="737373"/>
              </a:solidFill>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dirty="0" smtClean="0"/>
              <a:t>Server Side Configuration Files</a:t>
            </a:r>
            <a:endParaRPr lang="en-US" sz="2400" i="1" dirty="0" smtClean="0"/>
          </a:p>
        </p:txBody>
      </p:sp>
      <p:sp>
        <p:nvSpPr>
          <p:cNvPr id="6" name="Content Placeholder 3"/>
          <p:cNvSpPr>
            <a:spLocks noGrp="1"/>
          </p:cNvSpPr>
          <p:nvPr>
            <p:ph idx="1"/>
          </p:nvPr>
        </p:nvSpPr>
        <p:spPr bwMode="auto">
          <a:xfrm>
            <a:off x="692150" y="1116013"/>
            <a:ext cx="7740650" cy="4691062"/>
          </a:xfrm>
          <a:noFill/>
          <a:ln>
            <a:miter lim="800000"/>
            <a:headEnd/>
            <a:tailEnd/>
          </a:ln>
        </p:spPr>
        <p:txBody>
          <a:bodyPr vert="horz" wrap="square" lIns="91440" tIns="45720" rIns="91440" bIns="45720" numCol="1" anchor="t" anchorCtr="0" compatLnSpc="1">
            <a:prstTxWarp prst="textNoShape">
              <a:avLst/>
            </a:prstTxWarp>
            <a:normAutofit/>
          </a:bodyPr>
          <a:lstStyle/>
          <a:p>
            <a:pPr marL="290513" indent="-290513" algn="l" eaLnBrk="1" hangingPunct="1">
              <a:lnSpc>
                <a:spcPct val="95000"/>
              </a:lnSpc>
              <a:buClr>
                <a:srgbClr val="FF9900"/>
              </a:buClr>
              <a:buFont typeface="Arial" pitchFamily="34" charset="0"/>
              <a:buChar char="•"/>
            </a:pPr>
            <a:r>
              <a:rPr lang="en-US" sz="2400" dirty="0" smtClean="0">
                <a:solidFill>
                  <a:srgbClr val="737373"/>
                </a:solidFill>
                <a:cs typeface="Courier New" pitchFamily="49" charset="0"/>
              </a:rPr>
              <a:t>QAD UI </a:t>
            </a:r>
            <a:r>
              <a:rPr lang="en-US" sz="2400" dirty="0" smtClean="0">
                <a:solidFill>
                  <a:srgbClr val="737373"/>
                </a:solidFill>
                <a:cs typeface="Courier New" pitchFamily="49" charset="0"/>
              </a:rPr>
              <a:t>WebApp</a:t>
            </a:r>
            <a:r>
              <a:rPr lang="en-US" sz="2400" dirty="0" smtClean="0">
                <a:solidFill>
                  <a:srgbClr val="737373"/>
                </a:solidFill>
                <a:cs typeface="Courier New" pitchFamily="49" charset="0"/>
              </a:rPr>
              <a:t> / Additional Tomcat Configuration</a:t>
            </a:r>
          </a:p>
          <a:p>
            <a:pPr marL="290513" algn="l" eaLnBrk="1" hangingPunct="1">
              <a:lnSpc>
                <a:spcPct val="95000"/>
              </a:lnSpc>
              <a:buClr>
                <a:srgbClr val="FF9900"/>
              </a:buClr>
              <a:buNone/>
            </a:pPr>
            <a:r>
              <a:rPr lang="en-US" sz="2200" dirty="0" smtClean="0">
                <a:solidFill>
                  <a:srgbClr val="737373"/>
                </a:solidFill>
                <a:latin typeface="Courier New" pitchFamily="49" charset="0"/>
                <a:cs typeface="Courier New" pitchFamily="49" charset="0"/>
              </a:rPr>
              <a:t>$TOMCAT/webapps/[instance]/WEB-INF/conf/</a:t>
            </a:r>
            <a:br>
              <a:rPr lang="en-US" sz="2200" dirty="0" smtClean="0">
                <a:solidFill>
                  <a:srgbClr val="737373"/>
                </a:solidFill>
                <a:latin typeface="Courier New" pitchFamily="49" charset="0"/>
                <a:cs typeface="Courier New" pitchFamily="49" charset="0"/>
              </a:rPr>
            </a:br>
            <a:r>
              <a:rPr lang="en-US" sz="2200" dirty="0" smtClean="0">
                <a:solidFill>
                  <a:srgbClr val="737373"/>
                </a:solidFill>
                <a:latin typeface="Courier New" pitchFamily="49" charset="0"/>
                <a:cs typeface="Courier New" pitchFamily="49" charset="0"/>
              </a:rPr>
              <a:t>config.xml</a:t>
            </a:r>
          </a:p>
          <a:p>
            <a:pPr marL="290513" indent="-290513" algn="l" eaLnBrk="1" hangingPunct="1">
              <a:lnSpc>
                <a:spcPct val="95000"/>
              </a:lnSpc>
              <a:buClr>
                <a:srgbClr val="FF9900"/>
              </a:buClr>
              <a:buFont typeface="Arial" pitchFamily="34" charset="0"/>
              <a:buChar char="•"/>
            </a:pPr>
            <a:r>
              <a:rPr lang="en-US" sz="2400" dirty="0" smtClean="0">
                <a:solidFill>
                  <a:srgbClr val="737373"/>
                </a:solidFill>
                <a:cs typeface="Courier New" pitchFamily="49" charset="0"/>
              </a:rPr>
              <a:t>Process Maps</a:t>
            </a:r>
          </a:p>
          <a:p>
            <a:pPr marL="290513" algn="l" eaLnBrk="1" hangingPunct="1">
              <a:lnSpc>
                <a:spcPct val="95000"/>
              </a:lnSpc>
              <a:buClr>
                <a:srgbClr val="FF9900"/>
              </a:buClr>
              <a:buNone/>
            </a:pPr>
            <a:r>
              <a:rPr lang="en-US" sz="2200" dirty="0" smtClean="0">
                <a:solidFill>
                  <a:srgbClr val="737373"/>
                </a:solidFill>
                <a:latin typeface="Courier New" pitchFamily="49" charset="0"/>
                <a:cs typeface="Courier New" pitchFamily="49" charset="0"/>
              </a:rPr>
              <a:t>$TOMCAT/webapps/[instance]/WEB-INF/conf/</a:t>
            </a:r>
            <a:br>
              <a:rPr lang="en-US" sz="2200" dirty="0" smtClean="0">
                <a:solidFill>
                  <a:srgbClr val="737373"/>
                </a:solidFill>
                <a:latin typeface="Courier New" pitchFamily="49" charset="0"/>
                <a:cs typeface="Courier New" pitchFamily="49" charset="0"/>
              </a:rPr>
            </a:br>
            <a:r>
              <a:rPr lang="en-US" sz="2200" dirty="0" smtClean="0">
                <a:solidFill>
                  <a:srgbClr val="737373"/>
                </a:solidFill>
                <a:latin typeface="Courier New" pitchFamily="49" charset="0"/>
                <a:cs typeface="Courier New" pitchFamily="49" charset="0"/>
              </a:rPr>
              <a:t>process-config.xml</a:t>
            </a:r>
          </a:p>
          <a:p>
            <a:pPr marL="290513" indent="-290513" algn="l" eaLnBrk="1" hangingPunct="1">
              <a:lnSpc>
                <a:spcPct val="95000"/>
              </a:lnSpc>
              <a:buClr>
                <a:srgbClr val="FF9900"/>
              </a:buClr>
              <a:buFont typeface="Arial" pitchFamily="34" charset="0"/>
              <a:buChar char="•"/>
            </a:pPr>
            <a:r>
              <a:rPr lang="en-US" sz="2400" dirty="0" smtClean="0">
                <a:solidFill>
                  <a:srgbClr val="737373"/>
                </a:solidFill>
                <a:cs typeface="Courier New" pitchFamily="49" charset="0"/>
              </a:rPr>
              <a:t>Connection Manager</a:t>
            </a:r>
          </a:p>
          <a:p>
            <a:pPr marL="290513" algn="l" eaLnBrk="1" hangingPunct="1">
              <a:lnSpc>
                <a:spcPct val="95000"/>
              </a:lnSpc>
              <a:buClr>
                <a:srgbClr val="FF9900"/>
              </a:buClr>
              <a:buNone/>
            </a:pPr>
            <a:r>
              <a:rPr lang="en-US" sz="2200" dirty="0" smtClean="0">
                <a:solidFill>
                  <a:srgbClr val="737373"/>
                </a:solidFill>
                <a:latin typeface="Courier New" pitchFamily="49" charset="0"/>
                <a:cs typeface="Courier New" pitchFamily="49" charset="0"/>
              </a:rPr>
              <a:t>$TOMCAT/webapps/[instance]/WEB-INF/conf/</a:t>
            </a:r>
            <a:br>
              <a:rPr lang="en-US" sz="2200" dirty="0" smtClean="0">
                <a:solidFill>
                  <a:srgbClr val="737373"/>
                </a:solidFill>
                <a:latin typeface="Courier New" pitchFamily="49" charset="0"/>
                <a:cs typeface="Courier New" pitchFamily="49" charset="0"/>
              </a:rPr>
            </a:br>
            <a:r>
              <a:rPr lang="en-US" sz="2200" dirty="0" smtClean="0">
                <a:solidFill>
                  <a:srgbClr val="737373"/>
                </a:solidFill>
                <a:latin typeface="Courier New" pitchFamily="49" charset="0"/>
                <a:cs typeface="Courier New" pitchFamily="49" charset="0"/>
              </a:rPr>
              <a:t>config.xml</a:t>
            </a:r>
          </a:p>
          <a:p>
            <a:pPr lvl="1" eaLnBrk="1" hangingPunct="1">
              <a:lnSpc>
                <a:spcPct val="95000"/>
              </a:lnSpc>
              <a:buClr>
                <a:srgbClr val="FF9900"/>
              </a:buClr>
              <a:buFont typeface="Arial" charset="0"/>
              <a:buNone/>
            </a:pPr>
            <a:endParaRPr lang="en-US" dirty="0" smtClean="0">
              <a:solidFill>
                <a:srgbClr val="737373"/>
              </a:solidFill>
            </a:endParaRPr>
          </a:p>
        </p:txBody>
      </p:sp>
      <p:sp>
        <p:nvSpPr>
          <p:cNvPr id="7" name="Title 5"/>
          <p:cNvSpPr>
            <a:spLocks noGrp="1"/>
          </p:cNvSpPr>
          <p:nvPr>
            <p:ph type="title"/>
          </p:nvPr>
        </p:nvSpPr>
        <p:spPr>
          <a:xfrm>
            <a:off x="1803400" y="6054725"/>
            <a:ext cx="7083425" cy="803275"/>
          </a:xfrm>
        </p:spPr>
        <p:txBody>
          <a:bodyPr/>
          <a:lstStyle/>
          <a:p>
            <a:pPr eaLnBrk="1" hangingPunct="1"/>
            <a:r>
              <a:rPr lang="en-US" dirty="0" smtClean="0">
                <a:solidFill>
                  <a:srgbClr val="BFBFBF"/>
                </a:solidFill>
              </a:rPr>
              <a:t>Important File Locations</a:t>
            </a: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3" name="Title 5"/>
          <p:cNvSpPr>
            <a:spLocks noGrp="1"/>
          </p:cNvSpPr>
          <p:nvPr>
            <p:ph type="title"/>
          </p:nvPr>
        </p:nvSpPr>
        <p:spPr>
          <a:xfrm>
            <a:off x="1803400" y="6054725"/>
            <a:ext cx="7083425" cy="803275"/>
          </a:xfrm>
        </p:spPr>
        <p:txBody>
          <a:bodyPr/>
          <a:lstStyle/>
          <a:p>
            <a:pPr eaLnBrk="1" hangingPunct="1"/>
            <a:r>
              <a:rPr lang="en-US" dirty="0" smtClean="0">
                <a:solidFill>
                  <a:srgbClr val="BFBFBF"/>
                </a:solidFill>
              </a:rPr>
              <a:t>Troubleshooting</a:t>
            </a:r>
          </a:p>
        </p:txBody>
      </p:sp>
      <p:sp>
        <p:nvSpPr>
          <p:cNvPr id="4" name="Content Placeholder 3"/>
          <p:cNvSpPr>
            <a:spLocks noGrp="1"/>
          </p:cNvSpPr>
          <p:nvPr>
            <p:ph idx="1"/>
          </p:nvPr>
        </p:nvSpPr>
        <p:spPr>
          <a:xfrm>
            <a:off x="692150" y="1116013"/>
            <a:ext cx="7404100" cy="4691062"/>
          </a:xfrm>
        </p:spPr>
        <p:txBody>
          <a:bodyPr>
            <a:normAutofit lnSpcReduction="10000"/>
          </a:bodyPr>
          <a:lstStyle/>
          <a:p>
            <a:pPr eaLnBrk="1" fontAlgn="auto" hangingPunct="1">
              <a:spcAft>
                <a:spcPts val="0"/>
              </a:spcAft>
              <a:buFont typeface="Arial" pitchFamily="34" charset="0"/>
              <a:buChar char="•"/>
              <a:defRPr/>
            </a:pPr>
            <a:r>
              <a:rPr lang="en-US" dirty="0" smtClean="0"/>
              <a:t>Check screen error messages from Progress</a:t>
            </a:r>
          </a:p>
          <a:p>
            <a:pPr lvl="1" indent="-26988" eaLnBrk="1" fontAlgn="auto" hangingPunct="1">
              <a:spcAft>
                <a:spcPts val="0"/>
              </a:spcAft>
              <a:buNone/>
              <a:defRPr/>
            </a:pPr>
            <a:r>
              <a:rPr lang="en-US" sz="2000" dirty="0" smtClean="0"/>
              <a:t>Search Progress KB </a:t>
            </a:r>
            <a:r>
              <a:rPr lang="en-US" sz="2000" dirty="0" smtClean="0">
                <a:hlinkClick r:id="rId3"/>
              </a:rPr>
              <a:t>http://web.progress.com/en/support/index.html</a:t>
            </a:r>
            <a:endParaRPr lang="en-US" sz="2000" dirty="0" smtClean="0"/>
          </a:p>
          <a:p>
            <a:pPr eaLnBrk="1" fontAlgn="auto" hangingPunct="1">
              <a:spcAft>
                <a:spcPts val="0"/>
              </a:spcAft>
              <a:buFont typeface="Arial" pitchFamily="34" charset="0"/>
              <a:buChar char="•"/>
              <a:defRPr/>
            </a:pPr>
            <a:r>
              <a:rPr lang="en-US" dirty="0" smtClean="0"/>
              <a:t>Check database logs for error messages</a:t>
            </a:r>
          </a:p>
          <a:p>
            <a:pPr lvl="1" indent="-26988" eaLnBrk="1" fontAlgn="auto" hangingPunct="1">
              <a:spcAft>
                <a:spcPts val="0"/>
              </a:spcAft>
              <a:buNone/>
              <a:defRPr/>
            </a:pPr>
            <a:r>
              <a:rPr lang="en-US" sz="1800" dirty="0" smtClean="0"/>
              <a:t>Databases actually running?</a:t>
            </a:r>
          </a:p>
          <a:p>
            <a:pPr eaLnBrk="1" fontAlgn="auto" hangingPunct="1">
              <a:spcAft>
                <a:spcPts val="0"/>
              </a:spcAft>
              <a:buFont typeface="Arial" pitchFamily="34" charset="0"/>
              <a:buChar char="•"/>
              <a:defRPr/>
            </a:pPr>
            <a:r>
              <a:rPr lang="en-US" dirty="0" smtClean="0"/>
              <a:t>Might be failing to connect to Financials AppServer</a:t>
            </a:r>
          </a:p>
          <a:p>
            <a:pPr lvl="2" indent="-250825" eaLnBrk="1" fontAlgn="auto" hangingPunct="1">
              <a:spcAft>
                <a:spcPts val="0"/>
              </a:spcAft>
              <a:buFont typeface="Century Gothic" pitchFamily="34" charset="0"/>
              <a:buChar char="−"/>
              <a:defRPr/>
            </a:pPr>
            <a:r>
              <a:rPr lang="en-US" dirty="0" smtClean="0"/>
              <a:t>Check  </a:t>
            </a:r>
            <a:r>
              <a:rPr lang="en-US" dirty="0" smtClean="0">
                <a:solidFill>
                  <a:srgbClr val="737373"/>
                </a:solidFill>
                <a:latin typeface="Courier New" pitchFamily="49" charset="0"/>
                <a:cs typeface="Courier New" pitchFamily="49" charset="0"/>
              </a:rPr>
              <a:t>/</a:t>
            </a:r>
            <a:r>
              <a:rPr lang="en-US" dirty="0" smtClean="0">
                <a:solidFill>
                  <a:srgbClr val="737373"/>
                </a:solidFill>
                <a:latin typeface="Courier New" pitchFamily="49" charset="0"/>
                <a:cs typeface="Courier New" pitchFamily="49" charset="0"/>
              </a:rPr>
              <a:t>envs</a:t>
            </a:r>
            <a:r>
              <a:rPr lang="en-US" dirty="0" smtClean="0">
                <a:solidFill>
                  <a:srgbClr val="737373"/>
                </a:solidFill>
                <a:latin typeface="Courier New" pitchFamily="49" charset="0"/>
                <a:cs typeface="Courier New" pitchFamily="49" charset="0"/>
              </a:rPr>
              <a:t>/[instance]/</a:t>
            </a:r>
            <a:r>
              <a:rPr lang="en-US" dirty="0" smtClean="0">
                <a:solidFill>
                  <a:srgbClr val="737373"/>
                </a:solidFill>
                <a:latin typeface="Courier New" pitchFamily="49" charset="0"/>
                <a:cs typeface="Courier New" pitchFamily="49" charset="0"/>
              </a:rPr>
              <a:t>configs</a:t>
            </a:r>
            <a:r>
              <a:rPr lang="en-US" dirty="0" smtClean="0">
                <a:solidFill>
                  <a:srgbClr val="737373"/>
                </a:solidFill>
                <a:latin typeface="Courier New" pitchFamily="49" charset="0"/>
                <a:cs typeface="Courier New" pitchFamily="49" charset="0"/>
              </a:rPr>
              <a:t>/cbserver.xml</a:t>
            </a:r>
            <a:endParaRPr lang="en-US" dirty="0" smtClean="0"/>
          </a:p>
          <a:p>
            <a:pPr lvl="2" indent="-250825" eaLnBrk="1" fontAlgn="auto" hangingPunct="1">
              <a:spcAft>
                <a:spcPts val="0"/>
              </a:spcAft>
              <a:buFont typeface="Century Gothic" pitchFamily="34" charset="0"/>
              <a:buChar char="−"/>
              <a:defRPr/>
            </a:pPr>
            <a:r>
              <a:rPr lang="en-US" dirty="0" smtClean="0"/>
              <a:t>Check </a:t>
            </a:r>
            <a:r>
              <a:rPr lang="en-US" dirty="0" smtClean="0"/>
              <a:t>qadfin</a:t>
            </a:r>
            <a:r>
              <a:rPr lang="en-US" dirty="0" smtClean="0"/>
              <a:t>&lt;</a:t>
            </a:r>
            <a:r>
              <a:rPr lang="en-US" dirty="0" smtClean="0"/>
              <a:t>env</a:t>
            </a:r>
            <a:r>
              <a:rPr lang="en-US" dirty="0" smtClean="0"/>
              <a:t>&gt; </a:t>
            </a:r>
            <a:r>
              <a:rPr lang="en-US" dirty="0" smtClean="0"/>
              <a:t>appserver</a:t>
            </a:r>
            <a:r>
              <a:rPr lang="en-US" dirty="0" smtClean="0"/>
              <a:t> log</a:t>
            </a:r>
          </a:p>
          <a:p>
            <a:pPr lvl="2" indent="-250825" eaLnBrk="1" fontAlgn="auto" hangingPunct="1">
              <a:spcAft>
                <a:spcPts val="0"/>
              </a:spcAft>
              <a:buFont typeface="Century Gothic" pitchFamily="34" charset="0"/>
              <a:buChar char="−"/>
              <a:defRPr/>
            </a:pPr>
            <a:r>
              <a:rPr lang="en-US" dirty="0" smtClean="0"/>
              <a:t>Trim </a:t>
            </a:r>
            <a:r>
              <a:rPr lang="en-US" dirty="0" smtClean="0"/>
              <a:t>appserver</a:t>
            </a:r>
            <a:r>
              <a:rPr lang="en-US" dirty="0" smtClean="0"/>
              <a:t> for financial </a:t>
            </a:r>
            <a:r>
              <a:rPr lang="en-US" dirty="0" smtClean="0"/>
              <a:t>appserver</a:t>
            </a:r>
            <a:r>
              <a:rPr lang="en-US" dirty="0" smtClean="0"/>
              <a:t> to 0 &amp; try login again.  If there are agents connectivity is working</a:t>
            </a:r>
            <a:endParaRPr lang="en-US" dirty="0" smtClean="0">
              <a:solidFill>
                <a:srgbClr val="737373"/>
              </a:solidFill>
              <a:latin typeface="+mn-lt"/>
            </a:endParaRPr>
          </a:p>
          <a:p>
            <a:pPr lvl="1"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a:solidFill>
                <a:srgbClr val="737373"/>
              </a:solidFill>
              <a:latin typeface="+mn-lt"/>
            </a:endParaRPr>
          </a:p>
        </p:txBody>
      </p:sp>
      <p:sp>
        <p:nvSpPr>
          <p:cNvPr id="69635"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dirty="0" smtClean="0"/>
              <a:t>Can’t Login to Character?</a:t>
            </a: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1" name="Title 5"/>
          <p:cNvSpPr>
            <a:spLocks noGrp="1"/>
          </p:cNvSpPr>
          <p:nvPr>
            <p:ph type="title"/>
          </p:nvPr>
        </p:nvSpPr>
        <p:spPr>
          <a:xfrm>
            <a:off x="1803400" y="6054725"/>
            <a:ext cx="7083425" cy="803275"/>
          </a:xfrm>
        </p:spPr>
        <p:txBody>
          <a:bodyPr/>
          <a:lstStyle/>
          <a:p>
            <a:pPr eaLnBrk="1" hangingPunct="1"/>
            <a:r>
              <a:rPr lang="en-US" dirty="0" smtClean="0">
                <a:solidFill>
                  <a:srgbClr val="BFBFBF"/>
                </a:solidFill>
              </a:rPr>
              <a:t>Troubleshooting</a:t>
            </a:r>
          </a:p>
        </p:txBody>
      </p:sp>
      <p:sp>
        <p:nvSpPr>
          <p:cNvPr id="71682" name="Content Placeholder 3"/>
          <p:cNvSpPr>
            <a:spLocks noGrp="1"/>
          </p:cNvSpPr>
          <p:nvPr>
            <p:ph idx="1"/>
          </p:nvPr>
        </p:nvSpPr>
        <p:spPr bwMode="auto">
          <a:xfrm>
            <a:off x="692150" y="1116013"/>
            <a:ext cx="7404100" cy="4691062"/>
          </a:xfrm>
          <a:noFill/>
          <a:ln>
            <a:miter lim="800000"/>
            <a:headEnd/>
            <a:tailEnd/>
          </a:ln>
        </p:spPr>
        <p:txBody>
          <a:bodyPr vert="horz" wrap="square" lIns="91440" tIns="45720" rIns="91440" bIns="45720" numCol="1" anchor="t" anchorCtr="0" compatLnSpc="1">
            <a:prstTxWarp prst="textNoShape">
              <a:avLst/>
            </a:prstTxWarp>
          </a:bodyPr>
          <a:lstStyle/>
          <a:p>
            <a:pPr eaLnBrk="1" hangingPunct="1">
              <a:lnSpc>
                <a:spcPct val="95000"/>
              </a:lnSpc>
              <a:buClr>
                <a:srgbClr val="FF9900"/>
              </a:buClr>
            </a:pPr>
            <a:r>
              <a:rPr lang="en-US" dirty="0" smtClean="0">
                <a:solidFill>
                  <a:srgbClr val="737373"/>
                </a:solidFill>
              </a:rPr>
              <a:t>Check the various log files</a:t>
            </a:r>
          </a:p>
          <a:p>
            <a:pPr eaLnBrk="1" hangingPunct="1">
              <a:lnSpc>
                <a:spcPct val="95000"/>
              </a:lnSpc>
              <a:buClr>
                <a:srgbClr val="FF9900"/>
              </a:buClr>
            </a:pPr>
            <a:r>
              <a:rPr lang="en-US" dirty="0" smtClean="0">
                <a:solidFill>
                  <a:srgbClr val="737373"/>
                </a:solidFill>
              </a:rPr>
              <a:t>Verify the </a:t>
            </a:r>
            <a:r>
              <a:rPr lang="en-US" dirty="0" smtClean="0">
                <a:solidFill>
                  <a:srgbClr val="737373"/>
                </a:solidFill>
              </a:rPr>
              <a:t>AppServers</a:t>
            </a:r>
            <a:r>
              <a:rPr lang="en-US" dirty="0" smtClean="0">
                <a:solidFill>
                  <a:srgbClr val="737373"/>
                </a:solidFill>
              </a:rPr>
              <a:t> are running</a:t>
            </a:r>
          </a:p>
          <a:p>
            <a:pPr eaLnBrk="1" hangingPunct="1">
              <a:lnSpc>
                <a:spcPct val="95000"/>
              </a:lnSpc>
              <a:buClr>
                <a:srgbClr val="FF9900"/>
              </a:buClr>
            </a:pPr>
            <a:r>
              <a:rPr lang="en-US" dirty="0" smtClean="0">
                <a:solidFill>
                  <a:srgbClr val="737373"/>
                </a:solidFill>
              </a:rPr>
              <a:t>If it is used, verify the </a:t>
            </a:r>
            <a:r>
              <a:rPr lang="en-US" dirty="0" smtClean="0">
                <a:solidFill>
                  <a:srgbClr val="737373"/>
                </a:solidFill>
              </a:rPr>
              <a:t>NameServer</a:t>
            </a:r>
            <a:r>
              <a:rPr lang="en-US" dirty="0" smtClean="0">
                <a:solidFill>
                  <a:srgbClr val="737373"/>
                </a:solidFill>
              </a:rPr>
              <a:t> is running</a:t>
            </a:r>
          </a:p>
          <a:p>
            <a:pPr eaLnBrk="1" hangingPunct="1">
              <a:lnSpc>
                <a:spcPct val="95000"/>
              </a:lnSpc>
              <a:buClr>
                <a:srgbClr val="FF9900"/>
              </a:buClr>
            </a:pPr>
            <a:r>
              <a:rPr lang="en-US" dirty="0" smtClean="0">
                <a:solidFill>
                  <a:srgbClr val="737373"/>
                </a:solidFill>
              </a:rPr>
              <a:t>Are there proxy or firewalls rules that could be interfering?</a:t>
            </a:r>
          </a:p>
          <a:p>
            <a:pPr eaLnBrk="1" hangingPunct="1">
              <a:lnSpc>
                <a:spcPct val="95000"/>
              </a:lnSpc>
              <a:buClr>
                <a:srgbClr val="FF9900"/>
              </a:buClr>
            </a:pPr>
            <a:r>
              <a:rPr lang="en-US" dirty="0" smtClean="0">
                <a:solidFill>
                  <a:srgbClr val="737373"/>
                </a:solidFill>
              </a:rPr>
              <a:t>Check the </a:t>
            </a:r>
            <a:r>
              <a:rPr lang="en-US" dirty="0" smtClean="0">
                <a:solidFill>
                  <a:srgbClr val="737373"/>
                </a:solidFill>
              </a:rPr>
              <a:t>homeserver.config</a:t>
            </a:r>
            <a:r>
              <a:rPr lang="en-US" dirty="0" smtClean="0">
                <a:solidFill>
                  <a:srgbClr val="737373"/>
                </a:solidFill>
              </a:rPr>
              <a:t> file</a:t>
            </a:r>
          </a:p>
          <a:p>
            <a:pPr eaLnBrk="1" hangingPunct="1">
              <a:lnSpc>
                <a:spcPct val="95000"/>
              </a:lnSpc>
              <a:buClr>
                <a:srgbClr val="FF9900"/>
              </a:buClr>
            </a:pPr>
            <a:r>
              <a:rPr lang="en-US" dirty="0" smtClean="0">
                <a:solidFill>
                  <a:srgbClr val="737373"/>
                </a:solidFill>
              </a:rPr>
              <a:t>If using Tomcat compression, check that the AIA </a:t>
            </a:r>
            <a:r>
              <a:rPr lang="en-US" dirty="0" smtClean="0">
                <a:solidFill>
                  <a:srgbClr val="737373"/>
                </a:solidFill>
              </a:rPr>
              <a:t>Servlet</a:t>
            </a:r>
            <a:r>
              <a:rPr lang="en-US" dirty="0" smtClean="0">
                <a:solidFill>
                  <a:srgbClr val="737373"/>
                </a:solidFill>
              </a:rPr>
              <a:t> is running</a:t>
            </a:r>
          </a:p>
          <a:p>
            <a:pPr marL="465138" lvl="1" indent="0" eaLnBrk="1" hangingPunct="1">
              <a:lnSpc>
                <a:spcPct val="95000"/>
              </a:lnSpc>
              <a:buClr>
                <a:srgbClr val="FF9900"/>
              </a:buClr>
              <a:buNone/>
            </a:pPr>
            <a:r>
              <a:rPr lang="en-US" dirty="0" smtClean="0"/>
              <a:t>http://server:port/aia/Aia?GetServletStatus</a:t>
            </a:r>
          </a:p>
          <a:p>
            <a:pPr lvl="1" eaLnBrk="1" hangingPunct="1">
              <a:lnSpc>
                <a:spcPct val="95000"/>
              </a:lnSpc>
              <a:buClr>
                <a:srgbClr val="FF9900"/>
              </a:buClr>
              <a:buFont typeface="Arial" charset="0"/>
              <a:buNone/>
            </a:pPr>
            <a:endParaRPr lang="en-US" dirty="0" smtClean="0">
              <a:solidFill>
                <a:srgbClr val="737373"/>
              </a:solidFill>
            </a:endParaRPr>
          </a:p>
          <a:p>
            <a:pPr eaLnBrk="1" hangingPunct="1">
              <a:lnSpc>
                <a:spcPct val="95000"/>
              </a:lnSpc>
              <a:buClr>
                <a:srgbClr val="FF9900"/>
              </a:buClr>
              <a:buFont typeface="Arial" charset="0"/>
              <a:buNone/>
            </a:pPr>
            <a:endParaRPr lang="en-US" dirty="0" smtClean="0">
              <a:solidFill>
                <a:srgbClr val="737373"/>
              </a:solidFill>
            </a:endParaRPr>
          </a:p>
          <a:p>
            <a:pPr eaLnBrk="1" hangingPunct="1">
              <a:lnSpc>
                <a:spcPct val="95000"/>
              </a:lnSpc>
              <a:buClr>
                <a:srgbClr val="FF9900"/>
              </a:buClr>
              <a:buFont typeface="Arial" charset="0"/>
              <a:buNone/>
            </a:pPr>
            <a:endParaRPr lang="en-US" dirty="0" smtClean="0">
              <a:solidFill>
                <a:srgbClr val="737373"/>
              </a:solidFill>
            </a:endParaRPr>
          </a:p>
          <a:p>
            <a:pPr lvl="1" eaLnBrk="1" hangingPunct="1">
              <a:lnSpc>
                <a:spcPct val="95000"/>
              </a:lnSpc>
              <a:buClr>
                <a:srgbClr val="FF9900"/>
              </a:buClr>
              <a:buFont typeface="Arial" charset="0"/>
              <a:buNone/>
            </a:pPr>
            <a:endParaRPr lang="en-US" dirty="0" smtClean="0">
              <a:solidFill>
                <a:srgbClr val="737373"/>
              </a:solidFill>
            </a:endParaRPr>
          </a:p>
          <a:p>
            <a:pPr lvl="1" eaLnBrk="1" hangingPunct="1">
              <a:lnSpc>
                <a:spcPct val="95000"/>
              </a:lnSpc>
              <a:buClr>
                <a:srgbClr val="FF9900"/>
              </a:buClr>
              <a:buFont typeface="Arial" charset="0"/>
              <a:buNone/>
            </a:pPr>
            <a:endParaRPr lang="en-US" dirty="0" smtClean="0">
              <a:solidFill>
                <a:srgbClr val="737373"/>
              </a:solidFill>
            </a:endParaRPr>
          </a:p>
          <a:p>
            <a:pPr lvl="1" eaLnBrk="1" hangingPunct="1">
              <a:lnSpc>
                <a:spcPct val="95000"/>
              </a:lnSpc>
              <a:buClr>
                <a:srgbClr val="FF9900"/>
              </a:buClr>
            </a:pPr>
            <a:endParaRPr lang="en-US" dirty="0" smtClean="0">
              <a:solidFill>
                <a:srgbClr val="737373"/>
              </a:solidFill>
            </a:endParaRPr>
          </a:p>
        </p:txBody>
      </p:sp>
      <p:sp>
        <p:nvSpPr>
          <p:cNvPr id="71683"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dirty="0" smtClean="0"/>
              <a:t>Can’t Login to QAD .NET UI?</a:t>
            </a: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29" name="Title 5"/>
          <p:cNvSpPr>
            <a:spLocks noGrp="1"/>
          </p:cNvSpPr>
          <p:nvPr>
            <p:ph type="title"/>
          </p:nvPr>
        </p:nvSpPr>
        <p:spPr>
          <a:xfrm>
            <a:off x="1803400" y="6054725"/>
            <a:ext cx="7083425" cy="803275"/>
          </a:xfrm>
        </p:spPr>
        <p:txBody>
          <a:bodyPr/>
          <a:lstStyle/>
          <a:p>
            <a:pPr eaLnBrk="1" hangingPunct="1"/>
            <a:r>
              <a:rPr lang="en-US" dirty="0" smtClean="0">
                <a:solidFill>
                  <a:srgbClr val="BFBFBF"/>
                </a:solidFill>
              </a:rPr>
              <a:t>Troubleshooting</a:t>
            </a:r>
          </a:p>
        </p:txBody>
      </p:sp>
      <p:sp>
        <p:nvSpPr>
          <p:cNvPr id="73730" name="Content Placeholder 3"/>
          <p:cNvSpPr>
            <a:spLocks noGrp="1"/>
          </p:cNvSpPr>
          <p:nvPr>
            <p:ph idx="1"/>
          </p:nvPr>
        </p:nvSpPr>
        <p:spPr bwMode="auto">
          <a:xfrm>
            <a:off x="725487" y="1481138"/>
            <a:ext cx="7971945" cy="3584575"/>
          </a:xfrm>
          <a:noFill/>
          <a:ln>
            <a:miter lim="800000"/>
            <a:headEnd/>
            <a:tailEnd/>
          </a:ln>
        </p:spPr>
        <p:txBody>
          <a:bodyPr vert="horz" wrap="square" lIns="91440" tIns="45720" rIns="91440" bIns="45720" numCol="1" anchor="t" anchorCtr="0" compatLnSpc="1">
            <a:prstTxWarp prst="textNoShape">
              <a:avLst/>
            </a:prstTxWarp>
          </a:bodyPr>
          <a:lstStyle/>
          <a:p>
            <a:pPr eaLnBrk="1" hangingPunct="1">
              <a:lnSpc>
                <a:spcPct val="85000"/>
              </a:lnSpc>
              <a:buClr>
                <a:srgbClr val="FF9900"/>
              </a:buClr>
            </a:pPr>
            <a:r>
              <a:rPr lang="en-US" sz="2200" dirty="0" smtClean="0">
                <a:solidFill>
                  <a:srgbClr val="737373"/>
                </a:solidFill>
              </a:rPr>
              <a:t>Check the Startup Script in Configuration Parameters</a:t>
            </a:r>
          </a:p>
          <a:p>
            <a:pPr eaLnBrk="1" hangingPunct="1">
              <a:lnSpc>
                <a:spcPct val="85000"/>
              </a:lnSpc>
              <a:buClr>
                <a:srgbClr val="FF9900"/>
              </a:buClr>
            </a:pPr>
            <a:endParaRPr lang="en-US" sz="2200" dirty="0" smtClean="0">
              <a:solidFill>
                <a:srgbClr val="737373"/>
              </a:solidFill>
            </a:endParaRPr>
          </a:p>
          <a:p>
            <a:pPr eaLnBrk="1" hangingPunct="1">
              <a:lnSpc>
                <a:spcPct val="85000"/>
              </a:lnSpc>
              <a:buClr>
                <a:srgbClr val="FF9900"/>
              </a:buClr>
            </a:pPr>
            <a:endParaRPr lang="en-US" sz="2200" dirty="0" smtClean="0">
              <a:solidFill>
                <a:srgbClr val="737373"/>
              </a:solidFill>
            </a:endParaRPr>
          </a:p>
          <a:p>
            <a:pPr eaLnBrk="1" hangingPunct="1">
              <a:lnSpc>
                <a:spcPct val="85000"/>
              </a:lnSpc>
              <a:buClr>
                <a:srgbClr val="FF9900"/>
              </a:buClr>
            </a:pPr>
            <a:endParaRPr lang="en-US" sz="2200" dirty="0" smtClean="0">
              <a:solidFill>
                <a:srgbClr val="737373"/>
              </a:solidFill>
            </a:endParaRPr>
          </a:p>
          <a:p>
            <a:pPr eaLnBrk="1" hangingPunct="1">
              <a:lnSpc>
                <a:spcPct val="85000"/>
              </a:lnSpc>
              <a:buClr>
                <a:srgbClr val="FF9900"/>
              </a:buClr>
            </a:pPr>
            <a:r>
              <a:rPr lang="en-US" sz="2200" dirty="0" smtClean="0">
                <a:solidFill>
                  <a:srgbClr val="737373"/>
                </a:solidFill>
              </a:rPr>
              <a:t>Run the </a:t>
            </a:r>
            <a:r>
              <a:rPr lang="en-US" sz="2200" dirty="0" smtClean="0">
                <a:solidFill>
                  <a:srgbClr val="737373"/>
                </a:solidFill>
              </a:rPr>
              <a:t>connmgr</a:t>
            </a:r>
            <a:r>
              <a:rPr lang="en-US" sz="2200" dirty="0" smtClean="0">
                <a:solidFill>
                  <a:srgbClr val="737373"/>
                </a:solidFill>
              </a:rPr>
              <a:t>.[instance] script in the scripts directory for the instance. It should bring up a headless QAD session. Check script name with YAB</a:t>
            </a:r>
          </a:p>
          <a:p>
            <a:pPr lvl="1" eaLnBrk="1" hangingPunct="1">
              <a:lnSpc>
                <a:spcPct val="85000"/>
              </a:lnSpc>
              <a:buClr>
                <a:srgbClr val="FF9900"/>
              </a:buClr>
              <a:buFont typeface="Arial" charset="0"/>
              <a:buNone/>
            </a:pPr>
            <a:r>
              <a:rPr lang="en-US" sz="2000" dirty="0" smtClean="0">
                <a:solidFill>
                  <a:srgbClr val="737373"/>
                </a:solidFill>
              </a:rPr>
              <a:t>For example,  ./</a:t>
            </a:r>
            <a:r>
              <a:rPr lang="en-US" sz="2000" dirty="0" smtClean="0">
                <a:solidFill>
                  <a:srgbClr val="737373"/>
                </a:solidFill>
              </a:rPr>
              <a:t>connmgr.pilot</a:t>
            </a:r>
            <a:endParaRPr lang="en-US" sz="2000" dirty="0" smtClean="0">
              <a:solidFill>
                <a:srgbClr val="737373"/>
              </a:solidFill>
            </a:endParaRPr>
          </a:p>
          <a:p>
            <a:pPr eaLnBrk="1" hangingPunct="1">
              <a:lnSpc>
                <a:spcPct val="85000"/>
              </a:lnSpc>
              <a:buClr>
                <a:srgbClr val="FF9900"/>
              </a:buClr>
              <a:buFont typeface="Arial" charset="0"/>
              <a:buNone/>
            </a:pPr>
            <a:endParaRPr lang="en-US" sz="2200" dirty="0" smtClean="0">
              <a:solidFill>
                <a:srgbClr val="737373"/>
              </a:solidFill>
            </a:endParaRPr>
          </a:p>
          <a:p>
            <a:pPr eaLnBrk="1" hangingPunct="1">
              <a:lnSpc>
                <a:spcPct val="85000"/>
              </a:lnSpc>
              <a:buClr>
                <a:srgbClr val="FF9900"/>
              </a:buClr>
              <a:buFont typeface="Arial" charset="0"/>
              <a:buNone/>
            </a:pPr>
            <a:endParaRPr lang="en-US" sz="2200" dirty="0" smtClean="0">
              <a:solidFill>
                <a:srgbClr val="737373"/>
              </a:solidFill>
            </a:endParaRPr>
          </a:p>
          <a:p>
            <a:pPr eaLnBrk="1" hangingPunct="1">
              <a:lnSpc>
                <a:spcPct val="85000"/>
              </a:lnSpc>
              <a:buClr>
                <a:srgbClr val="FF9900"/>
              </a:buClr>
              <a:buFont typeface="Arial" charset="0"/>
              <a:buNone/>
            </a:pPr>
            <a:endParaRPr lang="en-US" sz="2200" dirty="0" smtClean="0">
              <a:solidFill>
                <a:srgbClr val="737373"/>
              </a:solidFill>
            </a:endParaRPr>
          </a:p>
          <a:p>
            <a:pPr lvl="1" eaLnBrk="1" hangingPunct="1">
              <a:lnSpc>
                <a:spcPct val="85000"/>
              </a:lnSpc>
              <a:buClr>
                <a:srgbClr val="FF9900"/>
              </a:buClr>
              <a:buFont typeface="Arial" charset="0"/>
              <a:buNone/>
            </a:pPr>
            <a:endParaRPr lang="en-US" sz="2000" dirty="0" smtClean="0">
              <a:solidFill>
                <a:srgbClr val="737373"/>
              </a:solidFill>
            </a:endParaRPr>
          </a:p>
          <a:p>
            <a:pPr lvl="1" eaLnBrk="1" hangingPunct="1">
              <a:lnSpc>
                <a:spcPct val="85000"/>
              </a:lnSpc>
              <a:buClr>
                <a:srgbClr val="FF9900"/>
              </a:buClr>
              <a:buFont typeface="Arial" charset="0"/>
              <a:buNone/>
            </a:pPr>
            <a:endParaRPr lang="en-US" sz="2000" dirty="0" smtClean="0">
              <a:solidFill>
                <a:srgbClr val="737373"/>
              </a:solidFill>
            </a:endParaRPr>
          </a:p>
          <a:p>
            <a:pPr lvl="1" eaLnBrk="1" hangingPunct="1">
              <a:lnSpc>
                <a:spcPct val="85000"/>
              </a:lnSpc>
              <a:buClr>
                <a:srgbClr val="FF9900"/>
              </a:buClr>
            </a:pPr>
            <a:endParaRPr lang="en-US" sz="2000" dirty="0" smtClean="0">
              <a:solidFill>
                <a:srgbClr val="737373"/>
              </a:solidFill>
            </a:endParaRPr>
          </a:p>
        </p:txBody>
      </p:sp>
      <p:sp>
        <p:nvSpPr>
          <p:cNvPr id="73731" name="Subtitle 6"/>
          <p:cNvSpPr>
            <a:spLocks noGrp="1"/>
          </p:cNvSpPr>
          <p:nvPr>
            <p:ph type="subTitle" idx="13"/>
          </p:nvPr>
        </p:nvSpPr>
        <p:spPr bwMode="auto">
          <a:xfrm>
            <a:off x="173038" y="341313"/>
            <a:ext cx="8524395" cy="835025"/>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dirty="0" smtClean="0"/>
              <a:t>Connection Manager not getting Idle Sessions / Can’t Launch QAD UI ERP Screens?</a:t>
            </a:r>
          </a:p>
        </p:txBody>
      </p:sp>
      <p:pic>
        <p:nvPicPr>
          <p:cNvPr id="73732" name="Picture 4"/>
          <p:cNvPicPr>
            <a:picLocks noChangeAspect="1" noChangeArrowheads="1"/>
          </p:cNvPicPr>
          <p:nvPr/>
        </p:nvPicPr>
        <p:blipFill>
          <a:blip r:embed="rId3" cstate="print"/>
          <a:srcRect/>
          <a:stretch>
            <a:fillRect/>
          </a:stretch>
        </p:blipFill>
        <p:spPr bwMode="auto">
          <a:xfrm>
            <a:off x="1042988" y="1904745"/>
            <a:ext cx="7000875" cy="1238250"/>
          </a:xfrm>
          <a:prstGeom prst="rect">
            <a:avLst/>
          </a:prstGeom>
          <a:noFill/>
          <a:ln w="9525">
            <a:noFill/>
            <a:miter lim="800000"/>
            <a:headEnd/>
            <a:tailEnd/>
          </a:ln>
        </p:spPr>
      </p:pic>
      <p:pic>
        <p:nvPicPr>
          <p:cNvPr id="73733" name="Picture 5"/>
          <p:cNvPicPr>
            <a:picLocks noChangeAspect="1" noChangeArrowheads="1"/>
          </p:cNvPicPr>
          <p:nvPr/>
        </p:nvPicPr>
        <p:blipFill>
          <a:blip r:embed="rId4" cstate="print"/>
          <a:srcRect/>
          <a:stretch>
            <a:fillRect/>
          </a:stretch>
        </p:blipFill>
        <p:spPr bwMode="auto">
          <a:xfrm>
            <a:off x="1720850" y="4626632"/>
            <a:ext cx="5848350" cy="742950"/>
          </a:xfrm>
          <a:prstGeom prst="rect">
            <a:avLst/>
          </a:prstGeom>
          <a:noFill/>
          <a:ln w="9525">
            <a:noFill/>
            <a:miter lim="800000"/>
            <a:headEnd/>
            <a:tailEnd/>
          </a:ln>
        </p:spPr>
      </p:pic>
    </p:spTree>
    <p:extLst>
      <p:ext uri="{BB962C8B-B14F-4D97-AF65-F5344CB8AC3E}">
        <p14:creationId xmlns:p14="http://schemas.microsoft.com/office/powerpoint/2010/main" xmlns="" val="2384698187"/>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7" name="Title 5"/>
          <p:cNvSpPr>
            <a:spLocks noGrp="1"/>
          </p:cNvSpPr>
          <p:nvPr>
            <p:ph type="title"/>
          </p:nvPr>
        </p:nvSpPr>
        <p:spPr>
          <a:xfrm>
            <a:off x="1803400" y="6054725"/>
            <a:ext cx="7083425" cy="803275"/>
          </a:xfrm>
        </p:spPr>
        <p:txBody>
          <a:bodyPr/>
          <a:lstStyle/>
          <a:p>
            <a:pPr eaLnBrk="1" hangingPunct="1"/>
            <a:r>
              <a:rPr lang="en-US" dirty="0" smtClean="0">
                <a:solidFill>
                  <a:srgbClr val="BFBFBF"/>
                </a:solidFill>
              </a:rPr>
              <a:t>Troubleshooting</a:t>
            </a:r>
          </a:p>
        </p:txBody>
      </p:sp>
      <p:sp>
        <p:nvSpPr>
          <p:cNvPr id="75778" name="Content Placeholder 3"/>
          <p:cNvSpPr>
            <a:spLocks noGrp="1"/>
          </p:cNvSpPr>
          <p:nvPr>
            <p:ph idx="1"/>
          </p:nvPr>
        </p:nvSpPr>
        <p:spPr bwMode="auto">
          <a:xfrm>
            <a:off x="692150" y="1116013"/>
            <a:ext cx="7404100" cy="4691062"/>
          </a:xfrm>
          <a:noFill/>
          <a:ln>
            <a:miter lim="800000"/>
            <a:headEnd/>
            <a:tailEnd/>
          </a:ln>
        </p:spPr>
        <p:txBody>
          <a:bodyPr vert="horz" wrap="square" lIns="91440" tIns="45720" rIns="91440" bIns="45720" numCol="1" anchor="t" anchorCtr="0" compatLnSpc="1">
            <a:prstTxWarp prst="textNoShape">
              <a:avLst/>
            </a:prstTxWarp>
          </a:bodyPr>
          <a:lstStyle/>
          <a:p>
            <a:pPr eaLnBrk="1" hangingPunct="1">
              <a:lnSpc>
                <a:spcPct val="95000"/>
              </a:lnSpc>
              <a:buClr>
                <a:srgbClr val="FF9900"/>
              </a:buClr>
            </a:pPr>
            <a:r>
              <a:rPr lang="en-US" dirty="0" smtClean="0">
                <a:solidFill>
                  <a:srgbClr val="737373"/>
                </a:solidFill>
              </a:rPr>
              <a:t>Check the parameters in User Option Telnet Maintenance</a:t>
            </a:r>
          </a:p>
          <a:p>
            <a:pPr lvl="1" eaLnBrk="1" hangingPunct="1">
              <a:lnSpc>
                <a:spcPct val="95000"/>
              </a:lnSpc>
              <a:buClr>
                <a:srgbClr val="FF9900"/>
              </a:buClr>
            </a:pPr>
            <a:r>
              <a:rPr lang="en-US" dirty="0" smtClean="0">
                <a:solidFill>
                  <a:srgbClr val="737373"/>
                </a:solidFill>
              </a:rPr>
              <a:t>Incorrect login / password / script details?</a:t>
            </a:r>
          </a:p>
          <a:p>
            <a:pPr lvl="1" eaLnBrk="1" hangingPunct="1">
              <a:lnSpc>
                <a:spcPct val="95000"/>
              </a:lnSpc>
              <a:buClr>
                <a:srgbClr val="FF9900"/>
              </a:buClr>
            </a:pPr>
            <a:r>
              <a:rPr lang="en-US" dirty="0" smtClean="0">
                <a:solidFill>
                  <a:srgbClr val="737373"/>
                </a:solidFill>
              </a:rPr>
              <a:t>Incorrectly configured min / max sessions?</a:t>
            </a:r>
          </a:p>
          <a:p>
            <a:pPr eaLnBrk="1" hangingPunct="1">
              <a:lnSpc>
                <a:spcPct val="95000"/>
              </a:lnSpc>
              <a:buClr>
                <a:srgbClr val="FF9900"/>
              </a:buClr>
            </a:pPr>
            <a:r>
              <a:rPr lang="en-US" dirty="0" smtClean="0">
                <a:solidFill>
                  <a:srgbClr val="737373"/>
                </a:solidFill>
              </a:rPr>
              <a:t>Incorrect SSH setup if using SSH?</a:t>
            </a:r>
          </a:p>
          <a:p>
            <a:pPr eaLnBrk="1" hangingPunct="1">
              <a:lnSpc>
                <a:spcPct val="95000"/>
              </a:lnSpc>
              <a:buClr>
                <a:srgbClr val="FF9900"/>
              </a:buClr>
            </a:pPr>
            <a:r>
              <a:rPr lang="en-US" dirty="0" smtClean="0">
                <a:solidFill>
                  <a:srgbClr val="737373"/>
                </a:solidFill>
              </a:rPr>
              <a:t>Run the telnet.[instance] script in the scripts directory for the instance. It should bring up a headless QAD session</a:t>
            </a:r>
            <a:r>
              <a:rPr lang="en-US" dirty="0">
                <a:solidFill>
                  <a:srgbClr val="737373"/>
                </a:solidFill>
              </a:rPr>
              <a:t>. Check script name with </a:t>
            </a:r>
            <a:r>
              <a:rPr lang="en-US" dirty="0" smtClean="0">
                <a:solidFill>
                  <a:srgbClr val="737373"/>
                </a:solidFill>
              </a:rPr>
              <a:t>YAB.</a:t>
            </a:r>
          </a:p>
          <a:p>
            <a:pPr lvl="1" eaLnBrk="1" hangingPunct="1">
              <a:lnSpc>
                <a:spcPct val="95000"/>
              </a:lnSpc>
              <a:buClr>
                <a:srgbClr val="FF9900"/>
              </a:buClr>
              <a:buFont typeface="Arial" charset="0"/>
              <a:buNone/>
            </a:pPr>
            <a:r>
              <a:rPr lang="en-US" dirty="0" smtClean="0">
                <a:solidFill>
                  <a:srgbClr val="737373"/>
                </a:solidFill>
              </a:rPr>
              <a:t>For example,          ./</a:t>
            </a:r>
            <a:r>
              <a:rPr lang="en-US" dirty="0" smtClean="0">
                <a:solidFill>
                  <a:srgbClr val="737373"/>
                </a:solidFill>
              </a:rPr>
              <a:t>telnet.pilot</a:t>
            </a:r>
            <a:endParaRPr lang="en-US" dirty="0" smtClean="0">
              <a:solidFill>
                <a:srgbClr val="737373"/>
              </a:solidFill>
            </a:endParaRPr>
          </a:p>
          <a:p>
            <a:pPr eaLnBrk="1" hangingPunct="1">
              <a:lnSpc>
                <a:spcPct val="95000"/>
              </a:lnSpc>
              <a:buClr>
                <a:srgbClr val="FF9900"/>
              </a:buClr>
              <a:buFont typeface="Arial" charset="0"/>
              <a:buNone/>
            </a:pPr>
            <a:endParaRPr lang="en-US" dirty="0" smtClean="0">
              <a:solidFill>
                <a:srgbClr val="737373"/>
              </a:solidFill>
            </a:endParaRPr>
          </a:p>
          <a:p>
            <a:pPr eaLnBrk="1" hangingPunct="1">
              <a:lnSpc>
                <a:spcPct val="95000"/>
              </a:lnSpc>
              <a:buClr>
                <a:srgbClr val="FF9900"/>
              </a:buClr>
              <a:buFont typeface="Arial" charset="0"/>
              <a:buNone/>
            </a:pPr>
            <a:endParaRPr lang="en-US" dirty="0" smtClean="0">
              <a:solidFill>
                <a:srgbClr val="737373"/>
              </a:solidFill>
            </a:endParaRPr>
          </a:p>
          <a:p>
            <a:pPr lvl="1" eaLnBrk="1" hangingPunct="1">
              <a:lnSpc>
                <a:spcPct val="95000"/>
              </a:lnSpc>
              <a:buClr>
                <a:srgbClr val="FF9900"/>
              </a:buClr>
              <a:buFont typeface="Arial" charset="0"/>
              <a:buNone/>
            </a:pPr>
            <a:endParaRPr lang="en-US" dirty="0" smtClean="0">
              <a:solidFill>
                <a:srgbClr val="737373"/>
              </a:solidFill>
            </a:endParaRPr>
          </a:p>
          <a:p>
            <a:pPr lvl="1" eaLnBrk="1" hangingPunct="1">
              <a:lnSpc>
                <a:spcPct val="95000"/>
              </a:lnSpc>
              <a:buClr>
                <a:srgbClr val="FF9900"/>
              </a:buClr>
              <a:buFont typeface="Arial" charset="0"/>
              <a:buNone/>
            </a:pPr>
            <a:endParaRPr lang="en-US" dirty="0" smtClean="0">
              <a:solidFill>
                <a:srgbClr val="737373"/>
              </a:solidFill>
            </a:endParaRPr>
          </a:p>
          <a:p>
            <a:pPr lvl="1" eaLnBrk="1" hangingPunct="1">
              <a:lnSpc>
                <a:spcPct val="95000"/>
              </a:lnSpc>
              <a:buClr>
                <a:srgbClr val="FF9900"/>
              </a:buClr>
            </a:pPr>
            <a:endParaRPr lang="en-US" dirty="0" smtClean="0">
              <a:solidFill>
                <a:srgbClr val="737373"/>
              </a:solidFill>
            </a:endParaRPr>
          </a:p>
        </p:txBody>
      </p:sp>
      <p:sp>
        <p:nvSpPr>
          <p:cNvPr id="75779"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dirty="0" smtClean="0"/>
              <a:t>Can’t Launch Embedded Telnet Screens?</a:t>
            </a:r>
          </a:p>
        </p:txBody>
      </p:sp>
      <p:pic>
        <p:nvPicPr>
          <p:cNvPr id="75780" name="Picture 5"/>
          <p:cNvPicPr>
            <a:picLocks noChangeAspect="1" noChangeArrowheads="1"/>
          </p:cNvPicPr>
          <p:nvPr/>
        </p:nvPicPr>
        <p:blipFill>
          <a:blip r:embed="rId3" cstate="print"/>
          <a:srcRect/>
          <a:stretch>
            <a:fillRect/>
          </a:stretch>
        </p:blipFill>
        <p:spPr bwMode="auto">
          <a:xfrm>
            <a:off x="1720850" y="5389876"/>
            <a:ext cx="5848350" cy="742950"/>
          </a:xfrm>
          <a:prstGeom prst="rect">
            <a:avLst/>
          </a:prstGeom>
          <a:noFill/>
          <a:ln w="9525">
            <a:noFill/>
            <a:miter lim="800000"/>
            <a:headEnd/>
            <a:tailEnd/>
          </a:ln>
        </p:spPr>
      </p:pic>
    </p:spTree>
    <p:extLst>
      <p:ext uri="{BB962C8B-B14F-4D97-AF65-F5344CB8AC3E}">
        <p14:creationId xmlns:p14="http://schemas.microsoft.com/office/powerpoint/2010/main" xmlns="" val="2096611214"/>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5" name="Title 5"/>
          <p:cNvSpPr>
            <a:spLocks noGrp="1"/>
          </p:cNvSpPr>
          <p:nvPr>
            <p:ph type="title"/>
          </p:nvPr>
        </p:nvSpPr>
        <p:spPr>
          <a:xfrm>
            <a:off x="1803400" y="6054725"/>
            <a:ext cx="7083425" cy="803275"/>
          </a:xfrm>
        </p:spPr>
        <p:txBody>
          <a:bodyPr/>
          <a:lstStyle/>
          <a:p>
            <a:pPr eaLnBrk="1" hangingPunct="1"/>
            <a:r>
              <a:rPr lang="en-US" dirty="0" smtClean="0">
                <a:solidFill>
                  <a:srgbClr val="BFBFBF"/>
                </a:solidFill>
              </a:rPr>
              <a:t>Troubleshooting</a:t>
            </a:r>
          </a:p>
        </p:txBody>
      </p:sp>
      <p:sp>
        <p:nvSpPr>
          <p:cNvPr id="77826" name="Content Placeholder 3"/>
          <p:cNvSpPr>
            <a:spLocks noGrp="1"/>
          </p:cNvSpPr>
          <p:nvPr>
            <p:ph idx="1"/>
          </p:nvPr>
        </p:nvSpPr>
        <p:spPr bwMode="auto">
          <a:xfrm>
            <a:off x="692149" y="1116013"/>
            <a:ext cx="8005283" cy="4691062"/>
          </a:xfrm>
          <a:noFill/>
          <a:ln>
            <a:miter lim="800000"/>
            <a:headEnd/>
            <a:tailEnd/>
          </a:ln>
        </p:spPr>
        <p:txBody>
          <a:bodyPr vert="horz" wrap="square" lIns="91440" tIns="45720" rIns="91440" bIns="45720" numCol="1" anchor="t" anchorCtr="0" compatLnSpc="1">
            <a:prstTxWarp prst="textNoShape">
              <a:avLst/>
            </a:prstTxWarp>
          </a:bodyPr>
          <a:lstStyle/>
          <a:p>
            <a:pPr marL="0" indent="0" eaLnBrk="1" hangingPunct="1">
              <a:buClr>
                <a:srgbClr val="FF9900"/>
              </a:buClr>
              <a:buNone/>
            </a:pPr>
            <a:r>
              <a:rPr lang="en-US" dirty="0" smtClean="0"/>
              <a:t>Might be failing to connect to Financials AppServer</a:t>
            </a:r>
          </a:p>
          <a:p>
            <a:pPr eaLnBrk="1" hangingPunct="1">
              <a:buClr>
                <a:srgbClr val="FF9900"/>
              </a:buClr>
            </a:pPr>
            <a:r>
              <a:rPr lang="en-US" dirty="0" smtClean="0"/>
              <a:t>Check  </a:t>
            </a:r>
            <a:r>
              <a:rPr lang="en-US" dirty="0" smtClean="0">
                <a:solidFill>
                  <a:srgbClr val="737373"/>
                </a:solidFill>
                <a:latin typeface="Courier New" pitchFamily="49" charset="0"/>
                <a:cs typeface="Courier New" pitchFamily="49" charset="0"/>
              </a:rPr>
              <a:t>/</a:t>
            </a:r>
            <a:r>
              <a:rPr lang="en-US" dirty="0" smtClean="0">
                <a:solidFill>
                  <a:srgbClr val="737373"/>
                </a:solidFill>
                <a:latin typeface="Courier New" pitchFamily="49" charset="0"/>
                <a:cs typeface="Courier New" pitchFamily="49" charset="0"/>
              </a:rPr>
              <a:t>envs</a:t>
            </a:r>
            <a:r>
              <a:rPr lang="en-US" dirty="0" smtClean="0">
                <a:solidFill>
                  <a:srgbClr val="737373"/>
                </a:solidFill>
                <a:latin typeface="Courier New" pitchFamily="49" charset="0"/>
                <a:cs typeface="Courier New" pitchFamily="49" charset="0"/>
              </a:rPr>
              <a:t>/[instance]/</a:t>
            </a:r>
            <a:r>
              <a:rPr lang="en-US" dirty="0" smtClean="0">
                <a:solidFill>
                  <a:srgbClr val="737373"/>
                </a:solidFill>
                <a:latin typeface="Courier New" pitchFamily="49" charset="0"/>
                <a:cs typeface="Courier New" pitchFamily="49" charset="0"/>
              </a:rPr>
              <a:t>configs</a:t>
            </a:r>
            <a:r>
              <a:rPr lang="en-US" dirty="0" smtClean="0">
                <a:solidFill>
                  <a:srgbClr val="737373"/>
                </a:solidFill>
                <a:latin typeface="Courier New" pitchFamily="49" charset="0"/>
                <a:cs typeface="Courier New" pitchFamily="49" charset="0"/>
              </a:rPr>
              <a:t>/cb-server.xml</a:t>
            </a:r>
            <a:endParaRPr lang="en-US" dirty="0" smtClean="0"/>
          </a:p>
          <a:p>
            <a:pPr eaLnBrk="1" hangingPunct="1">
              <a:buClr>
                <a:srgbClr val="FF9900"/>
              </a:buClr>
            </a:pPr>
            <a:r>
              <a:rPr lang="en-US" dirty="0" smtClean="0"/>
              <a:t>Check </a:t>
            </a:r>
            <a:r>
              <a:rPr lang="en-US" dirty="0" smtClean="0"/>
              <a:t>qadfin</a:t>
            </a:r>
            <a:r>
              <a:rPr lang="en-US" dirty="0" smtClean="0"/>
              <a:t>&lt;</a:t>
            </a:r>
            <a:r>
              <a:rPr lang="en-US" dirty="0" smtClean="0"/>
              <a:t>env</a:t>
            </a:r>
            <a:r>
              <a:rPr lang="en-US" dirty="0" smtClean="0"/>
              <a:t>&gt; </a:t>
            </a:r>
            <a:r>
              <a:rPr lang="en-US" dirty="0" smtClean="0"/>
              <a:t>appserver</a:t>
            </a:r>
            <a:r>
              <a:rPr lang="en-US" dirty="0" smtClean="0"/>
              <a:t> log</a:t>
            </a:r>
          </a:p>
          <a:p>
            <a:pPr eaLnBrk="1" hangingPunct="1">
              <a:buClr>
                <a:srgbClr val="FF9900"/>
              </a:buClr>
            </a:pPr>
            <a:r>
              <a:rPr lang="en-US" dirty="0" smtClean="0"/>
              <a:t>Trim </a:t>
            </a:r>
            <a:r>
              <a:rPr lang="en-US" dirty="0" smtClean="0"/>
              <a:t>appserver</a:t>
            </a:r>
            <a:r>
              <a:rPr lang="en-US" dirty="0" smtClean="0"/>
              <a:t> for financial </a:t>
            </a:r>
            <a:r>
              <a:rPr lang="en-US" dirty="0" smtClean="0"/>
              <a:t>appserver</a:t>
            </a:r>
            <a:r>
              <a:rPr lang="en-US" dirty="0" smtClean="0"/>
              <a:t> to 0 and try login again. If there are agents, connectivity is working</a:t>
            </a:r>
            <a:endParaRPr lang="en-US" dirty="0" smtClean="0">
              <a:solidFill>
                <a:srgbClr val="737373"/>
              </a:solidFill>
            </a:endParaRPr>
          </a:p>
          <a:p>
            <a:pPr eaLnBrk="1" hangingPunct="1">
              <a:lnSpc>
                <a:spcPct val="95000"/>
              </a:lnSpc>
              <a:buClr>
                <a:srgbClr val="FF9900"/>
              </a:buClr>
              <a:buFont typeface="Arial" charset="0"/>
              <a:buNone/>
            </a:pPr>
            <a:endParaRPr lang="en-US" dirty="0" smtClean="0">
              <a:solidFill>
                <a:srgbClr val="737373"/>
              </a:solidFill>
            </a:endParaRPr>
          </a:p>
          <a:p>
            <a:pPr eaLnBrk="1" hangingPunct="1">
              <a:lnSpc>
                <a:spcPct val="95000"/>
              </a:lnSpc>
              <a:buClr>
                <a:srgbClr val="FF9900"/>
              </a:buClr>
              <a:buFont typeface="Arial" charset="0"/>
              <a:buNone/>
            </a:pPr>
            <a:endParaRPr lang="en-US" dirty="0" smtClean="0">
              <a:solidFill>
                <a:srgbClr val="737373"/>
              </a:solidFill>
            </a:endParaRPr>
          </a:p>
          <a:p>
            <a:pPr lvl="1" eaLnBrk="1" hangingPunct="1">
              <a:lnSpc>
                <a:spcPct val="95000"/>
              </a:lnSpc>
              <a:buClr>
                <a:srgbClr val="FF9900"/>
              </a:buClr>
              <a:buFont typeface="Arial" charset="0"/>
              <a:buNone/>
            </a:pPr>
            <a:endParaRPr lang="en-US" dirty="0" smtClean="0">
              <a:solidFill>
                <a:srgbClr val="737373"/>
              </a:solidFill>
            </a:endParaRPr>
          </a:p>
          <a:p>
            <a:pPr lvl="1" eaLnBrk="1" hangingPunct="1">
              <a:lnSpc>
                <a:spcPct val="95000"/>
              </a:lnSpc>
              <a:buClr>
                <a:srgbClr val="FF9900"/>
              </a:buClr>
              <a:buFont typeface="Arial" charset="0"/>
              <a:buNone/>
            </a:pPr>
            <a:endParaRPr lang="en-US" dirty="0" smtClean="0">
              <a:solidFill>
                <a:srgbClr val="737373"/>
              </a:solidFill>
            </a:endParaRPr>
          </a:p>
          <a:p>
            <a:pPr lvl="1" eaLnBrk="1" hangingPunct="1">
              <a:lnSpc>
                <a:spcPct val="95000"/>
              </a:lnSpc>
              <a:buClr>
                <a:srgbClr val="FF9900"/>
              </a:buClr>
            </a:pPr>
            <a:endParaRPr lang="en-US" dirty="0" smtClean="0">
              <a:solidFill>
                <a:srgbClr val="737373"/>
              </a:solidFill>
            </a:endParaRPr>
          </a:p>
        </p:txBody>
      </p:sp>
      <p:sp>
        <p:nvSpPr>
          <p:cNvPr id="77827"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dirty="0" smtClean="0"/>
              <a:t>Can’t Save a New User or Enter a Sales Order?</a:t>
            </a:r>
          </a:p>
        </p:txBody>
      </p:sp>
    </p:spTree>
    <p:extLst>
      <p:ext uri="{BB962C8B-B14F-4D97-AF65-F5344CB8AC3E}">
        <p14:creationId xmlns:p14="http://schemas.microsoft.com/office/powerpoint/2010/main" xmlns="" val="2279668814"/>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3" name="Title 5"/>
          <p:cNvSpPr>
            <a:spLocks noGrp="1"/>
          </p:cNvSpPr>
          <p:nvPr>
            <p:ph type="title"/>
          </p:nvPr>
        </p:nvSpPr>
        <p:spPr>
          <a:xfrm>
            <a:off x="1803400" y="6054725"/>
            <a:ext cx="7083425" cy="803275"/>
          </a:xfrm>
        </p:spPr>
        <p:txBody>
          <a:bodyPr/>
          <a:lstStyle/>
          <a:p>
            <a:pPr eaLnBrk="1" hangingPunct="1"/>
            <a:r>
              <a:rPr lang="en-US" dirty="0" smtClean="0">
                <a:solidFill>
                  <a:srgbClr val="BFBFBF"/>
                </a:solidFill>
              </a:rPr>
              <a:t>Configuration Tips</a:t>
            </a:r>
          </a:p>
        </p:txBody>
      </p:sp>
      <p:sp>
        <p:nvSpPr>
          <p:cNvPr id="79874" name="Content Placeholder 5"/>
          <p:cNvSpPr>
            <a:spLocks noGrp="1"/>
          </p:cNvSpPr>
          <p:nvPr>
            <p:ph idx="4294967295"/>
          </p:nvPr>
        </p:nvSpPr>
        <p:spPr bwMode="auto">
          <a:xfrm>
            <a:off x="290513" y="1114425"/>
            <a:ext cx="8435975" cy="4691063"/>
          </a:xfrm>
          <a:prstGeom prst="rect">
            <a:avLst/>
          </a:prstGeom>
          <a:noFill/>
          <a:ln>
            <a:miter lim="800000"/>
            <a:headEnd/>
            <a:tailEnd/>
          </a:ln>
        </p:spPr>
        <p:txBody>
          <a:bodyPr/>
          <a:lstStyle/>
          <a:p>
            <a:pPr marL="0" indent="0" algn="ctr" eaLnBrk="1" hangingPunct="1">
              <a:spcBef>
                <a:spcPts val="1200"/>
              </a:spcBef>
              <a:buClr>
                <a:srgbClr val="FF9900"/>
              </a:buClr>
              <a:buFont typeface="Arial" charset="0"/>
              <a:buNone/>
            </a:pPr>
            <a:r>
              <a:rPr lang="en-US" sz="6600" dirty="0" smtClean="0">
                <a:solidFill>
                  <a:srgbClr val="666666"/>
                </a:solidFill>
              </a:rPr>
              <a:t>Configuration Tips</a:t>
            </a: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3" name="Title 5"/>
          <p:cNvSpPr>
            <a:spLocks noGrp="1"/>
          </p:cNvSpPr>
          <p:nvPr>
            <p:ph type="title"/>
          </p:nvPr>
        </p:nvSpPr>
        <p:spPr>
          <a:xfrm>
            <a:off x="1803400" y="6054725"/>
            <a:ext cx="7083425" cy="803275"/>
          </a:xfrm>
        </p:spPr>
        <p:txBody>
          <a:bodyPr/>
          <a:lstStyle/>
          <a:p>
            <a:pPr eaLnBrk="1" hangingPunct="1"/>
            <a:r>
              <a:rPr lang="en-US" dirty="0" smtClean="0">
                <a:solidFill>
                  <a:srgbClr val="BFBFBF"/>
                </a:solidFill>
              </a:rPr>
              <a:t>Configuration Tips</a:t>
            </a:r>
          </a:p>
        </p:txBody>
      </p:sp>
      <p:sp>
        <p:nvSpPr>
          <p:cNvPr id="90114"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dirty="0" smtClean="0"/>
              <a:t>Changing QAD .NET UI Menu Security Options</a:t>
            </a:r>
          </a:p>
        </p:txBody>
      </p:sp>
      <p:sp>
        <p:nvSpPr>
          <p:cNvPr id="90115" name="Content Placeholder 3"/>
          <p:cNvSpPr>
            <a:spLocks noGrp="1"/>
          </p:cNvSpPr>
          <p:nvPr>
            <p:ph idx="1"/>
          </p:nvPr>
        </p:nvSpPr>
        <p:spPr bwMode="auto">
          <a:xfrm>
            <a:off x="342899" y="1014413"/>
            <a:ext cx="8354533" cy="4691062"/>
          </a:xfrm>
          <a:noFill/>
          <a:ln>
            <a:miter lim="800000"/>
            <a:headEnd/>
            <a:tailEnd/>
          </a:ln>
        </p:spPr>
        <p:txBody>
          <a:bodyPr vert="horz" wrap="square" lIns="91440" tIns="45720" rIns="91440" bIns="45720" numCol="1" anchor="t" anchorCtr="0" compatLnSpc="1">
            <a:prstTxWarp prst="textNoShape">
              <a:avLst/>
            </a:prstTxWarp>
          </a:bodyPr>
          <a:lstStyle/>
          <a:p>
            <a:pPr eaLnBrk="1" hangingPunct="1">
              <a:lnSpc>
                <a:spcPct val="95000"/>
              </a:lnSpc>
              <a:buClr>
                <a:srgbClr val="FF9900"/>
              </a:buClr>
            </a:pPr>
            <a:r>
              <a:rPr lang="en-US" dirty="0" smtClean="0">
                <a:solidFill>
                  <a:srgbClr val="737373"/>
                </a:solidFill>
              </a:rPr>
              <a:t>Example: A customer wants to make the Process Editor accessible to users not in the </a:t>
            </a:r>
            <a:r>
              <a:rPr lang="en-US" dirty="0" smtClean="0">
                <a:solidFill>
                  <a:srgbClr val="737373"/>
                </a:solidFill>
              </a:rPr>
              <a:t>qadadmin</a:t>
            </a:r>
            <a:r>
              <a:rPr lang="en-US" dirty="0" smtClean="0">
                <a:solidFill>
                  <a:srgbClr val="737373"/>
                </a:solidFill>
              </a:rPr>
              <a:t> group, but wants to continue restricting other items under the Administration menu</a:t>
            </a:r>
          </a:p>
          <a:p>
            <a:pPr eaLnBrk="1" hangingPunct="1">
              <a:lnSpc>
                <a:spcPct val="95000"/>
              </a:lnSpc>
              <a:buClr>
                <a:srgbClr val="FF9900"/>
              </a:buClr>
            </a:pPr>
            <a:r>
              <a:rPr lang="en-US" dirty="0" smtClean="0">
                <a:solidFill>
                  <a:srgbClr val="737373"/>
                </a:solidFill>
              </a:rPr>
              <a:t>The menu item and security options are contained in </a:t>
            </a:r>
            <a:r>
              <a:rPr lang="en-US" sz="1400" dirty="0" smtClean="0">
                <a:solidFill>
                  <a:srgbClr val="737373"/>
                </a:solidFill>
                <a:latin typeface="Courier New" pitchFamily="49" charset="0"/>
                <a:cs typeface="Courier New" pitchFamily="49" charset="0"/>
              </a:rPr>
              <a:t>$TOMCAT/webapps/qadhome/configurations/default/menus/plugin-menu.xml</a:t>
            </a:r>
          </a:p>
          <a:p>
            <a:pPr eaLnBrk="1" hangingPunct="1">
              <a:lnSpc>
                <a:spcPct val="95000"/>
              </a:lnSpc>
              <a:buClr>
                <a:srgbClr val="FF9900"/>
              </a:buClr>
            </a:pPr>
            <a:endParaRPr lang="en-US" dirty="0" smtClean="0">
              <a:solidFill>
                <a:srgbClr val="737373"/>
              </a:solidFill>
            </a:endParaRPr>
          </a:p>
          <a:p>
            <a:pPr eaLnBrk="1" hangingPunct="1">
              <a:lnSpc>
                <a:spcPct val="95000"/>
              </a:lnSpc>
              <a:buClr>
                <a:srgbClr val="FF9900"/>
              </a:buClr>
            </a:pPr>
            <a:endParaRPr lang="en-US" dirty="0" smtClean="0">
              <a:solidFill>
                <a:srgbClr val="737373"/>
              </a:solidFill>
            </a:endParaRPr>
          </a:p>
          <a:p>
            <a:pPr eaLnBrk="1" hangingPunct="1">
              <a:lnSpc>
                <a:spcPct val="95000"/>
              </a:lnSpc>
              <a:buClr>
                <a:srgbClr val="FF9900"/>
              </a:buClr>
            </a:pPr>
            <a:r>
              <a:rPr lang="en-US" dirty="0" smtClean="0">
                <a:solidFill>
                  <a:srgbClr val="737373"/>
                </a:solidFill>
              </a:rPr>
              <a:t>Default security constraints </a:t>
            </a:r>
          </a:p>
          <a:p>
            <a:pPr eaLnBrk="1" hangingPunct="1">
              <a:lnSpc>
                <a:spcPct val="95000"/>
              </a:lnSpc>
              <a:buClr>
                <a:srgbClr val="FF9900"/>
              </a:buClr>
              <a:buFont typeface="Arial" charset="0"/>
              <a:buNone/>
            </a:pPr>
            <a:endParaRPr lang="en-US" sz="1700" dirty="0" smtClean="0">
              <a:solidFill>
                <a:srgbClr val="737373"/>
              </a:solidFill>
            </a:endParaRPr>
          </a:p>
          <a:p>
            <a:pPr eaLnBrk="1" hangingPunct="1">
              <a:lnSpc>
                <a:spcPct val="95000"/>
              </a:lnSpc>
              <a:buClr>
                <a:srgbClr val="FF9900"/>
              </a:buClr>
              <a:buFont typeface="Arial" charset="0"/>
              <a:buNone/>
            </a:pPr>
            <a:endParaRPr lang="en-US" sz="1700" dirty="0" smtClean="0">
              <a:solidFill>
                <a:srgbClr val="737373"/>
              </a:solidFill>
            </a:endParaRPr>
          </a:p>
          <a:p>
            <a:pPr lvl="1" eaLnBrk="1" hangingPunct="1">
              <a:lnSpc>
                <a:spcPct val="95000"/>
              </a:lnSpc>
              <a:buClr>
                <a:srgbClr val="FF9900"/>
              </a:buClr>
              <a:buFont typeface="Arial" charset="0"/>
              <a:buNone/>
            </a:pPr>
            <a:endParaRPr lang="en-US" dirty="0" smtClean="0">
              <a:solidFill>
                <a:srgbClr val="737373"/>
              </a:solidFill>
            </a:endParaRPr>
          </a:p>
          <a:p>
            <a:pPr lvl="1" eaLnBrk="1" hangingPunct="1">
              <a:lnSpc>
                <a:spcPct val="95000"/>
              </a:lnSpc>
              <a:buClr>
                <a:srgbClr val="FF9900"/>
              </a:buClr>
              <a:buFont typeface="Arial" charset="0"/>
              <a:buNone/>
            </a:pPr>
            <a:endParaRPr lang="en-US" dirty="0" smtClean="0">
              <a:solidFill>
                <a:srgbClr val="737373"/>
              </a:solidFill>
            </a:endParaRPr>
          </a:p>
          <a:p>
            <a:pPr lvl="1" eaLnBrk="1" hangingPunct="1">
              <a:lnSpc>
                <a:spcPct val="95000"/>
              </a:lnSpc>
              <a:buClr>
                <a:srgbClr val="FF9900"/>
              </a:buClr>
            </a:pPr>
            <a:endParaRPr lang="en-US" dirty="0" smtClean="0">
              <a:solidFill>
                <a:srgbClr val="737373"/>
              </a:solidFill>
            </a:endParaRPr>
          </a:p>
        </p:txBody>
      </p:sp>
      <p:pic>
        <p:nvPicPr>
          <p:cNvPr id="90116" name="Picture 2"/>
          <p:cNvPicPr>
            <a:picLocks noChangeAspect="1" noChangeArrowheads="1"/>
          </p:cNvPicPr>
          <p:nvPr/>
        </p:nvPicPr>
        <p:blipFill>
          <a:blip r:embed="rId3" cstate="print"/>
          <a:srcRect/>
          <a:stretch>
            <a:fillRect/>
          </a:stretch>
        </p:blipFill>
        <p:spPr bwMode="auto">
          <a:xfrm>
            <a:off x="5138738" y="3215926"/>
            <a:ext cx="3048000" cy="10763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Title 1"/>
          <p:cNvSpPr>
            <a:spLocks noGrp="1"/>
          </p:cNvSpPr>
          <p:nvPr>
            <p:ph type="title" idx="4294967295"/>
          </p:nvPr>
        </p:nvSpPr>
        <p:spPr>
          <a:xfrm>
            <a:off x="1803400" y="6054725"/>
            <a:ext cx="7083425" cy="803275"/>
          </a:xfrm>
        </p:spPr>
        <p:txBody>
          <a:bodyPr/>
          <a:lstStyle/>
          <a:p>
            <a:pPr eaLnBrk="1" hangingPunct="1"/>
            <a:r>
              <a:rPr lang="en-US" dirty="0" smtClean="0"/>
              <a:t>Introduction</a:t>
            </a:r>
          </a:p>
        </p:txBody>
      </p:sp>
      <p:sp>
        <p:nvSpPr>
          <p:cNvPr id="22530" name="Content Placeholder 2"/>
          <p:cNvSpPr>
            <a:spLocks noGrp="1"/>
          </p:cNvSpPr>
          <p:nvPr>
            <p:ph idx="4294967295"/>
          </p:nvPr>
        </p:nvSpPr>
        <p:spPr bwMode="auto">
          <a:xfrm>
            <a:off x="399162" y="1130300"/>
            <a:ext cx="8412480" cy="4691063"/>
          </a:xfrm>
          <a:prstGeom prst="rect">
            <a:avLst/>
          </a:prstGeom>
          <a:noFill/>
          <a:ln>
            <a:miter lim="800000"/>
            <a:headEnd/>
            <a:tailEnd/>
          </a:ln>
        </p:spPr>
        <p:txBody>
          <a:bodyPr/>
          <a:lstStyle/>
          <a:p>
            <a:pPr marL="0" indent="0" eaLnBrk="1" hangingPunct="1">
              <a:spcBef>
                <a:spcPts val="1200"/>
              </a:spcBef>
              <a:buClr>
                <a:srgbClr val="FF9900"/>
              </a:buClr>
              <a:buNone/>
            </a:pPr>
            <a:r>
              <a:rPr lang="en-US" sz="2400" dirty="0" smtClean="0">
                <a:solidFill>
                  <a:srgbClr val="666666"/>
                </a:solidFill>
              </a:rPr>
              <a:t>After this section of the class, you should be able to:</a:t>
            </a:r>
          </a:p>
          <a:p>
            <a:pPr marL="266700" indent="-266700" eaLnBrk="1" hangingPunct="1">
              <a:spcBef>
                <a:spcPts val="1200"/>
              </a:spcBef>
              <a:buClr>
                <a:srgbClr val="FF9900"/>
              </a:buClr>
            </a:pPr>
            <a:r>
              <a:rPr lang="en-US" sz="2200" dirty="0" smtClean="0">
                <a:solidFill>
                  <a:srgbClr val="666666"/>
                </a:solidFill>
              </a:rPr>
              <a:t>Validate and troubleshoot a QAD Enterprise Edition installation</a:t>
            </a:r>
          </a:p>
          <a:p>
            <a:pPr marL="266700" indent="-266700" eaLnBrk="1" hangingPunct="1">
              <a:spcBef>
                <a:spcPts val="1200"/>
              </a:spcBef>
              <a:buClr>
                <a:srgbClr val="FF9900"/>
              </a:buClr>
            </a:pPr>
            <a:r>
              <a:rPr lang="en-US" sz="2200" dirty="0" smtClean="0">
                <a:solidFill>
                  <a:srgbClr val="666666"/>
                </a:solidFill>
              </a:rPr>
              <a:t>Configure infrastructure components such as the Connection Manager and OpenEdge </a:t>
            </a:r>
            <a:r>
              <a:rPr lang="en-US" sz="2200" dirty="0" smtClean="0">
                <a:solidFill>
                  <a:srgbClr val="666666"/>
                </a:solidFill>
              </a:rPr>
              <a:t>AppServers</a:t>
            </a:r>
            <a:endParaRPr lang="en-US" sz="2200" dirty="0" smtClean="0">
              <a:solidFill>
                <a:srgbClr val="666666"/>
              </a:solidFill>
            </a:endParaRPr>
          </a:p>
          <a:p>
            <a:pPr marL="266700" indent="-266700" eaLnBrk="1" hangingPunct="1">
              <a:spcBef>
                <a:spcPts val="1200"/>
              </a:spcBef>
              <a:buClr>
                <a:srgbClr val="FF9900"/>
              </a:buClr>
            </a:pPr>
            <a:r>
              <a:rPr lang="en-US" sz="2200" dirty="0" smtClean="0">
                <a:solidFill>
                  <a:srgbClr val="666666"/>
                </a:solidFill>
              </a:rPr>
              <a:t>Understand and configure the Reporting Service and daemons</a:t>
            </a:r>
          </a:p>
          <a:p>
            <a:pPr marL="534988" lvl="1" indent="-268288" eaLnBrk="1" hangingPunct="1">
              <a:spcBef>
                <a:spcPts val="1200"/>
              </a:spcBef>
              <a:buClr>
                <a:srgbClr val="FF9900"/>
              </a:buClr>
            </a:pPr>
            <a:endParaRPr lang="en-US" sz="2200" dirty="0" smtClean="0">
              <a:solidFill>
                <a:srgbClr val="666666"/>
              </a:solidFill>
            </a:endParaRPr>
          </a:p>
          <a:p>
            <a:pPr marL="534988" lvl="1" indent="-268288" eaLnBrk="1" hangingPunct="1">
              <a:spcBef>
                <a:spcPts val="1200"/>
              </a:spcBef>
              <a:buClr>
                <a:srgbClr val="FF9900"/>
              </a:buClr>
              <a:buFont typeface="Arial" charset="0"/>
              <a:buNone/>
            </a:pPr>
            <a:endParaRPr lang="en-US" sz="2200" dirty="0" smtClean="0">
              <a:solidFill>
                <a:srgbClr val="666666"/>
              </a:solidFill>
            </a:endParaRPr>
          </a:p>
        </p:txBody>
      </p:sp>
      <p:sp>
        <p:nvSpPr>
          <p:cNvPr id="22531" name="Subtitle 3"/>
          <p:cNvSpPr>
            <a:spLocks noGrp="1"/>
          </p:cNvSpPr>
          <p:nvPr>
            <p:ph type="subTitle" idx="4294967295"/>
          </p:nvPr>
        </p:nvSpPr>
        <p:spPr bwMode="auto">
          <a:xfrm>
            <a:off x="173038" y="341313"/>
            <a:ext cx="8462962" cy="457200"/>
          </a:xfrm>
          <a:prstGeom prst="rect">
            <a:avLst/>
          </a:prstGeom>
          <a:noFill/>
          <a:ln>
            <a:miter lim="800000"/>
            <a:headEnd/>
            <a:tailEnd/>
          </a:ln>
        </p:spPr>
        <p:txBody>
          <a:bodyPr/>
          <a:lstStyle/>
          <a:p>
            <a:pPr marL="0" indent="0" eaLnBrk="1" hangingPunct="1">
              <a:buFont typeface="Arial" charset="0"/>
              <a:buNone/>
            </a:pPr>
            <a:r>
              <a:rPr lang="en-US" sz="2400" dirty="0" smtClean="0">
                <a:solidFill>
                  <a:schemeClr val="accent1"/>
                </a:solidFill>
              </a:rPr>
              <a:t>QAD Enterprise Edition Validate, Configure, and Extend</a:t>
            </a: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1" name="Title 5"/>
          <p:cNvSpPr>
            <a:spLocks noGrp="1"/>
          </p:cNvSpPr>
          <p:nvPr>
            <p:ph type="title"/>
          </p:nvPr>
        </p:nvSpPr>
        <p:spPr>
          <a:xfrm>
            <a:off x="1803400" y="6054725"/>
            <a:ext cx="7083425" cy="803275"/>
          </a:xfrm>
        </p:spPr>
        <p:txBody>
          <a:bodyPr/>
          <a:lstStyle/>
          <a:p>
            <a:pPr eaLnBrk="1" hangingPunct="1"/>
            <a:r>
              <a:rPr lang="en-US" dirty="0" smtClean="0">
                <a:solidFill>
                  <a:srgbClr val="BFBFBF"/>
                </a:solidFill>
              </a:rPr>
              <a:t>Configuration Tips</a:t>
            </a:r>
          </a:p>
        </p:txBody>
      </p:sp>
      <p:sp>
        <p:nvSpPr>
          <p:cNvPr id="92162"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dirty="0" smtClean="0"/>
              <a:t>Controlling Browse Limits</a:t>
            </a:r>
          </a:p>
        </p:txBody>
      </p:sp>
      <p:sp>
        <p:nvSpPr>
          <p:cNvPr id="92163" name="Content Placeholder 3"/>
          <p:cNvSpPr>
            <a:spLocks noGrp="1"/>
          </p:cNvSpPr>
          <p:nvPr>
            <p:ph idx="1"/>
          </p:nvPr>
        </p:nvSpPr>
        <p:spPr bwMode="auto">
          <a:xfrm>
            <a:off x="342900" y="1014413"/>
            <a:ext cx="8412480" cy="1801812"/>
          </a:xfrm>
          <a:noFill/>
          <a:ln>
            <a:miter lim="800000"/>
            <a:headEnd/>
            <a:tailEnd/>
          </a:ln>
        </p:spPr>
        <p:txBody>
          <a:bodyPr vert="horz" wrap="square" lIns="91440" tIns="45720" rIns="91440" bIns="45720" numCol="1" anchor="t" anchorCtr="0" compatLnSpc="1">
            <a:prstTxWarp prst="textNoShape">
              <a:avLst/>
            </a:prstTxWarp>
            <a:normAutofit fontScale="92500"/>
          </a:bodyPr>
          <a:lstStyle/>
          <a:p>
            <a:pPr eaLnBrk="1" hangingPunct="1">
              <a:lnSpc>
                <a:spcPct val="95000"/>
              </a:lnSpc>
              <a:buClr>
                <a:srgbClr val="FF9900"/>
              </a:buClr>
              <a:buNone/>
            </a:pPr>
            <a:r>
              <a:rPr lang="en-US" dirty="0" smtClean="0">
                <a:solidFill>
                  <a:srgbClr val="737373"/>
                </a:solidFill>
              </a:rPr>
              <a:t>Browses can have a major impact on performance</a:t>
            </a:r>
          </a:p>
          <a:p>
            <a:pPr eaLnBrk="1" hangingPunct="1">
              <a:lnSpc>
                <a:spcPct val="95000"/>
              </a:lnSpc>
              <a:buClr>
                <a:srgbClr val="FF9900"/>
              </a:buClr>
            </a:pPr>
            <a:r>
              <a:rPr lang="en-US" dirty="0" smtClean="0">
                <a:solidFill>
                  <a:srgbClr val="737373"/>
                </a:solidFill>
              </a:rPr>
              <a:t>Especially using the browse as an Extract to Excel style tool</a:t>
            </a:r>
          </a:p>
          <a:p>
            <a:pPr eaLnBrk="1" hangingPunct="1">
              <a:lnSpc>
                <a:spcPct val="95000"/>
              </a:lnSpc>
              <a:buClr>
                <a:srgbClr val="FF9900"/>
              </a:buClr>
            </a:pPr>
            <a:r>
              <a:rPr lang="en-US" dirty="0" smtClean="0">
                <a:solidFill>
                  <a:srgbClr val="737373"/>
                </a:solidFill>
              </a:rPr>
              <a:t>Download limits are controlled in </a:t>
            </a:r>
            <a:r>
              <a:rPr lang="en-US" dirty="0" smtClean="0">
                <a:solidFill>
                  <a:srgbClr val="737373"/>
                </a:solidFill>
                <a:latin typeface="Courier New" pitchFamily="49" charset="0"/>
                <a:cs typeface="Courier New" pitchFamily="49" charset="0"/>
              </a:rPr>
              <a:t>client-session.xml</a:t>
            </a:r>
          </a:p>
          <a:p>
            <a:pPr eaLnBrk="1" hangingPunct="1">
              <a:lnSpc>
                <a:spcPct val="95000"/>
              </a:lnSpc>
              <a:buClr>
                <a:srgbClr val="FF9900"/>
              </a:buClr>
              <a:buFont typeface="Arial" charset="0"/>
              <a:buNone/>
            </a:pPr>
            <a:endParaRPr lang="en-US" sz="1700" dirty="0" smtClean="0">
              <a:solidFill>
                <a:srgbClr val="737373"/>
              </a:solidFill>
            </a:endParaRPr>
          </a:p>
          <a:p>
            <a:pPr eaLnBrk="1" hangingPunct="1">
              <a:lnSpc>
                <a:spcPct val="95000"/>
              </a:lnSpc>
              <a:buClr>
                <a:srgbClr val="FF9900"/>
              </a:buClr>
            </a:pPr>
            <a:endParaRPr lang="en-US" sz="1700" dirty="0" smtClean="0">
              <a:solidFill>
                <a:srgbClr val="737373"/>
              </a:solidFill>
            </a:endParaRPr>
          </a:p>
          <a:p>
            <a:pPr lvl="1" eaLnBrk="1" hangingPunct="1">
              <a:lnSpc>
                <a:spcPct val="95000"/>
              </a:lnSpc>
              <a:buClr>
                <a:srgbClr val="FF9900"/>
              </a:buClr>
              <a:buFont typeface="Arial" charset="0"/>
              <a:buNone/>
            </a:pPr>
            <a:endParaRPr lang="en-US" dirty="0" smtClean="0">
              <a:solidFill>
                <a:srgbClr val="737373"/>
              </a:solidFill>
            </a:endParaRPr>
          </a:p>
          <a:p>
            <a:pPr lvl="1" eaLnBrk="1" hangingPunct="1">
              <a:lnSpc>
                <a:spcPct val="95000"/>
              </a:lnSpc>
              <a:buClr>
                <a:srgbClr val="FF9900"/>
              </a:buClr>
              <a:buFont typeface="Arial" charset="0"/>
              <a:buNone/>
            </a:pPr>
            <a:endParaRPr lang="en-US" dirty="0" smtClean="0">
              <a:solidFill>
                <a:srgbClr val="737373"/>
              </a:solidFill>
            </a:endParaRPr>
          </a:p>
          <a:p>
            <a:pPr lvl="1" eaLnBrk="1" hangingPunct="1">
              <a:lnSpc>
                <a:spcPct val="95000"/>
              </a:lnSpc>
              <a:buClr>
                <a:srgbClr val="FF9900"/>
              </a:buClr>
            </a:pPr>
            <a:endParaRPr lang="en-US" dirty="0" smtClean="0">
              <a:solidFill>
                <a:srgbClr val="737373"/>
              </a:solidFill>
            </a:endParaRPr>
          </a:p>
        </p:txBody>
      </p:sp>
      <p:pic>
        <p:nvPicPr>
          <p:cNvPr id="92164" name="Picture 2"/>
          <p:cNvPicPr>
            <a:picLocks noChangeAspect="1" noChangeArrowheads="1"/>
          </p:cNvPicPr>
          <p:nvPr/>
        </p:nvPicPr>
        <p:blipFill>
          <a:blip r:embed="rId3" cstate="print"/>
          <a:srcRect/>
          <a:stretch>
            <a:fillRect/>
          </a:stretch>
        </p:blipFill>
        <p:spPr bwMode="auto">
          <a:xfrm>
            <a:off x="566734" y="2505532"/>
            <a:ext cx="8026400" cy="31496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09" name="Title 5"/>
          <p:cNvSpPr>
            <a:spLocks noGrp="1"/>
          </p:cNvSpPr>
          <p:nvPr>
            <p:ph type="title"/>
          </p:nvPr>
        </p:nvSpPr>
        <p:spPr>
          <a:xfrm>
            <a:off x="1803400" y="6054725"/>
            <a:ext cx="7083425" cy="803275"/>
          </a:xfrm>
        </p:spPr>
        <p:txBody>
          <a:bodyPr/>
          <a:lstStyle/>
          <a:p>
            <a:pPr eaLnBrk="1" hangingPunct="1"/>
            <a:r>
              <a:rPr lang="en-US" dirty="0" smtClean="0">
                <a:solidFill>
                  <a:srgbClr val="BFBFBF"/>
                </a:solidFill>
              </a:rPr>
              <a:t>Configuration Tips</a:t>
            </a:r>
          </a:p>
        </p:txBody>
      </p:sp>
      <p:sp>
        <p:nvSpPr>
          <p:cNvPr id="94210"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dirty="0" smtClean="0"/>
              <a:t>Limiting User Connections</a:t>
            </a:r>
          </a:p>
        </p:txBody>
      </p:sp>
      <p:sp>
        <p:nvSpPr>
          <p:cNvPr id="94211" name="Content Placeholder 3"/>
          <p:cNvSpPr>
            <a:spLocks noGrp="1"/>
          </p:cNvSpPr>
          <p:nvPr>
            <p:ph idx="1"/>
          </p:nvPr>
        </p:nvSpPr>
        <p:spPr bwMode="auto">
          <a:xfrm>
            <a:off x="342900" y="1014413"/>
            <a:ext cx="8412480" cy="2163762"/>
          </a:xfrm>
          <a:noFill/>
          <a:ln>
            <a:miter lim="800000"/>
            <a:headEnd/>
            <a:tailEnd/>
          </a:ln>
        </p:spPr>
        <p:txBody>
          <a:bodyPr vert="horz" wrap="square" lIns="91440" tIns="45720" rIns="91440" bIns="45720" numCol="1" anchor="t" anchorCtr="0" compatLnSpc="1">
            <a:prstTxWarp prst="textNoShape">
              <a:avLst/>
            </a:prstTxWarp>
          </a:bodyPr>
          <a:lstStyle/>
          <a:p>
            <a:pPr marL="0" indent="0" eaLnBrk="1" hangingPunct="1">
              <a:lnSpc>
                <a:spcPct val="95000"/>
              </a:lnSpc>
              <a:buClr>
                <a:srgbClr val="FF9900"/>
              </a:buClr>
              <a:buNone/>
            </a:pPr>
            <a:r>
              <a:rPr lang="en-US" dirty="0" smtClean="0">
                <a:solidFill>
                  <a:srgbClr val="737373"/>
                </a:solidFill>
              </a:rPr>
              <a:t>You can limit concurrent user connections via User Option Telnet Maintenance</a:t>
            </a:r>
          </a:p>
          <a:p>
            <a:pPr eaLnBrk="1" hangingPunct="1">
              <a:lnSpc>
                <a:spcPct val="95000"/>
              </a:lnSpc>
              <a:buClr>
                <a:srgbClr val="FF9900"/>
              </a:buClr>
              <a:buFont typeface="Arial" charset="0"/>
              <a:buNone/>
            </a:pPr>
            <a:endParaRPr lang="en-US" sz="1700" dirty="0" smtClean="0">
              <a:solidFill>
                <a:srgbClr val="737373"/>
              </a:solidFill>
            </a:endParaRPr>
          </a:p>
          <a:p>
            <a:pPr eaLnBrk="1" hangingPunct="1">
              <a:lnSpc>
                <a:spcPct val="95000"/>
              </a:lnSpc>
              <a:buClr>
                <a:srgbClr val="FF9900"/>
              </a:buClr>
            </a:pPr>
            <a:endParaRPr lang="en-US" sz="1700" dirty="0" smtClean="0">
              <a:solidFill>
                <a:srgbClr val="737373"/>
              </a:solidFill>
            </a:endParaRPr>
          </a:p>
          <a:p>
            <a:pPr lvl="1" eaLnBrk="1" hangingPunct="1">
              <a:lnSpc>
                <a:spcPct val="95000"/>
              </a:lnSpc>
              <a:buClr>
                <a:srgbClr val="FF9900"/>
              </a:buClr>
              <a:buFont typeface="Arial" charset="0"/>
              <a:buNone/>
            </a:pPr>
            <a:endParaRPr lang="en-US" dirty="0" smtClean="0">
              <a:solidFill>
                <a:srgbClr val="737373"/>
              </a:solidFill>
            </a:endParaRPr>
          </a:p>
          <a:p>
            <a:pPr lvl="1" eaLnBrk="1" hangingPunct="1">
              <a:lnSpc>
                <a:spcPct val="95000"/>
              </a:lnSpc>
              <a:buClr>
                <a:srgbClr val="FF9900"/>
              </a:buClr>
              <a:buFont typeface="Arial" charset="0"/>
              <a:buNone/>
            </a:pPr>
            <a:endParaRPr lang="en-US" dirty="0" smtClean="0">
              <a:solidFill>
                <a:srgbClr val="737373"/>
              </a:solidFill>
            </a:endParaRPr>
          </a:p>
          <a:p>
            <a:pPr lvl="1" eaLnBrk="1" hangingPunct="1">
              <a:lnSpc>
                <a:spcPct val="95000"/>
              </a:lnSpc>
              <a:buClr>
                <a:srgbClr val="FF9900"/>
              </a:buClr>
            </a:pPr>
            <a:endParaRPr lang="en-US" dirty="0" smtClean="0">
              <a:solidFill>
                <a:srgbClr val="737373"/>
              </a:solidFill>
            </a:endParaRPr>
          </a:p>
        </p:txBody>
      </p:sp>
      <p:pic>
        <p:nvPicPr>
          <p:cNvPr id="94212" name="Picture 2"/>
          <p:cNvPicPr>
            <a:picLocks noChangeAspect="1" noChangeArrowheads="1"/>
          </p:cNvPicPr>
          <p:nvPr/>
        </p:nvPicPr>
        <p:blipFill>
          <a:blip r:embed="rId3" cstate="print"/>
          <a:srcRect/>
          <a:stretch>
            <a:fillRect/>
          </a:stretch>
        </p:blipFill>
        <p:spPr bwMode="auto">
          <a:xfrm>
            <a:off x="654050" y="1895475"/>
            <a:ext cx="6181725" cy="949325"/>
          </a:xfrm>
          <a:prstGeom prst="rect">
            <a:avLst/>
          </a:prstGeom>
          <a:noFill/>
          <a:ln w="9525">
            <a:noFill/>
            <a:miter lim="800000"/>
            <a:headEnd/>
            <a:tailEnd/>
          </a:ln>
        </p:spPr>
      </p:pic>
      <p:cxnSp>
        <p:nvCxnSpPr>
          <p:cNvPr id="9" name="Straight Arrow Connector 8"/>
          <p:cNvCxnSpPr/>
          <p:nvPr/>
        </p:nvCxnSpPr>
        <p:spPr>
          <a:xfrm rot="10800000" flipV="1">
            <a:off x="1959430" y="1959428"/>
            <a:ext cx="1306285" cy="478971"/>
          </a:xfrm>
          <a:prstGeom prst="straightConnector1">
            <a:avLst/>
          </a:prstGeom>
          <a:ln w="50800">
            <a:solidFill>
              <a:schemeClr val="bg1">
                <a:lumMod val="65000"/>
              </a:schemeClr>
            </a:solidFill>
            <a:tailEnd type="arrow"/>
          </a:ln>
          <a:effectLst>
            <a:outerShdw blurRad="50800" dist="38100" dir="2700000" algn="tl" rotWithShape="0">
              <a:prstClr val="black">
                <a:alpha val="40000"/>
              </a:prstClr>
            </a:outerShdw>
          </a:effectLst>
          <a:scene3d>
            <a:camera prst="orthographicFront"/>
            <a:lightRig rig="threePt" dir="t"/>
          </a:scene3d>
          <a:sp3d>
            <a:bevelT w="165100" prst="coolSlant"/>
          </a:sp3d>
        </p:spPr>
        <p:style>
          <a:lnRef idx="1">
            <a:schemeClr val="accent1"/>
          </a:lnRef>
          <a:fillRef idx="0">
            <a:schemeClr val="accent1"/>
          </a:fillRef>
          <a:effectRef idx="0">
            <a:schemeClr val="accent1"/>
          </a:effectRef>
          <a:fontRef idx="minor">
            <a:schemeClr val="tx1"/>
          </a:fontRef>
        </p:style>
      </p:cxnSp>
      <p:pic>
        <p:nvPicPr>
          <p:cNvPr id="94214" name="Picture 3"/>
          <p:cNvPicPr>
            <a:picLocks noChangeAspect="1" noChangeArrowheads="1"/>
          </p:cNvPicPr>
          <p:nvPr/>
        </p:nvPicPr>
        <p:blipFill>
          <a:blip r:embed="rId4" cstate="print"/>
          <a:srcRect/>
          <a:stretch>
            <a:fillRect/>
          </a:stretch>
        </p:blipFill>
        <p:spPr bwMode="auto">
          <a:xfrm>
            <a:off x="1328738" y="2881313"/>
            <a:ext cx="5267325" cy="28670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7" name="Title 5"/>
          <p:cNvSpPr>
            <a:spLocks noGrp="1"/>
          </p:cNvSpPr>
          <p:nvPr>
            <p:ph type="title"/>
          </p:nvPr>
        </p:nvSpPr>
        <p:spPr>
          <a:xfrm>
            <a:off x="1803400" y="6054725"/>
            <a:ext cx="7083425" cy="803275"/>
          </a:xfrm>
        </p:spPr>
        <p:txBody>
          <a:bodyPr/>
          <a:lstStyle/>
          <a:p>
            <a:pPr eaLnBrk="1" hangingPunct="1"/>
            <a:r>
              <a:rPr lang="en-US" dirty="0" smtClean="0">
                <a:solidFill>
                  <a:srgbClr val="BFBFBF"/>
                </a:solidFill>
              </a:rPr>
              <a:t>Visibility Tips</a:t>
            </a:r>
          </a:p>
        </p:txBody>
      </p:sp>
      <p:sp>
        <p:nvSpPr>
          <p:cNvPr id="96258"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dirty="0" smtClean="0"/>
              <a:t>Session Monitoring</a:t>
            </a:r>
          </a:p>
        </p:txBody>
      </p:sp>
      <p:sp>
        <p:nvSpPr>
          <p:cNvPr id="96259" name="Content Placeholder 3"/>
          <p:cNvSpPr>
            <a:spLocks noGrp="1"/>
          </p:cNvSpPr>
          <p:nvPr>
            <p:ph idx="1"/>
          </p:nvPr>
        </p:nvSpPr>
        <p:spPr bwMode="auto">
          <a:xfrm>
            <a:off x="342900" y="1014413"/>
            <a:ext cx="8412480" cy="4691062"/>
          </a:xfrm>
          <a:noFill/>
          <a:ln>
            <a:miter lim="800000"/>
            <a:headEnd/>
            <a:tailEnd/>
          </a:ln>
        </p:spPr>
        <p:txBody>
          <a:bodyPr vert="horz" wrap="square" lIns="91440" tIns="45720" rIns="91440" bIns="45720" numCol="1" anchor="t" anchorCtr="0" compatLnSpc="1">
            <a:prstTxWarp prst="textNoShape">
              <a:avLst/>
            </a:prstTxWarp>
          </a:bodyPr>
          <a:lstStyle/>
          <a:p>
            <a:pPr eaLnBrk="1" hangingPunct="1">
              <a:lnSpc>
                <a:spcPct val="80000"/>
              </a:lnSpc>
              <a:buClr>
                <a:srgbClr val="FF9900"/>
              </a:buClr>
            </a:pPr>
            <a:r>
              <a:rPr lang="en-US" sz="2200" dirty="0" smtClean="0"/>
              <a:t>Session Master Maintenance</a:t>
            </a:r>
          </a:p>
          <a:p>
            <a:pPr lvl="1" eaLnBrk="1" hangingPunct="1">
              <a:lnSpc>
                <a:spcPct val="80000"/>
              </a:lnSpc>
              <a:buClr>
                <a:srgbClr val="FF9900"/>
              </a:buClr>
            </a:pPr>
            <a:r>
              <a:rPr lang="en-US" sz="1900" dirty="0" smtClean="0"/>
              <a:t>No maintenance done in this screen</a:t>
            </a:r>
          </a:p>
          <a:p>
            <a:pPr lvl="1" eaLnBrk="1" hangingPunct="1">
              <a:lnSpc>
                <a:spcPct val="80000"/>
              </a:lnSpc>
              <a:buClr>
                <a:srgbClr val="FF9900"/>
              </a:buClr>
            </a:pPr>
            <a:r>
              <a:rPr lang="en-US" sz="1900" dirty="0" smtClean="0"/>
              <a:t>Can be used to delete defunct users</a:t>
            </a:r>
          </a:p>
          <a:p>
            <a:pPr lvl="1" eaLnBrk="1" hangingPunct="1">
              <a:lnSpc>
                <a:spcPct val="80000"/>
              </a:lnSpc>
              <a:buClr>
                <a:srgbClr val="FF9900"/>
              </a:buClr>
            </a:pPr>
            <a:r>
              <a:rPr lang="en-US" sz="1900" dirty="0" smtClean="0"/>
              <a:t>Specifies a system-generated session ID</a:t>
            </a:r>
          </a:p>
          <a:p>
            <a:pPr eaLnBrk="1" hangingPunct="1">
              <a:lnSpc>
                <a:spcPct val="80000"/>
              </a:lnSpc>
              <a:buClr>
                <a:srgbClr val="FF9900"/>
              </a:buClr>
            </a:pPr>
            <a:r>
              <a:rPr lang="en-US" sz="2200" dirty="0" smtClean="0"/>
              <a:t>Connection Manager</a:t>
            </a:r>
          </a:p>
          <a:p>
            <a:pPr lvl="1" eaLnBrk="1" hangingPunct="1">
              <a:lnSpc>
                <a:spcPct val="80000"/>
              </a:lnSpc>
              <a:buClr>
                <a:srgbClr val="FF9900"/>
              </a:buClr>
            </a:pPr>
            <a:r>
              <a:rPr lang="en-US" sz="1900" dirty="0" smtClean="0"/>
              <a:t>Monitor which users are accessing system / programs</a:t>
            </a:r>
          </a:p>
          <a:p>
            <a:pPr lvl="1" eaLnBrk="1" hangingPunct="1">
              <a:lnSpc>
                <a:spcPct val="80000"/>
              </a:lnSpc>
              <a:buClr>
                <a:srgbClr val="FF9900"/>
              </a:buClr>
            </a:pPr>
            <a:r>
              <a:rPr lang="en-US" sz="1900" dirty="0" smtClean="0"/>
              <a:t>View status of connection pools</a:t>
            </a:r>
          </a:p>
          <a:p>
            <a:pPr eaLnBrk="1" hangingPunct="1">
              <a:lnSpc>
                <a:spcPct val="80000"/>
              </a:lnSpc>
              <a:buClr>
                <a:srgbClr val="FF9900"/>
              </a:buClr>
            </a:pPr>
            <a:r>
              <a:rPr lang="en-US" sz="2200" dirty="0" smtClean="0"/>
              <a:t>Heartbeat Monitor</a:t>
            </a:r>
          </a:p>
          <a:p>
            <a:pPr marL="508000" indent="0" eaLnBrk="1" hangingPunct="1">
              <a:lnSpc>
                <a:spcPct val="80000"/>
              </a:lnSpc>
              <a:buClr>
                <a:srgbClr val="FF9900"/>
              </a:buClr>
              <a:buFont typeface="Arial" charset="0"/>
              <a:buNone/>
            </a:pPr>
            <a:r>
              <a:rPr lang="en-US" sz="2200" dirty="0" smtClean="0">
                <a:hlinkClick r:id="rId3"/>
              </a:rPr>
              <a:t>http://[host]:[port]/[webapp]/heartbeat/status.jsp</a:t>
            </a:r>
            <a:endParaRPr lang="en-US" sz="2200" dirty="0" smtClean="0"/>
          </a:p>
          <a:p>
            <a:pPr eaLnBrk="1" hangingPunct="1">
              <a:lnSpc>
                <a:spcPct val="80000"/>
              </a:lnSpc>
              <a:buClr>
                <a:srgbClr val="FF9900"/>
              </a:buClr>
            </a:pPr>
            <a:r>
              <a:rPr lang="en-US" sz="2200" dirty="0" smtClean="0"/>
              <a:t>User Count Log file</a:t>
            </a:r>
          </a:p>
          <a:p>
            <a:pPr lvl="1" eaLnBrk="1" hangingPunct="1">
              <a:lnSpc>
                <a:spcPct val="80000"/>
              </a:lnSpc>
              <a:buClr>
                <a:srgbClr val="FF9900"/>
              </a:buClr>
              <a:buNone/>
            </a:pPr>
            <a:r>
              <a:rPr lang="en-US" sz="1900" dirty="0" smtClean="0"/>
              <a:t>Logs user, program executed, and time of execution</a:t>
            </a:r>
          </a:p>
          <a:p>
            <a:pPr lvl="1" eaLnBrk="1" hangingPunct="1">
              <a:lnSpc>
                <a:spcPct val="80000"/>
              </a:lnSpc>
              <a:buClr>
                <a:srgbClr val="FF9900"/>
              </a:buClr>
              <a:buFont typeface="Arial" charset="0"/>
              <a:buNone/>
            </a:pPr>
            <a:r>
              <a:rPr lang="en-US" sz="1500" dirty="0" smtClean="0">
                <a:latin typeface="Courier New" pitchFamily="49" charset="0"/>
                <a:cs typeface="Courier New" pitchFamily="49" charset="0"/>
              </a:rPr>
              <a:t>$TOMCAT/webapps/&lt;instance&gt;/WEB-INF/logs/usercount.log</a:t>
            </a:r>
          </a:p>
          <a:p>
            <a:pPr eaLnBrk="1" hangingPunct="1">
              <a:lnSpc>
                <a:spcPct val="95000"/>
              </a:lnSpc>
              <a:buClr>
                <a:srgbClr val="FF9900"/>
              </a:buClr>
              <a:buFont typeface="Arial" charset="0"/>
              <a:buNone/>
            </a:pPr>
            <a:endParaRPr lang="en-US" sz="1600" dirty="0" smtClean="0">
              <a:solidFill>
                <a:srgbClr val="737373"/>
              </a:solidFill>
            </a:endParaRPr>
          </a:p>
          <a:p>
            <a:pPr eaLnBrk="1" hangingPunct="1">
              <a:lnSpc>
                <a:spcPct val="95000"/>
              </a:lnSpc>
              <a:buClr>
                <a:srgbClr val="FF9900"/>
              </a:buClr>
            </a:pPr>
            <a:endParaRPr lang="en-US" sz="1600" dirty="0" smtClean="0">
              <a:solidFill>
                <a:srgbClr val="737373"/>
              </a:solidFill>
            </a:endParaRPr>
          </a:p>
          <a:p>
            <a:pPr lvl="1" eaLnBrk="1" hangingPunct="1">
              <a:lnSpc>
                <a:spcPct val="95000"/>
              </a:lnSpc>
              <a:buClr>
                <a:srgbClr val="FF9900"/>
              </a:buClr>
              <a:buFont typeface="Arial" charset="0"/>
              <a:buNone/>
            </a:pPr>
            <a:endParaRPr lang="en-US" sz="2000" dirty="0" smtClean="0">
              <a:solidFill>
                <a:srgbClr val="737373"/>
              </a:solidFill>
            </a:endParaRPr>
          </a:p>
          <a:p>
            <a:pPr lvl="1" eaLnBrk="1" hangingPunct="1">
              <a:lnSpc>
                <a:spcPct val="95000"/>
              </a:lnSpc>
              <a:buClr>
                <a:srgbClr val="FF9900"/>
              </a:buClr>
              <a:buFont typeface="Arial" charset="0"/>
              <a:buNone/>
            </a:pPr>
            <a:endParaRPr lang="en-US" sz="2000" dirty="0" smtClean="0">
              <a:solidFill>
                <a:srgbClr val="737373"/>
              </a:solidFill>
            </a:endParaRPr>
          </a:p>
          <a:p>
            <a:pPr lvl="1" eaLnBrk="1" hangingPunct="1">
              <a:lnSpc>
                <a:spcPct val="95000"/>
              </a:lnSpc>
              <a:buClr>
                <a:srgbClr val="FF9900"/>
              </a:buClr>
            </a:pPr>
            <a:endParaRPr lang="en-US" sz="2000" dirty="0" smtClean="0">
              <a:solidFill>
                <a:srgbClr val="737373"/>
              </a:solidFill>
            </a:endParaRP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5" name="Title 5"/>
          <p:cNvSpPr>
            <a:spLocks noGrp="1"/>
          </p:cNvSpPr>
          <p:nvPr>
            <p:ph type="title"/>
          </p:nvPr>
        </p:nvSpPr>
        <p:spPr>
          <a:xfrm>
            <a:off x="1803400" y="6054725"/>
            <a:ext cx="7083425" cy="803275"/>
          </a:xfrm>
        </p:spPr>
        <p:txBody>
          <a:bodyPr/>
          <a:lstStyle/>
          <a:p>
            <a:pPr eaLnBrk="1" hangingPunct="1"/>
            <a:r>
              <a:rPr lang="en-US" dirty="0" smtClean="0">
                <a:solidFill>
                  <a:srgbClr val="BFBFBF"/>
                </a:solidFill>
              </a:rPr>
              <a:t>Visibility Tips</a:t>
            </a:r>
          </a:p>
        </p:txBody>
      </p:sp>
      <p:sp>
        <p:nvSpPr>
          <p:cNvPr id="98306"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dirty="0" smtClean="0"/>
              <a:t>Session Master Maintenance</a:t>
            </a:r>
          </a:p>
        </p:txBody>
      </p:sp>
      <p:pic>
        <p:nvPicPr>
          <p:cNvPr id="98307" name="Picture 2"/>
          <p:cNvPicPr>
            <a:picLocks noChangeAspect="1" noChangeArrowheads="1"/>
          </p:cNvPicPr>
          <p:nvPr/>
        </p:nvPicPr>
        <p:blipFill>
          <a:blip r:embed="rId3" cstate="print"/>
          <a:srcRect/>
          <a:stretch>
            <a:fillRect/>
          </a:stretch>
        </p:blipFill>
        <p:spPr bwMode="auto">
          <a:xfrm>
            <a:off x="876300" y="928688"/>
            <a:ext cx="6816725" cy="496728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3" name="Title 5"/>
          <p:cNvSpPr>
            <a:spLocks noGrp="1"/>
          </p:cNvSpPr>
          <p:nvPr>
            <p:ph type="title"/>
          </p:nvPr>
        </p:nvSpPr>
        <p:spPr>
          <a:xfrm>
            <a:off x="1803400" y="6054725"/>
            <a:ext cx="7083425" cy="803275"/>
          </a:xfrm>
        </p:spPr>
        <p:txBody>
          <a:bodyPr/>
          <a:lstStyle/>
          <a:p>
            <a:pPr eaLnBrk="1" hangingPunct="1"/>
            <a:r>
              <a:rPr lang="en-US" dirty="0" smtClean="0">
                <a:solidFill>
                  <a:srgbClr val="BFBFBF"/>
                </a:solidFill>
              </a:rPr>
              <a:t>Next</a:t>
            </a:r>
          </a:p>
        </p:txBody>
      </p:sp>
      <p:sp>
        <p:nvSpPr>
          <p:cNvPr id="4" name="Content Placeholder 3"/>
          <p:cNvSpPr>
            <a:spLocks noGrp="1"/>
          </p:cNvSpPr>
          <p:nvPr>
            <p:ph idx="1"/>
          </p:nvPr>
        </p:nvSpPr>
        <p:spPr>
          <a:xfrm>
            <a:off x="692150" y="1116013"/>
            <a:ext cx="7404100" cy="4691062"/>
          </a:xfrm>
        </p:spPr>
        <p:txBody>
          <a:bodyPr/>
          <a:lstStyle/>
          <a:p>
            <a:pPr eaLnBrk="1" fontAlgn="auto" hangingPunct="1">
              <a:lnSpc>
                <a:spcPct val="95000"/>
              </a:lnSpc>
              <a:spcAft>
                <a:spcPts val="0"/>
              </a:spcAft>
              <a:buFont typeface="Arial" pitchFamily="34" charset="0"/>
              <a:buNone/>
              <a:defRPr/>
            </a:pPr>
            <a:endParaRPr lang="en-US" sz="1700" dirty="0" smtClean="0">
              <a:solidFill>
                <a:srgbClr val="737373"/>
              </a:solidFill>
              <a:latin typeface="+mn-lt"/>
            </a:endParaRPr>
          </a:p>
          <a:p>
            <a:pPr eaLnBrk="1" fontAlgn="auto" hangingPunct="1">
              <a:lnSpc>
                <a:spcPct val="95000"/>
              </a:lnSpc>
              <a:spcAft>
                <a:spcPts val="0"/>
              </a:spcAft>
              <a:buFont typeface="Arial" pitchFamily="34" charset="0"/>
              <a:buChar char="•"/>
              <a:defRPr/>
            </a:pPr>
            <a:endParaRPr lang="en-US" sz="1700" dirty="0" smtClean="0">
              <a:solidFill>
                <a:srgbClr val="737373"/>
              </a:solidFill>
              <a:latin typeface="+mn-lt"/>
            </a:endParaRPr>
          </a:p>
          <a:p>
            <a:pPr lvl="1"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a:solidFill>
                <a:srgbClr val="737373"/>
              </a:solidFill>
              <a:latin typeface="+mn-lt"/>
            </a:endParaRPr>
          </a:p>
        </p:txBody>
      </p:sp>
      <p:sp>
        <p:nvSpPr>
          <p:cNvPr id="100355"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dirty="0" smtClean="0"/>
              <a:t>Daemons</a:t>
            </a: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1" name="Content Placeholder 3"/>
          <p:cNvSpPr>
            <a:spLocks noGrp="1"/>
          </p:cNvSpPr>
          <p:nvPr>
            <p:ph idx="1"/>
          </p:nvPr>
        </p:nvSpPr>
        <p:spPr bwMode="auto">
          <a:xfrm>
            <a:off x="692149" y="1116013"/>
            <a:ext cx="8005283" cy="4691062"/>
          </a:xfrm>
          <a:noFill/>
          <a:ln>
            <a:miter lim="800000"/>
            <a:headEnd/>
            <a:tailEnd/>
          </a:ln>
        </p:spPr>
        <p:txBody>
          <a:bodyPr vert="horz" wrap="square" lIns="91440" tIns="45720" rIns="91440" bIns="45720" numCol="1" anchor="t" anchorCtr="0" compatLnSpc="1">
            <a:prstTxWarp prst="textNoShape">
              <a:avLst/>
            </a:prstTxWarp>
          </a:bodyPr>
          <a:lstStyle/>
          <a:p>
            <a:pPr marL="0" indent="0" eaLnBrk="1" hangingPunct="1">
              <a:buClr>
                <a:srgbClr val="FF9900"/>
              </a:buClr>
              <a:buNone/>
            </a:pPr>
            <a:r>
              <a:rPr lang="en-US" dirty="0" smtClean="0"/>
              <a:t>Daemons are server-based processes that allow you to run tasks in the background</a:t>
            </a:r>
          </a:p>
          <a:p>
            <a:pPr eaLnBrk="1" hangingPunct="1">
              <a:buClr>
                <a:srgbClr val="FF9900"/>
              </a:buClr>
            </a:pPr>
            <a:r>
              <a:rPr lang="en-US" dirty="0" smtClean="0"/>
              <a:t>Users have no direct interaction with daemons</a:t>
            </a:r>
          </a:p>
          <a:p>
            <a:pPr eaLnBrk="1" hangingPunct="1">
              <a:buClr>
                <a:srgbClr val="FF9900"/>
              </a:buClr>
            </a:pPr>
            <a:r>
              <a:rPr lang="en-US" dirty="0" smtClean="0"/>
              <a:t>Some daemons must be running to ensure the health of QAD Enterprise Financials</a:t>
            </a:r>
          </a:p>
          <a:p>
            <a:pPr eaLnBrk="1" hangingPunct="1">
              <a:buClr>
                <a:srgbClr val="FF9900"/>
              </a:buClr>
            </a:pPr>
            <a:r>
              <a:rPr lang="en-US" dirty="0" smtClean="0"/>
              <a:t>Tasks are stored in a queue for each daemon</a:t>
            </a:r>
          </a:p>
          <a:p>
            <a:pPr eaLnBrk="1" hangingPunct="1">
              <a:buClr>
                <a:srgbClr val="FF9900"/>
              </a:buClr>
            </a:pPr>
            <a:r>
              <a:rPr lang="en-US" dirty="0" smtClean="0"/>
              <a:t>Daemons use a polling mechanism to detect, and process, new tasks</a:t>
            </a:r>
          </a:p>
          <a:p>
            <a:pPr eaLnBrk="1" hangingPunct="1">
              <a:buClr>
                <a:srgbClr val="FF9900"/>
              </a:buClr>
            </a:pPr>
            <a:r>
              <a:rPr lang="en-US" dirty="0" smtClean="0"/>
              <a:t>The behavior of each demon is controlled by maintenance program</a:t>
            </a:r>
          </a:p>
          <a:p>
            <a:pPr lvl="1" eaLnBrk="1" hangingPunct="1">
              <a:lnSpc>
                <a:spcPct val="95000"/>
              </a:lnSpc>
              <a:buClr>
                <a:srgbClr val="FF9900"/>
              </a:buClr>
              <a:buFont typeface="Arial" charset="0"/>
              <a:buNone/>
            </a:pPr>
            <a:endParaRPr lang="en-US" dirty="0" smtClean="0">
              <a:solidFill>
                <a:srgbClr val="737373"/>
              </a:solidFill>
            </a:endParaRPr>
          </a:p>
          <a:p>
            <a:pPr lvl="1" eaLnBrk="1" hangingPunct="1">
              <a:lnSpc>
                <a:spcPct val="95000"/>
              </a:lnSpc>
              <a:buClr>
                <a:srgbClr val="FF9900"/>
              </a:buClr>
            </a:pPr>
            <a:endParaRPr lang="en-US" dirty="0" smtClean="0">
              <a:solidFill>
                <a:srgbClr val="737373"/>
              </a:solidFill>
            </a:endParaRPr>
          </a:p>
        </p:txBody>
      </p:sp>
      <p:sp>
        <p:nvSpPr>
          <p:cNvPr id="102402"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dirty="0" smtClean="0"/>
              <a:t>Introduction to Daemons</a:t>
            </a:r>
          </a:p>
        </p:txBody>
      </p:sp>
      <p:sp>
        <p:nvSpPr>
          <p:cNvPr id="102403" name="Title 7"/>
          <p:cNvSpPr>
            <a:spLocks noGrp="1"/>
          </p:cNvSpPr>
          <p:nvPr>
            <p:ph type="title"/>
          </p:nvPr>
        </p:nvSpPr>
        <p:spPr>
          <a:xfrm>
            <a:off x="1803400" y="6054725"/>
            <a:ext cx="7083425" cy="803275"/>
          </a:xfrm>
        </p:spPr>
        <p:txBody>
          <a:bodyPr/>
          <a:lstStyle/>
          <a:p>
            <a:pPr eaLnBrk="1" hangingPunct="1"/>
            <a:r>
              <a:rPr lang="en-US" dirty="0" smtClean="0">
                <a:solidFill>
                  <a:srgbClr val="BFBFBF"/>
                </a:solidFill>
              </a:rPr>
              <a:t>Daemons</a:t>
            </a:r>
          </a:p>
        </p:txBody>
      </p:sp>
      <p:sp>
        <p:nvSpPr>
          <p:cNvPr id="9" name="Content Placeholder 3"/>
          <p:cNvSpPr txBox="1">
            <a:spLocks/>
          </p:cNvSpPr>
          <p:nvPr/>
        </p:nvSpPr>
        <p:spPr>
          <a:xfrm>
            <a:off x="342900" y="1014413"/>
            <a:ext cx="7404100" cy="4691062"/>
          </a:xfrm>
          <a:prstGeom prst="rect">
            <a:avLst/>
          </a:prstGeom>
        </p:spPr>
        <p:txBody>
          <a:bodyPr>
            <a:normAutofit/>
          </a:bodyPr>
          <a:lstStyle/>
          <a:p>
            <a:pPr marL="266700" indent="-266700" fontAlgn="auto">
              <a:lnSpc>
                <a:spcPct val="95000"/>
              </a:lnSpc>
              <a:spcBef>
                <a:spcPts val="1200"/>
              </a:spcBef>
              <a:spcAft>
                <a:spcPts val="0"/>
              </a:spcAft>
              <a:buClr>
                <a:schemeClr val="accent6"/>
              </a:buClr>
              <a:buFont typeface="Arial" pitchFamily="34" charset="0"/>
              <a:buNone/>
              <a:defRPr/>
            </a:pPr>
            <a:endParaRPr lang="en-US" sz="1700" dirty="0">
              <a:solidFill>
                <a:srgbClr val="737373"/>
              </a:solidFill>
              <a:latin typeface="+mn-lt"/>
            </a:endParaRPr>
          </a:p>
          <a:p>
            <a:pPr marL="266700" indent="-266700" fontAlgn="auto">
              <a:lnSpc>
                <a:spcPct val="95000"/>
              </a:lnSpc>
              <a:spcBef>
                <a:spcPts val="1200"/>
              </a:spcBef>
              <a:spcAft>
                <a:spcPts val="0"/>
              </a:spcAft>
              <a:buClr>
                <a:schemeClr val="accent6"/>
              </a:buClr>
              <a:buFont typeface="Arial" pitchFamily="34" charset="0"/>
              <a:buChar char="•"/>
              <a:defRPr/>
            </a:pPr>
            <a:endParaRPr lang="en-US" sz="1700" dirty="0">
              <a:solidFill>
                <a:srgbClr val="737373"/>
              </a:solidFill>
              <a:latin typeface="+mn-lt"/>
            </a:endParaRPr>
          </a:p>
          <a:p>
            <a:pPr marL="534988" lvl="1" indent="-268288" fontAlgn="auto">
              <a:lnSpc>
                <a:spcPct val="95000"/>
              </a:lnSpc>
              <a:spcBef>
                <a:spcPts val="1200"/>
              </a:spcBef>
              <a:spcAft>
                <a:spcPts val="0"/>
              </a:spcAft>
              <a:buClr>
                <a:schemeClr val="accent6"/>
              </a:buClr>
              <a:buFont typeface="Arial" pitchFamily="34" charset="0"/>
              <a:buNone/>
              <a:defRPr/>
            </a:pPr>
            <a:endParaRPr lang="en-US" sz="2200" dirty="0">
              <a:solidFill>
                <a:srgbClr val="737373"/>
              </a:solidFill>
              <a:latin typeface="+mn-lt"/>
            </a:endParaRPr>
          </a:p>
          <a:p>
            <a:pPr marL="534988" lvl="1" indent="-268288" fontAlgn="auto">
              <a:lnSpc>
                <a:spcPct val="95000"/>
              </a:lnSpc>
              <a:spcBef>
                <a:spcPts val="1200"/>
              </a:spcBef>
              <a:spcAft>
                <a:spcPts val="0"/>
              </a:spcAft>
              <a:buClr>
                <a:schemeClr val="accent6"/>
              </a:buClr>
              <a:buFont typeface="Arial" pitchFamily="34" charset="0"/>
              <a:buNone/>
              <a:defRPr/>
            </a:pPr>
            <a:endParaRPr lang="en-US" sz="2200" dirty="0">
              <a:solidFill>
                <a:srgbClr val="737373"/>
              </a:solidFill>
              <a:latin typeface="+mn-lt"/>
            </a:endParaRPr>
          </a:p>
          <a:p>
            <a:pPr marL="534988" lvl="1" indent="-268288" fontAlgn="auto">
              <a:lnSpc>
                <a:spcPct val="95000"/>
              </a:lnSpc>
              <a:spcBef>
                <a:spcPts val="1200"/>
              </a:spcBef>
              <a:spcAft>
                <a:spcPts val="0"/>
              </a:spcAft>
              <a:buClr>
                <a:schemeClr val="accent6"/>
              </a:buClr>
              <a:buFont typeface="Arial" pitchFamily="34" charset="0"/>
              <a:buChar char="–"/>
              <a:defRPr/>
            </a:pPr>
            <a:endParaRPr lang="en-US" sz="2200" dirty="0">
              <a:solidFill>
                <a:srgbClr val="737373"/>
              </a:solidFill>
              <a:latin typeface="+mn-lt"/>
            </a:endParaRP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idx="1"/>
          </p:nvPr>
        </p:nvSpPr>
        <p:spPr>
          <a:xfrm>
            <a:off x="692150" y="1116013"/>
            <a:ext cx="7994650" cy="4691062"/>
          </a:xfrm>
        </p:spPr>
        <p:txBody>
          <a:bodyPr>
            <a:normAutofit fontScale="92500" lnSpcReduction="20000"/>
          </a:bodyPr>
          <a:lstStyle/>
          <a:p>
            <a:pPr eaLnBrk="1" fontAlgn="auto" hangingPunct="1">
              <a:spcAft>
                <a:spcPts val="0"/>
              </a:spcAft>
              <a:buFont typeface="Arial" pitchFamily="34" charset="0"/>
              <a:buChar char="•"/>
              <a:defRPr/>
            </a:pPr>
            <a:r>
              <a:rPr lang="en-US" dirty="0" smtClean="0"/>
              <a:t>History: Historical data GL &amp; SAF</a:t>
            </a:r>
          </a:p>
          <a:p>
            <a:pPr eaLnBrk="1" fontAlgn="auto" hangingPunct="1">
              <a:spcAft>
                <a:spcPts val="0"/>
              </a:spcAft>
              <a:buFont typeface="Arial" pitchFamily="34" charset="0"/>
              <a:buChar char="•"/>
              <a:defRPr/>
            </a:pPr>
            <a:r>
              <a:rPr lang="en-US" dirty="0" smtClean="0"/>
              <a:t>Balance: Customer/Supplier balances &amp; movements and history data</a:t>
            </a:r>
          </a:p>
          <a:p>
            <a:pPr eaLnBrk="1" fontAlgn="auto" hangingPunct="1">
              <a:spcAft>
                <a:spcPts val="0"/>
              </a:spcAft>
              <a:buFont typeface="Arial" pitchFamily="34" charset="0"/>
              <a:buChar char="•"/>
              <a:defRPr/>
            </a:pPr>
            <a:r>
              <a:rPr lang="en-US" dirty="0" smtClean="0"/>
              <a:t>Budget: </a:t>
            </a:r>
            <a:r>
              <a:rPr lang="en-US" dirty="0" smtClean="0"/>
              <a:t>Actuals</a:t>
            </a:r>
            <a:r>
              <a:rPr lang="en-US" dirty="0" smtClean="0"/>
              <a:t> </a:t>
            </a:r>
            <a:r>
              <a:rPr lang="en-US" dirty="0" smtClean="0"/>
              <a:t>vs. </a:t>
            </a:r>
            <a:r>
              <a:rPr lang="en-US" dirty="0" smtClean="0"/>
              <a:t>budget data</a:t>
            </a:r>
          </a:p>
          <a:p>
            <a:pPr eaLnBrk="1" fontAlgn="auto" hangingPunct="1">
              <a:spcAft>
                <a:spcPts val="0"/>
              </a:spcAft>
              <a:buFont typeface="Arial" pitchFamily="34" charset="0"/>
              <a:buChar char="•"/>
              <a:defRPr/>
            </a:pPr>
            <a:r>
              <a:rPr lang="en-US" dirty="0" smtClean="0"/>
              <a:t>Event: QAD Events</a:t>
            </a:r>
          </a:p>
          <a:p>
            <a:pPr eaLnBrk="1" fontAlgn="auto" hangingPunct="1">
              <a:spcAft>
                <a:spcPts val="0"/>
              </a:spcAft>
              <a:buFont typeface="Arial" pitchFamily="34" charset="0"/>
              <a:buChar char="•"/>
              <a:defRPr/>
            </a:pPr>
            <a:r>
              <a:rPr lang="en-US" dirty="0" smtClean="0"/>
              <a:t>Cross Company: Postings</a:t>
            </a:r>
          </a:p>
          <a:p>
            <a:pPr eaLnBrk="1" fontAlgn="auto" hangingPunct="1">
              <a:spcAft>
                <a:spcPts val="0"/>
              </a:spcAft>
              <a:buFont typeface="Arial" pitchFamily="34" charset="0"/>
              <a:buChar char="•"/>
              <a:defRPr/>
            </a:pPr>
            <a:r>
              <a:rPr lang="en-US" dirty="0" smtClean="0"/>
              <a:t>Replication: Creation of new domain</a:t>
            </a:r>
          </a:p>
          <a:p>
            <a:pPr eaLnBrk="1" fontAlgn="auto" hangingPunct="1">
              <a:spcAft>
                <a:spcPts val="0"/>
              </a:spcAft>
              <a:buFont typeface="Arial" pitchFamily="34" charset="0"/>
              <a:buChar char="•"/>
              <a:defRPr/>
            </a:pPr>
            <a:r>
              <a:rPr lang="en-US" dirty="0" smtClean="0"/>
              <a:t>Report: Reporting</a:t>
            </a:r>
          </a:p>
          <a:p>
            <a:pPr eaLnBrk="1" fontAlgn="auto" hangingPunct="1">
              <a:spcAft>
                <a:spcPts val="0"/>
              </a:spcAft>
              <a:buFont typeface="Arial" pitchFamily="34" charset="0"/>
              <a:buChar char="•"/>
              <a:defRPr/>
            </a:pPr>
            <a:r>
              <a:rPr lang="en-US" dirty="0" smtClean="0"/>
              <a:t>Time Out: Terminate inactive user sessions</a:t>
            </a:r>
          </a:p>
          <a:p>
            <a:pPr eaLnBrk="1" fontAlgn="auto" hangingPunct="1">
              <a:spcAft>
                <a:spcPts val="0"/>
              </a:spcAft>
              <a:buFont typeface="Arial" pitchFamily="34" charset="0"/>
              <a:buChar char="•"/>
              <a:defRPr/>
            </a:pPr>
            <a:r>
              <a:rPr lang="en-US" dirty="0" smtClean="0"/>
              <a:t>XML: Upload of data</a:t>
            </a:r>
          </a:p>
          <a:p>
            <a:pPr eaLnBrk="1" fontAlgn="auto" hangingPunct="1">
              <a:spcAft>
                <a:spcPts val="0"/>
              </a:spcAft>
              <a:buFont typeface="Arial" pitchFamily="34" charset="0"/>
              <a:buChar char="•"/>
              <a:defRPr/>
            </a:pPr>
            <a:r>
              <a:rPr lang="en-US" dirty="0" smtClean="0"/>
              <a:t>Scan: Documents</a:t>
            </a:r>
          </a:p>
          <a:p>
            <a:pPr lvl="1"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a:solidFill>
                <a:srgbClr val="737373"/>
              </a:solidFill>
              <a:latin typeface="+mn-lt"/>
            </a:endParaRPr>
          </a:p>
        </p:txBody>
      </p:sp>
      <p:sp>
        <p:nvSpPr>
          <p:cNvPr id="104450"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dirty="0" smtClean="0"/>
              <a:t>Types of Daemons</a:t>
            </a:r>
          </a:p>
        </p:txBody>
      </p:sp>
      <p:sp>
        <p:nvSpPr>
          <p:cNvPr id="104451" name="Title 7"/>
          <p:cNvSpPr>
            <a:spLocks noGrp="1"/>
          </p:cNvSpPr>
          <p:nvPr>
            <p:ph type="title"/>
          </p:nvPr>
        </p:nvSpPr>
        <p:spPr>
          <a:xfrm>
            <a:off x="1803400" y="6054725"/>
            <a:ext cx="7083425" cy="803275"/>
          </a:xfrm>
        </p:spPr>
        <p:txBody>
          <a:bodyPr/>
          <a:lstStyle/>
          <a:p>
            <a:pPr eaLnBrk="1" hangingPunct="1"/>
            <a:r>
              <a:rPr lang="en-US" dirty="0" smtClean="0">
                <a:solidFill>
                  <a:srgbClr val="BFBFBF"/>
                </a:solidFill>
              </a:rPr>
              <a:t>Daemons</a:t>
            </a:r>
          </a:p>
        </p:txBody>
      </p:sp>
      <p:sp>
        <p:nvSpPr>
          <p:cNvPr id="9" name="Content Placeholder 3"/>
          <p:cNvSpPr txBox="1">
            <a:spLocks/>
          </p:cNvSpPr>
          <p:nvPr/>
        </p:nvSpPr>
        <p:spPr>
          <a:xfrm>
            <a:off x="342900" y="1014413"/>
            <a:ext cx="7404100" cy="4691062"/>
          </a:xfrm>
          <a:prstGeom prst="rect">
            <a:avLst/>
          </a:prstGeom>
        </p:spPr>
        <p:txBody>
          <a:bodyPr>
            <a:normAutofit/>
          </a:bodyPr>
          <a:lstStyle/>
          <a:p>
            <a:pPr marL="266700" indent="-266700" fontAlgn="auto">
              <a:lnSpc>
                <a:spcPct val="95000"/>
              </a:lnSpc>
              <a:spcBef>
                <a:spcPts val="1200"/>
              </a:spcBef>
              <a:spcAft>
                <a:spcPts val="0"/>
              </a:spcAft>
              <a:buClr>
                <a:schemeClr val="accent6"/>
              </a:buClr>
              <a:buFont typeface="Arial" pitchFamily="34" charset="0"/>
              <a:buNone/>
              <a:defRPr/>
            </a:pPr>
            <a:endParaRPr lang="en-US" sz="1700" dirty="0">
              <a:solidFill>
                <a:srgbClr val="737373"/>
              </a:solidFill>
              <a:latin typeface="+mn-lt"/>
            </a:endParaRPr>
          </a:p>
          <a:p>
            <a:pPr marL="266700" indent="-266700" fontAlgn="auto">
              <a:lnSpc>
                <a:spcPct val="95000"/>
              </a:lnSpc>
              <a:spcBef>
                <a:spcPts val="1200"/>
              </a:spcBef>
              <a:spcAft>
                <a:spcPts val="0"/>
              </a:spcAft>
              <a:buClr>
                <a:schemeClr val="accent6"/>
              </a:buClr>
              <a:buFont typeface="Arial" pitchFamily="34" charset="0"/>
              <a:buChar char="•"/>
              <a:defRPr/>
            </a:pPr>
            <a:endParaRPr lang="en-US" sz="1700" dirty="0">
              <a:solidFill>
                <a:srgbClr val="737373"/>
              </a:solidFill>
              <a:latin typeface="+mn-lt"/>
            </a:endParaRPr>
          </a:p>
          <a:p>
            <a:pPr marL="534988" lvl="1" indent="-268288" fontAlgn="auto">
              <a:lnSpc>
                <a:spcPct val="95000"/>
              </a:lnSpc>
              <a:spcBef>
                <a:spcPts val="1200"/>
              </a:spcBef>
              <a:spcAft>
                <a:spcPts val="0"/>
              </a:spcAft>
              <a:buClr>
                <a:schemeClr val="accent6"/>
              </a:buClr>
              <a:buFont typeface="Arial" pitchFamily="34" charset="0"/>
              <a:buNone/>
              <a:defRPr/>
            </a:pPr>
            <a:endParaRPr lang="en-US" sz="2200" dirty="0">
              <a:solidFill>
                <a:srgbClr val="737373"/>
              </a:solidFill>
              <a:latin typeface="+mn-lt"/>
            </a:endParaRPr>
          </a:p>
          <a:p>
            <a:pPr marL="534988" lvl="1" indent="-268288" fontAlgn="auto">
              <a:lnSpc>
                <a:spcPct val="95000"/>
              </a:lnSpc>
              <a:spcBef>
                <a:spcPts val="1200"/>
              </a:spcBef>
              <a:spcAft>
                <a:spcPts val="0"/>
              </a:spcAft>
              <a:buClr>
                <a:schemeClr val="accent6"/>
              </a:buClr>
              <a:buFont typeface="Arial" pitchFamily="34" charset="0"/>
              <a:buNone/>
              <a:defRPr/>
            </a:pPr>
            <a:endParaRPr lang="en-US" sz="2200" dirty="0">
              <a:solidFill>
                <a:srgbClr val="737373"/>
              </a:solidFill>
              <a:latin typeface="+mn-lt"/>
            </a:endParaRPr>
          </a:p>
          <a:p>
            <a:pPr marL="534988" lvl="1" indent="-268288" fontAlgn="auto">
              <a:lnSpc>
                <a:spcPct val="95000"/>
              </a:lnSpc>
              <a:spcBef>
                <a:spcPts val="1200"/>
              </a:spcBef>
              <a:spcAft>
                <a:spcPts val="0"/>
              </a:spcAft>
              <a:buClr>
                <a:schemeClr val="accent6"/>
              </a:buClr>
              <a:buFont typeface="Arial" pitchFamily="34" charset="0"/>
              <a:buChar char="–"/>
              <a:defRPr/>
            </a:pPr>
            <a:endParaRPr lang="en-US" sz="2200" dirty="0">
              <a:solidFill>
                <a:srgbClr val="737373"/>
              </a:solidFill>
              <a:latin typeface="+mn-lt"/>
            </a:endParaRP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idx="1"/>
          </p:nvPr>
        </p:nvSpPr>
        <p:spPr>
          <a:xfrm>
            <a:off x="692150" y="1116013"/>
            <a:ext cx="7404100" cy="4691062"/>
          </a:xfrm>
        </p:spPr>
        <p:txBody>
          <a:bodyPr/>
          <a:lstStyle/>
          <a:p>
            <a:pPr eaLnBrk="1" fontAlgn="auto" hangingPunct="1">
              <a:spcAft>
                <a:spcPts val="0"/>
              </a:spcAft>
              <a:buNone/>
              <a:defRPr/>
            </a:pPr>
            <a:r>
              <a:rPr lang="en-US" dirty="0" smtClean="0"/>
              <a:t>For each Daemon</a:t>
            </a:r>
          </a:p>
          <a:p>
            <a:pPr eaLnBrk="1" fontAlgn="auto" hangingPunct="1">
              <a:spcAft>
                <a:spcPts val="0"/>
              </a:spcAft>
              <a:buFont typeface="Arial" pitchFamily="34" charset="0"/>
              <a:buChar char="•"/>
              <a:defRPr/>
            </a:pPr>
            <a:r>
              <a:rPr lang="en-US" dirty="0" smtClean="0"/>
              <a:t>Clear Queue</a:t>
            </a:r>
          </a:p>
          <a:p>
            <a:pPr eaLnBrk="1" fontAlgn="auto" hangingPunct="1">
              <a:spcAft>
                <a:spcPts val="0"/>
              </a:spcAft>
              <a:buFont typeface="Arial" pitchFamily="34" charset="0"/>
              <a:buChar char="•"/>
              <a:defRPr/>
            </a:pPr>
            <a:r>
              <a:rPr lang="en-US" dirty="0" smtClean="0"/>
              <a:t>Configure</a:t>
            </a:r>
          </a:p>
          <a:p>
            <a:pPr eaLnBrk="1" fontAlgn="auto" hangingPunct="1">
              <a:spcAft>
                <a:spcPts val="0"/>
              </a:spcAft>
              <a:buFont typeface="Arial" pitchFamily="34" charset="0"/>
              <a:buChar char="•"/>
              <a:defRPr/>
            </a:pPr>
            <a:r>
              <a:rPr lang="en-US" dirty="0" smtClean="0"/>
              <a:t>Monitor</a:t>
            </a:r>
          </a:p>
          <a:p>
            <a:pPr eaLnBrk="1" fontAlgn="auto" hangingPunct="1">
              <a:spcAft>
                <a:spcPts val="0"/>
              </a:spcAft>
              <a:buFont typeface="Arial" pitchFamily="34" charset="0"/>
              <a:buChar char="•"/>
              <a:defRPr/>
            </a:pPr>
            <a:r>
              <a:rPr lang="en-US" dirty="0" smtClean="0"/>
              <a:t>Start</a:t>
            </a:r>
          </a:p>
          <a:p>
            <a:pPr eaLnBrk="1" fontAlgn="auto" hangingPunct="1">
              <a:spcAft>
                <a:spcPts val="0"/>
              </a:spcAft>
              <a:buFont typeface="Arial" pitchFamily="34" charset="0"/>
              <a:buChar char="•"/>
              <a:defRPr/>
            </a:pPr>
            <a:r>
              <a:rPr lang="en-US" dirty="0" smtClean="0"/>
              <a:t>Stop</a:t>
            </a:r>
          </a:p>
          <a:p>
            <a:pPr eaLnBrk="1" fontAlgn="auto" hangingPunct="1">
              <a:spcAft>
                <a:spcPts val="0"/>
              </a:spcAft>
              <a:buFont typeface="Arial" pitchFamily="34" charset="0"/>
              <a:buChar char="•"/>
              <a:defRPr/>
            </a:pPr>
            <a:r>
              <a:rPr lang="en-US" dirty="0" smtClean="0"/>
              <a:t>Unconditional Stop</a:t>
            </a:r>
          </a:p>
          <a:p>
            <a:pPr lvl="1" eaLnBrk="1" fontAlgn="auto" hangingPunct="1">
              <a:lnSpc>
                <a:spcPct val="95000"/>
              </a:lnSpc>
              <a:spcAft>
                <a:spcPts val="0"/>
              </a:spcAft>
              <a:buFont typeface="Arial" pitchFamily="34" charset="0"/>
              <a:buChar char="–"/>
              <a:defRPr/>
            </a:pPr>
            <a:endParaRPr lang="en-US" dirty="0">
              <a:solidFill>
                <a:srgbClr val="737373"/>
              </a:solidFill>
              <a:latin typeface="+mn-lt"/>
            </a:endParaRPr>
          </a:p>
        </p:txBody>
      </p:sp>
      <p:sp>
        <p:nvSpPr>
          <p:cNvPr id="106498"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dirty="0" smtClean="0"/>
              <a:t>Daemons are usually controlled by the QAD UI</a:t>
            </a:r>
          </a:p>
        </p:txBody>
      </p:sp>
      <p:sp>
        <p:nvSpPr>
          <p:cNvPr id="106499" name="Title 7"/>
          <p:cNvSpPr>
            <a:spLocks noGrp="1"/>
          </p:cNvSpPr>
          <p:nvPr>
            <p:ph type="title"/>
          </p:nvPr>
        </p:nvSpPr>
        <p:spPr>
          <a:xfrm>
            <a:off x="1803400" y="6054725"/>
            <a:ext cx="7083425" cy="803275"/>
          </a:xfrm>
        </p:spPr>
        <p:txBody>
          <a:bodyPr/>
          <a:lstStyle/>
          <a:p>
            <a:pPr eaLnBrk="1" hangingPunct="1"/>
            <a:r>
              <a:rPr lang="en-US" dirty="0" smtClean="0">
                <a:solidFill>
                  <a:srgbClr val="BFBFBF"/>
                </a:solidFill>
              </a:rPr>
              <a:t>Daemons</a:t>
            </a:r>
          </a:p>
        </p:txBody>
      </p:sp>
      <p:sp>
        <p:nvSpPr>
          <p:cNvPr id="9" name="Content Placeholder 3"/>
          <p:cNvSpPr txBox="1">
            <a:spLocks/>
          </p:cNvSpPr>
          <p:nvPr/>
        </p:nvSpPr>
        <p:spPr>
          <a:xfrm>
            <a:off x="342900" y="1014413"/>
            <a:ext cx="7404100" cy="4691062"/>
          </a:xfrm>
          <a:prstGeom prst="rect">
            <a:avLst/>
          </a:prstGeom>
        </p:spPr>
        <p:txBody>
          <a:bodyPr>
            <a:normAutofit/>
          </a:bodyPr>
          <a:lstStyle/>
          <a:p>
            <a:pPr marL="266700" indent="-266700" fontAlgn="auto">
              <a:lnSpc>
                <a:spcPct val="95000"/>
              </a:lnSpc>
              <a:spcBef>
                <a:spcPts val="1200"/>
              </a:spcBef>
              <a:spcAft>
                <a:spcPts val="0"/>
              </a:spcAft>
              <a:buClr>
                <a:schemeClr val="accent6"/>
              </a:buClr>
              <a:buFont typeface="Arial" pitchFamily="34" charset="0"/>
              <a:buNone/>
              <a:defRPr/>
            </a:pPr>
            <a:endParaRPr lang="en-US" sz="1700" dirty="0">
              <a:solidFill>
                <a:srgbClr val="737373"/>
              </a:solidFill>
              <a:latin typeface="+mn-lt"/>
            </a:endParaRPr>
          </a:p>
          <a:p>
            <a:pPr marL="266700" indent="-266700" fontAlgn="auto">
              <a:lnSpc>
                <a:spcPct val="95000"/>
              </a:lnSpc>
              <a:spcBef>
                <a:spcPts val="1200"/>
              </a:spcBef>
              <a:spcAft>
                <a:spcPts val="0"/>
              </a:spcAft>
              <a:buClr>
                <a:schemeClr val="accent6"/>
              </a:buClr>
              <a:buFont typeface="Arial" pitchFamily="34" charset="0"/>
              <a:buChar char="•"/>
              <a:defRPr/>
            </a:pPr>
            <a:endParaRPr lang="en-US" sz="1700" dirty="0">
              <a:solidFill>
                <a:srgbClr val="737373"/>
              </a:solidFill>
              <a:latin typeface="+mn-lt"/>
            </a:endParaRPr>
          </a:p>
          <a:p>
            <a:pPr marL="534988" lvl="1" indent="-268288" fontAlgn="auto">
              <a:lnSpc>
                <a:spcPct val="95000"/>
              </a:lnSpc>
              <a:spcBef>
                <a:spcPts val="1200"/>
              </a:spcBef>
              <a:spcAft>
                <a:spcPts val="0"/>
              </a:spcAft>
              <a:buClr>
                <a:schemeClr val="accent6"/>
              </a:buClr>
              <a:buFont typeface="Arial" pitchFamily="34" charset="0"/>
              <a:buNone/>
              <a:defRPr/>
            </a:pPr>
            <a:endParaRPr lang="en-US" sz="2200" dirty="0">
              <a:solidFill>
                <a:srgbClr val="737373"/>
              </a:solidFill>
              <a:latin typeface="+mn-lt"/>
            </a:endParaRPr>
          </a:p>
          <a:p>
            <a:pPr marL="534988" lvl="1" indent="-268288" fontAlgn="auto">
              <a:lnSpc>
                <a:spcPct val="95000"/>
              </a:lnSpc>
              <a:spcBef>
                <a:spcPts val="1200"/>
              </a:spcBef>
              <a:spcAft>
                <a:spcPts val="0"/>
              </a:spcAft>
              <a:buClr>
                <a:schemeClr val="accent6"/>
              </a:buClr>
              <a:buFont typeface="Arial" pitchFamily="34" charset="0"/>
              <a:buNone/>
              <a:defRPr/>
            </a:pPr>
            <a:endParaRPr lang="en-US" sz="2200" dirty="0">
              <a:solidFill>
                <a:srgbClr val="737373"/>
              </a:solidFill>
              <a:latin typeface="+mn-lt"/>
            </a:endParaRPr>
          </a:p>
          <a:p>
            <a:pPr marL="534988" lvl="1" indent="-268288" fontAlgn="auto">
              <a:lnSpc>
                <a:spcPct val="95000"/>
              </a:lnSpc>
              <a:spcBef>
                <a:spcPts val="1200"/>
              </a:spcBef>
              <a:spcAft>
                <a:spcPts val="0"/>
              </a:spcAft>
              <a:buClr>
                <a:schemeClr val="accent6"/>
              </a:buClr>
              <a:buFont typeface="Arial" pitchFamily="34" charset="0"/>
              <a:buChar char="–"/>
              <a:defRPr/>
            </a:pPr>
            <a:endParaRPr lang="en-US" sz="2200" dirty="0">
              <a:solidFill>
                <a:srgbClr val="737373"/>
              </a:solidFill>
              <a:latin typeface="+mn-lt"/>
            </a:endParaRPr>
          </a:p>
        </p:txBody>
      </p:sp>
      <p:pic>
        <p:nvPicPr>
          <p:cNvPr id="106501" name="Picture 2"/>
          <p:cNvPicPr>
            <a:picLocks noChangeAspect="1" noChangeArrowheads="1"/>
          </p:cNvPicPr>
          <p:nvPr/>
        </p:nvPicPr>
        <p:blipFill>
          <a:blip r:embed="rId3" cstate="print"/>
          <a:srcRect/>
          <a:stretch>
            <a:fillRect/>
          </a:stretch>
        </p:blipFill>
        <p:spPr bwMode="auto">
          <a:xfrm>
            <a:off x="4756150" y="1692734"/>
            <a:ext cx="3176588" cy="25019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5"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dirty="0" smtClean="0"/>
              <a:t>Example Daemon Configuration Screen</a:t>
            </a:r>
          </a:p>
        </p:txBody>
      </p:sp>
      <p:sp>
        <p:nvSpPr>
          <p:cNvPr id="108546" name="Title 7"/>
          <p:cNvSpPr>
            <a:spLocks noGrp="1"/>
          </p:cNvSpPr>
          <p:nvPr>
            <p:ph type="title"/>
          </p:nvPr>
        </p:nvSpPr>
        <p:spPr>
          <a:xfrm>
            <a:off x="1803400" y="6054725"/>
            <a:ext cx="7083425" cy="803275"/>
          </a:xfrm>
        </p:spPr>
        <p:txBody>
          <a:bodyPr/>
          <a:lstStyle/>
          <a:p>
            <a:pPr eaLnBrk="1" hangingPunct="1"/>
            <a:r>
              <a:rPr lang="en-US" dirty="0" smtClean="0">
                <a:solidFill>
                  <a:srgbClr val="BFBFBF"/>
                </a:solidFill>
              </a:rPr>
              <a:t>Daemons</a:t>
            </a:r>
          </a:p>
        </p:txBody>
      </p:sp>
      <p:sp>
        <p:nvSpPr>
          <p:cNvPr id="9" name="Content Placeholder 3"/>
          <p:cNvSpPr txBox="1">
            <a:spLocks/>
          </p:cNvSpPr>
          <p:nvPr/>
        </p:nvSpPr>
        <p:spPr>
          <a:xfrm>
            <a:off x="342900" y="1014413"/>
            <a:ext cx="7404100" cy="4691062"/>
          </a:xfrm>
          <a:prstGeom prst="rect">
            <a:avLst/>
          </a:prstGeom>
        </p:spPr>
        <p:txBody>
          <a:bodyPr>
            <a:normAutofit/>
          </a:bodyPr>
          <a:lstStyle/>
          <a:p>
            <a:pPr marL="266700" indent="-266700" fontAlgn="auto">
              <a:lnSpc>
                <a:spcPct val="95000"/>
              </a:lnSpc>
              <a:spcBef>
                <a:spcPts val="1200"/>
              </a:spcBef>
              <a:spcAft>
                <a:spcPts val="0"/>
              </a:spcAft>
              <a:buClr>
                <a:schemeClr val="accent6"/>
              </a:buClr>
              <a:buFont typeface="Arial" pitchFamily="34" charset="0"/>
              <a:buNone/>
              <a:defRPr/>
            </a:pPr>
            <a:endParaRPr lang="en-US" sz="1700" dirty="0">
              <a:solidFill>
                <a:srgbClr val="737373"/>
              </a:solidFill>
              <a:latin typeface="+mn-lt"/>
            </a:endParaRPr>
          </a:p>
          <a:p>
            <a:pPr marL="266700" indent="-266700" fontAlgn="auto">
              <a:lnSpc>
                <a:spcPct val="95000"/>
              </a:lnSpc>
              <a:spcBef>
                <a:spcPts val="1200"/>
              </a:spcBef>
              <a:spcAft>
                <a:spcPts val="0"/>
              </a:spcAft>
              <a:buClr>
                <a:schemeClr val="accent6"/>
              </a:buClr>
              <a:buFont typeface="Arial" pitchFamily="34" charset="0"/>
              <a:buChar char="•"/>
              <a:defRPr/>
            </a:pPr>
            <a:endParaRPr lang="en-US" sz="1700" dirty="0">
              <a:solidFill>
                <a:srgbClr val="737373"/>
              </a:solidFill>
              <a:latin typeface="+mn-lt"/>
            </a:endParaRPr>
          </a:p>
          <a:p>
            <a:pPr marL="534988" lvl="1" indent="-268288" fontAlgn="auto">
              <a:lnSpc>
                <a:spcPct val="95000"/>
              </a:lnSpc>
              <a:spcBef>
                <a:spcPts val="1200"/>
              </a:spcBef>
              <a:spcAft>
                <a:spcPts val="0"/>
              </a:spcAft>
              <a:buClr>
                <a:schemeClr val="accent6"/>
              </a:buClr>
              <a:buFont typeface="Arial" pitchFamily="34" charset="0"/>
              <a:buNone/>
              <a:defRPr/>
            </a:pPr>
            <a:endParaRPr lang="en-US" sz="2200" dirty="0">
              <a:solidFill>
                <a:srgbClr val="737373"/>
              </a:solidFill>
              <a:latin typeface="+mn-lt"/>
            </a:endParaRPr>
          </a:p>
          <a:p>
            <a:pPr marL="534988" lvl="1" indent="-268288" fontAlgn="auto">
              <a:lnSpc>
                <a:spcPct val="95000"/>
              </a:lnSpc>
              <a:spcBef>
                <a:spcPts val="1200"/>
              </a:spcBef>
              <a:spcAft>
                <a:spcPts val="0"/>
              </a:spcAft>
              <a:buClr>
                <a:schemeClr val="accent6"/>
              </a:buClr>
              <a:buFont typeface="Arial" pitchFamily="34" charset="0"/>
              <a:buNone/>
              <a:defRPr/>
            </a:pPr>
            <a:endParaRPr lang="en-US" sz="2200" dirty="0">
              <a:solidFill>
                <a:srgbClr val="737373"/>
              </a:solidFill>
              <a:latin typeface="+mn-lt"/>
            </a:endParaRPr>
          </a:p>
          <a:p>
            <a:pPr marL="534988" lvl="1" indent="-268288" fontAlgn="auto">
              <a:lnSpc>
                <a:spcPct val="95000"/>
              </a:lnSpc>
              <a:spcBef>
                <a:spcPts val="1200"/>
              </a:spcBef>
              <a:spcAft>
                <a:spcPts val="0"/>
              </a:spcAft>
              <a:buClr>
                <a:schemeClr val="accent6"/>
              </a:buClr>
              <a:buFont typeface="Arial" pitchFamily="34" charset="0"/>
              <a:buChar char="–"/>
              <a:defRPr/>
            </a:pPr>
            <a:endParaRPr lang="en-US" sz="2200" dirty="0">
              <a:solidFill>
                <a:srgbClr val="737373"/>
              </a:solidFill>
              <a:latin typeface="+mn-lt"/>
            </a:endParaRPr>
          </a:p>
        </p:txBody>
      </p:sp>
      <p:pic>
        <p:nvPicPr>
          <p:cNvPr id="108548" name="Picture 2"/>
          <p:cNvPicPr>
            <a:picLocks noChangeAspect="1" noChangeArrowheads="1"/>
          </p:cNvPicPr>
          <p:nvPr/>
        </p:nvPicPr>
        <p:blipFill>
          <a:blip r:embed="rId3" cstate="print"/>
          <a:srcRect/>
          <a:stretch>
            <a:fillRect/>
          </a:stretch>
        </p:blipFill>
        <p:spPr bwMode="auto">
          <a:xfrm>
            <a:off x="144463" y="1176338"/>
            <a:ext cx="8847137" cy="42957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3"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dirty="0" smtClean="0"/>
              <a:t>Daemon Architecture</a:t>
            </a:r>
          </a:p>
        </p:txBody>
      </p:sp>
      <p:sp>
        <p:nvSpPr>
          <p:cNvPr id="110594" name="Title 7"/>
          <p:cNvSpPr>
            <a:spLocks noGrp="1"/>
          </p:cNvSpPr>
          <p:nvPr>
            <p:ph type="title"/>
          </p:nvPr>
        </p:nvSpPr>
        <p:spPr>
          <a:xfrm>
            <a:off x="1803400" y="6054725"/>
            <a:ext cx="7083425" cy="803275"/>
          </a:xfrm>
        </p:spPr>
        <p:txBody>
          <a:bodyPr/>
          <a:lstStyle/>
          <a:p>
            <a:pPr eaLnBrk="1" hangingPunct="1"/>
            <a:r>
              <a:rPr lang="en-US" dirty="0" smtClean="0">
                <a:solidFill>
                  <a:srgbClr val="BFBFBF"/>
                </a:solidFill>
              </a:rPr>
              <a:t>Daemons</a:t>
            </a:r>
          </a:p>
        </p:txBody>
      </p:sp>
      <p:sp>
        <p:nvSpPr>
          <p:cNvPr id="9" name="Content Placeholder 3"/>
          <p:cNvSpPr txBox="1">
            <a:spLocks/>
          </p:cNvSpPr>
          <p:nvPr/>
        </p:nvSpPr>
        <p:spPr>
          <a:xfrm>
            <a:off x="342900" y="1014413"/>
            <a:ext cx="7404100" cy="4691062"/>
          </a:xfrm>
          <a:prstGeom prst="rect">
            <a:avLst/>
          </a:prstGeom>
        </p:spPr>
        <p:txBody>
          <a:bodyPr>
            <a:normAutofit/>
          </a:bodyPr>
          <a:lstStyle/>
          <a:p>
            <a:pPr marL="266700" indent="-266700" fontAlgn="auto">
              <a:lnSpc>
                <a:spcPct val="95000"/>
              </a:lnSpc>
              <a:spcBef>
                <a:spcPts val="1200"/>
              </a:spcBef>
              <a:spcAft>
                <a:spcPts val="0"/>
              </a:spcAft>
              <a:buClr>
                <a:schemeClr val="accent6"/>
              </a:buClr>
              <a:buFont typeface="Arial" pitchFamily="34" charset="0"/>
              <a:buNone/>
              <a:defRPr/>
            </a:pPr>
            <a:endParaRPr lang="en-US" sz="1700" dirty="0">
              <a:solidFill>
                <a:srgbClr val="737373"/>
              </a:solidFill>
              <a:latin typeface="+mn-lt"/>
            </a:endParaRPr>
          </a:p>
          <a:p>
            <a:pPr marL="266700" indent="-266700" fontAlgn="auto">
              <a:lnSpc>
                <a:spcPct val="95000"/>
              </a:lnSpc>
              <a:spcBef>
                <a:spcPts val="1200"/>
              </a:spcBef>
              <a:spcAft>
                <a:spcPts val="0"/>
              </a:spcAft>
              <a:buClr>
                <a:schemeClr val="accent6"/>
              </a:buClr>
              <a:buFont typeface="Arial" pitchFamily="34" charset="0"/>
              <a:buChar char="•"/>
              <a:defRPr/>
            </a:pPr>
            <a:endParaRPr lang="en-US" sz="1700" dirty="0">
              <a:solidFill>
                <a:srgbClr val="737373"/>
              </a:solidFill>
              <a:latin typeface="+mn-lt"/>
            </a:endParaRPr>
          </a:p>
          <a:p>
            <a:pPr marL="534988" lvl="1" indent="-268288" fontAlgn="auto">
              <a:lnSpc>
                <a:spcPct val="95000"/>
              </a:lnSpc>
              <a:spcBef>
                <a:spcPts val="1200"/>
              </a:spcBef>
              <a:spcAft>
                <a:spcPts val="0"/>
              </a:spcAft>
              <a:buClr>
                <a:schemeClr val="accent6"/>
              </a:buClr>
              <a:buFont typeface="Arial" pitchFamily="34" charset="0"/>
              <a:buNone/>
              <a:defRPr/>
            </a:pPr>
            <a:endParaRPr lang="en-US" sz="2200" dirty="0">
              <a:solidFill>
                <a:srgbClr val="737373"/>
              </a:solidFill>
              <a:latin typeface="+mn-lt"/>
            </a:endParaRPr>
          </a:p>
          <a:p>
            <a:pPr marL="534988" lvl="1" indent="-268288" fontAlgn="auto">
              <a:lnSpc>
                <a:spcPct val="95000"/>
              </a:lnSpc>
              <a:spcBef>
                <a:spcPts val="1200"/>
              </a:spcBef>
              <a:spcAft>
                <a:spcPts val="0"/>
              </a:spcAft>
              <a:buClr>
                <a:schemeClr val="accent6"/>
              </a:buClr>
              <a:buFont typeface="Arial" pitchFamily="34" charset="0"/>
              <a:buNone/>
              <a:defRPr/>
            </a:pPr>
            <a:endParaRPr lang="en-US" sz="2200" dirty="0">
              <a:solidFill>
                <a:srgbClr val="737373"/>
              </a:solidFill>
              <a:latin typeface="+mn-lt"/>
            </a:endParaRPr>
          </a:p>
          <a:p>
            <a:pPr marL="534988" lvl="1" indent="-268288" fontAlgn="auto">
              <a:lnSpc>
                <a:spcPct val="95000"/>
              </a:lnSpc>
              <a:spcBef>
                <a:spcPts val="1200"/>
              </a:spcBef>
              <a:spcAft>
                <a:spcPts val="0"/>
              </a:spcAft>
              <a:buClr>
                <a:schemeClr val="accent6"/>
              </a:buClr>
              <a:buFont typeface="Arial" pitchFamily="34" charset="0"/>
              <a:buChar char="–"/>
              <a:defRPr/>
            </a:pPr>
            <a:endParaRPr lang="en-US" sz="2200" dirty="0">
              <a:solidFill>
                <a:srgbClr val="737373"/>
              </a:solidFill>
              <a:latin typeface="+mn-lt"/>
            </a:endParaRPr>
          </a:p>
        </p:txBody>
      </p:sp>
      <p:pic>
        <p:nvPicPr>
          <p:cNvPr id="110596" name="Picture 2"/>
          <p:cNvPicPr>
            <a:picLocks noChangeAspect="1" noChangeArrowheads="1"/>
          </p:cNvPicPr>
          <p:nvPr/>
        </p:nvPicPr>
        <p:blipFill>
          <a:blip r:embed="rId3" cstate="print"/>
          <a:srcRect/>
          <a:stretch>
            <a:fillRect/>
          </a:stretch>
        </p:blipFill>
        <p:spPr bwMode="auto">
          <a:xfrm>
            <a:off x="1701800" y="1131888"/>
            <a:ext cx="5789613" cy="455771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Title 5"/>
          <p:cNvSpPr>
            <a:spLocks noGrp="1"/>
          </p:cNvSpPr>
          <p:nvPr>
            <p:ph type="title"/>
          </p:nvPr>
        </p:nvSpPr>
        <p:spPr>
          <a:xfrm>
            <a:off x="1803400" y="6054725"/>
            <a:ext cx="7083425" cy="803275"/>
          </a:xfrm>
        </p:spPr>
        <p:txBody>
          <a:bodyPr/>
          <a:lstStyle/>
          <a:p>
            <a:pPr eaLnBrk="1" hangingPunct="1"/>
            <a:r>
              <a:rPr lang="en-US" dirty="0" smtClean="0">
                <a:solidFill>
                  <a:srgbClr val="BFBFBF"/>
                </a:solidFill>
              </a:rPr>
              <a:t>Agenda</a:t>
            </a:r>
          </a:p>
        </p:txBody>
      </p:sp>
      <p:sp>
        <p:nvSpPr>
          <p:cNvPr id="4" name="Content Placeholder 3"/>
          <p:cNvSpPr>
            <a:spLocks noGrp="1"/>
          </p:cNvSpPr>
          <p:nvPr>
            <p:ph idx="1"/>
          </p:nvPr>
        </p:nvSpPr>
        <p:spPr>
          <a:xfrm>
            <a:off x="692150" y="1116013"/>
            <a:ext cx="7404100" cy="4691062"/>
          </a:xfrm>
        </p:spPr>
        <p:txBody>
          <a:bodyPr/>
          <a:lstStyle/>
          <a:p>
            <a:pPr eaLnBrk="1" fontAlgn="auto" hangingPunct="1">
              <a:lnSpc>
                <a:spcPct val="95000"/>
              </a:lnSpc>
              <a:spcAft>
                <a:spcPts val="0"/>
              </a:spcAft>
              <a:buFont typeface="Arial" pitchFamily="34" charset="0"/>
              <a:buChar char="•"/>
              <a:defRPr/>
            </a:pPr>
            <a:r>
              <a:rPr lang="en-US" dirty="0" smtClean="0">
                <a:solidFill>
                  <a:srgbClr val="737373"/>
                </a:solidFill>
                <a:latin typeface="+mn-lt"/>
              </a:rPr>
              <a:t>Validating a QAD Enterprise Edition Install</a:t>
            </a:r>
          </a:p>
          <a:p>
            <a:pPr eaLnBrk="1" fontAlgn="auto" hangingPunct="1">
              <a:lnSpc>
                <a:spcPct val="95000"/>
              </a:lnSpc>
              <a:spcAft>
                <a:spcPts val="0"/>
              </a:spcAft>
              <a:buFont typeface="Arial" pitchFamily="34" charset="0"/>
              <a:buChar char="•"/>
              <a:defRPr/>
            </a:pPr>
            <a:r>
              <a:rPr lang="en-US" dirty="0" smtClean="0">
                <a:solidFill>
                  <a:srgbClr val="737373"/>
                </a:solidFill>
                <a:latin typeface="+mn-lt"/>
              </a:rPr>
              <a:t>Explanation of deployment infrastructure</a:t>
            </a:r>
          </a:p>
          <a:p>
            <a:pPr eaLnBrk="1" fontAlgn="auto" hangingPunct="1">
              <a:lnSpc>
                <a:spcPct val="95000"/>
              </a:lnSpc>
              <a:spcAft>
                <a:spcPts val="0"/>
              </a:spcAft>
              <a:buFont typeface="Arial" pitchFamily="34" charset="0"/>
              <a:buChar char="•"/>
              <a:defRPr/>
            </a:pPr>
            <a:r>
              <a:rPr lang="en-US" dirty="0" smtClean="0">
                <a:solidFill>
                  <a:srgbClr val="737373"/>
                </a:solidFill>
                <a:latin typeface="+mn-lt"/>
              </a:rPr>
              <a:t>Troubleshooting and Error Reporting</a:t>
            </a:r>
          </a:p>
          <a:p>
            <a:pPr eaLnBrk="1" fontAlgn="auto" hangingPunct="1">
              <a:lnSpc>
                <a:spcPct val="95000"/>
              </a:lnSpc>
              <a:spcAft>
                <a:spcPts val="0"/>
              </a:spcAft>
              <a:buFont typeface="Arial" pitchFamily="34" charset="0"/>
              <a:buChar char="•"/>
              <a:defRPr/>
            </a:pPr>
            <a:r>
              <a:rPr lang="en-US" dirty="0" smtClean="0">
                <a:solidFill>
                  <a:srgbClr val="737373"/>
                </a:solidFill>
                <a:latin typeface="+mn-lt"/>
              </a:rPr>
              <a:t>QAD Reporting Service</a:t>
            </a:r>
          </a:p>
          <a:p>
            <a:pPr eaLnBrk="1" fontAlgn="auto" hangingPunct="1">
              <a:lnSpc>
                <a:spcPct val="95000"/>
              </a:lnSpc>
              <a:spcAft>
                <a:spcPts val="0"/>
              </a:spcAft>
              <a:buFont typeface="Arial" pitchFamily="34" charset="0"/>
              <a:buChar char="•"/>
              <a:defRPr/>
            </a:pPr>
            <a:r>
              <a:rPr lang="en-US" dirty="0" smtClean="0">
                <a:solidFill>
                  <a:srgbClr val="737373"/>
                </a:solidFill>
                <a:latin typeface="+mn-lt"/>
              </a:rPr>
              <a:t>QAD EE Daemons</a:t>
            </a:r>
          </a:p>
          <a:p>
            <a:pPr eaLnBrk="1" fontAlgn="auto" hangingPunct="1">
              <a:lnSpc>
                <a:spcPct val="95000"/>
              </a:lnSpc>
              <a:spcAft>
                <a:spcPts val="0"/>
              </a:spcAft>
              <a:buFont typeface="Arial" pitchFamily="34" charset="0"/>
              <a:buChar char="•"/>
              <a:defRPr/>
            </a:pPr>
            <a:r>
              <a:rPr lang="en-US" dirty="0" smtClean="0">
                <a:solidFill>
                  <a:srgbClr val="737373"/>
                </a:solidFill>
              </a:rPr>
              <a:t>Advanced Configuration</a:t>
            </a:r>
            <a:endParaRPr lang="en-US" dirty="0" smtClean="0">
              <a:solidFill>
                <a:srgbClr val="737373"/>
              </a:solidFill>
              <a:latin typeface="+mn-lt"/>
            </a:endParaRPr>
          </a:p>
          <a:p>
            <a:pPr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2"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a:solidFill>
                <a:srgbClr val="737373"/>
              </a:solidFill>
              <a:latin typeface="+mn-lt"/>
            </a:endParaRPr>
          </a:p>
        </p:txBody>
      </p:sp>
      <p:sp>
        <p:nvSpPr>
          <p:cNvPr id="26627"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dirty="0" smtClean="0"/>
              <a:t>What is in this lesson?</a:t>
            </a:r>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7" name="Title 5"/>
          <p:cNvSpPr>
            <a:spLocks noGrp="1"/>
          </p:cNvSpPr>
          <p:nvPr>
            <p:ph type="title"/>
          </p:nvPr>
        </p:nvSpPr>
        <p:spPr>
          <a:xfrm>
            <a:off x="1803400" y="6054725"/>
            <a:ext cx="7083425" cy="803275"/>
          </a:xfrm>
        </p:spPr>
        <p:txBody>
          <a:bodyPr/>
          <a:lstStyle/>
          <a:p>
            <a:pPr eaLnBrk="1" hangingPunct="1"/>
            <a:r>
              <a:rPr lang="en-US" dirty="0" smtClean="0">
                <a:solidFill>
                  <a:srgbClr val="BFBFBF"/>
                </a:solidFill>
              </a:rPr>
              <a:t>Reporting Framework</a:t>
            </a:r>
          </a:p>
        </p:txBody>
      </p:sp>
      <p:sp>
        <p:nvSpPr>
          <p:cNvPr id="116738"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dirty="0" smtClean="0"/>
              <a:t>Reporting Framework</a:t>
            </a:r>
          </a:p>
        </p:txBody>
      </p:sp>
      <p:sp>
        <p:nvSpPr>
          <p:cNvPr id="5" name="Content Placeholder 3"/>
          <p:cNvSpPr>
            <a:spLocks noGrp="1"/>
          </p:cNvSpPr>
          <p:nvPr>
            <p:ph idx="1"/>
          </p:nvPr>
        </p:nvSpPr>
        <p:spPr>
          <a:xfrm>
            <a:off x="692150" y="1116013"/>
            <a:ext cx="7404100" cy="4691062"/>
          </a:xfrm>
        </p:spPr>
        <p:txBody>
          <a:bodyPr>
            <a:normAutofit/>
          </a:bodyPr>
          <a:lstStyle/>
          <a:p>
            <a:pPr eaLnBrk="1" fontAlgn="auto" hangingPunct="1">
              <a:spcAft>
                <a:spcPts val="0"/>
              </a:spcAft>
              <a:buFont typeface="Arial" pitchFamily="34" charset="0"/>
              <a:buChar char="•"/>
              <a:defRPr/>
            </a:pPr>
            <a:r>
              <a:rPr lang="en-US" dirty="0" smtClean="0"/>
              <a:t>Used to create and run reports against QAD Enterprise Applications</a:t>
            </a:r>
          </a:p>
          <a:p>
            <a:pPr eaLnBrk="1" fontAlgn="auto" hangingPunct="1">
              <a:spcAft>
                <a:spcPts val="0"/>
              </a:spcAft>
              <a:buFont typeface="Arial" pitchFamily="34" charset="0"/>
              <a:buChar char="•"/>
              <a:defRPr/>
            </a:pPr>
            <a:r>
              <a:rPr lang="en-US" dirty="0" smtClean="0"/>
              <a:t>Reports are customizable</a:t>
            </a:r>
          </a:p>
          <a:p>
            <a:pPr eaLnBrk="1" fontAlgn="auto" hangingPunct="1">
              <a:spcAft>
                <a:spcPts val="0"/>
              </a:spcAft>
              <a:buFont typeface="Arial" pitchFamily="34" charset="0"/>
              <a:buChar char="•"/>
              <a:defRPr/>
            </a:pPr>
            <a:r>
              <a:rPr lang="en-US" dirty="0" smtClean="0"/>
              <a:t>Supports data from multiple sources</a:t>
            </a:r>
          </a:p>
          <a:p>
            <a:pPr eaLnBrk="1" fontAlgn="auto" hangingPunct="1">
              <a:spcAft>
                <a:spcPts val="0"/>
              </a:spcAft>
              <a:buFont typeface="Arial" pitchFamily="34" charset="0"/>
              <a:buChar char="•"/>
              <a:defRPr/>
            </a:pPr>
            <a:r>
              <a:rPr lang="en-US" dirty="0" smtClean="0"/>
              <a:t>Deployed as part of the QAD .NET UI</a:t>
            </a:r>
          </a:p>
          <a:p>
            <a:pPr lvl="1"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a:solidFill>
                <a:srgbClr val="737373"/>
              </a:solidFill>
              <a:latin typeface="+mn-lt"/>
            </a:endParaRPr>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idx="1"/>
          </p:nvPr>
        </p:nvSpPr>
        <p:spPr>
          <a:xfrm>
            <a:off x="692150" y="1116013"/>
            <a:ext cx="7404100" cy="4691062"/>
          </a:xfrm>
        </p:spPr>
        <p:txBody>
          <a:bodyPr/>
          <a:lstStyle/>
          <a:p>
            <a:pPr lvl="1"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a:solidFill>
                <a:srgbClr val="737373"/>
              </a:solidFill>
              <a:latin typeface="+mn-lt"/>
            </a:endParaRPr>
          </a:p>
        </p:txBody>
      </p:sp>
      <p:sp>
        <p:nvSpPr>
          <p:cNvPr id="118786"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dirty="0" smtClean="0"/>
              <a:t>Reporting Architecture</a:t>
            </a:r>
          </a:p>
        </p:txBody>
      </p:sp>
      <p:sp>
        <p:nvSpPr>
          <p:cNvPr id="118787" name="Title 7"/>
          <p:cNvSpPr>
            <a:spLocks noGrp="1"/>
          </p:cNvSpPr>
          <p:nvPr>
            <p:ph type="title"/>
          </p:nvPr>
        </p:nvSpPr>
        <p:spPr>
          <a:xfrm>
            <a:off x="1803400" y="6054725"/>
            <a:ext cx="7083425" cy="803275"/>
          </a:xfrm>
        </p:spPr>
        <p:txBody>
          <a:bodyPr/>
          <a:lstStyle/>
          <a:p>
            <a:pPr eaLnBrk="1" hangingPunct="1"/>
            <a:r>
              <a:rPr lang="en-US" dirty="0" smtClean="0">
                <a:solidFill>
                  <a:srgbClr val="BFBFBF"/>
                </a:solidFill>
              </a:rPr>
              <a:t>Reporting Framework</a:t>
            </a:r>
          </a:p>
        </p:txBody>
      </p:sp>
      <p:sp>
        <p:nvSpPr>
          <p:cNvPr id="9" name="Content Placeholder 3"/>
          <p:cNvSpPr txBox="1">
            <a:spLocks/>
          </p:cNvSpPr>
          <p:nvPr/>
        </p:nvSpPr>
        <p:spPr>
          <a:xfrm>
            <a:off x="342900" y="1014413"/>
            <a:ext cx="7404100" cy="4691062"/>
          </a:xfrm>
          <a:prstGeom prst="rect">
            <a:avLst/>
          </a:prstGeom>
        </p:spPr>
        <p:txBody>
          <a:bodyPr>
            <a:normAutofit/>
          </a:bodyPr>
          <a:lstStyle/>
          <a:p>
            <a:pPr marL="266700" indent="-266700" fontAlgn="auto">
              <a:lnSpc>
                <a:spcPct val="95000"/>
              </a:lnSpc>
              <a:spcBef>
                <a:spcPts val="1200"/>
              </a:spcBef>
              <a:spcAft>
                <a:spcPts val="0"/>
              </a:spcAft>
              <a:buClr>
                <a:schemeClr val="accent6"/>
              </a:buClr>
              <a:buFont typeface="Arial" pitchFamily="34" charset="0"/>
              <a:buNone/>
              <a:defRPr/>
            </a:pPr>
            <a:endParaRPr lang="en-US" sz="1700" dirty="0">
              <a:solidFill>
                <a:srgbClr val="737373"/>
              </a:solidFill>
              <a:latin typeface="+mn-lt"/>
            </a:endParaRPr>
          </a:p>
          <a:p>
            <a:pPr marL="266700" indent="-266700" fontAlgn="auto">
              <a:lnSpc>
                <a:spcPct val="95000"/>
              </a:lnSpc>
              <a:spcBef>
                <a:spcPts val="1200"/>
              </a:spcBef>
              <a:spcAft>
                <a:spcPts val="0"/>
              </a:spcAft>
              <a:buClr>
                <a:schemeClr val="accent6"/>
              </a:buClr>
              <a:buFont typeface="Arial" pitchFamily="34" charset="0"/>
              <a:buChar char="•"/>
              <a:defRPr/>
            </a:pPr>
            <a:endParaRPr lang="en-US" sz="1700" dirty="0">
              <a:solidFill>
                <a:srgbClr val="737373"/>
              </a:solidFill>
              <a:latin typeface="+mn-lt"/>
            </a:endParaRPr>
          </a:p>
          <a:p>
            <a:pPr marL="534988" lvl="1" indent="-268288" fontAlgn="auto">
              <a:lnSpc>
                <a:spcPct val="95000"/>
              </a:lnSpc>
              <a:spcBef>
                <a:spcPts val="1200"/>
              </a:spcBef>
              <a:spcAft>
                <a:spcPts val="0"/>
              </a:spcAft>
              <a:buClr>
                <a:schemeClr val="accent6"/>
              </a:buClr>
              <a:buFont typeface="Arial" pitchFamily="34" charset="0"/>
              <a:buNone/>
              <a:defRPr/>
            </a:pPr>
            <a:endParaRPr lang="en-US" sz="2200" dirty="0">
              <a:solidFill>
                <a:srgbClr val="737373"/>
              </a:solidFill>
              <a:latin typeface="+mn-lt"/>
            </a:endParaRPr>
          </a:p>
          <a:p>
            <a:pPr marL="534988" lvl="1" indent="-268288" fontAlgn="auto">
              <a:lnSpc>
                <a:spcPct val="95000"/>
              </a:lnSpc>
              <a:spcBef>
                <a:spcPts val="1200"/>
              </a:spcBef>
              <a:spcAft>
                <a:spcPts val="0"/>
              </a:spcAft>
              <a:buClr>
                <a:schemeClr val="accent6"/>
              </a:buClr>
              <a:buFont typeface="Arial" pitchFamily="34" charset="0"/>
              <a:buNone/>
              <a:defRPr/>
            </a:pPr>
            <a:endParaRPr lang="en-US" sz="2200" dirty="0">
              <a:solidFill>
                <a:srgbClr val="737373"/>
              </a:solidFill>
              <a:latin typeface="+mn-lt"/>
            </a:endParaRPr>
          </a:p>
          <a:p>
            <a:pPr marL="534988" lvl="1" indent="-268288" fontAlgn="auto">
              <a:lnSpc>
                <a:spcPct val="95000"/>
              </a:lnSpc>
              <a:spcBef>
                <a:spcPts val="1200"/>
              </a:spcBef>
              <a:spcAft>
                <a:spcPts val="0"/>
              </a:spcAft>
              <a:buClr>
                <a:schemeClr val="accent6"/>
              </a:buClr>
              <a:buFont typeface="Arial" pitchFamily="34" charset="0"/>
              <a:buChar char="–"/>
              <a:defRPr/>
            </a:pPr>
            <a:endParaRPr lang="en-US" sz="2200" dirty="0">
              <a:solidFill>
                <a:srgbClr val="737373"/>
              </a:solidFill>
              <a:latin typeface="+mn-lt"/>
            </a:endParaRPr>
          </a:p>
        </p:txBody>
      </p:sp>
      <p:sp>
        <p:nvSpPr>
          <p:cNvPr id="118789" name="AutoShape 9"/>
          <p:cNvSpPr>
            <a:spLocks noChangeArrowheads="1"/>
          </p:cNvSpPr>
          <p:nvPr/>
        </p:nvSpPr>
        <p:spPr bwMode="auto">
          <a:xfrm rot="2199823">
            <a:off x="4123664" y="2217738"/>
            <a:ext cx="838200" cy="257175"/>
          </a:xfrm>
          <a:prstGeom prst="rightArrow">
            <a:avLst>
              <a:gd name="adj1" fmla="val 50000"/>
              <a:gd name="adj2" fmla="val 81481"/>
            </a:avLst>
          </a:prstGeom>
          <a:solidFill>
            <a:schemeClr val="accent1">
              <a:lumMod val="40000"/>
              <a:lumOff val="60000"/>
            </a:schemeClr>
          </a:solidFill>
          <a:ln w="9525">
            <a:solidFill>
              <a:schemeClr val="tx1"/>
            </a:solidFill>
            <a:miter lim="800000"/>
            <a:headEnd/>
            <a:tailEnd/>
          </a:ln>
        </p:spPr>
        <p:txBody>
          <a:bodyPr wrap="none" anchor="ctr"/>
          <a:lstStyle/>
          <a:p>
            <a:endParaRPr lang="en-US" dirty="0">
              <a:latin typeface="Century Gothic" pitchFamily="34" charset="0"/>
            </a:endParaRPr>
          </a:p>
        </p:txBody>
      </p:sp>
      <p:sp>
        <p:nvSpPr>
          <p:cNvPr id="118790" name="AutoShape 10"/>
          <p:cNvSpPr>
            <a:spLocks noChangeArrowheads="1"/>
          </p:cNvSpPr>
          <p:nvPr/>
        </p:nvSpPr>
        <p:spPr bwMode="auto">
          <a:xfrm rot="-2195466">
            <a:off x="4113031" y="3236913"/>
            <a:ext cx="838200" cy="257175"/>
          </a:xfrm>
          <a:prstGeom prst="rightArrow">
            <a:avLst>
              <a:gd name="adj1" fmla="val 50000"/>
              <a:gd name="adj2" fmla="val 81481"/>
            </a:avLst>
          </a:prstGeom>
          <a:solidFill>
            <a:schemeClr val="accent1">
              <a:lumMod val="40000"/>
              <a:lumOff val="60000"/>
            </a:schemeClr>
          </a:solidFill>
          <a:ln w="9525">
            <a:solidFill>
              <a:schemeClr val="tx1"/>
            </a:solidFill>
            <a:miter lim="800000"/>
            <a:headEnd/>
            <a:tailEnd/>
          </a:ln>
        </p:spPr>
        <p:txBody>
          <a:bodyPr wrap="none" anchor="ctr"/>
          <a:lstStyle/>
          <a:p>
            <a:endParaRPr lang="en-US" dirty="0">
              <a:latin typeface="Century Gothic" pitchFamily="34" charset="0"/>
            </a:endParaRPr>
          </a:p>
        </p:txBody>
      </p:sp>
      <p:sp>
        <p:nvSpPr>
          <p:cNvPr id="118791" name="AutoShape 13"/>
          <p:cNvSpPr>
            <a:spLocks noChangeArrowheads="1"/>
          </p:cNvSpPr>
          <p:nvPr/>
        </p:nvSpPr>
        <p:spPr bwMode="auto">
          <a:xfrm>
            <a:off x="2675864" y="3465513"/>
            <a:ext cx="1295400" cy="1524000"/>
          </a:xfrm>
          <a:prstGeom prst="can">
            <a:avLst>
              <a:gd name="adj" fmla="val 29412"/>
            </a:avLst>
          </a:prstGeom>
          <a:solidFill>
            <a:schemeClr val="accent1">
              <a:lumMod val="40000"/>
              <a:lumOff val="60000"/>
            </a:schemeClr>
          </a:solidFill>
          <a:ln w="9525">
            <a:solidFill>
              <a:schemeClr val="tx1"/>
            </a:solidFill>
            <a:round/>
            <a:headEnd/>
            <a:tailEnd/>
          </a:ln>
        </p:spPr>
        <p:txBody>
          <a:bodyPr wrap="none" anchor="ctr"/>
          <a:lstStyle/>
          <a:p>
            <a:pPr algn="ctr"/>
            <a:r>
              <a:rPr lang="en-US" dirty="0">
                <a:latin typeface="Century Gothic" pitchFamily="34" charset="0"/>
              </a:rPr>
              <a:t>Data</a:t>
            </a:r>
          </a:p>
          <a:p>
            <a:pPr algn="ctr"/>
            <a:r>
              <a:rPr lang="en-US" dirty="0">
                <a:latin typeface="Century Gothic" pitchFamily="34" charset="0"/>
              </a:rPr>
              <a:t>Source</a:t>
            </a:r>
          </a:p>
        </p:txBody>
      </p:sp>
      <p:sp>
        <p:nvSpPr>
          <p:cNvPr id="118792" name="AutoShape 14"/>
          <p:cNvSpPr>
            <a:spLocks noChangeArrowheads="1"/>
          </p:cNvSpPr>
          <p:nvPr/>
        </p:nvSpPr>
        <p:spPr bwMode="auto">
          <a:xfrm>
            <a:off x="7391400" y="2334915"/>
            <a:ext cx="914400" cy="914400"/>
          </a:xfrm>
          <a:prstGeom prst="foldedCorner">
            <a:avLst>
              <a:gd name="adj" fmla="val 12500"/>
            </a:avLst>
          </a:prstGeom>
          <a:solidFill>
            <a:schemeClr val="accent1">
              <a:lumMod val="40000"/>
              <a:lumOff val="60000"/>
            </a:schemeClr>
          </a:solidFill>
          <a:ln w="9525">
            <a:solidFill>
              <a:schemeClr val="tx1"/>
            </a:solidFill>
            <a:round/>
            <a:headEnd/>
            <a:tailEnd/>
          </a:ln>
        </p:spPr>
        <p:txBody>
          <a:bodyPr wrap="none" anchor="ctr"/>
          <a:lstStyle/>
          <a:p>
            <a:pPr algn="ctr"/>
            <a:r>
              <a:rPr lang="en-US" dirty="0">
                <a:latin typeface="Century Gothic" pitchFamily="34" charset="0"/>
              </a:rPr>
              <a:t>Report</a:t>
            </a:r>
          </a:p>
        </p:txBody>
      </p:sp>
      <p:sp>
        <p:nvSpPr>
          <p:cNvPr id="118793" name="Text Box 15"/>
          <p:cNvSpPr txBox="1">
            <a:spLocks noChangeArrowheads="1"/>
          </p:cNvSpPr>
          <p:nvPr/>
        </p:nvSpPr>
        <p:spPr bwMode="auto">
          <a:xfrm>
            <a:off x="6858002" y="3295385"/>
            <a:ext cx="2328529" cy="2215991"/>
          </a:xfrm>
          <a:prstGeom prst="rect">
            <a:avLst/>
          </a:prstGeom>
          <a:noFill/>
          <a:ln w="9525">
            <a:noFill/>
            <a:miter lim="800000"/>
            <a:headEnd/>
            <a:tailEnd/>
          </a:ln>
        </p:spPr>
        <p:txBody>
          <a:bodyPr wrap="square">
            <a:spAutoFit/>
          </a:bodyPr>
          <a:lstStyle/>
          <a:p>
            <a:pPr>
              <a:spcBef>
                <a:spcPct val="50000"/>
              </a:spcBef>
              <a:buFontTx/>
              <a:buChar char="-"/>
            </a:pPr>
            <a:r>
              <a:rPr lang="en-US" sz="1200" dirty="0">
                <a:latin typeface="Century Gothic" pitchFamily="34" charset="0"/>
              </a:rPr>
              <a:t> </a:t>
            </a:r>
            <a:r>
              <a:rPr lang="en-US" sz="1200" dirty="0" smtClean="0">
                <a:latin typeface="Century Gothic" pitchFamily="34" charset="0"/>
              </a:rPr>
              <a:t>Document (.NET UI Viewer)</a:t>
            </a:r>
            <a:endParaRPr lang="en-US" sz="1200" dirty="0">
              <a:latin typeface="Century Gothic" pitchFamily="34" charset="0"/>
            </a:endParaRPr>
          </a:p>
          <a:p>
            <a:pPr>
              <a:spcBef>
                <a:spcPct val="50000"/>
              </a:spcBef>
              <a:buFontTx/>
              <a:buChar char="-"/>
            </a:pPr>
            <a:r>
              <a:rPr lang="en-US" sz="1200" dirty="0">
                <a:latin typeface="Century Gothic" pitchFamily="34" charset="0"/>
              </a:rPr>
              <a:t> </a:t>
            </a:r>
            <a:r>
              <a:rPr lang="en-US" sz="1200" dirty="0" smtClean="0">
                <a:latin typeface="Century Gothic" pitchFamily="34" charset="0"/>
              </a:rPr>
              <a:t>PDF</a:t>
            </a:r>
          </a:p>
          <a:p>
            <a:pPr>
              <a:spcBef>
                <a:spcPct val="50000"/>
              </a:spcBef>
              <a:buFontTx/>
              <a:buChar char="-"/>
            </a:pPr>
            <a:r>
              <a:rPr lang="en-US" sz="1200" dirty="0" smtClean="0">
                <a:latin typeface="Century Gothic" pitchFamily="34" charset="0"/>
              </a:rPr>
              <a:t> PDF read-only</a:t>
            </a:r>
          </a:p>
          <a:p>
            <a:pPr>
              <a:spcBef>
                <a:spcPct val="50000"/>
              </a:spcBef>
              <a:buFontTx/>
              <a:buChar char="-"/>
            </a:pPr>
            <a:r>
              <a:rPr lang="en-US" sz="1200" dirty="0" smtClean="0">
                <a:latin typeface="Century Gothic" pitchFamily="34" charset="0"/>
              </a:rPr>
              <a:t> TIFF</a:t>
            </a:r>
          </a:p>
          <a:p>
            <a:pPr>
              <a:spcBef>
                <a:spcPct val="50000"/>
              </a:spcBef>
              <a:buFontTx/>
              <a:buChar char="-"/>
            </a:pPr>
            <a:r>
              <a:rPr lang="en-US" sz="1200" dirty="0" smtClean="0">
                <a:latin typeface="Century Gothic" pitchFamily="34" charset="0"/>
              </a:rPr>
              <a:t> RTF</a:t>
            </a:r>
            <a:endParaRPr lang="en-US" sz="1200" dirty="0">
              <a:latin typeface="Century Gothic" pitchFamily="34" charset="0"/>
            </a:endParaRPr>
          </a:p>
          <a:p>
            <a:pPr>
              <a:spcBef>
                <a:spcPct val="50000"/>
              </a:spcBef>
              <a:buFontTx/>
              <a:buChar char="-"/>
            </a:pPr>
            <a:r>
              <a:rPr lang="en-US" sz="1200" dirty="0">
                <a:latin typeface="Century Gothic" pitchFamily="34" charset="0"/>
              </a:rPr>
              <a:t> </a:t>
            </a:r>
            <a:r>
              <a:rPr lang="en-US" sz="1200" dirty="0" smtClean="0">
                <a:latin typeface="Century Gothic" pitchFamily="34" charset="0"/>
              </a:rPr>
              <a:t>Excel</a:t>
            </a:r>
          </a:p>
          <a:p>
            <a:pPr>
              <a:spcBef>
                <a:spcPct val="50000"/>
              </a:spcBef>
              <a:buFontTx/>
              <a:buChar char="-"/>
            </a:pPr>
            <a:r>
              <a:rPr lang="en-US" sz="1200" dirty="0" smtClean="0">
                <a:latin typeface="Century Gothic" pitchFamily="34" charset="0"/>
              </a:rPr>
              <a:t> Plain text</a:t>
            </a:r>
            <a:endParaRPr lang="en-US" sz="1200" dirty="0">
              <a:latin typeface="Century Gothic" pitchFamily="34" charset="0"/>
            </a:endParaRPr>
          </a:p>
          <a:p>
            <a:pPr>
              <a:spcBef>
                <a:spcPct val="50000"/>
              </a:spcBef>
              <a:buFontTx/>
              <a:buChar char="-"/>
            </a:pPr>
            <a:r>
              <a:rPr lang="en-US" sz="1200" dirty="0">
                <a:latin typeface="Century Gothic" pitchFamily="34" charset="0"/>
              </a:rPr>
              <a:t> User can send to printer</a:t>
            </a:r>
          </a:p>
        </p:txBody>
      </p:sp>
      <p:sp>
        <p:nvSpPr>
          <p:cNvPr id="118794" name="Text Box 16"/>
          <p:cNvSpPr txBox="1">
            <a:spLocks noChangeArrowheads="1"/>
          </p:cNvSpPr>
          <p:nvPr/>
        </p:nvSpPr>
        <p:spPr bwMode="auto">
          <a:xfrm>
            <a:off x="2560670" y="5026835"/>
            <a:ext cx="1676400" cy="823913"/>
          </a:xfrm>
          <a:prstGeom prst="rect">
            <a:avLst/>
          </a:prstGeom>
          <a:noFill/>
          <a:ln w="9525">
            <a:noFill/>
            <a:miter lim="800000"/>
            <a:headEnd/>
            <a:tailEnd/>
          </a:ln>
        </p:spPr>
        <p:txBody>
          <a:bodyPr>
            <a:spAutoFit/>
          </a:bodyPr>
          <a:lstStyle/>
          <a:p>
            <a:pPr>
              <a:spcBef>
                <a:spcPct val="50000"/>
              </a:spcBef>
              <a:buFontTx/>
              <a:buChar char="-"/>
            </a:pPr>
            <a:r>
              <a:rPr lang="en-US" sz="1200" dirty="0">
                <a:latin typeface="Century Gothic" pitchFamily="34" charset="0"/>
              </a:rPr>
              <a:t> Progress Program</a:t>
            </a:r>
          </a:p>
          <a:p>
            <a:pPr>
              <a:spcBef>
                <a:spcPct val="50000"/>
              </a:spcBef>
              <a:buFontTx/>
              <a:buChar char="-"/>
            </a:pPr>
            <a:r>
              <a:rPr lang="en-US" sz="1200" dirty="0">
                <a:latin typeface="Century Gothic" pitchFamily="34" charset="0"/>
              </a:rPr>
              <a:t> Browse</a:t>
            </a:r>
          </a:p>
          <a:p>
            <a:pPr>
              <a:spcBef>
                <a:spcPct val="50000"/>
              </a:spcBef>
              <a:buFontTx/>
              <a:buChar char="-"/>
            </a:pPr>
            <a:r>
              <a:rPr lang="en-US" sz="1200" dirty="0">
                <a:latin typeface="Century Gothic" pitchFamily="34" charset="0"/>
              </a:rPr>
              <a:t> Financial API</a:t>
            </a:r>
          </a:p>
        </p:txBody>
      </p:sp>
      <p:sp>
        <p:nvSpPr>
          <p:cNvPr id="118795" name="Rectangle 17"/>
          <p:cNvSpPr>
            <a:spLocks noChangeArrowheads="1"/>
          </p:cNvSpPr>
          <p:nvPr/>
        </p:nvSpPr>
        <p:spPr bwMode="auto">
          <a:xfrm>
            <a:off x="5052235" y="2170113"/>
            <a:ext cx="1371600" cy="1295400"/>
          </a:xfrm>
          <a:prstGeom prst="rect">
            <a:avLst/>
          </a:prstGeom>
          <a:solidFill>
            <a:schemeClr val="accent1">
              <a:lumMod val="40000"/>
              <a:lumOff val="60000"/>
            </a:schemeClr>
          </a:solidFill>
          <a:ln w="9525">
            <a:solidFill>
              <a:schemeClr val="tx1"/>
            </a:solidFill>
            <a:miter lim="800000"/>
            <a:headEnd/>
            <a:tailEnd/>
          </a:ln>
        </p:spPr>
        <p:txBody>
          <a:bodyPr wrap="none" anchor="ctr"/>
          <a:lstStyle/>
          <a:p>
            <a:pPr algn="ctr"/>
            <a:r>
              <a:rPr lang="en-US" dirty="0">
                <a:latin typeface="Century Gothic" pitchFamily="34" charset="0"/>
              </a:rPr>
              <a:t>Report</a:t>
            </a:r>
          </a:p>
          <a:p>
            <a:pPr algn="ctr"/>
            <a:r>
              <a:rPr lang="en-US" dirty="0">
                <a:latin typeface="Century Gothic" pitchFamily="34" charset="0"/>
              </a:rPr>
              <a:t>Render</a:t>
            </a:r>
          </a:p>
          <a:p>
            <a:pPr algn="ctr"/>
            <a:r>
              <a:rPr lang="en-US" dirty="0">
                <a:latin typeface="Century Gothic" pitchFamily="34" charset="0"/>
              </a:rPr>
              <a:t>Engine</a:t>
            </a:r>
          </a:p>
        </p:txBody>
      </p:sp>
      <p:sp>
        <p:nvSpPr>
          <p:cNvPr id="118796" name="Rectangle 18"/>
          <p:cNvSpPr>
            <a:spLocks noChangeArrowheads="1"/>
          </p:cNvSpPr>
          <p:nvPr/>
        </p:nvSpPr>
        <p:spPr bwMode="auto">
          <a:xfrm>
            <a:off x="2675864" y="1408113"/>
            <a:ext cx="1295400" cy="1066800"/>
          </a:xfrm>
          <a:prstGeom prst="rect">
            <a:avLst/>
          </a:prstGeom>
          <a:solidFill>
            <a:schemeClr val="accent1">
              <a:lumMod val="40000"/>
              <a:lumOff val="60000"/>
            </a:schemeClr>
          </a:solidFill>
          <a:ln w="9525">
            <a:solidFill>
              <a:schemeClr val="tx1"/>
            </a:solidFill>
            <a:miter lim="800000"/>
            <a:headEnd/>
            <a:tailEnd/>
          </a:ln>
        </p:spPr>
        <p:txBody>
          <a:bodyPr wrap="none" anchor="ctr"/>
          <a:lstStyle/>
          <a:p>
            <a:pPr algn="ctr"/>
            <a:r>
              <a:rPr lang="en-US" dirty="0" smtClean="0">
                <a:latin typeface="Century Gothic" pitchFamily="34" charset="0"/>
              </a:rPr>
              <a:t>Pre-render</a:t>
            </a:r>
            <a:endParaRPr lang="en-US" dirty="0">
              <a:latin typeface="Century Gothic" pitchFamily="34" charset="0"/>
            </a:endParaRPr>
          </a:p>
          <a:p>
            <a:pPr algn="ctr"/>
            <a:r>
              <a:rPr lang="en-US" dirty="0">
                <a:latin typeface="Century Gothic" pitchFamily="34" charset="0"/>
              </a:rPr>
              <a:t>Engine</a:t>
            </a:r>
          </a:p>
        </p:txBody>
      </p:sp>
      <p:sp>
        <p:nvSpPr>
          <p:cNvPr id="118797" name="Text Box 21"/>
          <p:cNvSpPr txBox="1">
            <a:spLocks noChangeArrowheads="1"/>
          </p:cNvSpPr>
          <p:nvPr/>
        </p:nvSpPr>
        <p:spPr bwMode="auto">
          <a:xfrm>
            <a:off x="2555363" y="2517445"/>
            <a:ext cx="1600200" cy="549275"/>
          </a:xfrm>
          <a:prstGeom prst="rect">
            <a:avLst/>
          </a:prstGeom>
          <a:noFill/>
          <a:ln w="9525">
            <a:noFill/>
            <a:miter lim="800000"/>
            <a:headEnd/>
            <a:tailEnd/>
          </a:ln>
        </p:spPr>
        <p:txBody>
          <a:bodyPr>
            <a:spAutoFit/>
          </a:bodyPr>
          <a:lstStyle/>
          <a:p>
            <a:pPr>
              <a:spcBef>
                <a:spcPct val="50000"/>
              </a:spcBef>
              <a:buFontTx/>
              <a:buChar char="-"/>
            </a:pPr>
            <a:r>
              <a:rPr lang="en-US" sz="1200" dirty="0">
                <a:latin typeface="Century Gothic" pitchFamily="34" charset="0"/>
              </a:rPr>
              <a:t> Applies Template</a:t>
            </a:r>
          </a:p>
          <a:p>
            <a:pPr>
              <a:spcBef>
                <a:spcPct val="50000"/>
              </a:spcBef>
              <a:buFontTx/>
              <a:buChar char="-"/>
            </a:pPr>
            <a:r>
              <a:rPr lang="en-US" sz="1200" dirty="0">
                <a:latin typeface="Century Gothic" pitchFamily="34" charset="0"/>
              </a:rPr>
              <a:t> Translates Labels</a:t>
            </a:r>
          </a:p>
        </p:txBody>
      </p:sp>
      <p:sp>
        <p:nvSpPr>
          <p:cNvPr id="118798" name="AutoShape 22"/>
          <p:cNvSpPr>
            <a:spLocks noChangeArrowheads="1"/>
          </p:cNvSpPr>
          <p:nvPr/>
        </p:nvSpPr>
        <p:spPr bwMode="auto">
          <a:xfrm>
            <a:off x="6608134" y="2660981"/>
            <a:ext cx="609600" cy="257175"/>
          </a:xfrm>
          <a:prstGeom prst="rightArrow">
            <a:avLst>
              <a:gd name="adj1" fmla="val 50000"/>
              <a:gd name="adj2" fmla="val 59259"/>
            </a:avLst>
          </a:prstGeom>
          <a:solidFill>
            <a:schemeClr val="accent1">
              <a:lumMod val="40000"/>
              <a:lumOff val="60000"/>
            </a:schemeClr>
          </a:solidFill>
          <a:ln w="9525">
            <a:solidFill>
              <a:schemeClr val="tx1"/>
            </a:solidFill>
            <a:miter lim="800000"/>
            <a:headEnd/>
            <a:tailEnd/>
          </a:ln>
        </p:spPr>
        <p:txBody>
          <a:bodyPr wrap="none" anchor="ctr"/>
          <a:lstStyle/>
          <a:p>
            <a:endParaRPr lang="en-US" dirty="0">
              <a:latin typeface="Century Gothic" pitchFamily="34" charset="0"/>
            </a:endParaRPr>
          </a:p>
        </p:txBody>
      </p:sp>
      <p:sp>
        <p:nvSpPr>
          <p:cNvPr id="118799" name="AutoShape 23"/>
          <p:cNvSpPr>
            <a:spLocks noChangeArrowheads="1"/>
          </p:cNvSpPr>
          <p:nvPr/>
        </p:nvSpPr>
        <p:spPr bwMode="auto">
          <a:xfrm>
            <a:off x="1892598" y="1799746"/>
            <a:ext cx="609600" cy="257175"/>
          </a:xfrm>
          <a:prstGeom prst="rightArrow">
            <a:avLst>
              <a:gd name="adj1" fmla="val 50000"/>
              <a:gd name="adj2" fmla="val 59259"/>
            </a:avLst>
          </a:prstGeom>
          <a:solidFill>
            <a:schemeClr val="accent1">
              <a:lumMod val="40000"/>
              <a:lumOff val="60000"/>
            </a:schemeClr>
          </a:solidFill>
          <a:ln w="9525">
            <a:solidFill>
              <a:schemeClr val="tx1"/>
            </a:solidFill>
            <a:miter lim="800000"/>
            <a:headEnd/>
            <a:tailEnd/>
          </a:ln>
        </p:spPr>
        <p:txBody>
          <a:bodyPr wrap="none" anchor="ctr"/>
          <a:lstStyle/>
          <a:p>
            <a:endParaRPr lang="en-US" dirty="0">
              <a:latin typeface="Century Gothic" pitchFamily="34" charset="0"/>
            </a:endParaRPr>
          </a:p>
        </p:txBody>
      </p:sp>
      <p:sp>
        <p:nvSpPr>
          <p:cNvPr id="118800" name="AutoShape 24"/>
          <p:cNvSpPr>
            <a:spLocks noChangeArrowheads="1"/>
          </p:cNvSpPr>
          <p:nvPr/>
        </p:nvSpPr>
        <p:spPr bwMode="auto">
          <a:xfrm>
            <a:off x="588333" y="1397480"/>
            <a:ext cx="1123507" cy="1066800"/>
          </a:xfrm>
          <a:prstGeom prst="foldedCorner">
            <a:avLst>
              <a:gd name="adj" fmla="val 12500"/>
            </a:avLst>
          </a:prstGeom>
          <a:solidFill>
            <a:schemeClr val="accent1">
              <a:lumMod val="40000"/>
              <a:lumOff val="60000"/>
            </a:schemeClr>
          </a:solidFill>
          <a:ln w="9525">
            <a:solidFill>
              <a:schemeClr val="tx1"/>
            </a:solidFill>
            <a:round/>
            <a:headEnd/>
            <a:tailEnd/>
          </a:ln>
        </p:spPr>
        <p:txBody>
          <a:bodyPr wrap="none" anchor="ctr"/>
          <a:lstStyle/>
          <a:p>
            <a:pPr algn="ctr"/>
            <a:r>
              <a:rPr lang="en-US" dirty="0">
                <a:latin typeface="Century Gothic" pitchFamily="34" charset="0"/>
              </a:rPr>
              <a:t>Report</a:t>
            </a:r>
          </a:p>
          <a:p>
            <a:pPr algn="ctr"/>
            <a:r>
              <a:rPr lang="en-US" dirty="0">
                <a:latin typeface="Century Gothic" pitchFamily="34" charset="0"/>
              </a:rPr>
              <a:t>Layout</a:t>
            </a:r>
          </a:p>
          <a:p>
            <a:pPr algn="ctr"/>
            <a:r>
              <a:rPr lang="en-US" dirty="0">
                <a:latin typeface="Century Gothic" pitchFamily="34" charset="0"/>
              </a:rPr>
              <a:t>Definition</a:t>
            </a:r>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idx="1"/>
          </p:nvPr>
        </p:nvSpPr>
        <p:spPr>
          <a:xfrm>
            <a:off x="692150" y="1116013"/>
            <a:ext cx="7404100" cy="4691062"/>
          </a:xfrm>
        </p:spPr>
        <p:txBody>
          <a:bodyPr/>
          <a:lstStyle/>
          <a:p>
            <a:pPr eaLnBrk="1" fontAlgn="auto" hangingPunct="1">
              <a:spcAft>
                <a:spcPts val="0"/>
              </a:spcAft>
              <a:buFont typeface="Arial" pitchFamily="34" charset="0"/>
              <a:buChar char="•"/>
              <a:defRPr/>
            </a:pPr>
            <a:r>
              <a:rPr lang="en-US" dirty="0" smtClean="0"/>
              <a:t>General installation and configuration</a:t>
            </a:r>
          </a:p>
          <a:p>
            <a:pPr eaLnBrk="1" fontAlgn="auto" hangingPunct="1">
              <a:spcAft>
                <a:spcPts val="0"/>
              </a:spcAft>
              <a:buFont typeface="Arial" pitchFamily="34" charset="0"/>
              <a:buChar char="•"/>
              <a:defRPr/>
            </a:pPr>
            <a:r>
              <a:rPr lang="en-US" dirty="0" smtClean="0"/>
              <a:t>Server installation and configuration</a:t>
            </a:r>
          </a:p>
          <a:p>
            <a:pPr eaLnBrk="1" fontAlgn="auto" hangingPunct="1">
              <a:spcAft>
                <a:spcPts val="0"/>
              </a:spcAft>
              <a:buFont typeface="Arial" pitchFamily="34" charset="0"/>
              <a:buNone/>
              <a:defRPr/>
            </a:pPr>
            <a:endParaRPr lang="en-US" dirty="0" smtClean="0"/>
          </a:p>
          <a:p>
            <a:pPr lvl="1"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a:solidFill>
                <a:srgbClr val="737373"/>
              </a:solidFill>
              <a:latin typeface="+mn-lt"/>
            </a:endParaRPr>
          </a:p>
        </p:txBody>
      </p:sp>
      <p:sp>
        <p:nvSpPr>
          <p:cNvPr id="120834" name="Subtitle 6"/>
          <p:cNvSpPr>
            <a:spLocks noGrp="1"/>
          </p:cNvSpPr>
          <p:nvPr>
            <p:ph type="subTitle" idx="13"/>
          </p:nvPr>
        </p:nvSpPr>
        <p:spPr bwMode="auto">
          <a:xfrm>
            <a:off x="173038" y="341313"/>
            <a:ext cx="8216050"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dirty="0" smtClean="0"/>
              <a:t>Installation and Configuration</a:t>
            </a:r>
          </a:p>
        </p:txBody>
      </p:sp>
      <p:sp>
        <p:nvSpPr>
          <p:cNvPr id="120835" name="Title 7"/>
          <p:cNvSpPr>
            <a:spLocks noGrp="1"/>
          </p:cNvSpPr>
          <p:nvPr>
            <p:ph type="title"/>
          </p:nvPr>
        </p:nvSpPr>
        <p:spPr>
          <a:xfrm>
            <a:off x="1803400" y="6054725"/>
            <a:ext cx="7083425" cy="803275"/>
          </a:xfrm>
        </p:spPr>
        <p:txBody>
          <a:bodyPr/>
          <a:lstStyle/>
          <a:p>
            <a:pPr eaLnBrk="1" hangingPunct="1"/>
            <a:r>
              <a:rPr lang="en-US" dirty="0" smtClean="0">
                <a:solidFill>
                  <a:srgbClr val="BFBFBF"/>
                </a:solidFill>
              </a:rPr>
              <a:t>Reporting Framework</a:t>
            </a:r>
          </a:p>
        </p:txBody>
      </p:sp>
      <p:sp>
        <p:nvSpPr>
          <p:cNvPr id="9" name="Content Placeholder 3"/>
          <p:cNvSpPr txBox="1">
            <a:spLocks/>
          </p:cNvSpPr>
          <p:nvPr/>
        </p:nvSpPr>
        <p:spPr>
          <a:xfrm>
            <a:off x="342900" y="1014413"/>
            <a:ext cx="7404100" cy="4691062"/>
          </a:xfrm>
          <a:prstGeom prst="rect">
            <a:avLst/>
          </a:prstGeom>
        </p:spPr>
        <p:txBody>
          <a:bodyPr>
            <a:normAutofit/>
          </a:bodyPr>
          <a:lstStyle/>
          <a:p>
            <a:pPr marL="266700" indent="-266700" fontAlgn="auto">
              <a:lnSpc>
                <a:spcPct val="95000"/>
              </a:lnSpc>
              <a:spcBef>
                <a:spcPts val="1200"/>
              </a:spcBef>
              <a:spcAft>
                <a:spcPts val="0"/>
              </a:spcAft>
              <a:buClr>
                <a:schemeClr val="accent6"/>
              </a:buClr>
              <a:buFont typeface="Arial" pitchFamily="34" charset="0"/>
              <a:buNone/>
              <a:defRPr/>
            </a:pPr>
            <a:endParaRPr lang="en-US" sz="1700" dirty="0">
              <a:solidFill>
                <a:srgbClr val="737373"/>
              </a:solidFill>
              <a:latin typeface="+mn-lt"/>
            </a:endParaRPr>
          </a:p>
          <a:p>
            <a:pPr marL="266700" indent="-266700" fontAlgn="auto">
              <a:lnSpc>
                <a:spcPct val="95000"/>
              </a:lnSpc>
              <a:spcBef>
                <a:spcPts val="1200"/>
              </a:spcBef>
              <a:spcAft>
                <a:spcPts val="0"/>
              </a:spcAft>
              <a:buClr>
                <a:schemeClr val="accent6"/>
              </a:buClr>
              <a:buFont typeface="Arial" pitchFamily="34" charset="0"/>
              <a:buChar char="•"/>
              <a:defRPr/>
            </a:pPr>
            <a:endParaRPr lang="en-US" sz="1700" dirty="0">
              <a:solidFill>
                <a:srgbClr val="737373"/>
              </a:solidFill>
              <a:latin typeface="+mn-lt"/>
            </a:endParaRPr>
          </a:p>
          <a:p>
            <a:pPr marL="534988" lvl="1" indent="-268288" fontAlgn="auto">
              <a:lnSpc>
                <a:spcPct val="95000"/>
              </a:lnSpc>
              <a:spcBef>
                <a:spcPts val="1200"/>
              </a:spcBef>
              <a:spcAft>
                <a:spcPts val="0"/>
              </a:spcAft>
              <a:buClr>
                <a:schemeClr val="accent6"/>
              </a:buClr>
              <a:buFont typeface="Arial" pitchFamily="34" charset="0"/>
              <a:buNone/>
              <a:defRPr/>
            </a:pPr>
            <a:endParaRPr lang="en-US" sz="2200" dirty="0">
              <a:solidFill>
                <a:srgbClr val="737373"/>
              </a:solidFill>
              <a:latin typeface="+mn-lt"/>
            </a:endParaRPr>
          </a:p>
          <a:p>
            <a:pPr marL="534988" lvl="1" indent="-268288" fontAlgn="auto">
              <a:lnSpc>
                <a:spcPct val="95000"/>
              </a:lnSpc>
              <a:spcBef>
                <a:spcPts val="1200"/>
              </a:spcBef>
              <a:spcAft>
                <a:spcPts val="0"/>
              </a:spcAft>
              <a:buClr>
                <a:schemeClr val="accent6"/>
              </a:buClr>
              <a:buFont typeface="Arial" pitchFamily="34" charset="0"/>
              <a:buNone/>
              <a:defRPr/>
            </a:pPr>
            <a:endParaRPr lang="en-US" sz="2200" dirty="0">
              <a:solidFill>
                <a:srgbClr val="737373"/>
              </a:solidFill>
              <a:latin typeface="+mn-lt"/>
            </a:endParaRPr>
          </a:p>
          <a:p>
            <a:pPr marL="534988" lvl="1" indent="-268288" fontAlgn="auto">
              <a:lnSpc>
                <a:spcPct val="95000"/>
              </a:lnSpc>
              <a:spcBef>
                <a:spcPts val="1200"/>
              </a:spcBef>
              <a:spcAft>
                <a:spcPts val="0"/>
              </a:spcAft>
              <a:buClr>
                <a:schemeClr val="accent6"/>
              </a:buClr>
              <a:buFont typeface="Arial" pitchFamily="34" charset="0"/>
              <a:buChar char="–"/>
              <a:defRPr/>
            </a:pPr>
            <a:endParaRPr lang="en-US" sz="2200" dirty="0">
              <a:solidFill>
                <a:srgbClr val="737373"/>
              </a:solidFill>
              <a:latin typeface="+mn-lt"/>
            </a:endParaRPr>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idx="1"/>
          </p:nvPr>
        </p:nvSpPr>
        <p:spPr>
          <a:xfrm>
            <a:off x="692150" y="1116013"/>
            <a:ext cx="7404100" cy="4691062"/>
          </a:xfrm>
        </p:spPr>
        <p:txBody>
          <a:bodyPr/>
          <a:lstStyle/>
          <a:p>
            <a:pPr eaLnBrk="1" fontAlgn="auto" hangingPunct="1">
              <a:spcAft>
                <a:spcPts val="0"/>
              </a:spcAft>
              <a:buFont typeface="Arial" pitchFamily="34" charset="0"/>
              <a:buChar char="•"/>
              <a:defRPr/>
            </a:pPr>
            <a:r>
              <a:rPr lang="en-US" dirty="0" smtClean="0"/>
              <a:t>Everything an end user needs to design and run reports is bundled with .NET UI</a:t>
            </a:r>
          </a:p>
          <a:p>
            <a:pPr eaLnBrk="1" fontAlgn="auto" hangingPunct="1">
              <a:spcAft>
                <a:spcPts val="0"/>
              </a:spcAft>
              <a:buFont typeface="Arial" pitchFamily="34" charset="0"/>
              <a:buChar char="•"/>
              <a:defRPr/>
            </a:pPr>
            <a:r>
              <a:rPr lang="en-US" dirty="0" smtClean="0"/>
              <a:t>rptAdmin</a:t>
            </a:r>
            <a:r>
              <a:rPr lang="en-US" dirty="0" smtClean="0"/>
              <a:t> and </a:t>
            </a:r>
            <a:r>
              <a:rPr lang="en-US" dirty="0" smtClean="0"/>
              <a:t>rptDsgn</a:t>
            </a:r>
            <a:r>
              <a:rPr lang="en-US" dirty="0" smtClean="0"/>
              <a:t> Roles and Group</a:t>
            </a:r>
          </a:p>
          <a:p>
            <a:pPr eaLnBrk="1" fontAlgn="auto" hangingPunct="1">
              <a:spcAft>
                <a:spcPts val="0"/>
              </a:spcAft>
              <a:buFont typeface="Arial" pitchFamily="34" charset="0"/>
              <a:buNone/>
              <a:defRPr/>
            </a:pPr>
            <a:endParaRPr lang="en-US" dirty="0" smtClean="0"/>
          </a:p>
          <a:p>
            <a:pPr lvl="1"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a:solidFill>
                <a:srgbClr val="737373"/>
              </a:solidFill>
              <a:latin typeface="+mn-lt"/>
            </a:endParaRPr>
          </a:p>
        </p:txBody>
      </p:sp>
      <p:sp>
        <p:nvSpPr>
          <p:cNvPr id="120834" name="Subtitle 6"/>
          <p:cNvSpPr>
            <a:spLocks noGrp="1"/>
          </p:cNvSpPr>
          <p:nvPr>
            <p:ph type="subTitle" idx="13"/>
          </p:nvPr>
        </p:nvSpPr>
        <p:spPr bwMode="auto">
          <a:xfrm>
            <a:off x="173038" y="341313"/>
            <a:ext cx="8216050"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dirty="0" smtClean="0"/>
              <a:t>General Installation and Configuration</a:t>
            </a:r>
          </a:p>
        </p:txBody>
      </p:sp>
      <p:sp>
        <p:nvSpPr>
          <p:cNvPr id="120835" name="Title 7"/>
          <p:cNvSpPr>
            <a:spLocks noGrp="1"/>
          </p:cNvSpPr>
          <p:nvPr>
            <p:ph type="title"/>
          </p:nvPr>
        </p:nvSpPr>
        <p:spPr>
          <a:xfrm>
            <a:off x="1803400" y="6054725"/>
            <a:ext cx="7083425" cy="803275"/>
          </a:xfrm>
        </p:spPr>
        <p:txBody>
          <a:bodyPr/>
          <a:lstStyle/>
          <a:p>
            <a:pPr eaLnBrk="1" hangingPunct="1"/>
            <a:r>
              <a:rPr lang="en-US" dirty="0" smtClean="0">
                <a:solidFill>
                  <a:srgbClr val="BFBFBF"/>
                </a:solidFill>
              </a:rPr>
              <a:t>Reporting Framework</a:t>
            </a:r>
          </a:p>
        </p:txBody>
      </p:sp>
      <p:sp>
        <p:nvSpPr>
          <p:cNvPr id="9" name="Content Placeholder 3"/>
          <p:cNvSpPr txBox="1">
            <a:spLocks/>
          </p:cNvSpPr>
          <p:nvPr/>
        </p:nvSpPr>
        <p:spPr>
          <a:xfrm>
            <a:off x="342900" y="1014413"/>
            <a:ext cx="7404100" cy="4691062"/>
          </a:xfrm>
          <a:prstGeom prst="rect">
            <a:avLst/>
          </a:prstGeom>
        </p:spPr>
        <p:txBody>
          <a:bodyPr>
            <a:normAutofit/>
          </a:bodyPr>
          <a:lstStyle/>
          <a:p>
            <a:pPr marL="266700" indent="-266700" fontAlgn="auto">
              <a:lnSpc>
                <a:spcPct val="95000"/>
              </a:lnSpc>
              <a:spcBef>
                <a:spcPts val="1200"/>
              </a:spcBef>
              <a:spcAft>
                <a:spcPts val="0"/>
              </a:spcAft>
              <a:buClr>
                <a:schemeClr val="accent6"/>
              </a:buClr>
              <a:buFont typeface="Arial" pitchFamily="34" charset="0"/>
              <a:buNone/>
              <a:defRPr/>
            </a:pPr>
            <a:endParaRPr lang="en-US" sz="1700" dirty="0">
              <a:solidFill>
                <a:srgbClr val="737373"/>
              </a:solidFill>
              <a:latin typeface="+mn-lt"/>
            </a:endParaRPr>
          </a:p>
          <a:p>
            <a:pPr marL="266700" indent="-266700" fontAlgn="auto">
              <a:lnSpc>
                <a:spcPct val="95000"/>
              </a:lnSpc>
              <a:spcBef>
                <a:spcPts val="1200"/>
              </a:spcBef>
              <a:spcAft>
                <a:spcPts val="0"/>
              </a:spcAft>
              <a:buClr>
                <a:schemeClr val="accent6"/>
              </a:buClr>
              <a:buFont typeface="Arial" pitchFamily="34" charset="0"/>
              <a:buChar char="•"/>
              <a:defRPr/>
            </a:pPr>
            <a:endParaRPr lang="en-US" sz="1700" dirty="0">
              <a:solidFill>
                <a:srgbClr val="737373"/>
              </a:solidFill>
              <a:latin typeface="+mn-lt"/>
            </a:endParaRPr>
          </a:p>
          <a:p>
            <a:pPr marL="534988" lvl="1" indent="-268288" fontAlgn="auto">
              <a:lnSpc>
                <a:spcPct val="95000"/>
              </a:lnSpc>
              <a:spcBef>
                <a:spcPts val="1200"/>
              </a:spcBef>
              <a:spcAft>
                <a:spcPts val="0"/>
              </a:spcAft>
              <a:buClr>
                <a:schemeClr val="accent6"/>
              </a:buClr>
              <a:buFont typeface="Arial" pitchFamily="34" charset="0"/>
              <a:buNone/>
              <a:defRPr/>
            </a:pPr>
            <a:endParaRPr lang="en-US" sz="2200" dirty="0">
              <a:solidFill>
                <a:srgbClr val="737373"/>
              </a:solidFill>
              <a:latin typeface="+mn-lt"/>
            </a:endParaRPr>
          </a:p>
          <a:p>
            <a:pPr marL="534988" lvl="1" indent="-268288" fontAlgn="auto">
              <a:lnSpc>
                <a:spcPct val="95000"/>
              </a:lnSpc>
              <a:spcBef>
                <a:spcPts val="1200"/>
              </a:spcBef>
              <a:spcAft>
                <a:spcPts val="0"/>
              </a:spcAft>
              <a:buClr>
                <a:schemeClr val="accent6"/>
              </a:buClr>
              <a:buFont typeface="Arial" pitchFamily="34" charset="0"/>
              <a:buNone/>
              <a:defRPr/>
            </a:pPr>
            <a:endParaRPr lang="en-US" sz="2200" dirty="0">
              <a:solidFill>
                <a:srgbClr val="737373"/>
              </a:solidFill>
              <a:latin typeface="+mn-lt"/>
            </a:endParaRPr>
          </a:p>
          <a:p>
            <a:pPr marL="534988" lvl="1" indent="-268288" fontAlgn="auto">
              <a:lnSpc>
                <a:spcPct val="95000"/>
              </a:lnSpc>
              <a:spcBef>
                <a:spcPts val="1200"/>
              </a:spcBef>
              <a:spcAft>
                <a:spcPts val="0"/>
              </a:spcAft>
              <a:buClr>
                <a:schemeClr val="accent6"/>
              </a:buClr>
              <a:buFont typeface="Arial" pitchFamily="34" charset="0"/>
              <a:buChar char="–"/>
              <a:defRPr/>
            </a:pPr>
            <a:endParaRPr lang="en-US" sz="2200" dirty="0">
              <a:solidFill>
                <a:srgbClr val="737373"/>
              </a:solidFill>
              <a:latin typeface="+mn-lt"/>
            </a:endParaRPr>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idx="1"/>
          </p:nvPr>
        </p:nvSpPr>
        <p:spPr>
          <a:xfrm>
            <a:off x="692150" y="988417"/>
            <a:ext cx="7909590" cy="4691062"/>
          </a:xfrm>
        </p:spPr>
        <p:txBody>
          <a:bodyPr>
            <a:normAutofit/>
          </a:bodyPr>
          <a:lstStyle/>
          <a:p>
            <a:pPr eaLnBrk="1" fontAlgn="auto" hangingPunct="1">
              <a:spcAft>
                <a:spcPts val="0"/>
              </a:spcAft>
              <a:buFont typeface="Arial" pitchFamily="34" charset="0"/>
              <a:buChar char="•"/>
              <a:defRPr/>
            </a:pPr>
            <a:r>
              <a:rPr lang="en-US" dirty="0" smtClean="0"/>
              <a:t>These roles are used to grant access to report development and admin programs</a:t>
            </a:r>
          </a:p>
          <a:p>
            <a:pPr eaLnBrk="1" fontAlgn="auto" hangingPunct="1">
              <a:spcAft>
                <a:spcPts val="0"/>
              </a:spcAft>
              <a:buFont typeface="Arial" pitchFamily="34" charset="0"/>
              <a:buChar char="•"/>
              <a:defRPr/>
            </a:pPr>
            <a:r>
              <a:rPr lang="en-US" dirty="0" smtClean="0"/>
              <a:t>rptAdmin</a:t>
            </a:r>
            <a:r>
              <a:rPr lang="en-US" dirty="0" smtClean="0"/>
              <a:t> membership allows access to all of the reporting programs </a:t>
            </a:r>
          </a:p>
          <a:p>
            <a:pPr eaLnBrk="1" fontAlgn="auto" hangingPunct="1">
              <a:spcAft>
                <a:spcPts val="0"/>
              </a:spcAft>
              <a:buFont typeface="Arial" pitchFamily="34" charset="0"/>
              <a:buChar char="•"/>
              <a:defRPr/>
            </a:pPr>
            <a:r>
              <a:rPr lang="en-US" dirty="0" smtClean="0"/>
              <a:t>rptDsgn</a:t>
            </a:r>
            <a:r>
              <a:rPr lang="en-US" dirty="0" smtClean="0"/>
              <a:t> membership allows access to a subset of the programs </a:t>
            </a:r>
          </a:p>
          <a:p>
            <a:pPr lvl="1" indent="-247650" eaLnBrk="1" fontAlgn="auto" hangingPunct="1">
              <a:spcAft>
                <a:spcPts val="0"/>
              </a:spcAft>
              <a:defRPr/>
            </a:pPr>
            <a:r>
              <a:rPr lang="en-US" sz="2000" dirty="0" smtClean="0"/>
              <a:t>Appropriate for report developers</a:t>
            </a:r>
          </a:p>
          <a:p>
            <a:pPr eaLnBrk="1" fontAlgn="auto" hangingPunct="1">
              <a:spcAft>
                <a:spcPts val="0"/>
              </a:spcAft>
              <a:buFont typeface="Arial" pitchFamily="34" charset="0"/>
              <a:buChar char="•"/>
              <a:defRPr/>
            </a:pPr>
            <a:r>
              <a:rPr lang="en-US" dirty="0" smtClean="0"/>
              <a:t>EE Admin Programs for User Roles</a:t>
            </a:r>
          </a:p>
          <a:p>
            <a:pPr lvl="1" indent="-247650" eaLnBrk="1" fontAlgn="auto" hangingPunct="1">
              <a:spcAft>
                <a:spcPts val="0"/>
              </a:spcAft>
              <a:defRPr/>
            </a:pPr>
            <a:r>
              <a:rPr lang="en-US" sz="2000" dirty="0" smtClean="0"/>
              <a:t>Role View, Role Create, User Role View, Role Membership Maintain</a:t>
            </a:r>
          </a:p>
          <a:p>
            <a:pPr lvl="1" eaLnBrk="1" fontAlgn="auto" hangingPunct="1">
              <a:spcAft>
                <a:spcPts val="0"/>
              </a:spcAft>
              <a:buFont typeface="Arial" pitchFamily="34" charset="0"/>
              <a:buNone/>
              <a:defRPr/>
            </a:pPr>
            <a:endParaRPr lang="en-US" dirty="0" smtClean="0"/>
          </a:p>
          <a:p>
            <a:pPr lvl="1"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a:solidFill>
                <a:srgbClr val="737373"/>
              </a:solidFill>
              <a:latin typeface="+mn-lt"/>
            </a:endParaRPr>
          </a:p>
        </p:txBody>
      </p:sp>
      <p:sp>
        <p:nvSpPr>
          <p:cNvPr id="131074"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dirty="0" smtClean="0"/>
              <a:t>rptAdmin</a:t>
            </a:r>
            <a:r>
              <a:rPr lang="en-US" sz="2400" dirty="0" smtClean="0"/>
              <a:t> and </a:t>
            </a:r>
            <a:r>
              <a:rPr lang="en-US" sz="2400" dirty="0" smtClean="0"/>
              <a:t>rptDsgn</a:t>
            </a:r>
            <a:r>
              <a:rPr lang="en-US" sz="2400" dirty="0" smtClean="0"/>
              <a:t> Roles / Groups</a:t>
            </a:r>
          </a:p>
        </p:txBody>
      </p:sp>
      <p:sp>
        <p:nvSpPr>
          <p:cNvPr id="131075" name="Title 7"/>
          <p:cNvSpPr>
            <a:spLocks noGrp="1"/>
          </p:cNvSpPr>
          <p:nvPr>
            <p:ph type="title"/>
          </p:nvPr>
        </p:nvSpPr>
        <p:spPr>
          <a:xfrm>
            <a:off x="1803400" y="6054725"/>
            <a:ext cx="7083425" cy="803275"/>
          </a:xfrm>
        </p:spPr>
        <p:txBody>
          <a:bodyPr/>
          <a:lstStyle/>
          <a:p>
            <a:pPr eaLnBrk="1" hangingPunct="1"/>
            <a:r>
              <a:rPr lang="en-US" dirty="0" smtClean="0">
                <a:solidFill>
                  <a:srgbClr val="BFBFBF"/>
                </a:solidFill>
              </a:rPr>
              <a:t>Reporting Framework</a:t>
            </a:r>
          </a:p>
        </p:txBody>
      </p:sp>
      <p:sp>
        <p:nvSpPr>
          <p:cNvPr id="9" name="Content Placeholder 3"/>
          <p:cNvSpPr txBox="1">
            <a:spLocks/>
          </p:cNvSpPr>
          <p:nvPr/>
        </p:nvSpPr>
        <p:spPr>
          <a:xfrm>
            <a:off x="342900" y="1014413"/>
            <a:ext cx="7404100" cy="4691062"/>
          </a:xfrm>
          <a:prstGeom prst="rect">
            <a:avLst/>
          </a:prstGeom>
        </p:spPr>
        <p:txBody>
          <a:bodyPr>
            <a:normAutofit/>
          </a:bodyPr>
          <a:lstStyle/>
          <a:p>
            <a:pPr marL="266700" indent="-266700" fontAlgn="auto">
              <a:lnSpc>
                <a:spcPct val="95000"/>
              </a:lnSpc>
              <a:spcBef>
                <a:spcPts val="1200"/>
              </a:spcBef>
              <a:spcAft>
                <a:spcPts val="0"/>
              </a:spcAft>
              <a:buClr>
                <a:schemeClr val="accent6"/>
              </a:buClr>
              <a:buFont typeface="Arial" pitchFamily="34" charset="0"/>
              <a:buNone/>
              <a:defRPr/>
            </a:pPr>
            <a:endParaRPr lang="en-US" sz="1700" dirty="0">
              <a:solidFill>
                <a:srgbClr val="737373"/>
              </a:solidFill>
              <a:latin typeface="+mn-lt"/>
            </a:endParaRPr>
          </a:p>
          <a:p>
            <a:pPr marL="266700" indent="-266700" fontAlgn="auto">
              <a:lnSpc>
                <a:spcPct val="95000"/>
              </a:lnSpc>
              <a:spcBef>
                <a:spcPts val="1200"/>
              </a:spcBef>
              <a:spcAft>
                <a:spcPts val="0"/>
              </a:spcAft>
              <a:buClr>
                <a:schemeClr val="accent6"/>
              </a:buClr>
              <a:buFont typeface="Arial" pitchFamily="34" charset="0"/>
              <a:buChar char="•"/>
              <a:defRPr/>
            </a:pPr>
            <a:endParaRPr lang="en-US" sz="1700" dirty="0">
              <a:solidFill>
                <a:srgbClr val="737373"/>
              </a:solidFill>
              <a:latin typeface="+mn-lt"/>
            </a:endParaRPr>
          </a:p>
          <a:p>
            <a:pPr marL="534988" lvl="1" indent="-268288" fontAlgn="auto">
              <a:lnSpc>
                <a:spcPct val="95000"/>
              </a:lnSpc>
              <a:spcBef>
                <a:spcPts val="1200"/>
              </a:spcBef>
              <a:spcAft>
                <a:spcPts val="0"/>
              </a:spcAft>
              <a:buClr>
                <a:schemeClr val="accent6"/>
              </a:buClr>
              <a:buFont typeface="Arial" pitchFamily="34" charset="0"/>
              <a:buNone/>
              <a:defRPr/>
            </a:pPr>
            <a:endParaRPr lang="en-US" sz="2200" dirty="0">
              <a:solidFill>
                <a:srgbClr val="737373"/>
              </a:solidFill>
              <a:latin typeface="+mn-lt"/>
            </a:endParaRPr>
          </a:p>
          <a:p>
            <a:pPr marL="534988" lvl="1" indent="-268288" fontAlgn="auto">
              <a:lnSpc>
                <a:spcPct val="95000"/>
              </a:lnSpc>
              <a:spcBef>
                <a:spcPts val="1200"/>
              </a:spcBef>
              <a:spcAft>
                <a:spcPts val="0"/>
              </a:spcAft>
              <a:buClr>
                <a:schemeClr val="accent6"/>
              </a:buClr>
              <a:buFont typeface="Arial" pitchFamily="34" charset="0"/>
              <a:buNone/>
              <a:defRPr/>
            </a:pPr>
            <a:endParaRPr lang="en-US" sz="2200" dirty="0">
              <a:solidFill>
                <a:srgbClr val="737373"/>
              </a:solidFill>
              <a:latin typeface="+mn-lt"/>
            </a:endParaRPr>
          </a:p>
          <a:p>
            <a:pPr marL="534988" lvl="1" indent="-268288" fontAlgn="auto">
              <a:lnSpc>
                <a:spcPct val="95000"/>
              </a:lnSpc>
              <a:spcBef>
                <a:spcPts val="1200"/>
              </a:spcBef>
              <a:spcAft>
                <a:spcPts val="0"/>
              </a:spcAft>
              <a:buClr>
                <a:schemeClr val="accent6"/>
              </a:buClr>
              <a:buFont typeface="Arial" pitchFamily="34" charset="0"/>
              <a:buChar char="–"/>
              <a:defRPr/>
            </a:pPr>
            <a:endParaRPr lang="en-US" sz="2200" dirty="0">
              <a:solidFill>
                <a:srgbClr val="737373"/>
              </a:solidFill>
              <a:latin typeface="+mn-lt"/>
            </a:endParaRPr>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idx="1"/>
          </p:nvPr>
        </p:nvSpPr>
        <p:spPr>
          <a:xfrm>
            <a:off x="692150" y="1116013"/>
            <a:ext cx="7404100" cy="4691062"/>
          </a:xfrm>
        </p:spPr>
        <p:txBody>
          <a:bodyPr/>
          <a:lstStyle/>
          <a:p>
            <a:pPr eaLnBrk="1" fontAlgn="auto" hangingPunct="1">
              <a:spcAft>
                <a:spcPts val="0"/>
              </a:spcAft>
              <a:buNone/>
              <a:defRPr/>
            </a:pPr>
            <a:r>
              <a:rPr lang="en-US" dirty="0" smtClean="0"/>
              <a:t>Two reporting modes are available:</a:t>
            </a:r>
          </a:p>
          <a:p>
            <a:pPr eaLnBrk="1" fontAlgn="auto" hangingPunct="1">
              <a:spcAft>
                <a:spcPts val="0"/>
              </a:spcAft>
              <a:buFont typeface="Arial" pitchFamily="34" charset="0"/>
              <a:buChar char="•"/>
              <a:defRPr/>
            </a:pPr>
            <a:r>
              <a:rPr lang="en-US" dirty="0" smtClean="0"/>
              <a:t>Scheduled Batch Mode</a:t>
            </a:r>
          </a:p>
          <a:p>
            <a:pPr eaLnBrk="1" fontAlgn="auto" hangingPunct="1">
              <a:spcAft>
                <a:spcPts val="0"/>
              </a:spcAft>
              <a:buFont typeface="Arial" pitchFamily="34" charset="0"/>
              <a:buChar char="•"/>
              <a:defRPr/>
            </a:pPr>
            <a:r>
              <a:rPr lang="en-US" dirty="0" smtClean="0"/>
              <a:t>Continuous Service Mode</a:t>
            </a:r>
          </a:p>
          <a:p>
            <a:pPr eaLnBrk="1" fontAlgn="auto" hangingPunct="1">
              <a:spcAft>
                <a:spcPts val="0"/>
              </a:spcAft>
              <a:buFont typeface="Arial" pitchFamily="34" charset="0"/>
              <a:buNone/>
              <a:defRPr/>
            </a:pPr>
            <a:endParaRPr lang="en-US" dirty="0" smtClean="0"/>
          </a:p>
          <a:p>
            <a:pPr lvl="1"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a:solidFill>
                <a:srgbClr val="737373"/>
              </a:solidFill>
              <a:latin typeface="+mn-lt"/>
            </a:endParaRPr>
          </a:p>
        </p:txBody>
      </p:sp>
      <p:sp>
        <p:nvSpPr>
          <p:cNvPr id="120834"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dirty="0" smtClean="0"/>
              <a:t>Reporting Modes</a:t>
            </a:r>
          </a:p>
        </p:txBody>
      </p:sp>
      <p:sp>
        <p:nvSpPr>
          <p:cNvPr id="120835" name="Title 7"/>
          <p:cNvSpPr>
            <a:spLocks noGrp="1"/>
          </p:cNvSpPr>
          <p:nvPr>
            <p:ph type="title"/>
          </p:nvPr>
        </p:nvSpPr>
        <p:spPr>
          <a:xfrm>
            <a:off x="1803400" y="6054725"/>
            <a:ext cx="7083425" cy="803275"/>
          </a:xfrm>
        </p:spPr>
        <p:txBody>
          <a:bodyPr/>
          <a:lstStyle/>
          <a:p>
            <a:pPr eaLnBrk="1" hangingPunct="1"/>
            <a:r>
              <a:rPr lang="en-US" dirty="0" smtClean="0">
                <a:solidFill>
                  <a:srgbClr val="BFBFBF"/>
                </a:solidFill>
              </a:rPr>
              <a:t>Reporting Framework</a:t>
            </a:r>
          </a:p>
        </p:txBody>
      </p:sp>
      <p:sp>
        <p:nvSpPr>
          <p:cNvPr id="9" name="Content Placeholder 3"/>
          <p:cNvSpPr txBox="1">
            <a:spLocks/>
          </p:cNvSpPr>
          <p:nvPr/>
        </p:nvSpPr>
        <p:spPr>
          <a:xfrm>
            <a:off x="342900" y="1014413"/>
            <a:ext cx="7404100" cy="4691062"/>
          </a:xfrm>
          <a:prstGeom prst="rect">
            <a:avLst/>
          </a:prstGeom>
        </p:spPr>
        <p:txBody>
          <a:bodyPr>
            <a:normAutofit/>
          </a:bodyPr>
          <a:lstStyle/>
          <a:p>
            <a:pPr marL="266700" indent="-266700" fontAlgn="auto">
              <a:lnSpc>
                <a:spcPct val="95000"/>
              </a:lnSpc>
              <a:spcBef>
                <a:spcPts val="1200"/>
              </a:spcBef>
              <a:spcAft>
                <a:spcPts val="0"/>
              </a:spcAft>
              <a:buClr>
                <a:schemeClr val="accent6"/>
              </a:buClr>
              <a:buFont typeface="Arial" pitchFamily="34" charset="0"/>
              <a:buNone/>
              <a:defRPr/>
            </a:pPr>
            <a:endParaRPr lang="en-US" sz="1700" dirty="0">
              <a:solidFill>
                <a:srgbClr val="737373"/>
              </a:solidFill>
              <a:latin typeface="+mn-lt"/>
            </a:endParaRPr>
          </a:p>
          <a:p>
            <a:pPr marL="266700" indent="-266700" fontAlgn="auto">
              <a:lnSpc>
                <a:spcPct val="95000"/>
              </a:lnSpc>
              <a:spcBef>
                <a:spcPts val="1200"/>
              </a:spcBef>
              <a:spcAft>
                <a:spcPts val="0"/>
              </a:spcAft>
              <a:buClr>
                <a:schemeClr val="accent6"/>
              </a:buClr>
              <a:buFont typeface="Arial" pitchFamily="34" charset="0"/>
              <a:buChar char="•"/>
              <a:defRPr/>
            </a:pPr>
            <a:endParaRPr lang="en-US" sz="1700" dirty="0">
              <a:solidFill>
                <a:srgbClr val="737373"/>
              </a:solidFill>
              <a:latin typeface="+mn-lt"/>
            </a:endParaRPr>
          </a:p>
          <a:p>
            <a:pPr marL="534988" lvl="1" indent="-268288" fontAlgn="auto">
              <a:lnSpc>
                <a:spcPct val="95000"/>
              </a:lnSpc>
              <a:spcBef>
                <a:spcPts val="1200"/>
              </a:spcBef>
              <a:spcAft>
                <a:spcPts val="0"/>
              </a:spcAft>
              <a:buClr>
                <a:schemeClr val="accent6"/>
              </a:buClr>
              <a:buFont typeface="Arial" pitchFamily="34" charset="0"/>
              <a:buNone/>
              <a:defRPr/>
            </a:pPr>
            <a:endParaRPr lang="en-US" sz="2200" dirty="0">
              <a:solidFill>
                <a:srgbClr val="737373"/>
              </a:solidFill>
              <a:latin typeface="+mn-lt"/>
            </a:endParaRPr>
          </a:p>
          <a:p>
            <a:pPr marL="534988" lvl="1" indent="-268288" fontAlgn="auto">
              <a:lnSpc>
                <a:spcPct val="95000"/>
              </a:lnSpc>
              <a:spcBef>
                <a:spcPts val="1200"/>
              </a:spcBef>
              <a:spcAft>
                <a:spcPts val="0"/>
              </a:spcAft>
              <a:buClr>
                <a:schemeClr val="accent6"/>
              </a:buClr>
              <a:buFont typeface="Arial" pitchFamily="34" charset="0"/>
              <a:buNone/>
              <a:defRPr/>
            </a:pPr>
            <a:endParaRPr lang="en-US" sz="2200" dirty="0">
              <a:solidFill>
                <a:srgbClr val="737373"/>
              </a:solidFill>
              <a:latin typeface="+mn-lt"/>
            </a:endParaRPr>
          </a:p>
          <a:p>
            <a:pPr marL="534988" lvl="1" indent="-268288" fontAlgn="auto">
              <a:lnSpc>
                <a:spcPct val="95000"/>
              </a:lnSpc>
              <a:spcBef>
                <a:spcPts val="1200"/>
              </a:spcBef>
              <a:spcAft>
                <a:spcPts val="0"/>
              </a:spcAft>
              <a:buClr>
                <a:schemeClr val="accent6"/>
              </a:buClr>
              <a:buFont typeface="Arial" pitchFamily="34" charset="0"/>
              <a:buChar char="–"/>
              <a:defRPr/>
            </a:pPr>
            <a:endParaRPr lang="en-US" sz="2200" dirty="0">
              <a:solidFill>
                <a:srgbClr val="737373"/>
              </a:solidFill>
              <a:latin typeface="+mn-lt"/>
            </a:endParaRPr>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idx="1"/>
          </p:nvPr>
        </p:nvSpPr>
        <p:spPr>
          <a:xfrm>
            <a:off x="692150" y="988417"/>
            <a:ext cx="7909590" cy="4691062"/>
          </a:xfrm>
        </p:spPr>
        <p:txBody>
          <a:bodyPr>
            <a:normAutofit/>
          </a:bodyPr>
          <a:lstStyle/>
          <a:p>
            <a:pPr eaLnBrk="1" fontAlgn="auto" hangingPunct="1">
              <a:spcAft>
                <a:spcPts val="0"/>
              </a:spcAft>
              <a:buFont typeface="Arial" pitchFamily="34" charset="0"/>
              <a:buChar char="•"/>
              <a:defRPr/>
            </a:pPr>
            <a:r>
              <a:rPr lang="en-US" dirty="0" smtClean="0"/>
              <a:t>Reporting Framework server must be a Windows machine. It can run report processes in two modes: Continuous (service) and Batch</a:t>
            </a:r>
          </a:p>
          <a:p>
            <a:pPr eaLnBrk="1" fontAlgn="auto" hangingPunct="1">
              <a:spcAft>
                <a:spcPts val="0"/>
              </a:spcAft>
              <a:buFont typeface="Arial" pitchFamily="34" charset="0"/>
              <a:buChar char="•"/>
              <a:defRPr/>
            </a:pPr>
            <a:r>
              <a:rPr lang="en-US" dirty="0" smtClean="0"/>
              <a:t>QAD Reporting Framework service is installed and configured as described in the Reporting Framework User Guide</a:t>
            </a:r>
          </a:p>
          <a:p>
            <a:pPr eaLnBrk="1" fontAlgn="auto" hangingPunct="1">
              <a:spcAft>
                <a:spcPts val="0"/>
              </a:spcAft>
              <a:buFont typeface="Arial" pitchFamily="34" charset="0"/>
              <a:buChar char="•"/>
              <a:defRPr/>
            </a:pPr>
            <a:r>
              <a:rPr lang="en-US" dirty="0" smtClean="0"/>
              <a:t>Batch Mode allows the customer to set up Windows tasks to run batches at specific times</a:t>
            </a:r>
          </a:p>
          <a:p>
            <a:pPr lvl="1" eaLnBrk="1" fontAlgn="auto" hangingPunct="1">
              <a:spcAft>
                <a:spcPts val="0"/>
              </a:spcAft>
              <a:buFont typeface="Arial" pitchFamily="34" charset="0"/>
              <a:buNone/>
              <a:defRPr/>
            </a:pPr>
            <a:endParaRPr lang="en-US" dirty="0" smtClean="0"/>
          </a:p>
          <a:p>
            <a:pPr lvl="1"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a:solidFill>
                <a:srgbClr val="737373"/>
              </a:solidFill>
              <a:latin typeface="+mn-lt"/>
            </a:endParaRPr>
          </a:p>
        </p:txBody>
      </p:sp>
      <p:sp>
        <p:nvSpPr>
          <p:cNvPr id="131074"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dirty="0" smtClean="0"/>
              <a:t>Server Installation and Configuration</a:t>
            </a:r>
          </a:p>
        </p:txBody>
      </p:sp>
      <p:sp>
        <p:nvSpPr>
          <p:cNvPr id="131075" name="Title 7"/>
          <p:cNvSpPr>
            <a:spLocks noGrp="1"/>
          </p:cNvSpPr>
          <p:nvPr>
            <p:ph type="title"/>
          </p:nvPr>
        </p:nvSpPr>
        <p:spPr>
          <a:xfrm>
            <a:off x="1803400" y="6054725"/>
            <a:ext cx="7083425" cy="803275"/>
          </a:xfrm>
        </p:spPr>
        <p:txBody>
          <a:bodyPr/>
          <a:lstStyle/>
          <a:p>
            <a:pPr eaLnBrk="1" hangingPunct="1"/>
            <a:r>
              <a:rPr lang="en-US" dirty="0" smtClean="0">
                <a:solidFill>
                  <a:srgbClr val="BFBFBF"/>
                </a:solidFill>
              </a:rPr>
              <a:t>Reporting Framework</a:t>
            </a:r>
          </a:p>
        </p:txBody>
      </p:sp>
      <p:sp>
        <p:nvSpPr>
          <p:cNvPr id="9" name="Content Placeholder 3"/>
          <p:cNvSpPr txBox="1">
            <a:spLocks/>
          </p:cNvSpPr>
          <p:nvPr/>
        </p:nvSpPr>
        <p:spPr>
          <a:xfrm>
            <a:off x="342900" y="1014413"/>
            <a:ext cx="7404100" cy="4691062"/>
          </a:xfrm>
          <a:prstGeom prst="rect">
            <a:avLst/>
          </a:prstGeom>
        </p:spPr>
        <p:txBody>
          <a:bodyPr>
            <a:normAutofit/>
          </a:bodyPr>
          <a:lstStyle/>
          <a:p>
            <a:pPr marL="266700" indent="-266700" fontAlgn="auto">
              <a:lnSpc>
                <a:spcPct val="95000"/>
              </a:lnSpc>
              <a:spcBef>
                <a:spcPts val="1200"/>
              </a:spcBef>
              <a:spcAft>
                <a:spcPts val="0"/>
              </a:spcAft>
              <a:buClr>
                <a:schemeClr val="accent6"/>
              </a:buClr>
              <a:buFont typeface="Arial" pitchFamily="34" charset="0"/>
              <a:buNone/>
              <a:defRPr/>
            </a:pPr>
            <a:endParaRPr lang="en-US" sz="1700" dirty="0">
              <a:solidFill>
                <a:srgbClr val="737373"/>
              </a:solidFill>
              <a:latin typeface="+mn-lt"/>
            </a:endParaRPr>
          </a:p>
          <a:p>
            <a:pPr marL="266700" indent="-266700" fontAlgn="auto">
              <a:lnSpc>
                <a:spcPct val="95000"/>
              </a:lnSpc>
              <a:spcBef>
                <a:spcPts val="1200"/>
              </a:spcBef>
              <a:spcAft>
                <a:spcPts val="0"/>
              </a:spcAft>
              <a:buClr>
                <a:schemeClr val="accent6"/>
              </a:buClr>
              <a:buFont typeface="Arial" pitchFamily="34" charset="0"/>
              <a:buChar char="•"/>
              <a:defRPr/>
            </a:pPr>
            <a:endParaRPr lang="en-US" sz="1700" dirty="0">
              <a:solidFill>
                <a:srgbClr val="737373"/>
              </a:solidFill>
              <a:latin typeface="+mn-lt"/>
            </a:endParaRPr>
          </a:p>
          <a:p>
            <a:pPr marL="534988" lvl="1" indent="-268288" fontAlgn="auto">
              <a:lnSpc>
                <a:spcPct val="95000"/>
              </a:lnSpc>
              <a:spcBef>
                <a:spcPts val="1200"/>
              </a:spcBef>
              <a:spcAft>
                <a:spcPts val="0"/>
              </a:spcAft>
              <a:buClr>
                <a:schemeClr val="accent6"/>
              </a:buClr>
              <a:buFont typeface="Arial" pitchFamily="34" charset="0"/>
              <a:buNone/>
              <a:defRPr/>
            </a:pPr>
            <a:endParaRPr lang="en-US" sz="2200" dirty="0">
              <a:solidFill>
                <a:srgbClr val="737373"/>
              </a:solidFill>
              <a:latin typeface="+mn-lt"/>
            </a:endParaRPr>
          </a:p>
          <a:p>
            <a:pPr marL="534988" lvl="1" indent="-268288" fontAlgn="auto">
              <a:lnSpc>
                <a:spcPct val="95000"/>
              </a:lnSpc>
              <a:spcBef>
                <a:spcPts val="1200"/>
              </a:spcBef>
              <a:spcAft>
                <a:spcPts val="0"/>
              </a:spcAft>
              <a:buClr>
                <a:schemeClr val="accent6"/>
              </a:buClr>
              <a:buFont typeface="Arial" pitchFamily="34" charset="0"/>
              <a:buNone/>
              <a:defRPr/>
            </a:pPr>
            <a:endParaRPr lang="en-US" sz="2200" dirty="0">
              <a:solidFill>
                <a:srgbClr val="737373"/>
              </a:solidFill>
              <a:latin typeface="+mn-lt"/>
            </a:endParaRPr>
          </a:p>
          <a:p>
            <a:pPr marL="534988" lvl="1" indent="-268288" fontAlgn="auto">
              <a:lnSpc>
                <a:spcPct val="95000"/>
              </a:lnSpc>
              <a:spcBef>
                <a:spcPts val="1200"/>
              </a:spcBef>
              <a:spcAft>
                <a:spcPts val="0"/>
              </a:spcAft>
              <a:buClr>
                <a:schemeClr val="accent6"/>
              </a:buClr>
              <a:buFont typeface="Arial" pitchFamily="34" charset="0"/>
              <a:buChar char="–"/>
              <a:defRPr/>
            </a:pPr>
            <a:endParaRPr lang="en-US" sz="2200" dirty="0">
              <a:solidFill>
                <a:srgbClr val="737373"/>
              </a:solidFill>
              <a:latin typeface="+mn-lt"/>
            </a:endParaRPr>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1"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dirty="0" smtClean="0"/>
              <a:t>Scheduled Reports</a:t>
            </a:r>
          </a:p>
        </p:txBody>
      </p:sp>
      <p:sp>
        <p:nvSpPr>
          <p:cNvPr id="133122" name="Title 7"/>
          <p:cNvSpPr>
            <a:spLocks noGrp="1"/>
          </p:cNvSpPr>
          <p:nvPr>
            <p:ph type="title"/>
          </p:nvPr>
        </p:nvSpPr>
        <p:spPr>
          <a:xfrm>
            <a:off x="1803400" y="6054725"/>
            <a:ext cx="7083425" cy="803275"/>
          </a:xfrm>
        </p:spPr>
        <p:txBody>
          <a:bodyPr/>
          <a:lstStyle/>
          <a:p>
            <a:pPr eaLnBrk="1" hangingPunct="1"/>
            <a:r>
              <a:rPr lang="en-US" dirty="0" smtClean="0">
                <a:solidFill>
                  <a:srgbClr val="BFBFBF"/>
                </a:solidFill>
              </a:rPr>
              <a:t>Reporting Framework</a:t>
            </a:r>
          </a:p>
        </p:txBody>
      </p:sp>
      <p:sp>
        <p:nvSpPr>
          <p:cNvPr id="9" name="Content Placeholder 3"/>
          <p:cNvSpPr txBox="1">
            <a:spLocks/>
          </p:cNvSpPr>
          <p:nvPr/>
        </p:nvSpPr>
        <p:spPr>
          <a:xfrm>
            <a:off x="342900" y="1014413"/>
            <a:ext cx="7404100" cy="4691062"/>
          </a:xfrm>
          <a:prstGeom prst="rect">
            <a:avLst/>
          </a:prstGeom>
        </p:spPr>
        <p:txBody>
          <a:bodyPr>
            <a:normAutofit/>
          </a:bodyPr>
          <a:lstStyle/>
          <a:p>
            <a:pPr marL="266700" indent="-266700" fontAlgn="auto">
              <a:lnSpc>
                <a:spcPct val="95000"/>
              </a:lnSpc>
              <a:spcBef>
                <a:spcPts val="1200"/>
              </a:spcBef>
              <a:spcAft>
                <a:spcPts val="0"/>
              </a:spcAft>
              <a:buClr>
                <a:schemeClr val="accent6"/>
              </a:buClr>
              <a:buFont typeface="Arial" pitchFamily="34" charset="0"/>
              <a:buNone/>
              <a:defRPr/>
            </a:pPr>
            <a:endParaRPr lang="en-US" sz="1700" dirty="0">
              <a:solidFill>
                <a:srgbClr val="737373"/>
              </a:solidFill>
              <a:latin typeface="+mn-lt"/>
            </a:endParaRPr>
          </a:p>
          <a:p>
            <a:pPr marL="266700" indent="-266700" fontAlgn="auto">
              <a:lnSpc>
                <a:spcPct val="95000"/>
              </a:lnSpc>
              <a:spcBef>
                <a:spcPts val="1200"/>
              </a:spcBef>
              <a:spcAft>
                <a:spcPts val="0"/>
              </a:spcAft>
              <a:buClr>
                <a:schemeClr val="accent6"/>
              </a:buClr>
              <a:buFont typeface="Arial" pitchFamily="34" charset="0"/>
              <a:buChar char="•"/>
              <a:defRPr/>
            </a:pPr>
            <a:endParaRPr lang="en-US" sz="1700" dirty="0">
              <a:solidFill>
                <a:srgbClr val="737373"/>
              </a:solidFill>
              <a:latin typeface="+mn-lt"/>
            </a:endParaRPr>
          </a:p>
          <a:p>
            <a:pPr marL="534988" lvl="1" indent="-268288" fontAlgn="auto">
              <a:lnSpc>
                <a:spcPct val="95000"/>
              </a:lnSpc>
              <a:spcBef>
                <a:spcPts val="1200"/>
              </a:spcBef>
              <a:spcAft>
                <a:spcPts val="0"/>
              </a:spcAft>
              <a:buClr>
                <a:schemeClr val="accent6"/>
              </a:buClr>
              <a:buFont typeface="Arial" pitchFamily="34" charset="0"/>
              <a:buNone/>
              <a:defRPr/>
            </a:pPr>
            <a:endParaRPr lang="en-US" sz="2200" dirty="0">
              <a:solidFill>
                <a:srgbClr val="737373"/>
              </a:solidFill>
              <a:latin typeface="+mn-lt"/>
            </a:endParaRPr>
          </a:p>
          <a:p>
            <a:pPr marL="534988" lvl="1" indent="-268288" fontAlgn="auto">
              <a:lnSpc>
                <a:spcPct val="95000"/>
              </a:lnSpc>
              <a:spcBef>
                <a:spcPts val="1200"/>
              </a:spcBef>
              <a:spcAft>
                <a:spcPts val="0"/>
              </a:spcAft>
              <a:buClr>
                <a:schemeClr val="accent6"/>
              </a:buClr>
              <a:buFont typeface="Arial" pitchFamily="34" charset="0"/>
              <a:buNone/>
              <a:defRPr/>
            </a:pPr>
            <a:endParaRPr lang="en-US" sz="2200" dirty="0">
              <a:solidFill>
                <a:srgbClr val="737373"/>
              </a:solidFill>
              <a:latin typeface="+mn-lt"/>
            </a:endParaRPr>
          </a:p>
          <a:p>
            <a:pPr marL="534988" lvl="1" indent="-268288" fontAlgn="auto">
              <a:lnSpc>
                <a:spcPct val="95000"/>
              </a:lnSpc>
              <a:spcBef>
                <a:spcPts val="1200"/>
              </a:spcBef>
              <a:spcAft>
                <a:spcPts val="0"/>
              </a:spcAft>
              <a:buClr>
                <a:schemeClr val="accent6"/>
              </a:buClr>
              <a:buFont typeface="Arial" pitchFamily="34" charset="0"/>
              <a:buChar char="–"/>
              <a:defRPr/>
            </a:pPr>
            <a:endParaRPr lang="en-US" sz="2200" dirty="0">
              <a:solidFill>
                <a:srgbClr val="737373"/>
              </a:solidFill>
              <a:latin typeface="+mn-lt"/>
            </a:endParaRPr>
          </a:p>
        </p:txBody>
      </p:sp>
      <p:pic>
        <p:nvPicPr>
          <p:cNvPr id="133124" name="Picture 3"/>
          <p:cNvPicPr>
            <a:picLocks noChangeAspect="1" noChangeArrowheads="1"/>
          </p:cNvPicPr>
          <p:nvPr/>
        </p:nvPicPr>
        <p:blipFill>
          <a:blip r:embed="rId3" cstate="print"/>
          <a:srcRect/>
          <a:stretch>
            <a:fillRect/>
          </a:stretch>
        </p:blipFill>
        <p:spPr bwMode="auto">
          <a:xfrm>
            <a:off x="554038" y="1012825"/>
            <a:ext cx="7283450" cy="42449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70"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dirty="0" smtClean="0"/>
              <a:t>Scheduled Reports</a:t>
            </a:r>
          </a:p>
        </p:txBody>
      </p:sp>
      <p:sp>
        <p:nvSpPr>
          <p:cNvPr id="135171" name="Title 7"/>
          <p:cNvSpPr>
            <a:spLocks noGrp="1"/>
          </p:cNvSpPr>
          <p:nvPr>
            <p:ph type="title"/>
          </p:nvPr>
        </p:nvSpPr>
        <p:spPr>
          <a:xfrm>
            <a:off x="1803400" y="6054725"/>
            <a:ext cx="7083425" cy="803275"/>
          </a:xfrm>
        </p:spPr>
        <p:txBody>
          <a:bodyPr/>
          <a:lstStyle/>
          <a:p>
            <a:pPr eaLnBrk="1" hangingPunct="1"/>
            <a:r>
              <a:rPr lang="en-US" dirty="0" smtClean="0">
                <a:solidFill>
                  <a:srgbClr val="BFBFBF"/>
                </a:solidFill>
              </a:rPr>
              <a:t>Reporting Framework</a:t>
            </a:r>
          </a:p>
        </p:txBody>
      </p:sp>
      <p:sp>
        <p:nvSpPr>
          <p:cNvPr id="9" name="Content Placeholder 3"/>
          <p:cNvSpPr txBox="1">
            <a:spLocks/>
          </p:cNvSpPr>
          <p:nvPr/>
        </p:nvSpPr>
        <p:spPr>
          <a:xfrm>
            <a:off x="342900" y="1014413"/>
            <a:ext cx="8343900" cy="4691062"/>
          </a:xfrm>
          <a:prstGeom prst="rect">
            <a:avLst/>
          </a:prstGeom>
        </p:spPr>
        <p:txBody>
          <a:bodyPr>
            <a:normAutofit/>
          </a:bodyPr>
          <a:lstStyle/>
          <a:p>
            <a:pPr marL="534988" lvl="1" indent="-268288" fontAlgn="auto">
              <a:lnSpc>
                <a:spcPct val="95000"/>
              </a:lnSpc>
              <a:spcBef>
                <a:spcPts val="1200"/>
              </a:spcBef>
              <a:spcAft>
                <a:spcPts val="0"/>
              </a:spcAft>
              <a:buClr>
                <a:schemeClr val="accent6"/>
              </a:buClr>
              <a:buFont typeface="Arial" pitchFamily="34" charset="0"/>
              <a:buChar char="•"/>
              <a:defRPr/>
            </a:pPr>
            <a:r>
              <a:rPr lang="en-US" sz="2200" dirty="0" smtClean="0">
                <a:solidFill>
                  <a:srgbClr val="737373"/>
                </a:solidFill>
                <a:latin typeface="+mn-lt"/>
              </a:rPr>
              <a:t>Report Server(s) run queues of reports (batches)</a:t>
            </a:r>
          </a:p>
          <a:p>
            <a:pPr marL="534988" lvl="1" indent="-268288" fontAlgn="auto">
              <a:lnSpc>
                <a:spcPct val="95000"/>
              </a:lnSpc>
              <a:spcBef>
                <a:spcPts val="1200"/>
              </a:spcBef>
              <a:spcAft>
                <a:spcPts val="0"/>
              </a:spcAft>
              <a:buClr>
                <a:schemeClr val="accent6"/>
              </a:buClr>
              <a:buFont typeface="Arial" pitchFamily="34" charset="0"/>
              <a:buChar char="•"/>
              <a:defRPr/>
            </a:pPr>
            <a:r>
              <a:rPr lang="en-US" sz="2200" dirty="0" smtClean="0">
                <a:solidFill>
                  <a:srgbClr val="737373"/>
                </a:solidFill>
                <a:latin typeface="+mn-lt"/>
              </a:rPr>
              <a:t>Server processes </a:t>
            </a:r>
          </a:p>
          <a:p>
            <a:pPr marL="862013" lvl="2" indent="-287338" fontAlgn="auto">
              <a:lnSpc>
                <a:spcPct val="95000"/>
              </a:lnSpc>
              <a:spcBef>
                <a:spcPts val="1200"/>
              </a:spcBef>
              <a:spcAft>
                <a:spcPts val="0"/>
              </a:spcAft>
              <a:buClr>
                <a:schemeClr val="accent6"/>
              </a:buClr>
              <a:buFont typeface="Century Gothic" pitchFamily="34" charset="0"/>
              <a:buChar char="–"/>
              <a:defRPr/>
            </a:pPr>
            <a:r>
              <a:rPr lang="en-US" sz="2000" dirty="0" smtClean="0">
                <a:solidFill>
                  <a:srgbClr val="737373"/>
                </a:solidFill>
                <a:latin typeface="+mn-lt"/>
              </a:rPr>
              <a:t>Non-GUI .NET UI processes</a:t>
            </a:r>
          </a:p>
          <a:p>
            <a:pPr marL="862013" lvl="2" indent="-287338" fontAlgn="auto">
              <a:lnSpc>
                <a:spcPct val="95000"/>
              </a:lnSpc>
              <a:spcBef>
                <a:spcPts val="1200"/>
              </a:spcBef>
              <a:spcAft>
                <a:spcPts val="0"/>
              </a:spcAft>
              <a:buClr>
                <a:schemeClr val="accent6"/>
              </a:buClr>
              <a:buFont typeface="Century Gothic" pitchFamily="34" charset="0"/>
              <a:buChar char="–"/>
              <a:defRPr/>
            </a:pPr>
            <a:r>
              <a:rPr lang="en-US" sz="2000" dirty="0" smtClean="0">
                <a:solidFill>
                  <a:srgbClr val="737373"/>
                </a:solidFill>
                <a:latin typeface="+mn-lt"/>
              </a:rPr>
              <a:t>Standard installation of .NET UI</a:t>
            </a:r>
          </a:p>
          <a:p>
            <a:pPr marL="862013" lvl="2" indent="-287338" fontAlgn="auto">
              <a:lnSpc>
                <a:spcPct val="95000"/>
              </a:lnSpc>
              <a:spcBef>
                <a:spcPts val="1200"/>
              </a:spcBef>
              <a:spcAft>
                <a:spcPts val="0"/>
              </a:spcAft>
              <a:buClr>
                <a:schemeClr val="accent6"/>
              </a:buClr>
              <a:buFont typeface="Century Gothic" pitchFamily="34" charset="0"/>
              <a:buChar char="–"/>
              <a:defRPr/>
            </a:pPr>
            <a:r>
              <a:rPr lang="en-US" sz="2000" dirty="0" smtClean="0">
                <a:solidFill>
                  <a:srgbClr val="737373"/>
                </a:solidFill>
                <a:latin typeface="+mn-lt"/>
              </a:rPr>
              <a:t>Launched from command line</a:t>
            </a:r>
          </a:p>
          <a:p>
            <a:pPr marL="534988" lvl="1" indent="-268288" fontAlgn="auto">
              <a:lnSpc>
                <a:spcPct val="95000"/>
              </a:lnSpc>
              <a:spcBef>
                <a:spcPts val="1200"/>
              </a:spcBef>
              <a:spcAft>
                <a:spcPts val="0"/>
              </a:spcAft>
              <a:buClr>
                <a:schemeClr val="accent6"/>
              </a:buClr>
              <a:buFont typeface="Arial" pitchFamily="34" charset="0"/>
              <a:buChar char="•"/>
              <a:defRPr/>
            </a:pPr>
            <a:r>
              <a:rPr lang="en-US" sz="2200" dirty="0" smtClean="0">
                <a:solidFill>
                  <a:srgbClr val="737373"/>
                </a:solidFill>
                <a:latin typeface="+mn-lt"/>
              </a:rPr>
              <a:t>Windows Task Scheduler used to periodically launch batches (for example: daily, monthly)</a:t>
            </a:r>
          </a:p>
          <a:p>
            <a:pPr marL="534988" lvl="1" indent="-268288" fontAlgn="auto">
              <a:lnSpc>
                <a:spcPct val="95000"/>
              </a:lnSpc>
              <a:spcBef>
                <a:spcPts val="1200"/>
              </a:spcBef>
              <a:spcAft>
                <a:spcPts val="0"/>
              </a:spcAft>
              <a:buClr>
                <a:schemeClr val="accent6"/>
              </a:buClr>
              <a:buFont typeface="Arial" pitchFamily="34" charset="0"/>
              <a:buChar char="•"/>
              <a:defRPr/>
            </a:pPr>
            <a:r>
              <a:rPr lang="en-US" sz="2200" dirty="0" smtClean="0">
                <a:solidFill>
                  <a:srgbClr val="737373"/>
                </a:solidFill>
                <a:latin typeface="+mn-lt"/>
              </a:rPr>
              <a:t>Output to printer and/or file on web server</a:t>
            </a:r>
          </a:p>
          <a:p>
            <a:pPr marL="534988" lvl="1" indent="-268288" fontAlgn="auto">
              <a:lnSpc>
                <a:spcPct val="95000"/>
              </a:lnSpc>
              <a:spcBef>
                <a:spcPts val="1200"/>
              </a:spcBef>
              <a:spcAft>
                <a:spcPts val="0"/>
              </a:spcAft>
              <a:buClr>
                <a:schemeClr val="accent6"/>
              </a:buClr>
              <a:buFont typeface="Arial" pitchFamily="34" charset="0"/>
              <a:buChar char="•"/>
              <a:defRPr/>
            </a:pPr>
            <a:r>
              <a:rPr lang="en-US" sz="2200" dirty="0" smtClean="0">
                <a:solidFill>
                  <a:srgbClr val="737373"/>
                </a:solidFill>
                <a:latin typeface="+mn-lt"/>
              </a:rPr>
              <a:t>Optional notifications to e-mail, .NET UI Inbox with output as attachment or link to the output</a:t>
            </a:r>
          </a:p>
          <a:p>
            <a:pPr marL="534988" lvl="1" indent="-268288" fontAlgn="auto">
              <a:lnSpc>
                <a:spcPct val="95000"/>
              </a:lnSpc>
              <a:spcBef>
                <a:spcPts val="1200"/>
              </a:spcBef>
              <a:spcAft>
                <a:spcPts val="0"/>
              </a:spcAft>
              <a:buClr>
                <a:schemeClr val="accent6"/>
              </a:buClr>
              <a:buFont typeface="Arial" pitchFamily="34" charset="0"/>
              <a:buNone/>
              <a:defRPr/>
            </a:pPr>
            <a:endParaRPr lang="en-US" sz="2200" dirty="0">
              <a:solidFill>
                <a:srgbClr val="737373"/>
              </a:solidFill>
              <a:latin typeface="+mn-lt"/>
            </a:endParaRPr>
          </a:p>
          <a:p>
            <a:pPr marL="534988" lvl="1" indent="-268288" fontAlgn="auto">
              <a:lnSpc>
                <a:spcPct val="95000"/>
              </a:lnSpc>
              <a:spcBef>
                <a:spcPts val="1200"/>
              </a:spcBef>
              <a:spcAft>
                <a:spcPts val="0"/>
              </a:spcAft>
              <a:buClr>
                <a:schemeClr val="accent6"/>
              </a:buClr>
              <a:buFont typeface="Arial" pitchFamily="34" charset="0"/>
              <a:buNone/>
              <a:defRPr/>
            </a:pPr>
            <a:endParaRPr lang="en-US" sz="2200" dirty="0">
              <a:solidFill>
                <a:srgbClr val="737373"/>
              </a:solidFill>
              <a:latin typeface="+mn-lt"/>
            </a:endParaRPr>
          </a:p>
          <a:p>
            <a:pPr marL="534988" lvl="1" indent="-268288" fontAlgn="auto">
              <a:lnSpc>
                <a:spcPct val="95000"/>
              </a:lnSpc>
              <a:spcBef>
                <a:spcPts val="1200"/>
              </a:spcBef>
              <a:spcAft>
                <a:spcPts val="0"/>
              </a:spcAft>
              <a:buClr>
                <a:schemeClr val="accent6"/>
              </a:buClr>
              <a:buFont typeface="Arial" pitchFamily="34" charset="0"/>
              <a:buChar char="–"/>
              <a:defRPr/>
            </a:pPr>
            <a:endParaRPr lang="en-US" sz="2200" dirty="0">
              <a:solidFill>
                <a:srgbClr val="737373"/>
              </a:solidFill>
              <a:latin typeface="+mn-lt"/>
            </a:endParaRPr>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5" name="Title 5"/>
          <p:cNvSpPr>
            <a:spLocks noGrp="1"/>
          </p:cNvSpPr>
          <p:nvPr>
            <p:ph type="title"/>
          </p:nvPr>
        </p:nvSpPr>
        <p:spPr>
          <a:xfrm>
            <a:off x="1803400" y="6054725"/>
            <a:ext cx="7083425" cy="803275"/>
          </a:xfrm>
        </p:spPr>
        <p:txBody>
          <a:bodyPr/>
          <a:lstStyle/>
          <a:p>
            <a:pPr eaLnBrk="1" hangingPunct="1"/>
            <a:r>
              <a:rPr lang="en-US" dirty="0" smtClean="0">
                <a:solidFill>
                  <a:srgbClr val="BFBFBF"/>
                </a:solidFill>
              </a:rPr>
              <a:t>Reporting Framework</a:t>
            </a:r>
          </a:p>
        </p:txBody>
      </p:sp>
      <p:sp>
        <p:nvSpPr>
          <p:cNvPr id="4" name="Content Placeholder 3"/>
          <p:cNvSpPr>
            <a:spLocks noGrp="1"/>
          </p:cNvSpPr>
          <p:nvPr>
            <p:ph idx="1"/>
          </p:nvPr>
        </p:nvSpPr>
        <p:spPr>
          <a:xfrm>
            <a:off x="692150" y="1116013"/>
            <a:ext cx="7404100" cy="4691062"/>
          </a:xfrm>
        </p:spPr>
        <p:txBody>
          <a:bodyPr/>
          <a:lstStyle/>
          <a:p>
            <a:pPr eaLnBrk="1" fontAlgn="auto" hangingPunct="1">
              <a:spcAft>
                <a:spcPts val="0"/>
              </a:spcAft>
              <a:buFont typeface="Arial" pitchFamily="34" charset="0"/>
              <a:buChar char="•"/>
              <a:defRPr/>
            </a:pPr>
            <a:r>
              <a:rPr lang="en-US" dirty="0" smtClean="0"/>
              <a:t>Refer to the Reporting Framework User Guide</a:t>
            </a:r>
          </a:p>
          <a:p>
            <a:pPr eaLnBrk="1" fontAlgn="auto" hangingPunct="1">
              <a:spcAft>
                <a:spcPts val="0"/>
              </a:spcAft>
              <a:buFont typeface="Arial" pitchFamily="34" charset="0"/>
              <a:buChar char="•"/>
              <a:defRPr/>
            </a:pPr>
            <a:r>
              <a:rPr lang="en-US" dirty="0" smtClean="0"/>
              <a:t>Take QAD’s Reporting Framework training</a:t>
            </a:r>
          </a:p>
          <a:p>
            <a:pPr eaLnBrk="1" fontAlgn="auto" hangingPunct="1">
              <a:spcAft>
                <a:spcPts val="0"/>
              </a:spcAft>
              <a:buFont typeface="Arial" pitchFamily="34" charset="0"/>
              <a:buNone/>
              <a:defRPr/>
            </a:pPr>
            <a:endParaRPr lang="en-US" sz="1900" dirty="0" smtClean="0">
              <a:latin typeface="Courier New" pitchFamily="49" charset="0"/>
              <a:cs typeface="Courier New" pitchFamily="49" charset="0"/>
            </a:endParaRPr>
          </a:p>
          <a:p>
            <a:pPr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sz="1700" dirty="0" smtClean="0">
              <a:solidFill>
                <a:srgbClr val="737373"/>
              </a:solidFill>
              <a:latin typeface="+mn-lt"/>
            </a:endParaRPr>
          </a:p>
          <a:p>
            <a:pPr eaLnBrk="1" fontAlgn="auto" hangingPunct="1">
              <a:lnSpc>
                <a:spcPct val="95000"/>
              </a:lnSpc>
              <a:spcAft>
                <a:spcPts val="0"/>
              </a:spcAft>
              <a:buFont typeface="Arial" pitchFamily="34" charset="0"/>
              <a:buChar char="•"/>
              <a:defRPr/>
            </a:pPr>
            <a:endParaRPr lang="en-US" sz="1700" dirty="0" smtClean="0">
              <a:solidFill>
                <a:srgbClr val="737373"/>
              </a:solidFill>
              <a:latin typeface="+mn-lt"/>
            </a:endParaRPr>
          </a:p>
          <a:p>
            <a:pPr lvl="1"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a:solidFill>
                <a:srgbClr val="737373"/>
              </a:solidFill>
              <a:latin typeface="+mn-lt"/>
            </a:endParaRPr>
          </a:p>
        </p:txBody>
      </p:sp>
      <p:sp>
        <p:nvSpPr>
          <p:cNvPr id="139267"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dirty="0" smtClean="0"/>
              <a:t>For Further Information</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Title 1"/>
          <p:cNvSpPr>
            <a:spLocks noGrp="1"/>
          </p:cNvSpPr>
          <p:nvPr>
            <p:ph type="title"/>
          </p:nvPr>
        </p:nvSpPr>
        <p:spPr>
          <a:xfrm>
            <a:off x="1897063" y="6054725"/>
            <a:ext cx="6989762" cy="803275"/>
          </a:xfrm>
        </p:spPr>
        <p:txBody>
          <a:bodyPr/>
          <a:lstStyle/>
          <a:p>
            <a:pPr eaLnBrk="1" hangingPunct="1"/>
            <a:r>
              <a:rPr lang="en-US" dirty="0" smtClean="0">
                <a:solidFill>
                  <a:srgbClr val="BFBFBF"/>
                </a:solidFill>
              </a:rPr>
              <a:t>QAD Enterprise Edition </a:t>
            </a:r>
          </a:p>
        </p:txBody>
      </p:sp>
      <p:sp>
        <p:nvSpPr>
          <p:cNvPr id="7" name="TextBox 6"/>
          <p:cNvSpPr txBox="1"/>
          <p:nvPr/>
        </p:nvSpPr>
        <p:spPr>
          <a:xfrm>
            <a:off x="987425" y="581025"/>
            <a:ext cx="7880350" cy="3077766"/>
          </a:xfrm>
          <a:prstGeom prst="rect">
            <a:avLst/>
          </a:prstGeom>
          <a:noFill/>
        </p:spPr>
        <p:txBody>
          <a:bodyPr>
            <a:spAutoFit/>
          </a:bodyPr>
          <a:lstStyle/>
          <a:p>
            <a:pPr fontAlgn="auto">
              <a:spcBef>
                <a:spcPts val="0"/>
              </a:spcBef>
              <a:spcAft>
                <a:spcPts val="0"/>
              </a:spcAft>
              <a:defRPr/>
            </a:pPr>
            <a:r>
              <a:rPr lang="en-US" sz="6600" dirty="0" smtClean="0">
                <a:latin typeface="+mj-lt"/>
              </a:rPr>
              <a:t>QAD Enterprise </a:t>
            </a:r>
            <a:r>
              <a:rPr lang="en-US" sz="6600" dirty="0">
                <a:latin typeface="+mj-lt"/>
              </a:rPr>
              <a:t>Edition</a:t>
            </a:r>
          </a:p>
          <a:p>
            <a:pPr fontAlgn="auto">
              <a:spcBef>
                <a:spcPts val="0"/>
              </a:spcBef>
              <a:spcAft>
                <a:spcPts val="0"/>
              </a:spcAft>
              <a:defRPr/>
            </a:pPr>
            <a:r>
              <a:rPr lang="en-US" sz="4400" dirty="0">
                <a:latin typeface="+mj-lt"/>
              </a:rPr>
              <a:t>Validate, Configure, Extend</a:t>
            </a:r>
          </a:p>
          <a:p>
            <a:pPr fontAlgn="auto">
              <a:spcBef>
                <a:spcPts val="0"/>
              </a:spcBef>
              <a:spcAft>
                <a:spcPts val="0"/>
              </a:spcAft>
              <a:defRPr/>
            </a:pPr>
            <a:endParaRPr lang="en-US" dirty="0">
              <a:solidFill>
                <a:srgbClr val="666666"/>
              </a:solidFill>
              <a:latin typeface="Century Gothic" pitchFamily="34" charset="0"/>
            </a:endParaRPr>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313" name="Title 1"/>
          <p:cNvSpPr>
            <a:spLocks noGrp="1"/>
          </p:cNvSpPr>
          <p:nvPr>
            <p:ph type="title"/>
          </p:nvPr>
        </p:nvSpPr>
        <p:spPr>
          <a:xfrm>
            <a:off x="1897063" y="6054725"/>
            <a:ext cx="6989762" cy="803275"/>
          </a:xfrm>
        </p:spPr>
        <p:txBody>
          <a:bodyPr/>
          <a:lstStyle/>
          <a:p>
            <a:pPr eaLnBrk="1" hangingPunct="1"/>
            <a:r>
              <a:rPr lang="en-US" dirty="0" smtClean="0">
                <a:solidFill>
                  <a:srgbClr val="BFBFBF"/>
                </a:solidFill>
              </a:rPr>
              <a:t>End of Lesson</a:t>
            </a:r>
          </a:p>
        </p:txBody>
      </p:sp>
      <p:sp>
        <p:nvSpPr>
          <p:cNvPr id="141314" name="TextBox 4"/>
          <p:cNvSpPr txBox="1">
            <a:spLocks noChangeArrowheads="1"/>
          </p:cNvSpPr>
          <p:nvPr/>
        </p:nvSpPr>
        <p:spPr bwMode="auto">
          <a:xfrm>
            <a:off x="668338" y="508000"/>
            <a:ext cx="6980237" cy="366713"/>
          </a:xfrm>
          <a:prstGeom prst="rect">
            <a:avLst/>
          </a:prstGeom>
          <a:noFill/>
          <a:ln w="9525">
            <a:noFill/>
            <a:miter lim="800000"/>
            <a:headEnd/>
            <a:tailEnd/>
          </a:ln>
        </p:spPr>
        <p:txBody>
          <a:bodyPr>
            <a:spAutoFit/>
          </a:bodyPr>
          <a:lstStyle/>
          <a:p>
            <a:r>
              <a:rPr lang="en-US" dirty="0">
                <a:solidFill>
                  <a:srgbClr val="666666"/>
                </a:solidFill>
                <a:latin typeface="Century Gothic" pitchFamily="34" charset="0"/>
              </a:rPr>
              <a:t>Next: Database Admin, Availability, Disaster Tolerance</a:t>
            </a: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697" name="Picture 3"/>
          <p:cNvPicPr>
            <a:picLocks noChangeAspect="1" noChangeArrowheads="1"/>
          </p:cNvPicPr>
          <p:nvPr/>
        </p:nvPicPr>
        <p:blipFill>
          <a:blip r:embed="rId3" cstate="print"/>
          <a:srcRect/>
          <a:stretch>
            <a:fillRect/>
          </a:stretch>
        </p:blipFill>
        <p:spPr bwMode="auto">
          <a:xfrm>
            <a:off x="1214438" y="776288"/>
            <a:ext cx="6748462" cy="5259387"/>
          </a:xfrm>
          <a:prstGeom prst="rect">
            <a:avLst/>
          </a:prstGeom>
          <a:noFill/>
          <a:ln w="9525">
            <a:noFill/>
            <a:miter lim="800000"/>
            <a:headEnd/>
            <a:tailEnd/>
          </a:ln>
        </p:spPr>
      </p:pic>
      <p:sp>
        <p:nvSpPr>
          <p:cNvPr id="29698" name="Title 5"/>
          <p:cNvSpPr>
            <a:spLocks noGrp="1"/>
          </p:cNvSpPr>
          <p:nvPr>
            <p:ph type="title"/>
          </p:nvPr>
        </p:nvSpPr>
        <p:spPr>
          <a:xfrm>
            <a:off x="1803400" y="6054725"/>
            <a:ext cx="7083425" cy="803275"/>
          </a:xfrm>
        </p:spPr>
        <p:txBody>
          <a:bodyPr/>
          <a:lstStyle/>
          <a:p>
            <a:pPr eaLnBrk="1" hangingPunct="1"/>
            <a:r>
              <a:rPr lang="en-US" dirty="0" smtClean="0">
                <a:solidFill>
                  <a:srgbClr val="BFBFBF"/>
                </a:solidFill>
              </a:rPr>
              <a:t> Validating QAD Enterprise Edition</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Title 5"/>
          <p:cNvSpPr>
            <a:spLocks noGrp="1"/>
          </p:cNvSpPr>
          <p:nvPr>
            <p:ph type="title"/>
          </p:nvPr>
        </p:nvSpPr>
        <p:spPr>
          <a:xfrm>
            <a:off x="1803400" y="6054725"/>
            <a:ext cx="7083425" cy="803275"/>
          </a:xfrm>
        </p:spPr>
        <p:txBody>
          <a:bodyPr/>
          <a:lstStyle/>
          <a:p>
            <a:pPr eaLnBrk="1" hangingPunct="1"/>
            <a:r>
              <a:rPr lang="en-US" dirty="0" smtClean="0">
                <a:solidFill>
                  <a:srgbClr val="BFBFBF"/>
                </a:solidFill>
              </a:rPr>
              <a:t>Validating QAD Enterprise Edition</a:t>
            </a:r>
          </a:p>
        </p:txBody>
      </p:sp>
      <p:sp>
        <p:nvSpPr>
          <p:cNvPr id="4" name="Content Placeholder 3"/>
          <p:cNvSpPr>
            <a:spLocks noGrp="1"/>
          </p:cNvSpPr>
          <p:nvPr>
            <p:ph idx="1"/>
          </p:nvPr>
        </p:nvSpPr>
        <p:spPr>
          <a:xfrm>
            <a:off x="692150" y="1116013"/>
            <a:ext cx="7404100" cy="1133475"/>
          </a:xfrm>
        </p:spPr>
        <p:txBody>
          <a:bodyPr/>
          <a:lstStyle/>
          <a:p>
            <a:pPr eaLnBrk="1" fontAlgn="auto" hangingPunct="1">
              <a:lnSpc>
                <a:spcPct val="95000"/>
              </a:lnSpc>
              <a:spcAft>
                <a:spcPts val="0"/>
              </a:spcAft>
              <a:buNone/>
              <a:defRPr/>
            </a:pPr>
            <a:r>
              <a:rPr lang="en-US" dirty="0" smtClean="0">
                <a:solidFill>
                  <a:srgbClr val="737373"/>
                </a:solidFill>
                <a:latin typeface="+mn-lt"/>
              </a:rPr>
              <a:t>Can you log in via the character UI?</a:t>
            </a:r>
          </a:p>
          <a:p>
            <a:pPr lvl="1" eaLnBrk="1" fontAlgn="auto" hangingPunct="1">
              <a:lnSpc>
                <a:spcPct val="95000"/>
              </a:lnSpc>
              <a:spcAft>
                <a:spcPts val="0"/>
              </a:spcAft>
              <a:buNone/>
              <a:defRPr/>
            </a:pPr>
            <a:r>
              <a:rPr lang="en-US" dirty="0" smtClean="0">
                <a:solidFill>
                  <a:srgbClr val="737373"/>
                </a:solidFill>
                <a:latin typeface="+mn-lt"/>
              </a:rPr>
              <a:t>/</a:t>
            </a:r>
            <a:r>
              <a:rPr lang="en-US" dirty="0" smtClean="0">
                <a:solidFill>
                  <a:srgbClr val="737373"/>
                </a:solidFill>
                <a:latin typeface="+mn-lt"/>
              </a:rPr>
              <a:t>envs</a:t>
            </a:r>
            <a:r>
              <a:rPr lang="en-US" dirty="0" smtClean="0">
                <a:solidFill>
                  <a:srgbClr val="737373"/>
                </a:solidFill>
                <a:latin typeface="+mn-lt"/>
              </a:rPr>
              <a:t>/[</a:t>
            </a:r>
            <a:r>
              <a:rPr lang="en-US" dirty="0" smtClean="0">
                <a:solidFill>
                  <a:srgbClr val="737373"/>
                </a:solidFill>
                <a:latin typeface="+mn-lt"/>
              </a:rPr>
              <a:t>envname</a:t>
            </a:r>
            <a:r>
              <a:rPr lang="en-US" dirty="0" smtClean="0">
                <a:solidFill>
                  <a:srgbClr val="737373"/>
                </a:solidFill>
                <a:latin typeface="+mn-lt"/>
              </a:rPr>
              <a:t>]/scripts/client.[</a:t>
            </a:r>
            <a:r>
              <a:rPr lang="en-US" dirty="0" smtClean="0">
                <a:solidFill>
                  <a:srgbClr val="737373"/>
                </a:solidFill>
                <a:latin typeface="+mn-lt"/>
              </a:rPr>
              <a:t>envname</a:t>
            </a:r>
            <a:r>
              <a:rPr lang="en-US" dirty="0" smtClean="0">
                <a:solidFill>
                  <a:srgbClr val="737373"/>
                </a:solidFill>
                <a:latin typeface="+mn-lt"/>
              </a:rPr>
              <a:t>]</a:t>
            </a:r>
          </a:p>
          <a:p>
            <a:pPr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2"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a:solidFill>
                <a:srgbClr val="737373"/>
              </a:solidFill>
              <a:latin typeface="+mn-lt"/>
            </a:endParaRPr>
          </a:p>
        </p:txBody>
      </p:sp>
      <p:sp>
        <p:nvSpPr>
          <p:cNvPr id="31747"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dirty="0" smtClean="0"/>
              <a:t>Quick Connectivity Check</a:t>
            </a:r>
          </a:p>
        </p:txBody>
      </p:sp>
      <p:pic>
        <p:nvPicPr>
          <p:cNvPr id="31748" name="Picture 4"/>
          <p:cNvPicPr>
            <a:picLocks noChangeAspect="1" noChangeArrowheads="1"/>
          </p:cNvPicPr>
          <p:nvPr/>
        </p:nvPicPr>
        <p:blipFill>
          <a:blip r:embed="rId3" cstate="print"/>
          <a:srcRect/>
          <a:stretch>
            <a:fillRect/>
          </a:stretch>
        </p:blipFill>
        <p:spPr bwMode="auto">
          <a:xfrm>
            <a:off x="1504950" y="2244725"/>
            <a:ext cx="6134100" cy="30956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Title 5"/>
          <p:cNvSpPr>
            <a:spLocks noGrp="1"/>
          </p:cNvSpPr>
          <p:nvPr>
            <p:ph type="title"/>
          </p:nvPr>
        </p:nvSpPr>
        <p:spPr>
          <a:xfrm>
            <a:off x="1803400" y="6054725"/>
            <a:ext cx="7083425" cy="803275"/>
          </a:xfrm>
        </p:spPr>
        <p:txBody>
          <a:bodyPr/>
          <a:lstStyle/>
          <a:p>
            <a:pPr eaLnBrk="1" hangingPunct="1"/>
            <a:r>
              <a:rPr lang="en-US" dirty="0" smtClean="0">
                <a:solidFill>
                  <a:srgbClr val="BFBFBF"/>
                </a:solidFill>
              </a:rPr>
              <a:t>Validating QAD Enterprise Edition</a:t>
            </a:r>
          </a:p>
        </p:txBody>
      </p:sp>
      <p:sp>
        <p:nvSpPr>
          <p:cNvPr id="4" name="Content Placeholder 3"/>
          <p:cNvSpPr>
            <a:spLocks noGrp="1"/>
          </p:cNvSpPr>
          <p:nvPr>
            <p:ph idx="1"/>
          </p:nvPr>
        </p:nvSpPr>
        <p:spPr>
          <a:xfrm>
            <a:off x="696913" y="1101499"/>
            <a:ext cx="7399337" cy="596900"/>
          </a:xfrm>
        </p:spPr>
        <p:txBody>
          <a:bodyPr/>
          <a:lstStyle/>
          <a:p>
            <a:pPr eaLnBrk="1" fontAlgn="auto" hangingPunct="1">
              <a:lnSpc>
                <a:spcPct val="95000"/>
              </a:lnSpc>
              <a:spcAft>
                <a:spcPts val="0"/>
              </a:spcAft>
              <a:buNone/>
              <a:defRPr/>
            </a:pPr>
            <a:r>
              <a:rPr lang="en-US" dirty="0" smtClean="0">
                <a:solidFill>
                  <a:srgbClr val="737373"/>
                </a:solidFill>
                <a:latin typeface="+mn-lt"/>
              </a:rPr>
              <a:t>Can you log in via the QAD .NET UI?</a:t>
            </a: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2"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a:solidFill>
                <a:srgbClr val="737373"/>
              </a:solidFill>
              <a:latin typeface="+mn-lt"/>
            </a:endParaRPr>
          </a:p>
        </p:txBody>
      </p:sp>
      <p:sp>
        <p:nvSpPr>
          <p:cNvPr id="33795"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dirty="0" smtClean="0"/>
              <a:t>Quick Connectivity Check</a:t>
            </a:r>
          </a:p>
        </p:txBody>
      </p:sp>
      <p:pic>
        <p:nvPicPr>
          <p:cNvPr id="33796" name="Picture 2"/>
          <p:cNvPicPr>
            <a:picLocks noChangeAspect="1" noChangeArrowheads="1"/>
          </p:cNvPicPr>
          <p:nvPr/>
        </p:nvPicPr>
        <p:blipFill>
          <a:blip r:embed="rId3" cstate="print"/>
          <a:srcRect/>
          <a:stretch>
            <a:fillRect/>
          </a:stretch>
        </p:blipFill>
        <p:spPr bwMode="auto">
          <a:xfrm>
            <a:off x="680759" y="1703206"/>
            <a:ext cx="3022600" cy="2071688"/>
          </a:xfrm>
          <a:prstGeom prst="rect">
            <a:avLst/>
          </a:prstGeom>
          <a:noFill/>
          <a:ln w="9525">
            <a:noFill/>
            <a:miter lim="800000"/>
            <a:headEnd/>
            <a:tailEnd/>
          </a:ln>
        </p:spPr>
      </p:pic>
      <p:pic>
        <p:nvPicPr>
          <p:cNvPr id="7" name="Picture 6" descr="pg127cropped.png"/>
          <p:cNvPicPr>
            <a:picLocks noChangeAspect="1"/>
          </p:cNvPicPr>
          <p:nvPr/>
        </p:nvPicPr>
        <p:blipFill>
          <a:blip r:embed="rId4" cstate="print"/>
          <a:stretch>
            <a:fillRect/>
          </a:stretch>
        </p:blipFill>
        <p:spPr>
          <a:xfrm>
            <a:off x="4341205" y="1695243"/>
            <a:ext cx="3977143" cy="3828572"/>
          </a:xfrm>
          <a:prstGeom prst="rect">
            <a:avLst/>
          </a:prstGeom>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Title 5"/>
          <p:cNvSpPr>
            <a:spLocks noGrp="1"/>
          </p:cNvSpPr>
          <p:nvPr>
            <p:ph type="title"/>
          </p:nvPr>
        </p:nvSpPr>
        <p:spPr>
          <a:xfrm>
            <a:off x="1803400" y="6054725"/>
            <a:ext cx="7083425" cy="803275"/>
          </a:xfrm>
        </p:spPr>
        <p:txBody>
          <a:bodyPr/>
          <a:lstStyle/>
          <a:p>
            <a:pPr eaLnBrk="1" hangingPunct="1"/>
            <a:r>
              <a:rPr lang="en-US" dirty="0" smtClean="0">
                <a:solidFill>
                  <a:srgbClr val="BFBFBF"/>
                </a:solidFill>
              </a:rPr>
              <a:t>Validating QAD Enterprise Edition</a:t>
            </a:r>
          </a:p>
        </p:txBody>
      </p:sp>
      <p:sp>
        <p:nvSpPr>
          <p:cNvPr id="4" name="Content Placeholder 3"/>
          <p:cNvSpPr>
            <a:spLocks noGrp="1"/>
          </p:cNvSpPr>
          <p:nvPr>
            <p:ph idx="1"/>
          </p:nvPr>
        </p:nvSpPr>
        <p:spPr>
          <a:xfrm>
            <a:off x="696913" y="1116013"/>
            <a:ext cx="7399337" cy="1104900"/>
          </a:xfrm>
        </p:spPr>
        <p:txBody>
          <a:bodyPr>
            <a:normAutofit fontScale="92500"/>
          </a:bodyPr>
          <a:lstStyle/>
          <a:p>
            <a:pPr marL="0" indent="0" eaLnBrk="1" fontAlgn="auto" hangingPunct="1">
              <a:lnSpc>
                <a:spcPct val="95000"/>
              </a:lnSpc>
              <a:spcAft>
                <a:spcPts val="0"/>
              </a:spcAft>
              <a:buNone/>
              <a:defRPr/>
            </a:pPr>
            <a:r>
              <a:rPr lang="en-US" sz="2600" dirty="0" smtClean="0">
                <a:solidFill>
                  <a:srgbClr val="737373"/>
                </a:solidFill>
                <a:latin typeface="+mn-lt"/>
              </a:rPr>
              <a:t>Can you launch embedded Telnet?</a:t>
            </a:r>
          </a:p>
          <a:p>
            <a:pPr marL="0" lvl="1" indent="231775" eaLnBrk="1" fontAlgn="auto" hangingPunct="1">
              <a:lnSpc>
                <a:spcPct val="95000"/>
              </a:lnSpc>
              <a:spcAft>
                <a:spcPts val="0"/>
              </a:spcAft>
              <a:buNone/>
              <a:defRPr/>
            </a:pPr>
            <a:r>
              <a:rPr lang="en-US" dirty="0" smtClean="0">
                <a:solidFill>
                  <a:srgbClr val="737373"/>
                </a:solidFill>
                <a:latin typeface="+mn-lt"/>
              </a:rPr>
              <a:t>Example “Archive File Reload” or “License Registration”</a:t>
            </a: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2"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a:solidFill>
                <a:srgbClr val="737373"/>
              </a:solidFill>
              <a:latin typeface="+mn-lt"/>
            </a:endParaRPr>
          </a:p>
        </p:txBody>
      </p:sp>
      <p:sp>
        <p:nvSpPr>
          <p:cNvPr id="35843"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dirty="0" smtClean="0"/>
              <a:t>Quick Connectivity Check</a:t>
            </a:r>
          </a:p>
        </p:txBody>
      </p:sp>
      <p:pic>
        <p:nvPicPr>
          <p:cNvPr id="6" name="Picture 5" descr="pg128-cropped.png"/>
          <p:cNvPicPr>
            <a:picLocks noChangeAspect="1"/>
          </p:cNvPicPr>
          <p:nvPr/>
        </p:nvPicPr>
        <p:blipFill>
          <a:blip r:embed="rId3" cstate="print"/>
          <a:stretch>
            <a:fillRect/>
          </a:stretch>
        </p:blipFill>
        <p:spPr>
          <a:xfrm>
            <a:off x="255195" y="2489909"/>
            <a:ext cx="8612191" cy="1768952"/>
          </a:xfrm>
          <a:prstGeom prst="rect">
            <a:avLst/>
          </a:prstGeom>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QAD Corporate PPT Template">
  <a:themeElements>
    <a:clrScheme name="QAD Colour Scheme">
      <a:dk1>
        <a:srgbClr val="424242"/>
      </a:dk1>
      <a:lt1>
        <a:sysClr val="window" lastClr="FFFFFF"/>
      </a:lt1>
      <a:dk2>
        <a:srgbClr val="424242"/>
      </a:dk2>
      <a:lt2>
        <a:srgbClr val="FFFFFF"/>
      </a:lt2>
      <a:accent1>
        <a:srgbClr val="4F81BD"/>
      </a:accent1>
      <a:accent2>
        <a:srgbClr val="366092"/>
      </a:accent2>
      <a:accent3>
        <a:srgbClr val="95B3D7"/>
      </a:accent3>
      <a:accent4>
        <a:srgbClr val="9BBB59"/>
      </a:accent4>
      <a:accent5>
        <a:srgbClr val="969696"/>
      </a:accent5>
      <a:accent6>
        <a:srgbClr val="FF9900"/>
      </a:accent6>
      <a:hlink>
        <a:srgbClr val="779ECC"/>
      </a:hlink>
      <a:folHlink>
        <a:srgbClr val="7F7F7F"/>
      </a:folHlink>
    </a:clrScheme>
    <a:fontScheme name="QAD Font Header">
      <a:majorFont>
        <a:latin typeface="Century Gothic"/>
        <a:ea typeface=""/>
        <a:cs typeface=""/>
      </a:majorFont>
      <a:minorFont>
        <a:latin typeface="Century Gothic"/>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lnDef>
      <a:spPr>
        <a:ln w="50800">
          <a:solidFill>
            <a:schemeClr val="bg1">
              <a:lumMod val="65000"/>
            </a:schemeClr>
          </a:solidFill>
          <a:tailEnd type="none"/>
        </a:ln>
        <a:effectLst>
          <a:outerShdw blurRad="50800" dist="38100" dir="2700000" algn="tl" rotWithShape="0">
            <a:prstClr val="black">
              <a:alpha val="40000"/>
            </a:prstClr>
          </a:outerShdw>
        </a:effectLst>
        <a:scene3d>
          <a:camera prst="orthographicFront"/>
          <a:lightRig rig="threePt" dir="t"/>
        </a:scene3d>
        <a:sp3d>
          <a:bevelT w="165100" prst="coolSlant"/>
        </a:sp3d>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defRPr dirty="0" smtClean="0">
            <a:solidFill>
              <a:srgbClr val="666666"/>
            </a:solidFill>
            <a:latin typeface="Century Gothic" pitchFamily="34" charset="0"/>
          </a:defRPr>
        </a:defPPr>
      </a:lstStyle>
    </a:tx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QAD Corporate PPT Template</Template>
  <TotalTime>15528</TotalTime>
  <Words>2772</Words>
  <Application>Microsoft Office PowerPoint</Application>
  <PresentationFormat>On-screen Show (4:3)</PresentationFormat>
  <Paragraphs>481</Paragraphs>
  <Slides>50</Slides>
  <Notes>45</Notes>
  <HiddenSlides>0</HiddenSlides>
  <MMClips>0</MMClips>
  <ScaleCrop>false</ScaleCrop>
  <HeadingPairs>
    <vt:vector size="4" baseType="variant">
      <vt:variant>
        <vt:lpstr>Theme</vt:lpstr>
      </vt:variant>
      <vt:variant>
        <vt:i4>1</vt:i4>
      </vt:variant>
      <vt:variant>
        <vt:lpstr>Slide Titles</vt:lpstr>
      </vt:variant>
      <vt:variant>
        <vt:i4>50</vt:i4>
      </vt:variant>
    </vt:vector>
  </HeadingPairs>
  <TitlesOfParts>
    <vt:vector size="51" baseType="lpstr">
      <vt:lpstr>QAD Corporate PPT Template</vt:lpstr>
      <vt:lpstr>Slide 1</vt:lpstr>
      <vt:lpstr>Slide 2</vt:lpstr>
      <vt:lpstr>Introduction</vt:lpstr>
      <vt:lpstr>Agenda</vt:lpstr>
      <vt:lpstr>QAD Enterprise Edition </vt:lpstr>
      <vt:lpstr> Validating QAD Enterprise Edition</vt:lpstr>
      <vt:lpstr>Validating QAD Enterprise Edition</vt:lpstr>
      <vt:lpstr>Validating QAD Enterprise Edition</vt:lpstr>
      <vt:lpstr>Validating QAD Enterprise Edition</vt:lpstr>
      <vt:lpstr>Validating QAD Enterprise Edition</vt:lpstr>
      <vt:lpstr>Validating QAD Enterprise Edition</vt:lpstr>
      <vt:lpstr>Validating QAD Enterprise Edition</vt:lpstr>
      <vt:lpstr>Validating Enterprise Edition</vt:lpstr>
      <vt:lpstr>Slide 14</vt:lpstr>
      <vt:lpstr>Enhanced Client Logging</vt:lpstr>
      <vt:lpstr>Enhanced Client Logging</vt:lpstr>
      <vt:lpstr>Enhanced Client Logging</vt:lpstr>
      <vt:lpstr>Enhanced Client Logging</vt:lpstr>
      <vt:lpstr>Enhanced Client Logging</vt:lpstr>
      <vt:lpstr>Important File Locations</vt:lpstr>
      <vt:lpstr>Important File Locations</vt:lpstr>
      <vt:lpstr>Important File Locations</vt:lpstr>
      <vt:lpstr>Troubleshooting</vt:lpstr>
      <vt:lpstr>Troubleshooting</vt:lpstr>
      <vt:lpstr>Troubleshooting</vt:lpstr>
      <vt:lpstr>Troubleshooting</vt:lpstr>
      <vt:lpstr>Troubleshooting</vt:lpstr>
      <vt:lpstr>Configuration Tips</vt:lpstr>
      <vt:lpstr>Configuration Tips</vt:lpstr>
      <vt:lpstr>Configuration Tips</vt:lpstr>
      <vt:lpstr>Configuration Tips</vt:lpstr>
      <vt:lpstr>Visibility Tips</vt:lpstr>
      <vt:lpstr>Visibility Tips</vt:lpstr>
      <vt:lpstr>Next</vt:lpstr>
      <vt:lpstr>Daemons</vt:lpstr>
      <vt:lpstr>Daemons</vt:lpstr>
      <vt:lpstr>Daemons</vt:lpstr>
      <vt:lpstr>Daemons</vt:lpstr>
      <vt:lpstr>Daemons</vt:lpstr>
      <vt:lpstr>Reporting Framework</vt:lpstr>
      <vt:lpstr>Reporting Framework</vt:lpstr>
      <vt:lpstr>Reporting Framework</vt:lpstr>
      <vt:lpstr>Reporting Framework</vt:lpstr>
      <vt:lpstr>Reporting Framework</vt:lpstr>
      <vt:lpstr>Reporting Framework</vt:lpstr>
      <vt:lpstr>Reporting Framework</vt:lpstr>
      <vt:lpstr>Reporting Framework</vt:lpstr>
      <vt:lpstr>Reporting Framework</vt:lpstr>
      <vt:lpstr>Reporting Framework</vt:lpstr>
      <vt:lpstr>End of Lesson</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Derek Bradley</dc:creator>
  <cp:lastModifiedBy>Administrator</cp:lastModifiedBy>
  <cp:revision>751</cp:revision>
  <dcterms:created xsi:type="dcterms:W3CDTF">2010-09-03T18:23:38Z</dcterms:created>
  <dcterms:modified xsi:type="dcterms:W3CDTF">2017-01-24T19:18:42Z</dcterms:modified>
</cp:coreProperties>
</file>