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222.xml"/>
  <Override ContentType="application/vnd.openxmlformats-officedocument.presentationml.notesSlide+xml" PartName="/ppt/notesSlides/notesSlide25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249.xml"/>
  <Override ContentType="application/vnd.openxmlformats-officedocument.presentationml.notesSlide+xml" PartName="/ppt/notesSlides/notesSlide206.xml"/>
  <Override ContentType="application/vnd.openxmlformats-officedocument.presentationml.notesSlide+xml" PartName="/ppt/notesSlides/notesSlide230.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76.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214.xml"/>
  <Override ContentType="application/vnd.openxmlformats-officedocument.presentationml.notesSlide+xml" PartName="/ppt/notesSlides/notesSlide1.xml"/>
  <Override ContentType="application/vnd.openxmlformats-officedocument.presentationml.notesSlide+xml" PartName="/ppt/notesSlides/notesSlide196.xml"/>
  <Override ContentType="application/vnd.openxmlformats-officedocument.presentationml.notesSlide+xml" PartName="/ppt/notesSlides/notesSlide250.xml"/>
  <Override ContentType="application/vnd.openxmlformats-officedocument.presentationml.notesSlide+xml" PartName="/ppt/notesSlides/notesSlide105.xml"/>
  <Override ContentType="application/vnd.openxmlformats-officedocument.presentationml.notesSlide+xml" PartName="/ppt/notesSlides/notesSlide148.xml"/>
  <Override ContentType="application/vnd.openxmlformats-officedocument.presentationml.notesSlide+xml" PartName="/ppt/notesSlides/notesSlide202.xml"/>
  <Override ContentType="application/vnd.openxmlformats-officedocument.presentationml.notesSlide+xml" PartName="/ppt/notesSlides/notesSlide39.xml"/>
  <Override ContentType="application/vnd.openxmlformats-officedocument.presentationml.notesSlide+xml" PartName="/ppt/notesSlides/notesSlide137.xml"/>
  <Override ContentType="application/vnd.openxmlformats-officedocument.presentationml.notesSlide+xml" PartName="/ppt/notesSlides/notesSlide87.xml"/>
  <Override ContentType="application/vnd.openxmlformats-officedocument.presentationml.notesSlide+xml" PartName="/ppt/notesSlides/notesSlide44.xml"/>
  <Override ContentType="application/vnd.openxmlformats-officedocument.presentationml.notesSlide+xml" PartName="/ppt/notesSlides/notesSlide23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10.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229.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21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253.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238.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225.xml"/>
  <Override ContentType="application/vnd.openxmlformats-officedocument.presentationml.notesSlide+xml" PartName="/ppt/notesSlides/notesSlide24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256.xml"/>
  <Override ContentType="application/vnd.openxmlformats-officedocument.presentationml.notesSlide+xml" PartName="/ppt/notesSlides/notesSlide213.xml"/>
  <Override ContentType="application/vnd.openxmlformats-officedocument.presentationml.notesSlide+xml" PartName="/ppt/notesSlides/notesSlide223.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231.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03.xml"/>
  <Override ContentType="application/vnd.openxmlformats-officedocument.presentationml.notesSlide+xml" PartName="/ppt/notesSlides/notesSlide13.xml"/>
  <Override ContentType="application/vnd.openxmlformats-officedocument.presentationml.notesSlide+xml" PartName="/ppt/notesSlides/notesSlide24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95.xml"/>
  <Override ContentType="application/vnd.openxmlformats-officedocument.presentationml.notesSlide+xml" PartName="/ppt/notesSlides/notesSlide183.xml"/>
  <Override ContentType="application/vnd.openxmlformats-officedocument.presentationml.notesSlide+xml" PartName="/ppt/notesSlides/notesSlide217.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167.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51.xml"/>
  <Override ContentType="application/vnd.openxmlformats-officedocument.presentationml.notesSlide+xml" PartName="/ppt/notesSlides/notesSlide149.xml"/>
  <Override ContentType="application/vnd.openxmlformats-officedocument.presentationml.notesSlide+xml" PartName="/ppt/notesSlides/notesSlide252.xml"/>
  <Override ContentType="application/vnd.openxmlformats-officedocument.presentationml.notesSlide+xml" PartName="/ppt/notesSlides/notesSlide62.xml"/>
  <Override ContentType="application/vnd.openxmlformats-officedocument.presentationml.notesSlide+xml" PartName="/ppt/notesSlides/notesSlide235.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39.xml"/>
  <Override ContentType="application/vnd.openxmlformats-officedocument.presentationml.notesSlide+xml" PartName="/ppt/notesSlides/notesSlide228.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245.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90.xml"/>
  <Override ContentType="application/vnd.openxmlformats-officedocument.presentationml.notesSlide+xml" PartName="/ppt/notesSlides/notesSlide218.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128.xml"/>
  <Override ContentType="application/vnd.openxmlformats-officedocument.presentationml.notesSlide+xml" PartName="/ppt/notesSlides/notesSlide224.xml"/>
  <Override ContentType="application/vnd.openxmlformats-officedocument.presentationml.notesSlide+xml" PartName="/ppt/notesSlides/notesSlide241.xml"/>
  <Override ContentType="application/vnd.openxmlformats-officedocument.presentationml.notesSlide+xml" PartName="/ppt/notesSlides/notesSlide162.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207.xml"/>
  <Override ContentType="application/vnd.openxmlformats-officedocument.presentationml.notesSlide+xml" PartName="/ppt/notesSlides/notesSlide102.xml"/>
  <Override ContentType="application/vnd.openxmlformats-officedocument.presentationml.notesSlide+xml" PartName="/ppt/notesSlides/notesSlide8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88.xml"/>
  <Override ContentType="application/vnd.openxmlformats-officedocument.presentationml.notesSlide+xml" PartName="/ppt/notesSlides/notesSlide3.xml"/>
  <Override ContentType="application/vnd.openxmlformats-officedocument.presentationml.notesSlide+xml" PartName="/ppt/notesSlides/notesSlide50.xml"/>
  <Override ContentType="application/vnd.openxmlformats-officedocument.presentationml.notesSlide+xml" PartName="/ppt/notesSlides/notesSlide239.xml"/>
  <Override ContentType="application/vnd.openxmlformats-officedocument.presentationml.notesSlide+xml" PartName="/ppt/notesSlides/notesSlide240.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23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220.xml"/>
  <Override ContentType="application/vnd.openxmlformats-officedocument.presentationml.notesSlide+xml" PartName="/ppt/notesSlides/notesSlide69.xml"/>
  <Override ContentType="application/vnd.openxmlformats-officedocument.presentationml.notesSlide+xml" PartName="/ppt/notesSlides/notesSlide178.xml"/>
  <Override ContentType="application/vnd.openxmlformats-officedocument.presentationml.notesSlide+xml" PartName="/ppt/notesSlides/notesSlide26.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204.xml"/>
  <Override ContentType="application/vnd.openxmlformats-officedocument.presentationml.notesSlide+xml" PartName="/ppt/notesSlides/notesSlide247.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216.xml"/>
  <Override ContentType="application/vnd.openxmlformats-officedocument.presentationml.notesSlide+xml" PartName="/ppt/notesSlides/notesSlide227.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219.xml"/>
  <Override ContentType="application/vnd.openxmlformats-officedocument.presentationml.notesSlide+xml" PartName="/ppt/notesSlides/notesSlide11.xml"/>
  <Override ContentType="application/vnd.openxmlformats-officedocument.presentationml.notesSlide+xml" PartName="/ppt/notesSlides/notesSlide120.xml"/>
  <Override ContentType="application/vnd.openxmlformats-officedocument.presentationml.notesSlide+xml" PartName="/ppt/notesSlides/notesSlide236.xml"/>
  <Override ContentType="application/vnd.openxmlformats-officedocument.presentationml.notesSlide+xml" PartName="/ppt/notesSlides/notesSlide244.xml"/>
  <Override ContentType="application/vnd.openxmlformats-officedocument.presentationml.notesSlide+xml" PartName="/ppt/notesSlides/notesSlide201.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91.xml"/>
  <Override ContentType="application/vnd.openxmlformats-officedocument.presentationml.notesSlide+xml" PartName="/ppt/notesSlides/notesSlide20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174.xml"/>
  <Override ContentType="application/vnd.openxmlformats-officedocument.presentationml.notesSlide+xml" PartName="/ppt/notesSlides/notesSlide255.xml"/>
  <Override ContentType="application/vnd.openxmlformats-officedocument.presentationml.notesSlide+xml" PartName="/ppt/notesSlides/notesSlide212.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248.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215.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258.xml"/>
  <Override ContentType="application/vnd.openxmlformats-officedocument.presentationml.notesSlide+xml" PartName="/ppt/notesSlides/notesSlide169.xml"/>
  <Override ContentType="application/vnd.openxmlformats-officedocument.presentationml.notesSlide+xml" PartName="/ppt/notesSlides/notesSlide205.xml"/>
  <Override ContentType="application/vnd.openxmlformats-officedocument.presentationml.notesSlide+xml" PartName="/ppt/notesSlides/notesSlide108.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233.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97.xml"/>
  <Override ContentType="application/vnd.openxmlformats-officedocument.presentationml.notesSlide+xml" PartName="/ppt/notesSlides/notesSlide221.xml"/>
  <Override ContentType="application/vnd.openxmlformats-officedocument.presentationml.notesSlide+xml" PartName="/ppt/notesSlides/notesSlide58.xml"/>
  <Override ContentType="application/vnd.openxmlformats-officedocument.presentationml.notesSlide+xml" PartName="/ppt/notesSlides/notesSlide154.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70.xml"/>
  <Override ContentType="application/vnd.openxmlformats-officedocument.presentationml.notesSlide+xml" PartName="/ppt/notesSlides/notesSlide243.xml"/>
  <Override ContentType="application/vnd.openxmlformats-officedocument.presentationml.notesSlide+xml" PartName="/ppt/notesSlides/notesSlide111.xml"/>
  <Override ContentType="application/vnd.openxmlformats-officedocument.presentationml.notesSlide+xml" PartName="/ppt/notesSlides/notesSlide226.xml"/>
  <Override ContentType="application/vnd.openxmlformats-officedocument.presentationml.notesSlide+xml" PartName="/ppt/notesSlides/notesSlide200.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209.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237.xml"/>
  <Override ContentType="application/vnd.openxmlformats-officedocument.presentationml.notesSlide+xml" PartName="/ppt/notesSlides/notesSlide211.xml"/>
  <Override ContentType="application/vnd.openxmlformats-officedocument.presentationml.notesSlide+xml" PartName="/ppt/notesSlides/notesSlide254.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96.xml"/>
  <Override ContentType="application/vnd.openxmlformats-officedocument.presentationml.notesSlide+xml" PartName="/ppt/notesSlides/notesSlide192.xml"/>
  <Override ContentType="application/vnd.openxmlformats-officedocument.presentationml.notesSlide+xml" PartName="/ppt/notesSlides/notesSlide19.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175.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253.xml"/>
  <Override ContentType="application/vnd.openxmlformats-officedocument.presentationml.slide+xml" PartName="/ppt/slides/slide43.xml"/>
  <Override ContentType="application/vnd.openxmlformats-officedocument.presentationml.slide+xml" PartName="/ppt/slides/slide199.xml"/>
  <Override ContentType="application/vnd.openxmlformats-officedocument.presentationml.slide+xml" PartName="/ppt/slides/slide210.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202.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5.xml"/>
  <Override ContentType="application/vnd.openxmlformats-officedocument.presentationml.slide+xml" PartName="/ppt/slides/slide237.xml"/>
  <Override ContentType="application/vnd.openxmlformats-officedocument.presentationml.slide+xml" PartName="/ppt/slides/slide51.xml"/>
  <Override ContentType="application/vnd.openxmlformats-officedocument.presentationml.slide+xml" PartName="/ppt/slides/slide245.xml"/>
  <Override ContentType="application/vnd.openxmlformats-officedocument.presentationml.slide+xml" PartName="/ppt/slides/slide113.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217.xml"/>
  <Override ContentType="application/vnd.openxmlformats-officedocument.presentationml.slide+xml" PartName="/ppt/slides/slide71.xml"/>
  <Override ContentType="application/vnd.openxmlformats-officedocument.presentationml.slide+xml" PartName="/ppt/slides/slide179.xml"/>
  <Override ContentType="application/vnd.openxmlformats-officedocument.presentationml.slide+xml" PartName="/ppt/slides/slide233.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229.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141.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257.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214.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206.xml"/>
  <Override ContentType="application/vnd.openxmlformats-officedocument.presentationml.slide+xml" PartName="/ppt/slides/slide55.xml"/>
  <Override ContentType="application/vnd.openxmlformats-officedocument.presentationml.slide+xml" PartName="/ppt/slides/slide249.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242.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176.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225.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201.xml"/>
  <Override ContentType="application/vnd.openxmlformats-officedocument.presentationml.slide+xml" PartName="/ppt/slides/slide244.xml"/>
  <Override ContentType="application/vnd.openxmlformats-officedocument.presentationml.slide+xml" PartName="/ppt/slides/slide52.xml"/>
  <Override ContentType="application/vnd.openxmlformats-officedocument.presentationml.slide+xml" PartName="/ppt/slides/slide95.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211.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254.xml"/>
  <Override ContentType="application/vnd.openxmlformats-officedocument.presentationml.slide+xml" PartName="/ppt/slides/slide122.xml"/>
  <Override ContentType="application/vnd.openxmlformats-officedocument.presentationml.slide+xml" PartName="/ppt/slides/slide147.xml"/>
  <Override ContentType="application/vnd.openxmlformats-officedocument.presentationml.slide+xml" PartName="/ppt/slides/slide191.xml"/>
  <Override ContentType="application/vnd.openxmlformats-officedocument.presentationml.slide+xml" PartName="/ppt/slides/slide23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250.xml"/>
  <Override ContentType="application/vnd.openxmlformats-officedocument.presentationml.slide+xml" PartName="/ppt/slides/slide153.xml"/>
  <Override ContentType="application/vnd.openxmlformats-officedocument.presentationml.slide+xml" PartName="/ppt/slides/slide248.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49.xml"/>
  <Override ContentType="application/vnd.openxmlformats-officedocument.presentationml.slide+xml" PartName="/ppt/slides/slide216.xml"/>
  <Override ContentType="application/vnd.openxmlformats-officedocument.presentationml.slide+xml" PartName="/ppt/slides/slide83.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221.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258.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215.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222.xml"/>
  <Override ContentType="application/vnd.openxmlformats-officedocument.presentationml.slide+xml" PartName="/ppt/slides/slide205.xml"/>
  <Override ContentType="application/vnd.openxmlformats-officedocument.presentationml.slide+xml" PartName="/ppt/slides/slide160.xml"/>
  <Override ContentType="application/vnd.openxmlformats-officedocument.presentationml.slide+xml" PartName="/ppt/slides/slide232.xml"/>
  <Override ContentType="application/vnd.openxmlformats-officedocument.presentationml.slide+xml" PartName="/ppt/slides/slide100.xml"/>
  <Override ContentType="application/vnd.openxmlformats-officedocument.presentationml.slide+xml" PartName="/ppt/slides/slide90.xml"/>
  <Override ContentType="application/vnd.openxmlformats-officedocument.presentationml.slide+xml" PartName="/ppt/slides/slide143.xml"/>
  <Override ContentType="application/vnd.openxmlformats-officedocument.presentationml.slide+xml" PartName="/ppt/slides/slide132.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1.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26.xml"/>
  <Override ContentType="application/vnd.openxmlformats-officedocument.presentationml.slide+xml" PartName="/ppt/slides/slide28.xml"/>
  <Override ContentType="application/vnd.openxmlformats-officedocument.presentationml.slide+xml" PartName="/ppt/slides/slide209.xml"/>
  <Override ContentType="application/vnd.openxmlformats-officedocument.presentationml.slide+xml" PartName="/ppt/slides/slide200.xml"/>
  <Override ContentType="application/vnd.openxmlformats-officedocument.presentationml.slide+xml" PartName="/ppt/slides/slide243.xml"/>
  <Override ContentType="application/vnd.openxmlformats-officedocument.presentationml.slide+xml" PartName="/ppt/slides/slide88.xml"/>
  <Override ContentType="application/vnd.openxmlformats-officedocument.presentationml.slide+xml" PartName="/ppt/slides/slide158.xml"/>
  <Override ContentType="application/vnd.openxmlformats-officedocument.presentationml.slide+xml" PartName="/ppt/slides/slide115.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174.xml"/>
  <Override ContentType="application/vnd.openxmlformats-officedocument.presentationml.slide+xml" PartName="/ppt/slides/slide190.xml"/>
  <Override ContentType="application/vnd.openxmlformats-officedocument.presentationml.slide+xml" PartName="/ppt/slides/slide227.xml"/>
  <Override ContentType="application/vnd.openxmlformats-officedocument.presentationml.slide+xml" PartName="/ppt/slides/slide33.xml"/>
  <Override ContentType="application/vnd.openxmlformats-officedocument.presentationml.slide+xml" PartName="/ppt/slides/slide219.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204.xml"/>
  <Override ContentType="application/vnd.openxmlformats-officedocument.presentationml.slide+xml" PartName="/ppt/slides/slide247.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220.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235.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25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3.xml"/>
  <Override ContentType="application/vnd.openxmlformats-officedocument.presentationml.slide+xml" PartName="/ppt/slides/slide240.xml"/>
  <Override ContentType="application/vnd.openxmlformats-officedocument.presentationml.slide+xml" PartName="/ppt/slides/slide22.xml"/>
  <Override ContentType="application/vnd.openxmlformats-officedocument.presentationml.slide+xml" PartName="/ppt/slides/slide185.xml"/>
  <Override ContentType="application/vnd.openxmlformats-officedocument.presentationml.slide+xml" PartName="/ppt/slides/slide231.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178.xml"/>
  <Override ContentType="application/vnd.openxmlformats-officedocument.presentationml.slide+xml" PartName="/ppt/slides/slide29.xml"/>
  <Override ContentType="application/vnd.openxmlformats-officedocument.presentationml.slide+xml" PartName="/ppt/slides/slide212.xml"/>
  <Override ContentType="application/vnd.openxmlformats-officedocument.presentationml.slide+xml" PartName="/ppt/slides/slide255.xml"/>
  <Override ContentType="application/vnd.openxmlformats-officedocument.presentationml.slide+xml" PartName="/ppt/slides/slide76.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238.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208.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22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218.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246.xml"/>
  <Override ContentType="application/vnd.openxmlformats-officedocument.presentationml.slide+xml" PartName="/ppt/slides/slide149.xml"/>
  <Override ContentType="application/vnd.openxmlformats-officedocument.presentationml.slide+xml" PartName="/ppt/slides/slide203.xml"/>
  <Override ContentType="application/vnd.openxmlformats-officedocument.presentationml.slide+xml" PartName="/ppt/slides/slide252.xml"/>
  <Override ContentType="application/vnd.openxmlformats-officedocument.presentationml.slide+xml" PartName="/ppt/slides/slide124.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234.xml"/>
  <Override ContentType="application/vnd.openxmlformats-officedocument.presentationml.slide+xml" PartName="/ppt/slides/slide194.xml"/>
  <Override ContentType="application/vnd.openxmlformats-officedocument.presentationml.slide+xml" PartName="/ppt/slides/slide151.xml"/>
  <Override ContentType="application/vnd.openxmlformats-officedocument.presentationml.slide+xml" PartName="/ppt/slides/slide177.xml"/>
  <Override ContentType="application/vnd.openxmlformats-officedocument.presentationml.slide+xml" PartName="/ppt/slides/slide134.xml"/>
  <Override ContentType="application/vnd.openxmlformats-officedocument.presentationml.slide+xml" PartName="/ppt/slides/slide207.xml"/>
  <Override ContentType="application/vnd.openxmlformats-officedocument.presentationml.slide+xml" PartName="/ppt/slides/slide224.xml"/>
  <Override ContentType="application/vnd.openxmlformats-officedocument.presentationml.slide+xml" PartName="/ppt/slides/slide47.xml"/>
  <Override ContentType="application/vnd.openxmlformats-officedocument.presentationml.slide+xml" PartName="/ppt/slides/slide241.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213.xml"/>
  <Override ContentType="application/vnd.openxmlformats-officedocument.presentationml.slide+xml" PartName="/ppt/slides/slide58.xml"/>
  <Override ContentType="application/vnd.openxmlformats-officedocument.presentationml.slide+xml" PartName="/ppt/slides/slide239.xml"/>
  <Override ContentType="application/vnd.openxmlformats-officedocument.presentationml.slide+xml" PartName="/ppt/slides/slide15.xml"/>
  <Override ContentType="application/vnd.openxmlformats-officedocument.presentationml.slide+xml" PartName="/ppt/slides/slide230.xml"/>
  <Override ContentType="application/vnd.openxmlformats-officedocument.presentationml.slide+xml" PartName="/ppt/slides/slide256.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1" r:id="rId5"/>
    <p:sldMasterId id="2147483702" r:id="rId6"/>
    <p:sldMasterId id="214748370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 id="379" r:id="rId132"/>
    <p:sldId id="380" r:id="rId133"/>
    <p:sldId id="381" r:id="rId134"/>
    <p:sldId id="382" r:id="rId135"/>
    <p:sldId id="383" r:id="rId136"/>
    <p:sldId id="384" r:id="rId137"/>
    <p:sldId id="385" r:id="rId138"/>
    <p:sldId id="386" r:id="rId139"/>
    <p:sldId id="387" r:id="rId140"/>
    <p:sldId id="388" r:id="rId141"/>
    <p:sldId id="389" r:id="rId142"/>
    <p:sldId id="390" r:id="rId143"/>
    <p:sldId id="391" r:id="rId144"/>
    <p:sldId id="392" r:id="rId145"/>
    <p:sldId id="393" r:id="rId146"/>
    <p:sldId id="394" r:id="rId147"/>
    <p:sldId id="395" r:id="rId148"/>
    <p:sldId id="396" r:id="rId149"/>
    <p:sldId id="397" r:id="rId150"/>
    <p:sldId id="398" r:id="rId151"/>
    <p:sldId id="399" r:id="rId152"/>
    <p:sldId id="400" r:id="rId153"/>
    <p:sldId id="401" r:id="rId154"/>
    <p:sldId id="402" r:id="rId155"/>
    <p:sldId id="403" r:id="rId156"/>
    <p:sldId id="404" r:id="rId157"/>
    <p:sldId id="405" r:id="rId158"/>
    <p:sldId id="406" r:id="rId159"/>
    <p:sldId id="407" r:id="rId160"/>
    <p:sldId id="408" r:id="rId161"/>
    <p:sldId id="409" r:id="rId162"/>
    <p:sldId id="410" r:id="rId163"/>
    <p:sldId id="411" r:id="rId164"/>
    <p:sldId id="412" r:id="rId165"/>
    <p:sldId id="413" r:id="rId166"/>
    <p:sldId id="414" r:id="rId167"/>
    <p:sldId id="415" r:id="rId168"/>
    <p:sldId id="416" r:id="rId169"/>
    <p:sldId id="417" r:id="rId170"/>
    <p:sldId id="418" r:id="rId171"/>
    <p:sldId id="419" r:id="rId172"/>
    <p:sldId id="420" r:id="rId173"/>
    <p:sldId id="421" r:id="rId174"/>
    <p:sldId id="422" r:id="rId175"/>
    <p:sldId id="423" r:id="rId176"/>
    <p:sldId id="424" r:id="rId177"/>
    <p:sldId id="425" r:id="rId178"/>
    <p:sldId id="426" r:id="rId179"/>
    <p:sldId id="427" r:id="rId180"/>
    <p:sldId id="428" r:id="rId181"/>
    <p:sldId id="429" r:id="rId182"/>
    <p:sldId id="430" r:id="rId183"/>
    <p:sldId id="431" r:id="rId184"/>
    <p:sldId id="432" r:id="rId185"/>
    <p:sldId id="433" r:id="rId186"/>
    <p:sldId id="434" r:id="rId187"/>
    <p:sldId id="435" r:id="rId188"/>
    <p:sldId id="436" r:id="rId189"/>
    <p:sldId id="437" r:id="rId190"/>
    <p:sldId id="438" r:id="rId191"/>
    <p:sldId id="439" r:id="rId192"/>
    <p:sldId id="440" r:id="rId193"/>
    <p:sldId id="441" r:id="rId194"/>
    <p:sldId id="442" r:id="rId195"/>
    <p:sldId id="443" r:id="rId196"/>
    <p:sldId id="444" r:id="rId197"/>
    <p:sldId id="445" r:id="rId198"/>
    <p:sldId id="446" r:id="rId199"/>
    <p:sldId id="447" r:id="rId200"/>
    <p:sldId id="448" r:id="rId201"/>
    <p:sldId id="449" r:id="rId202"/>
    <p:sldId id="450" r:id="rId203"/>
    <p:sldId id="451" r:id="rId204"/>
    <p:sldId id="452" r:id="rId205"/>
    <p:sldId id="453" r:id="rId206"/>
    <p:sldId id="454" r:id="rId207"/>
    <p:sldId id="455" r:id="rId208"/>
    <p:sldId id="456" r:id="rId209"/>
    <p:sldId id="457" r:id="rId210"/>
    <p:sldId id="458" r:id="rId211"/>
    <p:sldId id="459" r:id="rId212"/>
    <p:sldId id="460" r:id="rId213"/>
    <p:sldId id="461" r:id="rId214"/>
    <p:sldId id="462" r:id="rId215"/>
    <p:sldId id="463" r:id="rId216"/>
    <p:sldId id="464" r:id="rId217"/>
    <p:sldId id="465" r:id="rId218"/>
    <p:sldId id="466" r:id="rId219"/>
    <p:sldId id="467" r:id="rId220"/>
    <p:sldId id="468" r:id="rId221"/>
    <p:sldId id="469" r:id="rId222"/>
    <p:sldId id="470" r:id="rId223"/>
    <p:sldId id="471" r:id="rId224"/>
    <p:sldId id="472" r:id="rId225"/>
    <p:sldId id="473" r:id="rId226"/>
    <p:sldId id="474" r:id="rId227"/>
    <p:sldId id="475" r:id="rId228"/>
    <p:sldId id="476" r:id="rId229"/>
    <p:sldId id="477" r:id="rId230"/>
    <p:sldId id="478" r:id="rId231"/>
    <p:sldId id="479" r:id="rId232"/>
    <p:sldId id="480" r:id="rId233"/>
    <p:sldId id="481" r:id="rId234"/>
    <p:sldId id="482" r:id="rId235"/>
    <p:sldId id="483" r:id="rId236"/>
    <p:sldId id="484" r:id="rId237"/>
    <p:sldId id="485" r:id="rId238"/>
    <p:sldId id="486" r:id="rId239"/>
    <p:sldId id="487" r:id="rId240"/>
    <p:sldId id="488" r:id="rId241"/>
    <p:sldId id="489" r:id="rId242"/>
    <p:sldId id="490" r:id="rId243"/>
    <p:sldId id="491" r:id="rId244"/>
    <p:sldId id="492" r:id="rId245"/>
    <p:sldId id="493" r:id="rId246"/>
    <p:sldId id="494" r:id="rId247"/>
    <p:sldId id="495" r:id="rId248"/>
    <p:sldId id="496" r:id="rId249"/>
    <p:sldId id="497" r:id="rId250"/>
    <p:sldId id="498" r:id="rId251"/>
    <p:sldId id="499" r:id="rId252"/>
    <p:sldId id="500" r:id="rId253"/>
    <p:sldId id="501" r:id="rId254"/>
    <p:sldId id="502" r:id="rId255"/>
    <p:sldId id="503" r:id="rId256"/>
    <p:sldId id="504" r:id="rId257"/>
    <p:sldId id="505" r:id="rId258"/>
    <p:sldId id="506" r:id="rId259"/>
    <p:sldId id="507" r:id="rId260"/>
    <p:sldId id="508" r:id="rId261"/>
    <p:sldId id="509" r:id="rId262"/>
    <p:sldId id="510" r:id="rId263"/>
    <p:sldId id="511" r:id="rId264"/>
    <p:sldId id="512" r:id="rId265"/>
    <p:sldId id="513" r:id="rId266"/>
  </p:sldIdLst>
  <p:sldSz cy="5143500" cx="9144000"/>
  <p:notesSz cx="6858000" cy="9144000"/>
  <p:embeddedFontLst>
    <p:embeddedFont>
      <p:font typeface="Tahoma"/>
      <p:regular r:id="rId267"/>
      <p:bold r:id="rId268"/>
    </p:embeddedFont>
    <p:embeddedFont>
      <p:font typeface="Century Gothic"/>
      <p:regular r:id="rId269"/>
      <p:bold r:id="rId270"/>
      <p:italic r:id="rId271"/>
      <p:boldItalic r:id="rId2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1FA4C09E-7525-478C-86FA-020F4D8F8C7A}">
  <a:tblStyle styleId="{1FA4C09E-7525-478C-86FA-020F4D8F8C7A}"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AEF"/>
          </a:solidFill>
        </a:fill>
      </a:tcStyle>
    </a:wholeTbl>
    <a:band1H>
      <a:tcTxStyle/>
      <a:tcStyle>
        <a:fill>
          <a:solidFill>
            <a:srgbClr val="CCD2DF"/>
          </a:solidFill>
        </a:fill>
      </a:tcStyle>
    </a:band1H>
    <a:band2H>
      <a:tcTxStyle/>
    </a:band2H>
    <a:band1V>
      <a:tcTxStyle/>
      <a:tcStyle>
        <a:fill>
          <a:solidFill>
            <a:srgbClr val="CCD2DF"/>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190" Type="http://schemas.openxmlformats.org/officeDocument/2006/relationships/slide" Target="slides/slide18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194" Type="http://schemas.openxmlformats.org/officeDocument/2006/relationships/slide" Target="slides/slide186.xml"/><Relationship Id="rId43" Type="http://schemas.openxmlformats.org/officeDocument/2006/relationships/slide" Target="slides/slide35.xml"/><Relationship Id="rId193" Type="http://schemas.openxmlformats.org/officeDocument/2006/relationships/slide" Target="slides/slide185.xml"/><Relationship Id="rId46" Type="http://schemas.openxmlformats.org/officeDocument/2006/relationships/slide" Target="slides/slide38.xml"/><Relationship Id="rId192" Type="http://schemas.openxmlformats.org/officeDocument/2006/relationships/slide" Target="slides/slide184.xml"/><Relationship Id="rId45" Type="http://schemas.openxmlformats.org/officeDocument/2006/relationships/slide" Target="slides/slide37.xml"/><Relationship Id="rId191" Type="http://schemas.openxmlformats.org/officeDocument/2006/relationships/slide" Target="slides/slide183.xml"/><Relationship Id="rId48" Type="http://schemas.openxmlformats.org/officeDocument/2006/relationships/slide" Target="slides/slide40.xml"/><Relationship Id="rId187" Type="http://schemas.openxmlformats.org/officeDocument/2006/relationships/slide" Target="slides/slide179.xml"/><Relationship Id="rId47" Type="http://schemas.openxmlformats.org/officeDocument/2006/relationships/slide" Target="slides/slide39.xml"/><Relationship Id="rId186" Type="http://schemas.openxmlformats.org/officeDocument/2006/relationships/slide" Target="slides/slide178.xml"/><Relationship Id="rId185" Type="http://schemas.openxmlformats.org/officeDocument/2006/relationships/slide" Target="slides/slide177.xml"/><Relationship Id="rId49" Type="http://schemas.openxmlformats.org/officeDocument/2006/relationships/slide" Target="slides/slide41.xml"/><Relationship Id="rId184" Type="http://schemas.openxmlformats.org/officeDocument/2006/relationships/slide" Target="slides/slide176.xml"/><Relationship Id="rId189" Type="http://schemas.openxmlformats.org/officeDocument/2006/relationships/slide" Target="slides/slide181.xml"/><Relationship Id="rId188" Type="http://schemas.openxmlformats.org/officeDocument/2006/relationships/slide" Target="slides/slide180.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183" Type="http://schemas.openxmlformats.org/officeDocument/2006/relationships/slide" Target="slides/slide175.xml"/><Relationship Id="rId32" Type="http://schemas.openxmlformats.org/officeDocument/2006/relationships/slide" Target="slides/slide24.xml"/><Relationship Id="rId182" Type="http://schemas.openxmlformats.org/officeDocument/2006/relationships/slide" Target="slides/slide174.xml"/><Relationship Id="rId35" Type="http://schemas.openxmlformats.org/officeDocument/2006/relationships/slide" Target="slides/slide27.xml"/><Relationship Id="rId181" Type="http://schemas.openxmlformats.org/officeDocument/2006/relationships/slide" Target="slides/slide173.xml"/><Relationship Id="rId34" Type="http://schemas.openxmlformats.org/officeDocument/2006/relationships/slide" Target="slides/slide26.xml"/><Relationship Id="rId180" Type="http://schemas.openxmlformats.org/officeDocument/2006/relationships/slide" Target="slides/slide172.xml"/><Relationship Id="rId37" Type="http://schemas.openxmlformats.org/officeDocument/2006/relationships/slide" Target="slides/slide29.xml"/><Relationship Id="rId176" Type="http://schemas.openxmlformats.org/officeDocument/2006/relationships/slide" Target="slides/slide168.xml"/><Relationship Id="rId36" Type="http://schemas.openxmlformats.org/officeDocument/2006/relationships/slide" Target="slides/slide28.xml"/><Relationship Id="rId175" Type="http://schemas.openxmlformats.org/officeDocument/2006/relationships/slide" Target="slides/slide167.xml"/><Relationship Id="rId39" Type="http://schemas.openxmlformats.org/officeDocument/2006/relationships/slide" Target="slides/slide31.xml"/><Relationship Id="rId174" Type="http://schemas.openxmlformats.org/officeDocument/2006/relationships/slide" Target="slides/slide166.xml"/><Relationship Id="rId38" Type="http://schemas.openxmlformats.org/officeDocument/2006/relationships/slide" Target="slides/slide30.xml"/><Relationship Id="rId173" Type="http://schemas.openxmlformats.org/officeDocument/2006/relationships/slide" Target="slides/slide165.xml"/><Relationship Id="rId179" Type="http://schemas.openxmlformats.org/officeDocument/2006/relationships/slide" Target="slides/slide171.xml"/><Relationship Id="rId178" Type="http://schemas.openxmlformats.org/officeDocument/2006/relationships/slide" Target="slides/slide170.xml"/><Relationship Id="rId177" Type="http://schemas.openxmlformats.org/officeDocument/2006/relationships/slide" Target="slides/slide169.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98" Type="http://schemas.openxmlformats.org/officeDocument/2006/relationships/slide" Target="slides/slide190.xml"/><Relationship Id="rId14" Type="http://schemas.openxmlformats.org/officeDocument/2006/relationships/slide" Target="slides/slide6.xml"/><Relationship Id="rId197" Type="http://schemas.openxmlformats.org/officeDocument/2006/relationships/slide" Target="slides/slide189.xml"/><Relationship Id="rId17" Type="http://schemas.openxmlformats.org/officeDocument/2006/relationships/slide" Target="slides/slide9.xml"/><Relationship Id="rId196" Type="http://schemas.openxmlformats.org/officeDocument/2006/relationships/slide" Target="slides/slide188.xml"/><Relationship Id="rId16" Type="http://schemas.openxmlformats.org/officeDocument/2006/relationships/slide" Target="slides/slide8.xml"/><Relationship Id="rId195" Type="http://schemas.openxmlformats.org/officeDocument/2006/relationships/slide" Target="slides/slide187.xml"/><Relationship Id="rId19" Type="http://schemas.openxmlformats.org/officeDocument/2006/relationships/slide" Target="slides/slide11.xml"/><Relationship Id="rId18" Type="http://schemas.openxmlformats.org/officeDocument/2006/relationships/slide" Target="slides/slide10.xml"/><Relationship Id="rId199" Type="http://schemas.openxmlformats.org/officeDocument/2006/relationships/slide" Target="slides/slide191.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150" Type="http://schemas.openxmlformats.org/officeDocument/2006/relationships/slide" Target="slides/slide142.xml"/><Relationship Id="rId271" Type="http://schemas.openxmlformats.org/officeDocument/2006/relationships/font" Target="fonts/CenturyGothic-italic.fntdata"/><Relationship Id="rId87" Type="http://schemas.openxmlformats.org/officeDocument/2006/relationships/slide" Target="slides/slide79.xml"/><Relationship Id="rId270" Type="http://schemas.openxmlformats.org/officeDocument/2006/relationships/font" Target="fonts/CenturyGothic-bold.fntdata"/><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1.xml"/><Relationship Id="rId4" Type="http://schemas.openxmlformats.org/officeDocument/2006/relationships/tableStyles" Target="tableStyles.xml"/><Relationship Id="rId148" Type="http://schemas.openxmlformats.org/officeDocument/2006/relationships/slide" Target="slides/slide140.xml"/><Relationship Id="rId269" Type="http://schemas.openxmlformats.org/officeDocument/2006/relationships/font" Target="fonts/CenturyGothic-regular.fntdata"/><Relationship Id="rId9" Type="http://schemas.openxmlformats.org/officeDocument/2006/relationships/slide" Target="slides/slide1.xml"/><Relationship Id="rId143" Type="http://schemas.openxmlformats.org/officeDocument/2006/relationships/slide" Target="slides/slide135.xml"/><Relationship Id="rId264" Type="http://schemas.openxmlformats.org/officeDocument/2006/relationships/slide" Target="slides/slide256.xml"/><Relationship Id="rId142" Type="http://schemas.openxmlformats.org/officeDocument/2006/relationships/slide" Target="slides/slide134.xml"/><Relationship Id="rId263" Type="http://schemas.openxmlformats.org/officeDocument/2006/relationships/slide" Target="slides/slide255.xml"/><Relationship Id="rId141" Type="http://schemas.openxmlformats.org/officeDocument/2006/relationships/slide" Target="slides/slide133.xml"/><Relationship Id="rId262" Type="http://schemas.openxmlformats.org/officeDocument/2006/relationships/slide" Target="slides/slide254.xml"/><Relationship Id="rId140" Type="http://schemas.openxmlformats.org/officeDocument/2006/relationships/slide" Target="slides/slide132.xml"/><Relationship Id="rId261" Type="http://schemas.openxmlformats.org/officeDocument/2006/relationships/slide" Target="slides/slide253.xml"/><Relationship Id="rId5" Type="http://schemas.openxmlformats.org/officeDocument/2006/relationships/slideMaster" Target="slideMasters/slideMaster1.xml"/><Relationship Id="rId147" Type="http://schemas.openxmlformats.org/officeDocument/2006/relationships/slide" Target="slides/slide139.xml"/><Relationship Id="rId268" Type="http://schemas.openxmlformats.org/officeDocument/2006/relationships/font" Target="fonts/Tahoma-bold.fntdata"/><Relationship Id="rId6" Type="http://schemas.openxmlformats.org/officeDocument/2006/relationships/slideMaster" Target="slideMasters/slideMaster2.xml"/><Relationship Id="rId146" Type="http://schemas.openxmlformats.org/officeDocument/2006/relationships/slide" Target="slides/slide138.xml"/><Relationship Id="rId267" Type="http://schemas.openxmlformats.org/officeDocument/2006/relationships/font" Target="fonts/Tahoma-regular.fntdata"/><Relationship Id="rId7" Type="http://schemas.openxmlformats.org/officeDocument/2006/relationships/slideMaster" Target="slideMasters/slideMaster3.xml"/><Relationship Id="rId145" Type="http://schemas.openxmlformats.org/officeDocument/2006/relationships/slide" Target="slides/slide137.xml"/><Relationship Id="rId266" Type="http://schemas.openxmlformats.org/officeDocument/2006/relationships/slide" Target="slides/slide258.xml"/><Relationship Id="rId8" Type="http://schemas.openxmlformats.org/officeDocument/2006/relationships/notesMaster" Target="notesMasters/notesMaster1.xml"/><Relationship Id="rId144" Type="http://schemas.openxmlformats.org/officeDocument/2006/relationships/slide" Target="slides/slide136.xml"/><Relationship Id="rId265" Type="http://schemas.openxmlformats.org/officeDocument/2006/relationships/slide" Target="slides/slide257.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260" Type="http://schemas.openxmlformats.org/officeDocument/2006/relationships/slide" Target="slides/slide252.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139" Type="http://schemas.openxmlformats.org/officeDocument/2006/relationships/slide" Target="slides/slide131.xml"/><Relationship Id="rId138" Type="http://schemas.openxmlformats.org/officeDocument/2006/relationships/slide" Target="slides/slide130.xml"/><Relationship Id="rId259" Type="http://schemas.openxmlformats.org/officeDocument/2006/relationships/slide" Target="slides/slide251.xml"/><Relationship Id="rId137" Type="http://schemas.openxmlformats.org/officeDocument/2006/relationships/slide" Target="slides/slide129.xml"/><Relationship Id="rId258" Type="http://schemas.openxmlformats.org/officeDocument/2006/relationships/slide" Target="slides/slide250.xml"/><Relationship Id="rId132" Type="http://schemas.openxmlformats.org/officeDocument/2006/relationships/slide" Target="slides/slide124.xml"/><Relationship Id="rId253" Type="http://schemas.openxmlformats.org/officeDocument/2006/relationships/slide" Target="slides/slide245.xml"/><Relationship Id="rId131" Type="http://schemas.openxmlformats.org/officeDocument/2006/relationships/slide" Target="slides/slide123.xml"/><Relationship Id="rId252" Type="http://schemas.openxmlformats.org/officeDocument/2006/relationships/slide" Target="slides/slide244.xml"/><Relationship Id="rId130" Type="http://schemas.openxmlformats.org/officeDocument/2006/relationships/slide" Target="slides/slide122.xml"/><Relationship Id="rId251" Type="http://schemas.openxmlformats.org/officeDocument/2006/relationships/slide" Target="slides/slide243.xml"/><Relationship Id="rId250" Type="http://schemas.openxmlformats.org/officeDocument/2006/relationships/slide" Target="slides/slide242.xml"/><Relationship Id="rId136" Type="http://schemas.openxmlformats.org/officeDocument/2006/relationships/slide" Target="slides/slide128.xml"/><Relationship Id="rId257" Type="http://schemas.openxmlformats.org/officeDocument/2006/relationships/slide" Target="slides/slide249.xml"/><Relationship Id="rId135" Type="http://schemas.openxmlformats.org/officeDocument/2006/relationships/slide" Target="slides/slide127.xml"/><Relationship Id="rId256" Type="http://schemas.openxmlformats.org/officeDocument/2006/relationships/slide" Target="slides/slide248.xml"/><Relationship Id="rId134" Type="http://schemas.openxmlformats.org/officeDocument/2006/relationships/slide" Target="slides/slide126.xml"/><Relationship Id="rId255" Type="http://schemas.openxmlformats.org/officeDocument/2006/relationships/slide" Target="slides/slide247.xml"/><Relationship Id="rId133" Type="http://schemas.openxmlformats.org/officeDocument/2006/relationships/slide" Target="slides/slide125.xml"/><Relationship Id="rId254" Type="http://schemas.openxmlformats.org/officeDocument/2006/relationships/slide" Target="slides/slide246.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172" Type="http://schemas.openxmlformats.org/officeDocument/2006/relationships/slide" Target="slides/slide164.xml"/><Relationship Id="rId65" Type="http://schemas.openxmlformats.org/officeDocument/2006/relationships/slide" Target="slides/slide57.xml"/><Relationship Id="rId171" Type="http://schemas.openxmlformats.org/officeDocument/2006/relationships/slide" Target="slides/slide163.xml"/><Relationship Id="rId68" Type="http://schemas.openxmlformats.org/officeDocument/2006/relationships/slide" Target="slides/slide60.xml"/><Relationship Id="rId170" Type="http://schemas.openxmlformats.org/officeDocument/2006/relationships/slide" Target="slides/slide162.xml"/><Relationship Id="rId67" Type="http://schemas.openxmlformats.org/officeDocument/2006/relationships/slide" Target="slides/slide59.xml"/><Relationship Id="rId60" Type="http://schemas.openxmlformats.org/officeDocument/2006/relationships/slide" Target="slides/slide52.xml"/><Relationship Id="rId165" Type="http://schemas.openxmlformats.org/officeDocument/2006/relationships/slide" Target="slides/slide157.xml"/><Relationship Id="rId69" Type="http://schemas.openxmlformats.org/officeDocument/2006/relationships/slide" Target="slides/slide61.xml"/><Relationship Id="rId164" Type="http://schemas.openxmlformats.org/officeDocument/2006/relationships/slide" Target="slides/slide156.xml"/><Relationship Id="rId163" Type="http://schemas.openxmlformats.org/officeDocument/2006/relationships/slide" Target="slides/slide155.xml"/><Relationship Id="rId162" Type="http://schemas.openxmlformats.org/officeDocument/2006/relationships/slide" Target="slides/slide154.xml"/><Relationship Id="rId169" Type="http://schemas.openxmlformats.org/officeDocument/2006/relationships/slide" Target="slides/slide161.xml"/><Relationship Id="rId168" Type="http://schemas.openxmlformats.org/officeDocument/2006/relationships/slide" Target="slides/slide160.xml"/><Relationship Id="rId167" Type="http://schemas.openxmlformats.org/officeDocument/2006/relationships/slide" Target="slides/slide159.xml"/><Relationship Id="rId166" Type="http://schemas.openxmlformats.org/officeDocument/2006/relationships/slide" Target="slides/slide158.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161" Type="http://schemas.openxmlformats.org/officeDocument/2006/relationships/slide" Target="slides/slide153.xml"/><Relationship Id="rId54" Type="http://schemas.openxmlformats.org/officeDocument/2006/relationships/slide" Target="slides/slide46.xml"/><Relationship Id="rId160" Type="http://schemas.openxmlformats.org/officeDocument/2006/relationships/slide" Target="slides/slide152.xml"/><Relationship Id="rId57" Type="http://schemas.openxmlformats.org/officeDocument/2006/relationships/slide" Target="slides/slide49.xml"/><Relationship Id="rId56" Type="http://schemas.openxmlformats.org/officeDocument/2006/relationships/slide" Target="slides/slide48.xml"/><Relationship Id="rId159" Type="http://schemas.openxmlformats.org/officeDocument/2006/relationships/slide" Target="slides/slide151.xml"/><Relationship Id="rId59" Type="http://schemas.openxmlformats.org/officeDocument/2006/relationships/slide" Target="slides/slide51.xml"/><Relationship Id="rId154" Type="http://schemas.openxmlformats.org/officeDocument/2006/relationships/slide" Target="slides/slide146.xml"/><Relationship Id="rId58" Type="http://schemas.openxmlformats.org/officeDocument/2006/relationships/slide" Target="slides/slide50.xml"/><Relationship Id="rId153" Type="http://schemas.openxmlformats.org/officeDocument/2006/relationships/slide" Target="slides/slide145.xml"/><Relationship Id="rId152" Type="http://schemas.openxmlformats.org/officeDocument/2006/relationships/slide" Target="slides/slide144.xml"/><Relationship Id="rId151" Type="http://schemas.openxmlformats.org/officeDocument/2006/relationships/slide" Target="slides/slide143.xml"/><Relationship Id="rId272" Type="http://schemas.openxmlformats.org/officeDocument/2006/relationships/font" Target="fonts/CenturyGothic-boldItalic.fntdata"/><Relationship Id="rId158" Type="http://schemas.openxmlformats.org/officeDocument/2006/relationships/slide" Target="slides/slide150.xml"/><Relationship Id="rId157" Type="http://schemas.openxmlformats.org/officeDocument/2006/relationships/slide" Target="slides/slide149.xml"/><Relationship Id="rId156" Type="http://schemas.openxmlformats.org/officeDocument/2006/relationships/slide" Target="slides/slide148.xml"/><Relationship Id="rId155" Type="http://schemas.openxmlformats.org/officeDocument/2006/relationships/slide" Target="slides/slide147.xml"/><Relationship Id="rId107" Type="http://schemas.openxmlformats.org/officeDocument/2006/relationships/slide" Target="slides/slide99.xml"/><Relationship Id="rId228" Type="http://schemas.openxmlformats.org/officeDocument/2006/relationships/slide" Target="slides/slide220.xml"/><Relationship Id="rId106" Type="http://schemas.openxmlformats.org/officeDocument/2006/relationships/slide" Target="slides/slide98.xml"/><Relationship Id="rId227" Type="http://schemas.openxmlformats.org/officeDocument/2006/relationships/slide" Target="slides/slide219.xml"/><Relationship Id="rId105" Type="http://schemas.openxmlformats.org/officeDocument/2006/relationships/slide" Target="slides/slide97.xml"/><Relationship Id="rId226" Type="http://schemas.openxmlformats.org/officeDocument/2006/relationships/slide" Target="slides/slide218.xml"/><Relationship Id="rId104" Type="http://schemas.openxmlformats.org/officeDocument/2006/relationships/slide" Target="slides/slide96.xml"/><Relationship Id="rId225" Type="http://schemas.openxmlformats.org/officeDocument/2006/relationships/slide" Target="slides/slide217.xml"/><Relationship Id="rId109" Type="http://schemas.openxmlformats.org/officeDocument/2006/relationships/slide" Target="slides/slide101.xml"/><Relationship Id="rId108" Type="http://schemas.openxmlformats.org/officeDocument/2006/relationships/slide" Target="slides/slide100.xml"/><Relationship Id="rId229" Type="http://schemas.openxmlformats.org/officeDocument/2006/relationships/slide" Target="slides/slide221.xml"/><Relationship Id="rId220" Type="http://schemas.openxmlformats.org/officeDocument/2006/relationships/slide" Target="slides/slide212.xml"/><Relationship Id="rId103" Type="http://schemas.openxmlformats.org/officeDocument/2006/relationships/slide" Target="slides/slide95.xml"/><Relationship Id="rId224" Type="http://schemas.openxmlformats.org/officeDocument/2006/relationships/slide" Target="slides/slide216.xml"/><Relationship Id="rId102" Type="http://schemas.openxmlformats.org/officeDocument/2006/relationships/slide" Target="slides/slide94.xml"/><Relationship Id="rId223" Type="http://schemas.openxmlformats.org/officeDocument/2006/relationships/slide" Target="slides/slide215.xml"/><Relationship Id="rId101" Type="http://schemas.openxmlformats.org/officeDocument/2006/relationships/slide" Target="slides/slide93.xml"/><Relationship Id="rId222" Type="http://schemas.openxmlformats.org/officeDocument/2006/relationships/slide" Target="slides/slide214.xml"/><Relationship Id="rId100" Type="http://schemas.openxmlformats.org/officeDocument/2006/relationships/slide" Target="slides/slide92.xml"/><Relationship Id="rId221" Type="http://schemas.openxmlformats.org/officeDocument/2006/relationships/slide" Target="slides/slide213.xml"/><Relationship Id="rId217" Type="http://schemas.openxmlformats.org/officeDocument/2006/relationships/slide" Target="slides/slide209.xml"/><Relationship Id="rId216" Type="http://schemas.openxmlformats.org/officeDocument/2006/relationships/slide" Target="slides/slide208.xml"/><Relationship Id="rId215" Type="http://schemas.openxmlformats.org/officeDocument/2006/relationships/slide" Target="slides/slide207.xml"/><Relationship Id="rId214" Type="http://schemas.openxmlformats.org/officeDocument/2006/relationships/slide" Target="slides/slide206.xml"/><Relationship Id="rId219" Type="http://schemas.openxmlformats.org/officeDocument/2006/relationships/slide" Target="slides/slide211.xml"/><Relationship Id="rId218" Type="http://schemas.openxmlformats.org/officeDocument/2006/relationships/slide" Target="slides/slide210.xml"/><Relationship Id="rId213" Type="http://schemas.openxmlformats.org/officeDocument/2006/relationships/slide" Target="slides/slide205.xml"/><Relationship Id="rId212" Type="http://schemas.openxmlformats.org/officeDocument/2006/relationships/slide" Target="slides/slide204.xml"/><Relationship Id="rId211" Type="http://schemas.openxmlformats.org/officeDocument/2006/relationships/slide" Target="slides/slide203.xml"/><Relationship Id="rId210" Type="http://schemas.openxmlformats.org/officeDocument/2006/relationships/slide" Target="slides/slide202.xml"/><Relationship Id="rId129" Type="http://schemas.openxmlformats.org/officeDocument/2006/relationships/slide" Target="slides/slide121.xml"/><Relationship Id="rId128" Type="http://schemas.openxmlformats.org/officeDocument/2006/relationships/slide" Target="slides/slide120.xml"/><Relationship Id="rId249" Type="http://schemas.openxmlformats.org/officeDocument/2006/relationships/slide" Target="slides/slide241.xml"/><Relationship Id="rId127" Type="http://schemas.openxmlformats.org/officeDocument/2006/relationships/slide" Target="slides/slide119.xml"/><Relationship Id="rId248" Type="http://schemas.openxmlformats.org/officeDocument/2006/relationships/slide" Target="slides/slide240.xml"/><Relationship Id="rId126" Type="http://schemas.openxmlformats.org/officeDocument/2006/relationships/slide" Target="slides/slide118.xml"/><Relationship Id="rId247" Type="http://schemas.openxmlformats.org/officeDocument/2006/relationships/slide" Target="slides/slide239.xml"/><Relationship Id="rId121" Type="http://schemas.openxmlformats.org/officeDocument/2006/relationships/slide" Target="slides/slide113.xml"/><Relationship Id="rId242" Type="http://schemas.openxmlformats.org/officeDocument/2006/relationships/slide" Target="slides/slide234.xml"/><Relationship Id="rId120" Type="http://schemas.openxmlformats.org/officeDocument/2006/relationships/slide" Target="slides/slide112.xml"/><Relationship Id="rId241" Type="http://schemas.openxmlformats.org/officeDocument/2006/relationships/slide" Target="slides/slide233.xml"/><Relationship Id="rId240" Type="http://schemas.openxmlformats.org/officeDocument/2006/relationships/slide" Target="slides/slide232.xml"/><Relationship Id="rId125" Type="http://schemas.openxmlformats.org/officeDocument/2006/relationships/slide" Target="slides/slide117.xml"/><Relationship Id="rId246" Type="http://schemas.openxmlformats.org/officeDocument/2006/relationships/slide" Target="slides/slide238.xml"/><Relationship Id="rId124" Type="http://schemas.openxmlformats.org/officeDocument/2006/relationships/slide" Target="slides/slide116.xml"/><Relationship Id="rId245" Type="http://schemas.openxmlformats.org/officeDocument/2006/relationships/slide" Target="slides/slide237.xml"/><Relationship Id="rId123" Type="http://schemas.openxmlformats.org/officeDocument/2006/relationships/slide" Target="slides/slide115.xml"/><Relationship Id="rId244" Type="http://schemas.openxmlformats.org/officeDocument/2006/relationships/slide" Target="slides/slide236.xml"/><Relationship Id="rId122" Type="http://schemas.openxmlformats.org/officeDocument/2006/relationships/slide" Target="slides/slide114.xml"/><Relationship Id="rId243" Type="http://schemas.openxmlformats.org/officeDocument/2006/relationships/slide" Target="slides/slide235.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99" Type="http://schemas.openxmlformats.org/officeDocument/2006/relationships/slide" Target="slides/slide91.xml"/><Relationship Id="rId98" Type="http://schemas.openxmlformats.org/officeDocument/2006/relationships/slide" Target="slides/slide90.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slide" Target="slides/slide110.xml"/><Relationship Id="rId239" Type="http://schemas.openxmlformats.org/officeDocument/2006/relationships/slide" Target="slides/slide231.xml"/><Relationship Id="rId117" Type="http://schemas.openxmlformats.org/officeDocument/2006/relationships/slide" Target="slides/slide109.xml"/><Relationship Id="rId238" Type="http://schemas.openxmlformats.org/officeDocument/2006/relationships/slide" Target="slides/slide230.xml"/><Relationship Id="rId116" Type="http://schemas.openxmlformats.org/officeDocument/2006/relationships/slide" Target="slides/slide108.xml"/><Relationship Id="rId237" Type="http://schemas.openxmlformats.org/officeDocument/2006/relationships/slide" Target="slides/slide229.xml"/><Relationship Id="rId115" Type="http://schemas.openxmlformats.org/officeDocument/2006/relationships/slide" Target="slides/slide107.xml"/><Relationship Id="rId236" Type="http://schemas.openxmlformats.org/officeDocument/2006/relationships/slide" Target="slides/slide228.xml"/><Relationship Id="rId119" Type="http://schemas.openxmlformats.org/officeDocument/2006/relationships/slide" Target="slides/slide111.xml"/><Relationship Id="rId110" Type="http://schemas.openxmlformats.org/officeDocument/2006/relationships/slide" Target="slides/slide102.xml"/><Relationship Id="rId231" Type="http://schemas.openxmlformats.org/officeDocument/2006/relationships/slide" Target="slides/slide223.xml"/><Relationship Id="rId230" Type="http://schemas.openxmlformats.org/officeDocument/2006/relationships/slide" Target="slides/slide222.xml"/><Relationship Id="rId114" Type="http://schemas.openxmlformats.org/officeDocument/2006/relationships/slide" Target="slides/slide106.xml"/><Relationship Id="rId235" Type="http://schemas.openxmlformats.org/officeDocument/2006/relationships/slide" Target="slides/slide227.xml"/><Relationship Id="rId113" Type="http://schemas.openxmlformats.org/officeDocument/2006/relationships/slide" Target="slides/slide105.xml"/><Relationship Id="rId234" Type="http://schemas.openxmlformats.org/officeDocument/2006/relationships/slide" Target="slides/slide226.xml"/><Relationship Id="rId112" Type="http://schemas.openxmlformats.org/officeDocument/2006/relationships/slide" Target="slides/slide104.xml"/><Relationship Id="rId233" Type="http://schemas.openxmlformats.org/officeDocument/2006/relationships/slide" Target="slides/slide225.xml"/><Relationship Id="rId111" Type="http://schemas.openxmlformats.org/officeDocument/2006/relationships/slide" Target="slides/slide103.xml"/><Relationship Id="rId232" Type="http://schemas.openxmlformats.org/officeDocument/2006/relationships/slide" Target="slides/slide224.xml"/><Relationship Id="rId206" Type="http://schemas.openxmlformats.org/officeDocument/2006/relationships/slide" Target="slides/slide198.xml"/><Relationship Id="rId205" Type="http://schemas.openxmlformats.org/officeDocument/2006/relationships/slide" Target="slides/slide197.xml"/><Relationship Id="rId204" Type="http://schemas.openxmlformats.org/officeDocument/2006/relationships/slide" Target="slides/slide196.xml"/><Relationship Id="rId203" Type="http://schemas.openxmlformats.org/officeDocument/2006/relationships/slide" Target="slides/slide195.xml"/><Relationship Id="rId209" Type="http://schemas.openxmlformats.org/officeDocument/2006/relationships/slide" Target="slides/slide201.xml"/><Relationship Id="rId208" Type="http://schemas.openxmlformats.org/officeDocument/2006/relationships/slide" Target="slides/slide200.xml"/><Relationship Id="rId207" Type="http://schemas.openxmlformats.org/officeDocument/2006/relationships/slide" Target="slides/slide199.xml"/><Relationship Id="rId202" Type="http://schemas.openxmlformats.org/officeDocument/2006/relationships/slide" Target="slides/slide194.xml"/><Relationship Id="rId201" Type="http://schemas.openxmlformats.org/officeDocument/2006/relationships/slide" Target="slides/slide193.xml"/><Relationship Id="rId200" Type="http://schemas.openxmlformats.org/officeDocument/2006/relationships/slide" Target="slides/slide19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73379816e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73379816e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831c75c81d_0_4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6" name="Google Shape;426;g831c75c81d_0_4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0" name="Shape 1480"/>
        <p:cNvGrpSpPr/>
        <p:nvPr/>
      </p:nvGrpSpPr>
      <p:grpSpPr>
        <a:xfrm>
          <a:off x="0" y="0"/>
          <a:ext cx="0" cy="0"/>
          <a:chOff x="0" y="0"/>
          <a:chExt cx="0" cy="0"/>
        </a:xfrm>
      </p:grpSpPr>
      <p:sp>
        <p:nvSpPr>
          <p:cNvPr id="1481" name="Google Shape;1481;g831c75c81d_0_2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2" name="Google Shape;1482;g831c75c81d_0_2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8" name="Shape 1488"/>
        <p:cNvGrpSpPr/>
        <p:nvPr/>
      </p:nvGrpSpPr>
      <p:grpSpPr>
        <a:xfrm>
          <a:off x="0" y="0"/>
          <a:ext cx="0" cy="0"/>
          <a:chOff x="0" y="0"/>
          <a:chExt cx="0" cy="0"/>
        </a:xfrm>
      </p:grpSpPr>
      <p:sp>
        <p:nvSpPr>
          <p:cNvPr id="1489" name="Google Shape;1489;g831c75c81d_0_2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0" name="Google Shape;1490;g831c75c81d_0_2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5" name="Shape 1495"/>
        <p:cNvGrpSpPr/>
        <p:nvPr/>
      </p:nvGrpSpPr>
      <p:grpSpPr>
        <a:xfrm>
          <a:off x="0" y="0"/>
          <a:ext cx="0" cy="0"/>
          <a:chOff x="0" y="0"/>
          <a:chExt cx="0" cy="0"/>
        </a:xfrm>
      </p:grpSpPr>
      <p:sp>
        <p:nvSpPr>
          <p:cNvPr id="1496" name="Google Shape;1496;g831c75c81d_0_2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7" name="Google Shape;1497;g831c75c81d_0_2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2" name="Shape 1502"/>
        <p:cNvGrpSpPr/>
        <p:nvPr/>
      </p:nvGrpSpPr>
      <p:grpSpPr>
        <a:xfrm>
          <a:off x="0" y="0"/>
          <a:ext cx="0" cy="0"/>
          <a:chOff x="0" y="0"/>
          <a:chExt cx="0" cy="0"/>
        </a:xfrm>
      </p:grpSpPr>
      <p:sp>
        <p:nvSpPr>
          <p:cNvPr id="1503" name="Google Shape;1503;g831c75c81d_0_2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4" name="Google Shape;1504;g831c75c81d_0_2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8" name="Shape 1508"/>
        <p:cNvGrpSpPr/>
        <p:nvPr/>
      </p:nvGrpSpPr>
      <p:grpSpPr>
        <a:xfrm>
          <a:off x="0" y="0"/>
          <a:ext cx="0" cy="0"/>
          <a:chOff x="0" y="0"/>
          <a:chExt cx="0" cy="0"/>
        </a:xfrm>
      </p:grpSpPr>
      <p:sp>
        <p:nvSpPr>
          <p:cNvPr id="1509" name="Google Shape;1509;g831c75c81d_0_21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0" name="Google Shape;1510;g831c75c81d_0_21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8" name="Shape 1518"/>
        <p:cNvGrpSpPr/>
        <p:nvPr/>
      </p:nvGrpSpPr>
      <p:grpSpPr>
        <a:xfrm>
          <a:off x="0" y="0"/>
          <a:ext cx="0" cy="0"/>
          <a:chOff x="0" y="0"/>
          <a:chExt cx="0" cy="0"/>
        </a:xfrm>
      </p:grpSpPr>
      <p:sp>
        <p:nvSpPr>
          <p:cNvPr id="1519" name="Google Shape;1519;g831c75c81d_0_22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0" name="Google Shape;1520;g831c75c81d_0_22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Simply input the Service/Depot Order number and line number</a:t>
            </a:r>
            <a:endParaRPr/>
          </a:p>
          <a:p>
            <a:pPr indent="-298450" lvl="0" marL="457200" rtl="0" algn="l">
              <a:lnSpc>
                <a:spcPct val="100000"/>
              </a:lnSpc>
              <a:spcBef>
                <a:spcPts val="0"/>
              </a:spcBef>
              <a:spcAft>
                <a:spcPts val="0"/>
              </a:spcAft>
              <a:buSzPts val="1100"/>
              <a:buChar char="●"/>
            </a:pPr>
            <a:r>
              <a:rPr lang="en"/>
              <a:t>Report ID will be generated by system</a:t>
            </a:r>
            <a:endParaRPr/>
          </a:p>
          <a:p>
            <a:pPr indent="-298450" lvl="0" marL="457200" rtl="0" algn="l">
              <a:lnSpc>
                <a:spcPct val="100000"/>
              </a:lnSpc>
              <a:spcBef>
                <a:spcPts val="0"/>
              </a:spcBef>
              <a:spcAft>
                <a:spcPts val="0"/>
              </a:spcAft>
              <a:buSzPts val="1100"/>
              <a:buChar char="●"/>
            </a:pPr>
            <a:r>
              <a:rPr lang="en"/>
              <a:t>Report Status: Invoiceable (only status can be processed), Hold (normally set by the system when process error occurs), Quote (used for quote only), and Closed.</a:t>
            </a:r>
            <a:endParaRPr/>
          </a:p>
          <a:p>
            <a:pPr indent="-298450" lvl="0" marL="457200" rtl="0" algn="l">
              <a:lnSpc>
                <a:spcPct val="100000"/>
              </a:lnSpc>
              <a:spcBef>
                <a:spcPts val="0"/>
              </a:spcBef>
              <a:spcAft>
                <a:spcPts val="0"/>
              </a:spcAft>
              <a:buSzPts val="1100"/>
              <a:buChar char="●"/>
            </a:pPr>
            <a:r>
              <a:rPr lang="en"/>
              <a:t>Coverage: display the warranty and contract coverage.</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8" name="Shape 1528"/>
        <p:cNvGrpSpPr/>
        <p:nvPr/>
      </p:nvGrpSpPr>
      <p:grpSpPr>
        <a:xfrm>
          <a:off x="0" y="0"/>
          <a:ext cx="0" cy="0"/>
          <a:chOff x="0" y="0"/>
          <a:chExt cx="0" cy="0"/>
        </a:xfrm>
      </p:grpSpPr>
      <p:sp>
        <p:nvSpPr>
          <p:cNvPr id="1529" name="Google Shape;1529;g831c75c81d_0_22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0" name="Google Shape;1530;g831c75c81d_0_22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6" name="Shape 1536"/>
        <p:cNvGrpSpPr/>
        <p:nvPr/>
      </p:nvGrpSpPr>
      <p:grpSpPr>
        <a:xfrm>
          <a:off x="0" y="0"/>
          <a:ext cx="0" cy="0"/>
          <a:chOff x="0" y="0"/>
          <a:chExt cx="0" cy="0"/>
        </a:xfrm>
      </p:grpSpPr>
      <p:sp>
        <p:nvSpPr>
          <p:cNvPr id="1537" name="Google Shape;1537;g831c75c81d_0_22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8" name="Google Shape;1538;g831c75c81d_0_22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Fault Codes: similar to service/depot order lines</a:t>
            </a:r>
            <a:endParaRPr/>
          </a:p>
          <a:p>
            <a:pPr indent="-298450" lvl="0" marL="457200" rtl="0" algn="l">
              <a:lnSpc>
                <a:spcPct val="100000"/>
              </a:lnSpc>
              <a:spcBef>
                <a:spcPts val="0"/>
              </a:spcBef>
              <a:spcAft>
                <a:spcPts val="0"/>
              </a:spcAft>
              <a:buSzPts val="1100"/>
              <a:buChar char="●"/>
            </a:pPr>
            <a:r>
              <a:rPr lang="en"/>
              <a:t>Completion: not allowed to complete or close a depot order.</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4" name="Shape 1544"/>
        <p:cNvGrpSpPr/>
        <p:nvPr/>
      </p:nvGrpSpPr>
      <p:grpSpPr>
        <a:xfrm>
          <a:off x="0" y="0"/>
          <a:ext cx="0" cy="0"/>
          <a:chOff x="0" y="0"/>
          <a:chExt cx="0" cy="0"/>
        </a:xfrm>
      </p:grpSpPr>
      <p:sp>
        <p:nvSpPr>
          <p:cNvPr id="1545" name="Google Shape;1545;g831c75c81d_0_22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6" name="Google Shape;1546;g831c75c81d_0_22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System auto explodes the labor routing at the first time.</a:t>
            </a:r>
            <a:endParaRPr/>
          </a:p>
          <a:p>
            <a:pPr indent="-298450" lvl="0" marL="457200" rtl="0" algn="l">
              <a:lnSpc>
                <a:spcPct val="100000"/>
              </a:lnSpc>
              <a:spcBef>
                <a:spcPts val="0"/>
              </a:spcBef>
              <a:spcAft>
                <a:spcPts val="0"/>
              </a:spcAft>
              <a:buSzPts val="1100"/>
              <a:buChar char="●"/>
            </a:pPr>
            <a:r>
              <a:rPr lang="en"/>
              <a:t>End Date/Duration can be auto calculated by system.</a:t>
            </a:r>
            <a:endParaRPr/>
          </a:p>
          <a:p>
            <a:pPr indent="-298450" lvl="0" marL="457200" rtl="0" algn="l">
              <a:lnSpc>
                <a:spcPct val="100000"/>
              </a:lnSpc>
              <a:spcBef>
                <a:spcPts val="0"/>
              </a:spcBef>
              <a:spcAft>
                <a:spcPts val="0"/>
              </a:spcAft>
              <a:buSzPts val="1100"/>
              <a:buChar char="●"/>
            </a:pPr>
            <a:r>
              <a:rPr lang="en"/>
              <a:t>Grid view contains the key info that an engineer will need to record.</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2" name="Shape 1552"/>
        <p:cNvGrpSpPr/>
        <p:nvPr/>
      </p:nvGrpSpPr>
      <p:grpSpPr>
        <a:xfrm>
          <a:off x="0" y="0"/>
          <a:ext cx="0" cy="0"/>
          <a:chOff x="0" y="0"/>
          <a:chExt cx="0" cy="0"/>
        </a:xfrm>
      </p:grpSpPr>
      <p:sp>
        <p:nvSpPr>
          <p:cNvPr id="1553" name="Google Shape;1553;g831c75c81d_0_22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4" name="Google Shape;1554;g831c75c81d_0_22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Price and Cost info can be viewed in the detail form. CSR may need to review.</a:t>
            </a:r>
            <a:endParaRPr/>
          </a:p>
          <a:p>
            <a:pPr indent="-298450" lvl="0" marL="457200" rtl="0" algn="l">
              <a:lnSpc>
                <a:spcPct val="100000"/>
              </a:lnSpc>
              <a:spcBef>
                <a:spcPts val="0"/>
              </a:spcBef>
              <a:spcAft>
                <a:spcPts val="0"/>
              </a:spcAft>
              <a:buSzPts val="1100"/>
              <a:buChar char="●"/>
            </a:pPr>
            <a:r>
              <a:rPr lang="en"/>
              <a:t>To change the Charge Code if the coverage changes, e.g. from Coverage to Billable due to the abuse of end user.</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831c75c81d_0_6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4" name="Google Shape;434;g831c75c81d_0_6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0" name="Shape 1560"/>
        <p:cNvGrpSpPr/>
        <p:nvPr/>
      </p:nvGrpSpPr>
      <p:grpSpPr>
        <a:xfrm>
          <a:off x="0" y="0"/>
          <a:ext cx="0" cy="0"/>
          <a:chOff x="0" y="0"/>
          <a:chExt cx="0" cy="0"/>
        </a:xfrm>
      </p:grpSpPr>
      <p:sp>
        <p:nvSpPr>
          <p:cNvPr id="1561" name="Google Shape;1561;g831c75c81d_0_2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2" name="Google Shape;1562;g831c75c81d_0_22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System auto explodes the BOM at the first time.</a:t>
            </a:r>
            <a:endParaRPr/>
          </a:p>
          <a:p>
            <a:pPr indent="-298450" lvl="0" marL="457200" rtl="0" algn="l">
              <a:lnSpc>
                <a:spcPct val="100000"/>
              </a:lnSpc>
              <a:spcBef>
                <a:spcPts val="0"/>
              </a:spcBef>
              <a:spcAft>
                <a:spcPts val="0"/>
              </a:spcAft>
              <a:buSzPts val="1100"/>
              <a:buChar char="●"/>
            </a:pPr>
            <a:r>
              <a:rPr lang="en"/>
              <a:t>Select item from a drop-down source list: Inventory, Item, or Material Order. Lookup on the item field changes based on the source.</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9" name="Shape 1569"/>
        <p:cNvGrpSpPr/>
        <p:nvPr/>
      </p:nvGrpSpPr>
      <p:grpSpPr>
        <a:xfrm>
          <a:off x="0" y="0"/>
          <a:ext cx="0" cy="0"/>
          <a:chOff x="0" y="0"/>
          <a:chExt cx="0" cy="0"/>
        </a:xfrm>
      </p:grpSpPr>
      <p:sp>
        <p:nvSpPr>
          <p:cNvPr id="1570" name="Google Shape;1570;g831c75c81d_0_2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1" name="Google Shape;1571;g831c75c81d_0_22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Return Status: Exchange, Pending, Return, Repair, or Scrap.</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0" name="Shape 1580"/>
        <p:cNvGrpSpPr/>
        <p:nvPr/>
      </p:nvGrpSpPr>
      <p:grpSpPr>
        <a:xfrm>
          <a:off x="0" y="0"/>
          <a:ext cx="0" cy="0"/>
          <a:chOff x="0" y="0"/>
          <a:chExt cx="0" cy="0"/>
        </a:xfrm>
      </p:grpSpPr>
      <p:sp>
        <p:nvSpPr>
          <p:cNvPr id="1581" name="Google Shape;1581;g831c75c81d_0_22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2" name="Google Shape;1582;g831c75c81d_0_22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Select Items from the parts list or material orders</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8" name="Shape 1588"/>
        <p:cNvGrpSpPr/>
        <p:nvPr/>
      </p:nvGrpSpPr>
      <p:grpSpPr>
        <a:xfrm>
          <a:off x="0" y="0"/>
          <a:ext cx="0" cy="0"/>
          <a:chOff x="0" y="0"/>
          <a:chExt cx="0" cy="0"/>
        </a:xfrm>
      </p:grpSpPr>
      <p:sp>
        <p:nvSpPr>
          <p:cNvPr id="1589" name="Google Shape;1589;g831c75c81d_0_2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0" name="Google Shape;1590;g831c75c81d_0_2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The value of Swap is determined by the system. When the item used is the order line item, Swap is set to Yes. When this item is repairable, an item return record is added automatically.</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7" name="Shape 1597"/>
        <p:cNvGrpSpPr/>
        <p:nvPr/>
      </p:nvGrpSpPr>
      <p:grpSpPr>
        <a:xfrm>
          <a:off x="0" y="0"/>
          <a:ext cx="0" cy="0"/>
          <a:chOff x="0" y="0"/>
          <a:chExt cx="0" cy="0"/>
        </a:xfrm>
      </p:grpSpPr>
      <p:sp>
        <p:nvSpPr>
          <p:cNvPr id="1598" name="Google Shape;1598;g831c75c81d_0_22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9" name="Google Shape;1599;g831c75c81d_0_22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Select Items from the parts list or material orders</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4" name="Shape 1604"/>
        <p:cNvGrpSpPr/>
        <p:nvPr/>
      </p:nvGrpSpPr>
      <p:grpSpPr>
        <a:xfrm>
          <a:off x="0" y="0"/>
          <a:ext cx="0" cy="0"/>
          <a:chOff x="0" y="0"/>
          <a:chExt cx="0" cy="0"/>
        </a:xfrm>
      </p:grpSpPr>
      <p:sp>
        <p:nvSpPr>
          <p:cNvPr id="1605" name="Google Shape;1605;g831c75c81d_0_22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6" name="Google Shape;1606;g831c75c81d_0_22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2" name="Shape 1612"/>
        <p:cNvGrpSpPr/>
        <p:nvPr/>
      </p:nvGrpSpPr>
      <p:grpSpPr>
        <a:xfrm>
          <a:off x="0" y="0"/>
          <a:ext cx="0" cy="0"/>
          <a:chOff x="0" y="0"/>
          <a:chExt cx="0" cy="0"/>
        </a:xfrm>
      </p:grpSpPr>
      <p:sp>
        <p:nvSpPr>
          <p:cNvPr id="1613" name="Google Shape;1613;g831c75c81d_0_22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4" name="Google Shape;1614;g831c75c81d_0_22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2" name="Shape 1622"/>
        <p:cNvGrpSpPr/>
        <p:nvPr/>
      </p:nvGrpSpPr>
      <p:grpSpPr>
        <a:xfrm>
          <a:off x="0" y="0"/>
          <a:ext cx="0" cy="0"/>
          <a:chOff x="0" y="0"/>
          <a:chExt cx="0" cy="0"/>
        </a:xfrm>
      </p:grpSpPr>
      <p:sp>
        <p:nvSpPr>
          <p:cNvPr id="1623" name="Google Shape;1623;g831c75c81d_0_22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4" name="Google Shape;1624;g831c75c81d_0_22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1" name="Shape 1631"/>
        <p:cNvGrpSpPr/>
        <p:nvPr/>
      </p:nvGrpSpPr>
      <p:grpSpPr>
        <a:xfrm>
          <a:off x="0" y="0"/>
          <a:ext cx="0" cy="0"/>
          <a:chOff x="0" y="0"/>
          <a:chExt cx="0" cy="0"/>
        </a:xfrm>
      </p:grpSpPr>
      <p:sp>
        <p:nvSpPr>
          <p:cNvPr id="1632" name="Google Shape;1632;g831c75c81d_0_23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1633" name="Google Shape;1633;g831c75c81d_0_23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7" name="Shape 1637"/>
        <p:cNvGrpSpPr/>
        <p:nvPr/>
      </p:nvGrpSpPr>
      <p:grpSpPr>
        <a:xfrm>
          <a:off x="0" y="0"/>
          <a:ext cx="0" cy="0"/>
          <a:chOff x="0" y="0"/>
          <a:chExt cx="0" cy="0"/>
        </a:xfrm>
      </p:grpSpPr>
      <p:sp>
        <p:nvSpPr>
          <p:cNvPr id="1638" name="Google Shape;1638;g831c75c81d_0_23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9" name="Google Shape;1639;g831c75c81d_0_23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Google Shape;535;g831c75c81d_0_8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g831c75c81d_0_8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4" name="Shape 1644"/>
        <p:cNvGrpSpPr/>
        <p:nvPr/>
      </p:nvGrpSpPr>
      <p:grpSpPr>
        <a:xfrm>
          <a:off x="0" y="0"/>
          <a:ext cx="0" cy="0"/>
          <a:chOff x="0" y="0"/>
          <a:chExt cx="0" cy="0"/>
        </a:xfrm>
      </p:grpSpPr>
      <p:sp>
        <p:nvSpPr>
          <p:cNvPr id="1645" name="Google Shape;1645;g831c75c81d_0_2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6" name="Google Shape;1646;g831c75c81d_0_2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1" name="Shape 1651"/>
        <p:cNvGrpSpPr/>
        <p:nvPr/>
      </p:nvGrpSpPr>
      <p:grpSpPr>
        <a:xfrm>
          <a:off x="0" y="0"/>
          <a:ext cx="0" cy="0"/>
          <a:chOff x="0" y="0"/>
          <a:chExt cx="0" cy="0"/>
        </a:xfrm>
      </p:grpSpPr>
      <p:sp>
        <p:nvSpPr>
          <p:cNvPr id="1652" name="Google Shape;1652;g831c75c81d_0_24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3" name="Google Shape;1653;g831c75c81d_0_24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9" name="Shape 1659"/>
        <p:cNvGrpSpPr/>
        <p:nvPr/>
      </p:nvGrpSpPr>
      <p:grpSpPr>
        <a:xfrm>
          <a:off x="0" y="0"/>
          <a:ext cx="0" cy="0"/>
          <a:chOff x="0" y="0"/>
          <a:chExt cx="0" cy="0"/>
        </a:xfrm>
      </p:grpSpPr>
      <p:sp>
        <p:nvSpPr>
          <p:cNvPr id="1660" name="Google Shape;1660;g831c75c81d_0_24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1" name="Google Shape;1661;g831c75c81d_0_24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5" name="Shape 1665"/>
        <p:cNvGrpSpPr/>
        <p:nvPr/>
      </p:nvGrpSpPr>
      <p:grpSpPr>
        <a:xfrm>
          <a:off x="0" y="0"/>
          <a:ext cx="0" cy="0"/>
          <a:chOff x="0" y="0"/>
          <a:chExt cx="0" cy="0"/>
        </a:xfrm>
      </p:grpSpPr>
      <p:sp>
        <p:nvSpPr>
          <p:cNvPr id="1666" name="Google Shape;1666;g831c75c81d_0_24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7" name="Google Shape;1667;g831c75c81d_0_24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3" name="Shape 1673"/>
        <p:cNvGrpSpPr/>
        <p:nvPr/>
      </p:nvGrpSpPr>
      <p:grpSpPr>
        <a:xfrm>
          <a:off x="0" y="0"/>
          <a:ext cx="0" cy="0"/>
          <a:chOff x="0" y="0"/>
          <a:chExt cx="0" cy="0"/>
        </a:xfrm>
      </p:grpSpPr>
      <p:sp>
        <p:nvSpPr>
          <p:cNvPr id="1674" name="Google Shape;1674;g831c75c81d_0_25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5" name="Google Shape;1675;g831c75c81d_0_25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3" name="Shape 1683"/>
        <p:cNvGrpSpPr/>
        <p:nvPr/>
      </p:nvGrpSpPr>
      <p:grpSpPr>
        <a:xfrm>
          <a:off x="0" y="0"/>
          <a:ext cx="0" cy="0"/>
          <a:chOff x="0" y="0"/>
          <a:chExt cx="0" cy="0"/>
        </a:xfrm>
      </p:grpSpPr>
      <p:sp>
        <p:nvSpPr>
          <p:cNvPr id="1684" name="Google Shape;1684;g831c75c81d_0_25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5" name="Google Shape;1685;g831c75c81d_0_25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1" name="Shape 1691"/>
        <p:cNvGrpSpPr/>
        <p:nvPr/>
      </p:nvGrpSpPr>
      <p:grpSpPr>
        <a:xfrm>
          <a:off x="0" y="0"/>
          <a:ext cx="0" cy="0"/>
          <a:chOff x="0" y="0"/>
          <a:chExt cx="0" cy="0"/>
        </a:xfrm>
      </p:grpSpPr>
      <p:sp>
        <p:nvSpPr>
          <p:cNvPr id="1692" name="Google Shape;1692;g831c75c81d_0_25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3" name="Google Shape;1693;g831c75c81d_0_25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6" name="Shape 1706"/>
        <p:cNvGrpSpPr/>
        <p:nvPr/>
      </p:nvGrpSpPr>
      <p:grpSpPr>
        <a:xfrm>
          <a:off x="0" y="0"/>
          <a:ext cx="0" cy="0"/>
          <a:chOff x="0" y="0"/>
          <a:chExt cx="0" cy="0"/>
        </a:xfrm>
      </p:grpSpPr>
      <p:sp>
        <p:nvSpPr>
          <p:cNvPr id="1707" name="Google Shape;1707;g831c75c81d_0_25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8" name="Google Shape;1708;g831c75c81d_0_25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2" name="Shape 1712"/>
        <p:cNvGrpSpPr/>
        <p:nvPr/>
      </p:nvGrpSpPr>
      <p:grpSpPr>
        <a:xfrm>
          <a:off x="0" y="0"/>
          <a:ext cx="0" cy="0"/>
          <a:chOff x="0" y="0"/>
          <a:chExt cx="0" cy="0"/>
        </a:xfrm>
      </p:grpSpPr>
      <p:sp>
        <p:nvSpPr>
          <p:cNvPr id="1713" name="Google Shape;1713;g831c75c81d_0_25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4" name="Google Shape;1714;g831c75c81d_0_25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3" name="Shape 1723"/>
        <p:cNvGrpSpPr/>
        <p:nvPr/>
      </p:nvGrpSpPr>
      <p:grpSpPr>
        <a:xfrm>
          <a:off x="0" y="0"/>
          <a:ext cx="0" cy="0"/>
          <a:chOff x="0" y="0"/>
          <a:chExt cx="0" cy="0"/>
        </a:xfrm>
      </p:grpSpPr>
      <p:sp>
        <p:nvSpPr>
          <p:cNvPr id="1724" name="Google Shape;1724;g831c75c81d_0_25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5" name="Google Shape;1725;g831c75c81d_0_25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831c75c81d_0_8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2" name="Google Shape;542;g831c75c81d_0_8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Each customer can have multiple end users, but a given end user is linked to only one customer. Typically, the end user possesses the item, even though the item might have been purchased by the main office.</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5" name="Shape 1735"/>
        <p:cNvGrpSpPr/>
        <p:nvPr/>
      </p:nvGrpSpPr>
      <p:grpSpPr>
        <a:xfrm>
          <a:off x="0" y="0"/>
          <a:ext cx="0" cy="0"/>
          <a:chOff x="0" y="0"/>
          <a:chExt cx="0" cy="0"/>
        </a:xfrm>
      </p:grpSpPr>
      <p:sp>
        <p:nvSpPr>
          <p:cNvPr id="1736" name="Google Shape;1736;g831c75c81d_0_25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7" name="Google Shape;1737;g831c75c81d_0_25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2" name="Shape 1752"/>
        <p:cNvGrpSpPr/>
        <p:nvPr/>
      </p:nvGrpSpPr>
      <p:grpSpPr>
        <a:xfrm>
          <a:off x="0" y="0"/>
          <a:ext cx="0" cy="0"/>
          <a:chOff x="0" y="0"/>
          <a:chExt cx="0" cy="0"/>
        </a:xfrm>
      </p:grpSpPr>
      <p:sp>
        <p:nvSpPr>
          <p:cNvPr id="1753" name="Google Shape;1753;g831c75c81d_0_25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4" name="Google Shape;1754;g831c75c81d_0_25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4" name="Shape 1764"/>
        <p:cNvGrpSpPr/>
        <p:nvPr/>
      </p:nvGrpSpPr>
      <p:grpSpPr>
        <a:xfrm>
          <a:off x="0" y="0"/>
          <a:ext cx="0" cy="0"/>
          <a:chOff x="0" y="0"/>
          <a:chExt cx="0" cy="0"/>
        </a:xfrm>
      </p:grpSpPr>
      <p:sp>
        <p:nvSpPr>
          <p:cNvPr id="1765" name="Google Shape;1765;g831c75c81d_0_25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6" name="Google Shape;1766;g831c75c81d_0_25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6" name="Shape 1776"/>
        <p:cNvGrpSpPr/>
        <p:nvPr/>
      </p:nvGrpSpPr>
      <p:grpSpPr>
        <a:xfrm>
          <a:off x="0" y="0"/>
          <a:ext cx="0" cy="0"/>
          <a:chOff x="0" y="0"/>
          <a:chExt cx="0" cy="0"/>
        </a:xfrm>
      </p:grpSpPr>
      <p:sp>
        <p:nvSpPr>
          <p:cNvPr id="1777" name="Google Shape;1777;g831c75c81d_0_25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8" name="Google Shape;1778;g831c75c81d_0_25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b="0" i="0" lang="en" sz="1100" u="none" cap="none" strike="noStrike">
                <a:solidFill>
                  <a:srgbClr val="000000"/>
                </a:solidFill>
                <a:latin typeface="Arial"/>
                <a:ea typeface="Arial"/>
                <a:cs typeface="Arial"/>
                <a:sym typeface="Arial"/>
              </a:rPr>
              <a:t>Line item 1 is a Receipt coming back from the customer, presumably for repair or scrap.</a:t>
            </a:r>
            <a:endParaRPr/>
          </a:p>
          <a:p>
            <a:pPr indent="-298450" lvl="0" marL="457200" marR="0" rtl="0" algn="l">
              <a:lnSpc>
                <a:spcPct val="100000"/>
              </a:lnSpc>
              <a:spcBef>
                <a:spcPts val="0"/>
              </a:spcBef>
              <a:spcAft>
                <a:spcPts val="0"/>
              </a:spcAft>
              <a:buClr>
                <a:srgbClr val="000000"/>
              </a:buClr>
              <a:buSzPts val="1100"/>
              <a:buFont typeface="Arial"/>
              <a:buChar char="●"/>
            </a:pPr>
            <a:r>
              <a:rPr b="0" i="0" lang="en" sz="1100" u="none" cap="none" strike="noStrike">
                <a:solidFill>
                  <a:srgbClr val="000000"/>
                </a:solidFill>
                <a:latin typeface="Arial"/>
                <a:ea typeface="Arial"/>
                <a:cs typeface="Arial"/>
                <a:sym typeface="Arial"/>
              </a:rPr>
              <a:t>Line item 2 is an Issue, going to the customer as a replacement</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8" name="Shape 1788"/>
        <p:cNvGrpSpPr/>
        <p:nvPr/>
      </p:nvGrpSpPr>
      <p:grpSpPr>
        <a:xfrm>
          <a:off x="0" y="0"/>
          <a:ext cx="0" cy="0"/>
          <a:chOff x="0" y="0"/>
          <a:chExt cx="0" cy="0"/>
        </a:xfrm>
      </p:grpSpPr>
      <p:sp>
        <p:nvSpPr>
          <p:cNvPr id="1789" name="Google Shape;1789;g831c75c81d_0_26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0" name="Google Shape;1790;g831c75c81d_0_26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1" name="Shape 1801"/>
        <p:cNvGrpSpPr/>
        <p:nvPr/>
      </p:nvGrpSpPr>
      <p:grpSpPr>
        <a:xfrm>
          <a:off x="0" y="0"/>
          <a:ext cx="0" cy="0"/>
          <a:chOff x="0" y="0"/>
          <a:chExt cx="0" cy="0"/>
        </a:xfrm>
      </p:grpSpPr>
      <p:sp>
        <p:nvSpPr>
          <p:cNvPr id="1802" name="Google Shape;1802;g831c75c81d_0_26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3" name="Google Shape;1803;g831c75c81d_0_26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9" name="Shape 1819"/>
        <p:cNvGrpSpPr/>
        <p:nvPr/>
      </p:nvGrpSpPr>
      <p:grpSpPr>
        <a:xfrm>
          <a:off x="0" y="0"/>
          <a:ext cx="0" cy="0"/>
          <a:chOff x="0" y="0"/>
          <a:chExt cx="0" cy="0"/>
        </a:xfrm>
      </p:grpSpPr>
      <p:sp>
        <p:nvSpPr>
          <p:cNvPr id="1820" name="Google Shape;1820;g831c75c81d_0_26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1" name="Google Shape;1821;g831c75c81d_0_26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9" name="Shape 1829"/>
        <p:cNvGrpSpPr/>
        <p:nvPr/>
      </p:nvGrpSpPr>
      <p:grpSpPr>
        <a:xfrm>
          <a:off x="0" y="0"/>
          <a:ext cx="0" cy="0"/>
          <a:chOff x="0" y="0"/>
          <a:chExt cx="0" cy="0"/>
        </a:xfrm>
      </p:grpSpPr>
      <p:sp>
        <p:nvSpPr>
          <p:cNvPr id="1830" name="Google Shape;1830;g831c75c81d_0_26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1" name="Google Shape;1831;g831c75c81d_0_26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5" name="Shape 1855"/>
        <p:cNvGrpSpPr/>
        <p:nvPr/>
      </p:nvGrpSpPr>
      <p:grpSpPr>
        <a:xfrm>
          <a:off x="0" y="0"/>
          <a:ext cx="0" cy="0"/>
          <a:chOff x="0" y="0"/>
          <a:chExt cx="0" cy="0"/>
        </a:xfrm>
      </p:grpSpPr>
      <p:sp>
        <p:nvSpPr>
          <p:cNvPr id="1856" name="Google Shape;1856;g831c75c81d_0_26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7" name="Google Shape;1857;g831c75c81d_0_26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6" name="Shape 1866"/>
        <p:cNvGrpSpPr/>
        <p:nvPr/>
      </p:nvGrpSpPr>
      <p:grpSpPr>
        <a:xfrm>
          <a:off x="0" y="0"/>
          <a:ext cx="0" cy="0"/>
          <a:chOff x="0" y="0"/>
          <a:chExt cx="0" cy="0"/>
        </a:xfrm>
      </p:grpSpPr>
      <p:sp>
        <p:nvSpPr>
          <p:cNvPr id="1867" name="Google Shape;1867;g831c75c81d_0_26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8" name="Google Shape;1868;g831c75c81d_0_26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831c75c81d_0_8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6" name="Google Shape;566;g831c75c81d_0_8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
              <a:t>With End Users, you can specify customer end users that you can then reference for sales and service purposes.</a:t>
            </a:r>
            <a:endParaRPr>
              <a:solidFill>
                <a:schemeClr val="dk1"/>
              </a:solidFill>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8" name="Shape 1878"/>
        <p:cNvGrpSpPr/>
        <p:nvPr/>
      </p:nvGrpSpPr>
      <p:grpSpPr>
        <a:xfrm>
          <a:off x="0" y="0"/>
          <a:ext cx="0" cy="0"/>
          <a:chOff x="0" y="0"/>
          <a:chExt cx="0" cy="0"/>
        </a:xfrm>
      </p:grpSpPr>
      <p:sp>
        <p:nvSpPr>
          <p:cNvPr id="1879" name="Google Shape;1879;g831c75c81d_0_26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0" name="Google Shape;1880;g831c75c81d_0_26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1" name="Shape 1891"/>
        <p:cNvGrpSpPr/>
        <p:nvPr/>
      </p:nvGrpSpPr>
      <p:grpSpPr>
        <a:xfrm>
          <a:off x="0" y="0"/>
          <a:ext cx="0" cy="0"/>
          <a:chOff x="0" y="0"/>
          <a:chExt cx="0" cy="0"/>
        </a:xfrm>
      </p:grpSpPr>
      <p:sp>
        <p:nvSpPr>
          <p:cNvPr id="1892" name="Google Shape;1892;g831c75c81d_0_27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3" name="Google Shape;1893;g831c75c81d_0_27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2" name="Shape 1902"/>
        <p:cNvGrpSpPr/>
        <p:nvPr/>
      </p:nvGrpSpPr>
      <p:grpSpPr>
        <a:xfrm>
          <a:off x="0" y="0"/>
          <a:ext cx="0" cy="0"/>
          <a:chOff x="0" y="0"/>
          <a:chExt cx="0" cy="0"/>
        </a:xfrm>
      </p:grpSpPr>
      <p:sp>
        <p:nvSpPr>
          <p:cNvPr id="1903" name="Google Shape;1903;g831c75c81d_0_27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4" name="Google Shape;1904;g831c75c81d_0_27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1" name="Shape 1911"/>
        <p:cNvGrpSpPr/>
        <p:nvPr/>
      </p:nvGrpSpPr>
      <p:grpSpPr>
        <a:xfrm>
          <a:off x="0" y="0"/>
          <a:ext cx="0" cy="0"/>
          <a:chOff x="0" y="0"/>
          <a:chExt cx="0" cy="0"/>
        </a:xfrm>
      </p:grpSpPr>
      <p:sp>
        <p:nvSpPr>
          <p:cNvPr id="1912" name="Google Shape;1912;g831c75c81d_0_27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3" name="Google Shape;1913;g831c75c81d_0_27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ISB Move capability in RMAs is just similar to Service Orders and Depot Orders.</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0" name="Shape 1920"/>
        <p:cNvGrpSpPr/>
        <p:nvPr/>
      </p:nvGrpSpPr>
      <p:grpSpPr>
        <a:xfrm>
          <a:off x="0" y="0"/>
          <a:ext cx="0" cy="0"/>
          <a:chOff x="0" y="0"/>
          <a:chExt cx="0" cy="0"/>
        </a:xfrm>
      </p:grpSpPr>
      <p:sp>
        <p:nvSpPr>
          <p:cNvPr id="1921" name="Google Shape;1921;g831c75c81d_0_27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2" name="Google Shape;1922;g831c75c81d_0_27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9" name="Shape 1929"/>
        <p:cNvGrpSpPr/>
        <p:nvPr/>
      </p:nvGrpSpPr>
      <p:grpSpPr>
        <a:xfrm>
          <a:off x="0" y="0"/>
          <a:ext cx="0" cy="0"/>
          <a:chOff x="0" y="0"/>
          <a:chExt cx="0" cy="0"/>
        </a:xfrm>
      </p:grpSpPr>
      <p:sp>
        <p:nvSpPr>
          <p:cNvPr id="1930" name="Google Shape;1930;g831c75c81d_0_27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1" name="Google Shape;1931;g831c75c81d_0_27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1" name="Shape 1941"/>
        <p:cNvGrpSpPr/>
        <p:nvPr/>
      </p:nvGrpSpPr>
      <p:grpSpPr>
        <a:xfrm>
          <a:off x="0" y="0"/>
          <a:ext cx="0" cy="0"/>
          <a:chOff x="0" y="0"/>
          <a:chExt cx="0" cy="0"/>
        </a:xfrm>
      </p:grpSpPr>
      <p:sp>
        <p:nvSpPr>
          <p:cNvPr id="1942" name="Google Shape;1942;g831c75c81d_0_27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3" name="Google Shape;1943;g831c75c81d_0_27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5" name="Shape 1955"/>
        <p:cNvGrpSpPr/>
        <p:nvPr/>
      </p:nvGrpSpPr>
      <p:grpSpPr>
        <a:xfrm>
          <a:off x="0" y="0"/>
          <a:ext cx="0" cy="0"/>
          <a:chOff x="0" y="0"/>
          <a:chExt cx="0" cy="0"/>
        </a:xfrm>
      </p:grpSpPr>
      <p:sp>
        <p:nvSpPr>
          <p:cNvPr id="1956" name="Google Shape;1956;g831c75c81d_0_27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7" name="Google Shape;1957;g831c75c81d_0_27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5" name="Shape 1965"/>
        <p:cNvGrpSpPr/>
        <p:nvPr/>
      </p:nvGrpSpPr>
      <p:grpSpPr>
        <a:xfrm>
          <a:off x="0" y="0"/>
          <a:ext cx="0" cy="0"/>
          <a:chOff x="0" y="0"/>
          <a:chExt cx="0" cy="0"/>
        </a:xfrm>
      </p:grpSpPr>
      <p:sp>
        <p:nvSpPr>
          <p:cNvPr id="1966" name="Google Shape;1966;g831c75c81d_0_27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7" name="Google Shape;1967;g831c75c81d_0_27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1" name="Shape 1971"/>
        <p:cNvGrpSpPr/>
        <p:nvPr/>
      </p:nvGrpSpPr>
      <p:grpSpPr>
        <a:xfrm>
          <a:off x="0" y="0"/>
          <a:ext cx="0" cy="0"/>
          <a:chOff x="0" y="0"/>
          <a:chExt cx="0" cy="0"/>
        </a:xfrm>
      </p:grpSpPr>
      <p:sp>
        <p:nvSpPr>
          <p:cNvPr id="1972" name="Google Shape;1972;g831c75c81d_0_27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3" name="Google Shape;1973;g831c75c81d_0_27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The Customer/End User and Item info will be auto filled in the pop-up modal from the values on Action Request.</a:t>
            </a:r>
            <a:endParaRPr/>
          </a:p>
          <a:p>
            <a:pPr indent="-298450" lvl="0" marL="457200" rtl="0" algn="l">
              <a:lnSpc>
                <a:spcPct val="100000"/>
              </a:lnSpc>
              <a:spcBef>
                <a:spcPts val="0"/>
              </a:spcBef>
              <a:spcAft>
                <a:spcPts val="0"/>
              </a:spcAft>
              <a:buSzPts val="1100"/>
              <a:buChar char="●"/>
            </a:pPr>
            <a:r>
              <a:rPr lang="en"/>
              <a:t>Most of the fields have default values from Service setup. It becomes very easy to route the action request to an RMA.</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831c75c81d_0_8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8" name="Google Shape;578;g831c75c81d_0_8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Customer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a customer code. Once you do so, use the Use Existing Address button to select from addresses that exist for the customer.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Link To Customer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Select to have the end user be the same as the customer. The end user code will be the same as the customer code.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End User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code for the end user. The recommendation is to have the end user code be based on the customer code. For example, if the customer code is 10-100, an end user code could be 10-100A.</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End User Name</a:t>
            </a:r>
            <a:endParaRPr b="1" i="1">
              <a:solidFill>
                <a:srgbClr val="365F91"/>
              </a:solidFill>
            </a:endParaRPr>
          </a:p>
          <a:p>
            <a:pPr indent="0" lvl="0" marL="152400" rtl="0" algn="l">
              <a:lnSpc>
                <a:spcPct val="115000"/>
              </a:lnSpc>
              <a:spcBef>
                <a:spcPts val="600"/>
              </a:spcBef>
              <a:spcAft>
                <a:spcPts val="600"/>
              </a:spcAft>
              <a:buClr>
                <a:schemeClr val="dk1"/>
              </a:buClr>
              <a:buSzPts val="1100"/>
              <a:buFont typeface="Arial"/>
              <a:buNone/>
            </a:pPr>
            <a:r>
              <a:rPr lang="en">
                <a:solidFill>
                  <a:schemeClr val="dk1"/>
                </a:solidFill>
              </a:rPr>
              <a:t>Enter a name for the end user.</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2" name="Shape 1982"/>
        <p:cNvGrpSpPr/>
        <p:nvPr/>
      </p:nvGrpSpPr>
      <p:grpSpPr>
        <a:xfrm>
          <a:off x="0" y="0"/>
          <a:ext cx="0" cy="0"/>
          <a:chOff x="0" y="0"/>
          <a:chExt cx="0" cy="0"/>
        </a:xfrm>
      </p:grpSpPr>
      <p:sp>
        <p:nvSpPr>
          <p:cNvPr id="1983" name="Google Shape;1983;g831c75c81d_0_27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4" name="Google Shape;1984;g831c75c81d_0_27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3" name="Shape 1993"/>
        <p:cNvGrpSpPr/>
        <p:nvPr/>
      </p:nvGrpSpPr>
      <p:grpSpPr>
        <a:xfrm>
          <a:off x="0" y="0"/>
          <a:ext cx="0" cy="0"/>
          <a:chOff x="0" y="0"/>
          <a:chExt cx="0" cy="0"/>
        </a:xfrm>
      </p:grpSpPr>
      <p:sp>
        <p:nvSpPr>
          <p:cNvPr id="1994" name="Google Shape;1994;g831c75c81d_0_27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5" name="Google Shape;1995;g831c75c81d_0_27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3" name="Shape 2003"/>
        <p:cNvGrpSpPr/>
        <p:nvPr/>
      </p:nvGrpSpPr>
      <p:grpSpPr>
        <a:xfrm>
          <a:off x="0" y="0"/>
          <a:ext cx="0" cy="0"/>
          <a:chOff x="0" y="0"/>
          <a:chExt cx="0" cy="0"/>
        </a:xfrm>
      </p:grpSpPr>
      <p:sp>
        <p:nvSpPr>
          <p:cNvPr id="2004" name="Google Shape;2004;g831c75c81d_0_28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5" name="Google Shape;2005;g831c75c81d_0_28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5" name="Shape 2015"/>
        <p:cNvGrpSpPr/>
        <p:nvPr/>
      </p:nvGrpSpPr>
      <p:grpSpPr>
        <a:xfrm>
          <a:off x="0" y="0"/>
          <a:ext cx="0" cy="0"/>
          <a:chOff x="0" y="0"/>
          <a:chExt cx="0" cy="0"/>
        </a:xfrm>
      </p:grpSpPr>
      <p:sp>
        <p:nvSpPr>
          <p:cNvPr id="2016" name="Google Shape;2016;g831c75c81d_0_28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2017" name="Google Shape;2017;g831c75c81d_0_28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1" name="Shape 2021"/>
        <p:cNvGrpSpPr/>
        <p:nvPr/>
      </p:nvGrpSpPr>
      <p:grpSpPr>
        <a:xfrm>
          <a:off x="0" y="0"/>
          <a:ext cx="0" cy="0"/>
          <a:chOff x="0" y="0"/>
          <a:chExt cx="0" cy="0"/>
        </a:xfrm>
      </p:grpSpPr>
      <p:sp>
        <p:nvSpPr>
          <p:cNvPr id="2022" name="Google Shape;2022;g831c75c81d_0_28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3" name="Google Shape;2023;g831c75c81d_0_28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9" name="Shape 2029"/>
        <p:cNvGrpSpPr/>
        <p:nvPr/>
      </p:nvGrpSpPr>
      <p:grpSpPr>
        <a:xfrm>
          <a:off x="0" y="0"/>
          <a:ext cx="0" cy="0"/>
          <a:chOff x="0" y="0"/>
          <a:chExt cx="0" cy="0"/>
        </a:xfrm>
      </p:grpSpPr>
      <p:sp>
        <p:nvSpPr>
          <p:cNvPr id="2030" name="Google Shape;2030;g831c75c81d_0_29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1" name="Google Shape;2031;g831c75c81d_0_29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6" name="Shape 2036"/>
        <p:cNvGrpSpPr/>
        <p:nvPr/>
      </p:nvGrpSpPr>
      <p:grpSpPr>
        <a:xfrm>
          <a:off x="0" y="0"/>
          <a:ext cx="0" cy="0"/>
          <a:chOff x="0" y="0"/>
          <a:chExt cx="0" cy="0"/>
        </a:xfrm>
      </p:grpSpPr>
      <p:sp>
        <p:nvSpPr>
          <p:cNvPr id="2037" name="Google Shape;2037;g831c75c81d_0_29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8" name="Google Shape;2038;g831c75c81d_0_29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4" name="Shape 2044"/>
        <p:cNvGrpSpPr/>
        <p:nvPr/>
      </p:nvGrpSpPr>
      <p:grpSpPr>
        <a:xfrm>
          <a:off x="0" y="0"/>
          <a:ext cx="0" cy="0"/>
          <a:chOff x="0" y="0"/>
          <a:chExt cx="0" cy="0"/>
        </a:xfrm>
      </p:grpSpPr>
      <p:sp>
        <p:nvSpPr>
          <p:cNvPr id="2045" name="Google Shape;2045;g831c75c81d_0_29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6" name="Google Shape;2046;g831c75c81d_0_29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0" name="Shape 2050"/>
        <p:cNvGrpSpPr/>
        <p:nvPr/>
      </p:nvGrpSpPr>
      <p:grpSpPr>
        <a:xfrm>
          <a:off x="0" y="0"/>
          <a:ext cx="0" cy="0"/>
          <a:chOff x="0" y="0"/>
          <a:chExt cx="0" cy="0"/>
        </a:xfrm>
      </p:grpSpPr>
      <p:sp>
        <p:nvSpPr>
          <p:cNvPr id="2051" name="Google Shape;2051;g831c75c81d_0_299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2" name="Google Shape;2052;g831c75c81d_0_29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Our primary focus for the Service Web UI in this release has been our new Customer Quote capability. </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We are calling this Customer Quotes as the objective is ultimately to have a single quotation engine to support all of the different types of quotes that customers require. We are not there yet with the single solution but it is coming.</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In an “anything as a service” world, the ability to quote and sell a solution is key and a solution is often a collection of both services and physical products.</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For the initial release of Customer Quotes, we are including Service Quotes and Depot Order Quotes. We now support the scenarios:</a:t>
            </a:r>
            <a:endParaRPr/>
          </a:p>
          <a:p>
            <a:pPr indent="-298450" lvl="1" marL="914400" rtl="0" algn="l">
              <a:lnSpc>
                <a:spcPct val="100000"/>
              </a:lnSpc>
              <a:spcBef>
                <a:spcPts val="0"/>
              </a:spcBef>
              <a:spcAft>
                <a:spcPts val="0"/>
              </a:spcAft>
              <a:buSzPts val="1100"/>
              <a:buChar char="○"/>
            </a:pPr>
            <a:r>
              <a:rPr lang="en"/>
              <a:t>The service or depot order already exists and the next step is to provide a quote for the order with the ability to then load the quote details as planned service activity against the order when the quote is accepted by the customer.</a:t>
            </a:r>
            <a:endParaRPr/>
          </a:p>
          <a:p>
            <a:pPr indent="-298450" lvl="1" marL="914400" rtl="0" algn="l">
              <a:lnSpc>
                <a:spcPct val="100000"/>
              </a:lnSpc>
              <a:spcBef>
                <a:spcPts val="0"/>
              </a:spcBef>
              <a:spcAft>
                <a:spcPts val="0"/>
              </a:spcAft>
              <a:buSzPts val="1100"/>
              <a:buChar char="○"/>
            </a:pPr>
            <a:r>
              <a:rPr lang="en"/>
              <a:t>The Quote actually precedes the creation of the Service or Depot Order like the .NET UI Call Quotes support.</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As mentioned on this slide, Customer Quotes will only be available in Adaptive UX.</a:t>
            </a:r>
            <a:endParaRPr/>
          </a:p>
        </p:txBody>
      </p:sp>
      <p:sp>
        <p:nvSpPr>
          <p:cNvPr id="2053" name="Google Shape;2053;g831c75c81d_0_2995: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2" name="Shape 2062"/>
        <p:cNvGrpSpPr/>
        <p:nvPr/>
      </p:nvGrpSpPr>
      <p:grpSpPr>
        <a:xfrm>
          <a:off x="0" y="0"/>
          <a:ext cx="0" cy="0"/>
          <a:chOff x="0" y="0"/>
          <a:chExt cx="0" cy="0"/>
        </a:xfrm>
      </p:grpSpPr>
      <p:sp>
        <p:nvSpPr>
          <p:cNvPr id="2063" name="Google Shape;2063;g831c75c81d_0_300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4" name="Google Shape;2064;g831c75c81d_0_30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To access our </a:t>
            </a:r>
            <a:r>
              <a:rPr b="0" i="0" lang="en"/>
              <a:t>enhanced capabilities in Channel Islands UX</a:t>
            </a:r>
            <a:r>
              <a:rPr lang="en"/>
              <a:t>, log in to the Web UI and from there:</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Select the role of “Customer Support Rep,” “Customer Support Manager” or any of the other Service-related roles.</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From there, use this slide as a guide to where to find your function. Alternately use the Search menu and search directly.</a:t>
            </a:r>
            <a:endParaRPr/>
          </a:p>
        </p:txBody>
      </p:sp>
      <p:sp>
        <p:nvSpPr>
          <p:cNvPr id="2065" name="Google Shape;2065;g831c75c81d_0_3006: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7" name="Shape 587"/>
        <p:cNvGrpSpPr/>
        <p:nvPr/>
      </p:nvGrpSpPr>
      <p:grpSpPr>
        <a:xfrm>
          <a:off x="0" y="0"/>
          <a:ext cx="0" cy="0"/>
          <a:chOff x="0" y="0"/>
          <a:chExt cx="0" cy="0"/>
        </a:xfrm>
      </p:grpSpPr>
      <p:sp>
        <p:nvSpPr>
          <p:cNvPr id="588" name="Google Shape;588;g831c75c81d_0_8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9" name="Google Shape;589;g831c75c81d_0_8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
                <a:solidFill>
                  <a:schemeClr val="dk1"/>
                </a:solidFill>
                <a:highlight>
                  <a:srgbClr val="FFFFFF"/>
                </a:highlight>
              </a:rPr>
              <a:t>Use End User Domain Settings to create and edit end user domain settings.</a:t>
            </a:r>
            <a:endParaRPr>
              <a:solidFill>
                <a:schemeClr val="dk1"/>
              </a:solidFill>
              <a:highlight>
                <a:srgbClr val="FFFFFF"/>
              </a:highlight>
            </a:endParaRPr>
          </a:p>
          <a:p>
            <a:pPr indent="-228600" lvl="0" marL="457200" rtl="0" algn="l">
              <a:lnSpc>
                <a:spcPct val="100000"/>
              </a:lnSpc>
              <a:spcBef>
                <a:spcPts val="0"/>
              </a:spcBef>
              <a:spcAft>
                <a:spcPts val="0"/>
              </a:spcAft>
              <a:buSzPts val="1100"/>
              <a:buNone/>
            </a:pPr>
            <a:r>
              <a:t/>
            </a:r>
            <a:endParaRPr>
              <a:solidFill>
                <a:schemeClr val="dk1"/>
              </a:solidFill>
              <a:highlight>
                <a:srgbClr val="FFFFFF"/>
              </a:highlight>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End User Type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type of end user.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Primary Engineer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primary engineer associated with servicing this end user.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Secondary Engineer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secondary engineer associated with servicing this end user.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Engineer Group</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a code used to group service engineers. For example, groups can be defined for the type of support offered—telephone or on-site services—or for regional service areas such as Northwest, South, and Central.</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Service Area</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system displays the area associated with the call’s end user. Service areas identify centers that provide service to a geographical region. For example, a service center could service North America, Canada, or just the province of Ontario.</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Login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Optionally enter a login ID for the end user's system.</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Message End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valid date for the last day that this message is effective.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Message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Optionally enter a short message regarding this end user.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Call Priority</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normal call priority assigned to calls from this end user.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Escalation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 code uniquely identifying this escalation.</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Travel Time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amount of time it takes for an engineer to travel from the service center to this end user location.</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Travel Distance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travel distance involved in resolving this service call, stated in terms of the travel unit of measure (UM). Usually this is the distance from the service engineer’s location to the customer’s location.</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Create ISB</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whether to create installed base records for items shipped to this end user. Enter Yes to create records; otherwise, enter No.</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Purchase Order Required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whether a purchase order is required before service activity can be initiated for this end user. Enter Yes to require purchase orders; otherwise, enter No.</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Auto Renew Contracts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the default for whether a service contract for this end user can be automatically renewed. Enter Yes to automatically renew contracts by default; otherwise, enter No.</a:t>
            </a:r>
            <a:endParaRPr>
              <a:solidFill>
                <a:schemeClr val="dk1"/>
              </a:solidFill>
            </a:endParaRPr>
          </a:p>
          <a:p>
            <a:pPr indent="-228600" lvl="0" marL="457200" rtl="0" algn="l">
              <a:lnSpc>
                <a:spcPct val="100000"/>
              </a:lnSpc>
              <a:spcBef>
                <a:spcPts val="600"/>
              </a:spcBef>
              <a:spcAft>
                <a:spcPts val="0"/>
              </a:spcAft>
              <a:buSzPts val="1100"/>
              <a:buNone/>
            </a:pPr>
            <a:r>
              <a:t/>
            </a:r>
            <a:endParaRPr>
              <a:solidFill>
                <a:schemeClr val="dk1"/>
              </a:solidFill>
              <a:highlight>
                <a:srgbClr val="FFFFFF"/>
              </a:highlight>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4" name="Shape 2074"/>
        <p:cNvGrpSpPr/>
        <p:nvPr/>
      </p:nvGrpSpPr>
      <p:grpSpPr>
        <a:xfrm>
          <a:off x="0" y="0"/>
          <a:ext cx="0" cy="0"/>
          <a:chOff x="0" y="0"/>
          <a:chExt cx="0" cy="0"/>
        </a:xfrm>
      </p:grpSpPr>
      <p:sp>
        <p:nvSpPr>
          <p:cNvPr id="2075" name="Google Shape;2075;g831c75c81d_0_30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6" name="Google Shape;2076;g831c75c81d_0_30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rPr lang="en"/>
              <a:t>Here you can see the customer quote header. You see here the information you would expect to see on your quote. We have included a status field to reflect where the quote sits in the cycle. Quotes in “Sent” status are locked from update but can be moved back to open if a revision is required.</a:t>
            </a:r>
            <a:endParaRPr/>
          </a:p>
        </p:txBody>
      </p:sp>
      <p:sp>
        <p:nvSpPr>
          <p:cNvPr id="2077" name="Google Shape;2077;g831c75c81d_0_3017: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4" name="Shape 2084"/>
        <p:cNvGrpSpPr/>
        <p:nvPr/>
      </p:nvGrpSpPr>
      <p:grpSpPr>
        <a:xfrm>
          <a:off x="0" y="0"/>
          <a:ext cx="0" cy="0"/>
          <a:chOff x="0" y="0"/>
          <a:chExt cx="0" cy="0"/>
        </a:xfrm>
      </p:grpSpPr>
      <p:sp>
        <p:nvSpPr>
          <p:cNvPr id="2085" name="Google Shape;2085;g831c75c81d_0_30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6" name="Google Shape;2086;g831c75c81d_0_30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t/>
            </a:r>
            <a:endParaRPr/>
          </a:p>
        </p:txBody>
      </p:sp>
      <p:sp>
        <p:nvSpPr>
          <p:cNvPr id="2087" name="Google Shape;2087;g831c75c81d_0_3026: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3" name="Shape 2093"/>
        <p:cNvGrpSpPr/>
        <p:nvPr/>
      </p:nvGrpSpPr>
      <p:grpSpPr>
        <a:xfrm>
          <a:off x="0" y="0"/>
          <a:ext cx="0" cy="0"/>
          <a:chOff x="0" y="0"/>
          <a:chExt cx="0" cy="0"/>
        </a:xfrm>
      </p:grpSpPr>
      <p:sp>
        <p:nvSpPr>
          <p:cNvPr id="2094" name="Google Shape;2094;g831c75c81d_0_303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5" name="Google Shape;2095;g831c75c81d_0_30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t/>
            </a:r>
            <a:endParaRPr/>
          </a:p>
        </p:txBody>
      </p:sp>
      <p:sp>
        <p:nvSpPr>
          <p:cNvPr id="2096" name="Google Shape;2096;g831c75c81d_0_3034: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2" name="Shape 2102"/>
        <p:cNvGrpSpPr/>
        <p:nvPr/>
      </p:nvGrpSpPr>
      <p:grpSpPr>
        <a:xfrm>
          <a:off x="0" y="0"/>
          <a:ext cx="0" cy="0"/>
          <a:chOff x="0" y="0"/>
          <a:chExt cx="0" cy="0"/>
        </a:xfrm>
      </p:grpSpPr>
      <p:sp>
        <p:nvSpPr>
          <p:cNvPr id="2103" name="Google Shape;2103;g831c75c81d_0_304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4" name="Google Shape;2104;g831c75c81d_0_30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t/>
            </a:r>
            <a:endParaRPr/>
          </a:p>
        </p:txBody>
      </p:sp>
      <p:sp>
        <p:nvSpPr>
          <p:cNvPr id="2105" name="Google Shape;2105;g831c75c81d_0_3042: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3" name="Shape 2113"/>
        <p:cNvGrpSpPr/>
        <p:nvPr/>
      </p:nvGrpSpPr>
      <p:grpSpPr>
        <a:xfrm>
          <a:off x="0" y="0"/>
          <a:ext cx="0" cy="0"/>
          <a:chOff x="0" y="0"/>
          <a:chExt cx="0" cy="0"/>
        </a:xfrm>
      </p:grpSpPr>
      <p:sp>
        <p:nvSpPr>
          <p:cNvPr id="2114" name="Google Shape;2114;g831c75c81d_0_305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5" name="Google Shape;2115;g831c75c81d_0_30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rPr lang="en"/>
              <a:t>Skipping now to the quote line details and here we can see the business end of the quote where you can maintain the Labor, Materials and Expenses that make up the ultimate quoted price for the job.</a:t>
            </a:r>
            <a:endParaRPr/>
          </a:p>
          <a:p>
            <a:pPr indent="0" lvl="1" marL="0" marR="0" rtl="0" algn="l">
              <a:lnSpc>
                <a:spcPct val="100000"/>
              </a:lnSpc>
              <a:spcBef>
                <a:spcPts val="0"/>
              </a:spcBef>
              <a:spcAft>
                <a:spcPts val="0"/>
              </a:spcAft>
              <a:buClr>
                <a:srgbClr val="000000"/>
              </a:buClr>
              <a:buSzPts val="1100"/>
              <a:buFont typeface="Arial"/>
              <a:buNone/>
            </a:pPr>
            <a:r>
              <a:t/>
            </a:r>
            <a:endParaRPr/>
          </a:p>
          <a:p>
            <a:pPr indent="0" lvl="1" marL="0" marR="0" rtl="0" algn="l">
              <a:lnSpc>
                <a:spcPct val="100000"/>
              </a:lnSpc>
              <a:spcBef>
                <a:spcPts val="0"/>
              </a:spcBef>
              <a:spcAft>
                <a:spcPts val="0"/>
              </a:spcAft>
              <a:buClr>
                <a:srgbClr val="000000"/>
              </a:buClr>
              <a:buSzPts val="1100"/>
              <a:buFont typeface="Arial"/>
              <a:buNone/>
            </a:pPr>
            <a:r>
              <a:rPr lang="en"/>
              <a:t>Now the example we have been working with here is the depot order but exactly the same process applies when you are working with service orders.</a:t>
            </a:r>
            <a:endParaRPr/>
          </a:p>
        </p:txBody>
      </p:sp>
      <p:sp>
        <p:nvSpPr>
          <p:cNvPr id="2116" name="Google Shape;2116;g831c75c81d_0_3052: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6" name="Shape 2126"/>
        <p:cNvGrpSpPr/>
        <p:nvPr/>
      </p:nvGrpSpPr>
      <p:grpSpPr>
        <a:xfrm>
          <a:off x="0" y="0"/>
          <a:ext cx="0" cy="0"/>
          <a:chOff x="0" y="0"/>
          <a:chExt cx="0" cy="0"/>
        </a:xfrm>
      </p:grpSpPr>
      <p:sp>
        <p:nvSpPr>
          <p:cNvPr id="2127" name="Google Shape;2127;g831c75c81d_0_306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8" name="Google Shape;2128;g831c75c81d_0_30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t/>
            </a:r>
            <a:endParaRPr/>
          </a:p>
        </p:txBody>
      </p:sp>
      <p:sp>
        <p:nvSpPr>
          <p:cNvPr id="2129" name="Google Shape;2129;g831c75c81d_0_3064: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7" name="Shape 2137"/>
        <p:cNvGrpSpPr/>
        <p:nvPr/>
      </p:nvGrpSpPr>
      <p:grpSpPr>
        <a:xfrm>
          <a:off x="0" y="0"/>
          <a:ext cx="0" cy="0"/>
          <a:chOff x="0" y="0"/>
          <a:chExt cx="0" cy="0"/>
        </a:xfrm>
      </p:grpSpPr>
      <p:sp>
        <p:nvSpPr>
          <p:cNvPr id="2138" name="Google Shape;2138;g831c75c81d_0_30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9" name="Google Shape;2139;g831c75c81d_0_30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8" name="Shape 2148"/>
        <p:cNvGrpSpPr/>
        <p:nvPr/>
      </p:nvGrpSpPr>
      <p:grpSpPr>
        <a:xfrm>
          <a:off x="0" y="0"/>
          <a:ext cx="0" cy="0"/>
          <a:chOff x="0" y="0"/>
          <a:chExt cx="0" cy="0"/>
        </a:xfrm>
      </p:grpSpPr>
      <p:sp>
        <p:nvSpPr>
          <p:cNvPr id="2149" name="Google Shape;2149;g831c75c81d_0_30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0" name="Google Shape;2150;g831c75c81d_0_30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8" name="Shape 2158"/>
        <p:cNvGrpSpPr/>
        <p:nvPr/>
      </p:nvGrpSpPr>
      <p:grpSpPr>
        <a:xfrm>
          <a:off x="0" y="0"/>
          <a:ext cx="0" cy="0"/>
          <a:chOff x="0" y="0"/>
          <a:chExt cx="0" cy="0"/>
        </a:xfrm>
      </p:grpSpPr>
      <p:sp>
        <p:nvSpPr>
          <p:cNvPr id="2159" name="Google Shape;2159;g831c75c81d_0_309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0" name="Google Shape;2160;g831c75c81d_0_30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1" marL="0" marR="0" rtl="0" algn="l">
              <a:lnSpc>
                <a:spcPct val="100000"/>
              </a:lnSpc>
              <a:spcBef>
                <a:spcPts val="0"/>
              </a:spcBef>
              <a:spcAft>
                <a:spcPts val="0"/>
              </a:spcAft>
              <a:buClr>
                <a:srgbClr val="000000"/>
              </a:buClr>
              <a:buSzPts val="1100"/>
              <a:buChar char="○"/>
            </a:pPr>
            <a:r>
              <a:rPr lang="en"/>
              <a:t> Email Action: send an email to the email address entered on Quote header, with a quote report attached.</a:t>
            </a:r>
            <a:endParaRPr/>
          </a:p>
          <a:p>
            <a:pPr indent="-69850" lvl="2" marL="457200" marR="0" rtl="0" algn="l">
              <a:lnSpc>
                <a:spcPct val="100000"/>
              </a:lnSpc>
              <a:spcBef>
                <a:spcPts val="0"/>
              </a:spcBef>
              <a:spcAft>
                <a:spcPts val="0"/>
              </a:spcAft>
              <a:buClr>
                <a:srgbClr val="000000"/>
              </a:buClr>
              <a:buSzPts val="1100"/>
              <a:buChar char="■"/>
            </a:pPr>
            <a:r>
              <a:rPr lang="en"/>
              <a:t> Status is changed to Sent.</a:t>
            </a:r>
            <a:endParaRPr/>
          </a:p>
          <a:p>
            <a:pPr indent="-69850" lvl="2" marL="457200" marR="0" rtl="0" algn="l">
              <a:lnSpc>
                <a:spcPct val="100000"/>
              </a:lnSpc>
              <a:spcBef>
                <a:spcPts val="0"/>
              </a:spcBef>
              <a:spcAft>
                <a:spcPts val="0"/>
              </a:spcAft>
              <a:buClr>
                <a:srgbClr val="000000"/>
              </a:buClr>
              <a:buSzPts val="1100"/>
              <a:buChar char="■"/>
            </a:pPr>
            <a:r>
              <a:rPr lang="en"/>
              <a:t> # of Reminders Sent is auto-increased by 1, until the maximum.</a:t>
            </a:r>
            <a:endParaRPr/>
          </a:p>
          <a:p>
            <a:pPr indent="-69850" lvl="2" marL="457200" marR="0" rtl="0" algn="l">
              <a:lnSpc>
                <a:spcPct val="100000"/>
              </a:lnSpc>
              <a:spcBef>
                <a:spcPts val="0"/>
              </a:spcBef>
              <a:spcAft>
                <a:spcPts val="0"/>
              </a:spcAft>
              <a:buClr>
                <a:srgbClr val="000000"/>
              </a:buClr>
              <a:buSzPts val="1100"/>
              <a:buChar char="■"/>
            </a:pPr>
            <a:r>
              <a:rPr lang="en"/>
              <a:t> Revision can be increased if responding Yes to the confirmation message.</a:t>
            </a:r>
            <a:endParaRPr/>
          </a:p>
          <a:p>
            <a:pPr indent="-69850" lvl="1" marL="0" marR="0" rtl="0" algn="l">
              <a:lnSpc>
                <a:spcPct val="100000"/>
              </a:lnSpc>
              <a:spcBef>
                <a:spcPts val="0"/>
              </a:spcBef>
              <a:spcAft>
                <a:spcPts val="0"/>
              </a:spcAft>
              <a:buClr>
                <a:srgbClr val="000000"/>
              </a:buClr>
              <a:buSzPts val="1100"/>
              <a:buChar char="○"/>
            </a:pPr>
            <a:r>
              <a:rPr lang="en"/>
              <a:t> Can’t send email for released or rejected quotes.</a:t>
            </a:r>
            <a:endParaRPr/>
          </a:p>
        </p:txBody>
      </p:sp>
      <p:sp>
        <p:nvSpPr>
          <p:cNvPr id="2161" name="Google Shape;2161;g831c75c81d_0_3093: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3" name="Shape 2173"/>
        <p:cNvGrpSpPr/>
        <p:nvPr/>
      </p:nvGrpSpPr>
      <p:grpSpPr>
        <a:xfrm>
          <a:off x="0" y="0"/>
          <a:ext cx="0" cy="0"/>
          <a:chOff x="0" y="0"/>
          <a:chExt cx="0" cy="0"/>
        </a:xfrm>
      </p:grpSpPr>
      <p:sp>
        <p:nvSpPr>
          <p:cNvPr id="2174" name="Google Shape;2174;g831c75c81d_0_3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5" name="Google Shape;2175;g831c75c81d_0_3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5" name="Shape 605"/>
        <p:cNvGrpSpPr/>
        <p:nvPr/>
      </p:nvGrpSpPr>
      <p:grpSpPr>
        <a:xfrm>
          <a:off x="0" y="0"/>
          <a:ext cx="0" cy="0"/>
          <a:chOff x="0" y="0"/>
          <a:chExt cx="0" cy="0"/>
        </a:xfrm>
      </p:grpSpPr>
      <p:sp>
        <p:nvSpPr>
          <p:cNvPr id="606" name="Google Shape;606;g831c75c81d_0_9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g831c75c81d_0_9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9" name="Shape 2179"/>
        <p:cNvGrpSpPr/>
        <p:nvPr/>
      </p:nvGrpSpPr>
      <p:grpSpPr>
        <a:xfrm>
          <a:off x="0" y="0"/>
          <a:ext cx="0" cy="0"/>
          <a:chOff x="0" y="0"/>
          <a:chExt cx="0" cy="0"/>
        </a:xfrm>
      </p:grpSpPr>
      <p:sp>
        <p:nvSpPr>
          <p:cNvPr id="2180" name="Google Shape;2180;g831c75c81d_0_3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
                <a:solidFill>
                  <a:srgbClr val="4F4F4F"/>
                </a:solidFill>
                <a:latin typeface="Tahoma"/>
                <a:ea typeface="Tahoma"/>
                <a:cs typeface="Tahoma"/>
                <a:sym typeface="Tahoma"/>
              </a:rPr>
              <a:t>Now we are looking at the new flow for Service Order quotes in the Web UI. </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The need to have the quote able to be created once the Depot Order is created also applies in Service Orders. </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To provide a quote for Field service at the customer site, an engineer may need to travel to the site for an initial assessment of the requirements. This call out may or may not be billable depending on the relationship with the customer but ideally all activity for the Service request should be associated with a single Service Order.</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So here our new Customer Quotation capabilities provide for this flexibility, supporting the ability for an Engineer to visit the customer site, log any labor consumed against the Service order and then provide a quote to the customer either including or excluding the initial call out as required. </a:t>
            </a:r>
            <a:endParaRPr/>
          </a:p>
          <a:p>
            <a:pPr indent="0" lvl="0" marL="0" rtl="0" algn="l">
              <a:lnSpc>
                <a:spcPct val="100000"/>
              </a:lnSpc>
              <a:spcBef>
                <a:spcPts val="400"/>
              </a:spcBef>
              <a:spcAft>
                <a:spcPts val="0"/>
              </a:spcAft>
              <a:buClr>
                <a:srgbClr val="000000"/>
              </a:buClr>
              <a:buSzPts val="1100"/>
              <a:buFont typeface="Arial"/>
              <a:buNone/>
            </a:pPr>
            <a:br>
              <a:rPr lang="en">
                <a:solidFill>
                  <a:srgbClr val="4F4F4F"/>
                </a:solidFill>
                <a:latin typeface="Tahoma"/>
                <a:ea typeface="Tahoma"/>
                <a:cs typeface="Tahoma"/>
                <a:sym typeface="Tahoma"/>
              </a:rPr>
            </a:br>
            <a:r>
              <a:rPr lang="en">
                <a:solidFill>
                  <a:srgbClr val="4F4F4F"/>
                </a:solidFill>
                <a:latin typeface="Tahoma"/>
                <a:ea typeface="Tahoma"/>
                <a:cs typeface="Tahoma"/>
                <a:sym typeface="Tahoma"/>
              </a:rPr>
              <a:t> Work can start with an Action Request from the customer, a Service order can be generated, labor can be logged against the service order and then the quote can be generated. </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The quote can include any activity to date, plus expected labor, materials and other expenses. As with Depot Orders these can be loaded from standards set up for the product being serviced. If the quote is approved, the Service Order is updated with the quoted items and labor ready for the Engineer to consume when the work is completed. </a:t>
            </a:r>
            <a:endParaRPr>
              <a:solidFill>
                <a:srgbClr val="4F4F4F"/>
              </a:solidFill>
              <a:latin typeface="Tahoma"/>
              <a:ea typeface="Tahoma"/>
              <a:cs typeface="Tahoma"/>
              <a:sym typeface="Tahoma"/>
            </a:endParaRPr>
          </a:p>
        </p:txBody>
      </p:sp>
      <p:sp>
        <p:nvSpPr>
          <p:cNvPr id="2181" name="Google Shape;2181;g831c75c81d_0_3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9" name="Shape 2259"/>
        <p:cNvGrpSpPr/>
        <p:nvPr/>
      </p:nvGrpSpPr>
      <p:grpSpPr>
        <a:xfrm>
          <a:off x="0" y="0"/>
          <a:ext cx="0" cy="0"/>
          <a:chOff x="0" y="0"/>
          <a:chExt cx="0" cy="0"/>
        </a:xfrm>
      </p:grpSpPr>
      <p:sp>
        <p:nvSpPr>
          <p:cNvPr id="2260" name="Google Shape;2260;g831c75c81d_0_31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
                <a:solidFill>
                  <a:srgbClr val="4F4F4F"/>
                </a:solidFill>
                <a:latin typeface="Tahoma"/>
                <a:ea typeface="Tahoma"/>
                <a:cs typeface="Tahoma"/>
                <a:sym typeface="Tahoma"/>
              </a:rPr>
              <a:t>Here we are looking at the new flow for Depot Order quotes in the Web UI. </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In our .Net call quote solution we presumed that the quote precedes the actual call and calls were the starting point for depot repair. </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For depot orders especially this is often not the case as the defective product needs to be received from the end user to be assessed in-house before a quote can be provided. </a:t>
            </a:r>
            <a:br>
              <a:rPr lang="en">
                <a:solidFill>
                  <a:srgbClr val="4F4F4F"/>
                </a:solidFill>
                <a:latin typeface="Tahoma"/>
                <a:ea typeface="Tahoma"/>
                <a:cs typeface="Tahoma"/>
                <a:sym typeface="Tahoma"/>
              </a:rPr>
            </a:br>
            <a:r>
              <a:rPr lang="en">
                <a:solidFill>
                  <a:srgbClr val="4F4F4F"/>
                </a:solidFill>
                <a:latin typeface="Tahoma"/>
                <a:ea typeface="Tahoma"/>
                <a:cs typeface="Tahoma"/>
                <a:sym typeface="Tahoma"/>
              </a:rPr>
              <a:t>The receipt is effected against the depot order, so the depot order usually precedes the quote.</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Our new Customer Quotation capabilities provide for this flexibility, supporting the ability to receive defective product from the customer, log initial inspection expenses and then provide a quote to the customer either including or excluding the inspection costs as required. </a:t>
            </a:r>
            <a:br>
              <a:rPr lang="en">
                <a:solidFill>
                  <a:srgbClr val="4F4F4F"/>
                </a:solidFill>
                <a:latin typeface="Tahoma"/>
                <a:ea typeface="Tahoma"/>
                <a:cs typeface="Tahoma"/>
                <a:sym typeface="Tahoma"/>
              </a:rPr>
            </a:br>
            <a:r>
              <a:rPr lang="en">
                <a:solidFill>
                  <a:srgbClr val="4F4F4F"/>
                </a:solidFill>
                <a:latin typeface="Tahoma"/>
                <a:ea typeface="Tahoma"/>
                <a:cs typeface="Tahoma"/>
                <a:sym typeface="Tahoma"/>
              </a:rPr>
              <a:t> Work can start with an Action Request from the customer, a Depot order can be generated, the product can be received from the customer, labor can be logged against the depot order and then the Customer Quote can be generated. </a:t>
            </a:r>
            <a:br>
              <a:rPr lang="en">
                <a:solidFill>
                  <a:srgbClr val="4F4F4F"/>
                </a:solidFill>
                <a:latin typeface="Tahoma"/>
                <a:ea typeface="Tahoma"/>
                <a:cs typeface="Tahoma"/>
                <a:sym typeface="Tahoma"/>
              </a:rPr>
            </a:br>
            <a:r>
              <a:rPr lang="en">
                <a:solidFill>
                  <a:srgbClr val="4F4F4F"/>
                </a:solidFill>
                <a:latin typeface="Tahoma"/>
                <a:ea typeface="Tahoma"/>
                <a:cs typeface="Tahoma"/>
                <a:sym typeface="Tahoma"/>
              </a:rPr>
              <a:t>The quote can include the inspection costs , plus expected labor, materials and other expenses to effect the repair. </a:t>
            </a:r>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As you would expect these details can be loaded from Service Bills of Materials to bring in standard parts and Service Routings to bring in standard labor for the product being serviced. </a:t>
            </a:r>
            <a:br>
              <a:rPr lang="en">
                <a:solidFill>
                  <a:srgbClr val="4F4F4F"/>
                </a:solidFill>
                <a:latin typeface="Tahoma"/>
                <a:ea typeface="Tahoma"/>
                <a:cs typeface="Tahoma"/>
                <a:sym typeface="Tahoma"/>
              </a:rPr>
            </a:br>
            <a:r>
              <a:rPr lang="en">
                <a:solidFill>
                  <a:srgbClr val="4F4F4F"/>
                </a:solidFill>
                <a:latin typeface="Tahoma"/>
                <a:ea typeface="Tahoma"/>
                <a:cs typeface="Tahoma"/>
                <a:sym typeface="Tahoma"/>
              </a:rPr>
              <a:t>When the quote is approved, the Depot Order is updated with the quoted items and labor ready for the Engineer to consume when the work is completed</a:t>
            </a:r>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t/>
            </a:r>
            <a:endParaRPr>
              <a:solidFill>
                <a:srgbClr val="4F4F4F"/>
              </a:solidFill>
              <a:latin typeface="Tahoma"/>
              <a:ea typeface="Tahoma"/>
              <a:cs typeface="Tahoma"/>
              <a:sym typeface="Tahoma"/>
            </a:endParaRPr>
          </a:p>
        </p:txBody>
      </p:sp>
      <p:sp>
        <p:nvSpPr>
          <p:cNvPr id="2261" name="Google Shape;2261;g831c75c81d_0_31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6" name="Shape 2336"/>
        <p:cNvGrpSpPr/>
        <p:nvPr/>
      </p:nvGrpSpPr>
      <p:grpSpPr>
        <a:xfrm>
          <a:off x="0" y="0"/>
          <a:ext cx="0" cy="0"/>
          <a:chOff x="0" y="0"/>
          <a:chExt cx="0" cy="0"/>
        </a:xfrm>
      </p:grpSpPr>
      <p:sp>
        <p:nvSpPr>
          <p:cNvPr id="2337" name="Google Shape;2337;g831c75c81d_0_326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8" name="Google Shape;2338;g831c75c81d_0_32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80000"/>
              </a:lnSpc>
              <a:spcBef>
                <a:spcPts val="0"/>
              </a:spcBef>
              <a:spcAft>
                <a:spcPts val="0"/>
              </a:spcAft>
              <a:buSzPts val="1100"/>
              <a:buNone/>
            </a:pPr>
            <a:r>
              <a:t/>
            </a:r>
            <a:endParaRPr sz="570">
              <a:solidFill>
                <a:schemeClr val="dk1"/>
              </a:solidFill>
              <a:latin typeface="Arial"/>
              <a:ea typeface="Arial"/>
              <a:cs typeface="Arial"/>
              <a:sym typeface="Arial"/>
            </a:endParaRPr>
          </a:p>
        </p:txBody>
      </p:sp>
      <p:sp>
        <p:nvSpPr>
          <p:cNvPr id="2339" name="Google Shape;2339;g831c75c81d_0_3267: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9" name="Shape 2369"/>
        <p:cNvGrpSpPr/>
        <p:nvPr/>
      </p:nvGrpSpPr>
      <p:grpSpPr>
        <a:xfrm>
          <a:off x="0" y="0"/>
          <a:ext cx="0" cy="0"/>
          <a:chOff x="0" y="0"/>
          <a:chExt cx="0" cy="0"/>
        </a:xfrm>
      </p:grpSpPr>
      <p:sp>
        <p:nvSpPr>
          <p:cNvPr id="2370" name="Google Shape;2370;g831c75c81d_0_329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71" name="Google Shape;2371;g831c75c81d_0_32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1" marL="0" marR="0" rtl="0" algn="l">
              <a:lnSpc>
                <a:spcPct val="100000"/>
              </a:lnSpc>
              <a:spcBef>
                <a:spcPts val="0"/>
              </a:spcBef>
              <a:spcAft>
                <a:spcPts val="0"/>
              </a:spcAft>
              <a:buClr>
                <a:srgbClr val="000000"/>
              </a:buClr>
              <a:buSzPts val="1100"/>
              <a:buFont typeface="Arial"/>
              <a:buNone/>
            </a:pPr>
            <a:r>
              <a:rPr lang="en"/>
              <a:t>When creating a customer quote for a Depot order in many organizations, the starting point is an existing depot order.</a:t>
            </a:r>
            <a:endParaRPr/>
          </a:p>
          <a:p>
            <a:pPr indent="0" lvl="1" marL="0" marR="0" rtl="0" algn="l">
              <a:lnSpc>
                <a:spcPct val="100000"/>
              </a:lnSpc>
              <a:spcBef>
                <a:spcPts val="0"/>
              </a:spcBef>
              <a:spcAft>
                <a:spcPts val="0"/>
              </a:spcAft>
              <a:buClr>
                <a:srgbClr val="000000"/>
              </a:buClr>
              <a:buSzPts val="1100"/>
              <a:buFont typeface="Arial"/>
              <a:buNone/>
            </a:pPr>
            <a:r>
              <a:rPr lang="en"/>
              <a:t>So from the Depot Order you wish to quote, you select the “Create Quote” option from the Action menu. </a:t>
            </a:r>
            <a:endParaRPr/>
          </a:p>
          <a:p>
            <a:pPr indent="0" lvl="1" marL="0" marR="0" rtl="0" algn="l">
              <a:lnSpc>
                <a:spcPct val="100000"/>
              </a:lnSpc>
              <a:spcBef>
                <a:spcPts val="0"/>
              </a:spcBef>
              <a:spcAft>
                <a:spcPts val="0"/>
              </a:spcAft>
              <a:buClr>
                <a:srgbClr val="000000"/>
              </a:buClr>
              <a:buSzPts val="1100"/>
              <a:buFont typeface="Arial"/>
              <a:buNone/>
            </a:pPr>
            <a:r>
              <a:t/>
            </a:r>
            <a:endParaRPr/>
          </a:p>
          <a:p>
            <a:pPr indent="0" lvl="1" marL="0" marR="0" rtl="0" algn="l">
              <a:lnSpc>
                <a:spcPct val="100000"/>
              </a:lnSpc>
              <a:spcBef>
                <a:spcPts val="0"/>
              </a:spcBef>
              <a:spcAft>
                <a:spcPts val="0"/>
              </a:spcAft>
              <a:buClr>
                <a:srgbClr val="000000"/>
              </a:buClr>
              <a:buSzPts val="1100"/>
              <a:buFont typeface="Arial"/>
              <a:buNone/>
            </a:pPr>
            <a:r>
              <a:rPr lang="en"/>
              <a:t>You can see from the breadcrumbs in the top left corner that this quote is being created for Depot Order CA7323.</a:t>
            </a:r>
            <a:endParaRPr/>
          </a:p>
          <a:p>
            <a:pPr indent="0" lvl="1" marL="0" marR="0" rtl="0" algn="l">
              <a:lnSpc>
                <a:spcPct val="100000"/>
              </a:lnSpc>
              <a:spcBef>
                <a:spcPts val="0"/>
              </a:spcBef>
              <a:spcAft>
                <a:spcPts val="0"/>
              </a:spcAft>
              <a:buClr>
                <a:srgbClr val="000000"/>
              </a:buClr>
              <a:buSzPts val="1100"/>
              <a:buFont typeface="Arial"/>
              <a:buNone/>
            </a:pPr>
            <a:r>
              <a:t/>
            </a:r>
            <a:endParaRPr/>
          </a:p>
          <a:p>
            <a:pPr indent="0" lvl="1" marL="0" marR="0" rtl="0" algn="l">
              <a:lnSpc>
                <a:spcPct val="100000"/>
              </a:lnSpc>
              <a:spcBef>
                <a:spcPts val="0"/>
              </a:spcBef>
              <a:spcAft>
                <a:spcPts val="0"/>
              </a:spcAft>
              <a:buClr>
                <a:srgbClr val="000000"/>
              </a:buClr>
              <a:buSzPts val="1100"/>
              <a:buFont typeface="Arial"/>
              <a:buNone/>
            </a:pPr>
            <a:r>
              <a:rPr lang="en"/>
              <a:t>The process is simple but you have the option here to select part and labor requirements from default repair structures and routings and have these flow directly onto the quote.</a:t>
            </a:r>
            <a:endParaRPr/>
          </a:p>
          <a:p>
            <a:pPr indent="0" lvl="1" marL="0" marR="0" rtl="0" algn="l">
              <a:lnSpc>
                <a:spcPct val="100000"/>
              </a:lnSpc>
              <a:spcBef>
                <a:spcPts val="0"/>
              </a:spcBef>
              <a:spcAft>
                <a:spcPts val="0"/>
              </a:spcAft>
              <a:buClr>
                <a:srgbClr val="000000"/>
              </a:buClr>
              <a:buSzPts val="1100"/>
              <a:buFont typeface="Arial"/>
              <a:buNone/>
            </a:pPr>
            <a:r>
              <a:t/>
            </a:r>
            <a:endParaRPr/>
          </a:p>
          <a:p>
            <a:pPr indent="0" lvl="1" marL="0" marR="0" rtl="0" algn="l">
              <a:lnSpc>
                <a:spcPct val="100000"/>
              </a:lnSpc>
              <a:spcBef>
                <a:spcPts val="0"/>
              </a:spcBef>
              <a:spcAft>
                <a:spcPts val="0"/>
              </a:spcAft>
              <a:buClr>
                <a:srgbClr val="000000"/>
              </a:buClr>
              <a:buSzPts val="1100"/>
              <a:buFont typeface="Arial"/>
              <a:buNone/>
            </a:pPr>
            <a:r>
              <a:rPr lang="en"/>
              <a:t>If preliminary work has occurred on the depot order that you wish to be reflected in the quote, this can also be included on the quote. </a:t>
            </a:r>
            <a:endParaRPr/>
          </a:p>
          <a:p>
            <a:pPr indent="0" lvl="1" marL="0" marR="0" rtl="0" algn="l">
              <a:lnSpc>
                <a:spcPct val="100000"/>
              </a:lnSpc>
              <a:spcBef>
                <a:spcPts val="0"/>
              </a:spcBef>
              <a:spcAft>
                <a:spcPts val="0"/>
              </a:spcAft>
              <a:buClr>
                <a:srgbClr val="000000"/>
              </a:buClr>
              <a:buSzPts val="1100"/>
              <a:buFont typeface="Arial"/>
              <a:buNone/>
            </a:pPr>
            <a:r>
              <a:t/>
            </a:r>
            <a:endParaRPr/>
          </a:p>
          <a:p>
            <a:pPr indent="0" lvl="1" marL="0" marR="0" rtl="0" algn="l">
              <a:lnSpc>
                <a:spcPct val="100000"/>
              </a:lnSpc>
              <a:spcBef>
                <a:spcPts val="0"/>
              </a:spcBef>
              <a:spcAft>
                <a:spcPts val="0"/>
              </a:spcAft>
              <a:buClr>
                <a:srgbClr val="000000"/>
              </a:buClr>
              <a:buSzPts val="1100"/>
              <a:buFont typeface="Arial"/>
              <a:buNone/>
            </a:pPr>
            <a:r>
              <a:rPr lang="en"/>
              <a:t>You can see these options called out in the circled options in the middle of the screen.</a:t>
            </a:r>
            <a:endParaRPr/>
          </a:p>
        </p:txBody>
      </p:sp>
      <p:sp>
        <p:nvSpPr>
          <p:cNvPr id="2372" name="Google Shape;2372;g831c75c81d_0_3299: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1" name="Shape 2381"/>
        <p:cNvGrpSpPr/>
        <p:nvPr/>
      </p:nvGrpSpPr>
      <p:grpSpPr>
        <a:xfrm>
          <a:off x="0" y="0"/>
          <a:ext cx="0" cy="0"/>
          <a:chOff x="0" y="0"/>
          <a:chExt cx="0" cy="0"/>
        </a:xfrm>
      </p:grpSpPr>
      <p:sp>
        <p:nvSpPr>
          <p:cNvPr id="2382" name="Google Shape;2382;g831c75c81d_0_3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3" name="Google Shape;2383;g831c75c81d_0_3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1" name="Shape 2391"/>
        <p:cNvGrpSpPr/>
        <p:nvPr/>
      </p:nvGrpSpPr>
      <p:grpSpPr>
        <a:xfrm>
          <a:off x="0" y="0"/>
          <a:ext cx="0" cy="0"/>
          <a:chOff x="0" y="0"/>
          <a:chExt cx="0" cy="0"/>
        </a:xfrm>
      </p:grpSpPr>
      <p:sp>
        <p:nvSpPr>
          <p:cNvPr id="2392" name="Google Shape;2392;g831c75c81d_0_3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3" name="Google Shape;2393;g831c75c81d_0_3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1" name="Shape 2401"/>
        <p:cNvGrpSpPr/>
        <p:nvPr/>
      </p:nvGrpSpPr>
      <p:grpSpPr>
        <a:xfrm>
          <a:off x="0" y="0"/>
          <a:ext cx="0" cy="0"/>
          <a:chOff x="0" y="0"/>
          <a:chExt cx="0" cy="0"/>
        </a:xfrm>
      </p:grpSpPr>
      <p:sp>
        <p:nvSpPr>
          <p:cNvPr id="2402" name="Google Shape;2402;g831c75c81d_0_3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3" name="Google Shape;2403;g831c75c81d_0_3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0" name="Shape 2410"/>
        <p:cNvGrpSpPr/>
        <p:nvPr/>
      </p:nvGrpSpPr>
      <p:grpSpPr>
        <a:xfrm>
          <a:off x="0" y="0"/>
          <a:ext cx="0" cy="0"/>
          <a:chOff x="0" y="0"/>
          <a:chExt cx="0" cy="0"/>
        </a:xfrm>
      </p:grpSpPr>
      <p:sp>
        <p:nvSpPr>
          <p:cNvPr id="2411" name="Google Shape;2411;g831c75c81d_0_3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2" name="Google Shape;2412;g831c75c81d_0_3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1" name="Shape 2421"/>
        <p:cNvGrpSpPr/>
        <p:nvPr/>
      </p:nvGrpSpPr>
      <p:grpSpPr>
        <a:xfrm>
          <a:off x="0" y="0"/>
          <a:ext cx="0" cy="0"/>
          <a:chOff x="0" y="0"/>
          <a:chExt cx="0" cy="0"/>
        </a:xfrm>
      </p:grpSpPr>
      <p:sp>
        <p:nvSpPr>
          <p:cNvPr id="2422" name="Google Shape;2422;g831c75c81d_0_3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3" name="Google Shape;2423;g831c75c81d_0_3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9" name="Shape 2429"/>
        <p:cNvGrpSpPr/>
        <p:nvPr/>
      </p:nvGrpSpPr>
      <p:grpSpPr>
        <a:xfrm>
          <a:off x="0" y="0"/>
          <a:ext cx="0" cy="0"/>
          <a:chOff x="0" y="0"/>
          <a:chExt cx="0" cy="0"/>
        </a:xfrm>
      </p:grpSpPr>
      <p:sp>
        <p:nvSpPr>
          <p:cNvPr id="2430" name="Google Shape;2430;g831c75c81d_0_3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1" name="Google Shape;2431;g831c75c81d_0_3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1" name="Shape 611"/>
        <p:cNvGrpSpPr/>
        <p:nvPr/>
      </p:nvGrpSpPr>
      <p:grpSpPr>
        <a:xfrm>
          <a:off x="0" y="0"/>
          <a:ext cx="0" cy="0"/>
          <a:chOff x="0" y="0"/>
          <a:chExt cx="0" cy="0"/>
        </a:xfrm>
      </p:grpSpPr>
      <p:sp>
        <p:nvSpPr>
          <p:cNvPr id="612" name="Google Shape;612;g831c75c81d_0_9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3" name="Google Shape;613;g831c75c81d_0_9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5" name="Shape 2435"/>
        <p:cNvGrpSpPr/>
        <p:nvPr/>
      </p:nvGrpSpPr>
      <p:grpSpPr>
        <a:xfrm>
          <a:off x="0" y="0"/>
          <a:ext cx="0" cy="0"/>
          <a:chOff x="0" y="0"/>
          <a:chExt cx="0" cy="0"/>
        </a:xfrm>
      </p:grpSpPr>
      <p:sp>
        <p:nvSpPr>
          <p:cNvPr id="2436" name="Google Shape;2436;g831c75c81d_0_3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7" name="Google Shape;2437;g831c75c81d_0_33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6" name="Shape 2446"/>
        <p:cNvGrpSpPr/>
        <p:nvPr/>
      </p:nvGrpSpPr>
      <p:grpSpPr>
        <a:xfrm>
          <a:off x="0" y="0"/>
          <a:ext cx="0" cy="0"/>
          <a:chOff x="0" y="0"/>
          <a:chExt cx="0" cy="0"/>
        </a:xfrm>
      </p:grpSpPr>
      <p:sp>
        <p:nvSpPr>
          <p:cNvPr id="2447" name="Google Shape;2447;g831c75c81d_0_336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8" name="Google Shape;2448;g831c75c81d_0_33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80000"/>
              </a:lnSpc>
              <a:spcBef>
                <a:spcPts val="0"/>
              </a:spcBef>
              <a:spcAft>
                <a:spcPts val="0"/>
              </a:spcAft>
              <a:buSzPts val="1100"/>
              <a:buNone/>
            </a:pPr>
            <a:r>
              <a:t/>
            </a:r>
            <a:endParaRPr sz="570">
              <a:solidFill>
                <a:schemeClr val="dk1"/>
              </a:solidFill>
              <a:latin typeface="Arial"/>
              <a:ea typeface="Arial"/>
              <a:cs typeface="Arial"/>
              <a:sym typeface="Arial"/>
            </a:endParaRPr>
          </a:p>
        </p:txBody>
      </p:sp>
      <p:sp>
        <p:nvSpPr>
          <p:cNvPr id="2449" name="Google Shape;2449;g831c75c81d_0_3368:notes"/>
          <p:cNvSpPr txBox="1"/>
          <p:nvPr>
            <p:ph idx="12" type="sldNum"/>
          </p:nvPr>
        </p:nvSpPr>
        <p:spPr>
          <a:xfrm>
            <a:off x="3884815" y="8685413"/>
            <a:ext cx="29715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4" name="Shape 2474"/>
        <p:cNvGrpSpPr/>
        <p:nvPr/>
      </p:nvGrpSpPr>
      <p:grpSpPr>
        <a:xfrm>
          <a:off x="0" y="0"/>
          <a:ext cx="0" cy="0"/>
          <a:chOff x="0" y="0"/>
          <a:chExt cx="0" cy="0"/>
        </a:xfrm>
      </p:grpSpPr>
      <p:sp>
        <p:nvSpPr>
          <p:cNvPr id="2475" name="Google Shape;2475;g831c75c81d_0_3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6" name="Google Shape;2476;g831c75c81d_0_3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5" name="Shape 2485"/>
        <p:cNvGrpSpPr/>
        <p:nvPr/>
      </p:nvGrpSpPr>
      <p:grpSpPr>
        <a:xfrm>
          <a:off x="0" y="0"/>
          <a:ext cx="0" cy="0"/>
          <a:chOff x="0" y="0"/>
          <a:chExt cx="0" cy="0"/>
        </a:xfrm>
      </p:grpSpPr>
      <p:sp>
        <p:nvSpPr>
          <p:cNvPr id="2486" name="Google Shape;2486;g831c75c81d_0_34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7" name="Google Shape;2487;g831c75c81d_0_34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3" name="Shape 2493"/>
        <p:cNvGrpSpPr/>
        <p:nvPr/>
      </p:nvGrpSpPr>
      <p:grpSpPr>
        <a:xfrm>
          <a:off x="0" y="0"/>
          <a:ext cx="0" cy="0"/>
          <a:chOff x="0" y="0"/>
          <a:chExt cx="0" cy="0"/>
        </a:xfrm>
      </p:grpSpPr>
      <p:sp>
        <p:nvSpPr>
          <p:cNvPr id="2494" name="Google Shape;2494;g831c75c81d_0_3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5" name="Google Shape;2495;g831c75c81d_0_34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3" name="Shape 2503"/>
        <p:cNvGrpSpPr/>
        <p:nvPr/>
      </p:nvGrpSpPr>
      <p:grpSpPr>
        <a:xfrm>
          <a:off x="0" y="0"/>
          <a:ext cx="0" cy="0"/>
          <a:chOff x="0" y="0"/>
          <a:chExt cx="0" cy="0"/>
        </a:xfrm>
      </p:grpSpPr>
      <p:sp>
        <p:nvSpPr>
          <p:cNvPr id="2504" name="Google Shape;2504;g831c75c81d_0_34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2505" name="Google Shape;2505;g831c75c81d_0_34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9" name="Shape 2509"/>
        <p:cNvGrpSpPr/>
        <p:nvPr/>
      </p:nvGrpSpPr>
      <p:grpSpPr>
        <a:xfrm>
          <a:off x="0" y="0"/>
          <a:ext cx="0" cy="0"/>
          <a:chOff x="0" y="0"/>
          <a:chExt cx="0" cy="0"/>
        </a:xfrm>
      </p:grpSpPr>
      <p:sp>
        <p:nvSpPr>
          <p:cNvPr id="2510" name="Google Shape;2510;g831c75c81d_0_34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1" name="Google Shape;2511;g831c75c81d_0_34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7" name="Shape 2517"/>
        <p:cNvGrpSpPr/>
        <p:nvPr/>
      </p:nvGrpSpPr>
      <p:grpSpPr>
        <a:xfrm>
          <a:off x="0" y="0"/>
          <a:ext cx="0" cy="0"/>
          <a:chOff x="0" y="0"/>
          <a:chExt cx="0" cy="0"/>
        </a:xfrm>
      </p:grpSpPr>
      <p:sp>
        <p:nvSpPr>
          <p:cNvPr id="2518" name="Google Shape;2518;g831c75c81d_0_3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9" name="Google Shape;2519;g831c75c81d_0_3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4" name="Shape 2524"/>
        <p:cNvGrpSpPr/>
        <p:nvPr/>
      </p:nvGrpSpPr>
      <p:grpSpPr>
        <a:xfrm>
          <a:off x="0" y="0"/>
          <a:ext cx="0" cy="0"/>
          <a:chOff x="0" y="0"/>
          <a:chExt cx="0" cy="0"/>
        </a:xfrm>
      </p:grpSpPr>
      <p:sp>
        <p:nvSpPr>
          <p:cNvPr id="2525" name="Google Shape;2525;g831c75c81d_0_36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6" name="Google Shape;2526;g831c75c81d_0_36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2" name="Shape 2532"/>
        <p:cNvGrpSpPr/>
        <p:nvPr/>
      </p:nvGrpSpPr>
      <p:grpSpPr>
        <a:xfrm>
          <a:off x="0" y="0"/>
          <a:ext cx="0" cy="0"/>
          <a:chOff x="0" y="0"/>
          <a:chExt cx="0" cy="0"/>
        </a:xfrm>
      </p:grpSpPr>
      <p:sp>
        <p:nvSpPr>
          <p:cNvPr id="2533" name="Google Shape;2533;g831c75c81d_0_3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4" name="Google Shape;2534;g831c75c81d_0_3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7" name="Shape 627"/>
        <p:cNvGrpSpPr/>
        <p:nvPr/>
      </p:nvGrpSpPr>
      <p:grpSpPr>
        <a:xfrm>
          <a:off x="0" y="0"/>
          <a:ext cx="0" cy="0"/>
          <a:chOff x="0" y="0"/>
          <a:chExt cx="0" cy="0"/>
        </a:xfrm>
      </p:grpSpPr>
      <p:sp>
        <p:nvSpPr>
          <p:cNvPr id="628" name="Google Shape;628;g831c75c81d_0_9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9" name="Google Shape;629;g831c75c81d_0_9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0" name="Shape 2540"/>
        <p:cNvGrpSpPr/>
        <p:nvPr/>
      </p:nvGrpSpPr>
      <p:grpSpPr>
        <a:xfrm>
          <a:off x="0" y="0"/>
          <a:ext cx="0" cy="0"/>
          <a:chOff x="0" y="0"/>
          <a:chExt cx="0" cy="0"/>
        </a:xfrm>
      </p:grpSpPr>
      <p:sp>
        <p:nvSpPr>
          <p:cNvPr id="2541" name="Google Shape;2541;g831c75c81d_0_3621:notes"/>
          <p:cNvSpPr txBox="1"/>
          <p:nvPr>
            <p:ph idx="1" type="body"/>
          </p:nvPr>
        </p:nvSpPr>
        <p:spPr>
          <a:xfrm>
            <a:off x="685800" y="4343406"/>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
                <a:solidFill>
                  <a:srgbClr val="4F4F4F"/>
                </a:solidFill>
                <a:latin typeface="Tahoma"/>
                <a:ea typeface="Tahoma"/>
                <a:cs typeface="Tahoma"/>
                <a:sym typeface="Tahoma"/>
              </a:rPr>
              <a:t>Here we are looking at the new flow for Service Contract Management in the Web UI. </a:t>
            </a:r>
            <a:endParaRPr>
              <a:solidFill>
                <a:srgbClr val="4F4F4F"/>
              </a:solidFill>
              <a:latin typeface="Tahoma"/>
              <a:ea typeface="Tahoma"/>
              <a:cs typeface="Tahoma"/>
              <a:sym typeface="Tahoma"/>
            </a:endParaRPr>
          </a:p>
          <a:p>
            <a:pPr indent="0" lvl="0" marL="0" rtl="0" algn="l">
              <a:lnSpc>
                <a:spcPct val="100000"/>
              </a:lnSpc>
              <a:spcBef>
                <a:spcPts val="400"/>
              </a:spcBef>
              <a:spcAft>
                <a:spcPts val="0"/>
              </a:spcAft>
              <a:buClr>
                <a:srgbClr val="000000"/>
              </a:buClr>
              <a:buSzPts val="1100"/>
              <a:buFont typeface="Arial"/>
              <a:buNone/>
            </a:pPr>
            <a:r>
              <a:rPr lang="en">
                <a:solidFill>
                  <a:srgbClr val="4F4F4F"/>
                </a:solidFill>
                <a:latin typeface="Tahoma"/>
                <a:ea typeface="Tahoma"/>
                <a:cs typeface="Tahoma"/>
                <a:sym typeface="Tahoma"/>
              </a:rPr>
              <a:t>We will be offering various options for adding installed base to contracts. Currently in the Adaptive UX, the mode is to add the Service Items to the contract directly in the maintenance function. Coverage can be added to the contract either by Invoice sort code or by work code if you require the additional level of granularity of maintaining coverage by labor or item categories. We have a single-click ability to pull standard coverage values in from the service type, streamlining the entry and ensuring consistency across different contracts.</a:t>
            </a:r>
            <a:endParaRPr>
              <a:solidFill>
                <a:srgbClr val="4F4F4F"/>
              </a:solidFill>
              <a:latin typeface="Tahoma"/>
              <a:ea typeface="Tahoma"/>
              <a:cs typeface="Tahoma"/>
              <a:sym typeface="Tahoma"/>
            </a:endParaRPr>
          </a:p>
        </p:txBody>
      </p:sp>
      <p:sp>
        <p:nvSpPr>
          <p:cNvPr id="2542" name="Google Shape;2542;g831c75c81d_0_36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3" name="Shape 2593"/>
        <p:cNvGrpSpPr/>
        <p:nvPr/>
      </p:nvGrpSpPr>
      <p:grpSpPr>
        <a:xfrm>
          <a:off x="0" y="0"/>
          <a:ext cx="0" cy="0"/>
          <a:chOff x="0" y="0"/>
          <a:chExt cx="0" cy="0"/>
        </a:xfrm>
      </p:grpSpPr>
      <p:sp>
        <p:nvSpPr>
          <p:cNvPr id="2594" name="Google Shape;2594;g831c75c81d_0_36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5" name="Google Shape;2595;g831c75c81d_0_36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
              <a:t>Limitation</a:t>
            </a:r>
            <a:r>
              <a:rPr lang="en"/>
              <a:t>: Previously in EE, it is allowed to create the other structure of contracts that known as Item End Users is Yes, which is organized first by item then by the end user. This type of contract is currently unsupported in Adaptive UX and is not displayed in the Web UI.</a:t>
            </a:r>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4" name="Shape 2634"/>
        <p:cNvGrpSpPr/>
        <p:nvPr/>
      </p:nvGrpSpPr>
      <p:grpSpPr>
        <a:xfrm>
          <a:off x="0" y="0"/>
          <a:ext cx="0" cy="0"/>
          <a:chOff x="0" y="0"/>
          <a:chExt cx="0" cy="0"/>
        </a:xfrm>
      </p:grpSpPr>
      <p:sp>
        <p:nvSpPr>
          <p:cNvPr id="2635" name="Google Shape;2635;g831c75c81d_0_37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6" name="Google Shape;2636;g831c75c81d_0_37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9" name="Shape 2649"/>
        <p:cNvGrpSpPr/>
        <p:nvPr/>
      </p:nvGrpSpPr>
      <p:grpSpPr>
        <a:xfrm>
          <a:off x="0" y="0"/>
          <a:ext cx="0" cy="0"/>
          <a:chOff x="0" y="0"/>
          <a:chExt cx="0" cy="0"/>
        </a:xfrm>
      </p:grpSpPr>
      <p:sp>
        <p:nvSpPr>
          <p:cNvPr id="2650" name="Google Shape;2650;g831c75c81d_0_37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1" name="Google Shape;2651;g831c75c81d_0_37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7" name="Shape 2657"/>
        <p:cNvGrpSpPr/>
        <p:nvPr/>
      </p:nvGrpSpPr>
      <p:grpSpPr>
        <a:xfrm>
          <a:off x="0" y="0"/>
          <a:ext cx="0" cy="0"/>
          <a:chOff x="0" y="0"/>
          <a:chExt cx="0" cy="0"/>
        </a:xfrm>
      </p:grpSpPr>
      <p:sp>
        <p:nvSpPr>
          <p:cNvPr id="2658" name="Google Shape;2658;g831c75c81d_0_37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59" name="Google Shape;2659;g831c75c81d_0_37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8" name="Shape 2668"/>
        <p:cNvGrpSpPr/>
        <p:nvPr/>
      </p:nvGrpSpPr>
      <p:grpSpPr>
        <a:xfrm>
          <a:off x="0" y="0"/>
          <a:ext cx="0" cy="0"/>
          <a:chOff x="0" y="0"/>
          <a:chExt cx="0" cy="0"/>
        </a:xfrm>
      </p:grpSpPr>
      <p:sp>
        <p:nvSpPr>
          <p:cNvPr id="2669" name="Google Shape;2669;g831c75c81d_0_37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0" name="Google Shape;2670;g831c75c81d_0_37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
              <a:t>End Date</a:t>
            </a:r>
            <a:r>
              <a:rPr lang="en"/>
              <a:t>: Red for expired contracts, Yellow for the contracts to be expired today (excluding the contracts have been renewed).</a:t>
            </a:r>
            <a:endParaRPr/>
          </a:p>
          <a:p>
            <a:pPr indent="-298450" lvl="0" marL="457200" rtl="0" algn="l">
              <a:lnSpc>
                <a:spcPct val="100000"/>
              </a:lnSpc>
              <a:spcBef>
                <a:spcPts val="0"/>
              </a:spcBef>
              <a:spcAft>
                <a:spcPts val="0"/>
              </a:spcAft>
              <a:buSzPts val="1100"/>
              <a:buChar char="●"/>
            </a:pPr>
            <a:r>
              <a:rPr b="1" lang="en"/>
              <a:t>Action Status</a:t>
            </a:r>
            <a:r>
              <a:rPr lang="en"/>
              <a:t>: Orange for non-blank value</a:t>
            </a:r>
            <a:endParaRPr/>
          </a:p>
          <a:p>
            <a:pPr indent="-298450" lvl="0" marL="457200" rtl="0" algn="l">
              <a:lnSpc>
                <a:spcPct val="100000"/>
              </a:lnSpc>
              <a:spcBef>
                <a:spcPts val="0"/>
              </a:spcBef>
              <a:spcAft>
                <a:spcPts val="0"/>
              </a:spcAft>
              <a:buSzPts val="1100"/>
              <a:buChar char="●"/>
            </a:pPr>
            <a:r>
              <a:rPr b="1" lang="en"/>
              <a:t>Hold Contract</a:t>
            </a:r>
            <a:r>
              <a:rPr lang="en"/>
              <a:t>: Yellow for Yes</a:t>
            </a:r>
            <a:endParaRPr/>
          </a:p>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7" name="Shape 2677"/>
        <p:cNvGrpSpPr/>
        <p:nvPr/>
      </p:nvGrpSpPr>
      <p:grpSpPr>
        <a:xfrm>
          <a:off x="0" y="0"/>
          <a:ext cx="0" cy="0"/>
          <a:chOff x="0" y="0"/>
          <a:chExt cx="0" cy="0"/>
        </a:xfrm>
      </p:grpSpPr>
      <p:sp>
        <p:nvSpPr>
          <p:cNvPr id="2678" name="Google Shape;2678;g831c75c81d_0_37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9" name="Google Shape;2679;g831c75c81d_0_37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6" name="Shape 2686"/>
        <p:cNvGrpSpPr/>
        <p:nvPr/>
      </p:nvGrpSpPr>
      <p:grpSpPr>
        <a:xfrm>
          <a:off x="0" y="0"/>
          <a:ext cx="0" cy="0"/>
          <a:chOff x="0" y="0"/>
          <a:chExt cx="0" cy="0"/>
        </a:xfrm>
      </p:grpSpPr>
      <p:sp>
        <p:nvSpPr>
          <p:cNvPr id="2687" name="Google Shape;2687;g831c75c81d_0_37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8" name="Google Shape;2688;g831c75c81d_0_37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5" name="Shape 2695"/>
        <p:cNvGrpSpPr/>
        <p:nvPr/>
      </p:nvGrpSpPr>
      <p:grpSpPr>
        <a:xfrm>
          <a:off x="0" y="0"/>
          <a:ext cx="0" cy="0"/>
          <a:chOff x="0" y="0"/>
          <a:chExt cx="0" cy="0"/>
        </a:xfrm>
      </p:grpSpPr>
      <p:sp>
        <p:nvSpPr>
          <p:cNvPr id="2696" name="Google Shape;2696;g831c75c81d_0_37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7" name="Google Shape;2697;g831c75c81d_0_37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3" name="Shape 2703"/>
        <p:cNvGrpSpPr/>
        <p:nvPr/>
      </p:nvGrpSpPr>
      <p:grpSpPr>
        <a:xfrm>
          <a:off x="0" y="0"/>
          <a:ext cx="0" cy="0"/>
          <a:chOff x="0" y="0"/>
          <a:chExt cx="0" cy="0"/>
        </a:xfrm>
      </p:grpSpPr>
      <p:sp>
        <p:nvSpPr>
          <p:cNvPr id="2704" name="Google Shape;2704;g831c75c81d_0_37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5" name="Google Shape;2705;g831c75c81d_0_37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Google Shape;356;g73379816ed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7" name="Google Shape;357;g73379816ed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8" name="Shape 638"/>
        <p:cNvGrpSpPr/>
        <p:nvPr/>
      </p:nvGrpSpPr>
      <p:grpSpPr>
        <a:xfrm>
          <a:off x="0" y="0"/>
          <a:ext cx="0" cy="0"/>
          <a:chOff x="0" y="0"/>
          <a:chExt cx="0" cy="0"/>
        </a:xfrm>
      </p:grpSpPr>
      <p:sp>
        <p:nvSpPr>
          <p:cNvPr id="639" name="Google Shape;639;g831c75c81d_0_9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0" name="Google Shape;640;g831c75c81d_0_9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2" name="Shape 2712"/>
        <p:cNvGrpSpPr/>
        <p:nvPr/>
      </p:nvGrpSpPr>
      <p:grpSpPr>
        <a:xfrm>
          <a:off x="0" y="0"/>
          <a:ext cx="0" cy="0"/>
          <a:chOff x="0" y="0"/>
          <a:chExt cx="0" cy="0"/>
        </a:xfrm>
      </p:grpSpPr>
      <p:sp>
        <p:nvSpPr>
          <p:cNvPr id="2713" name="Google Shape;2713;g831c75c81d_0_37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4" name="Google Shape;2714;g831c75c81d_0_37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rtl="0" algn="l">
              <a:lnSpc>
                <a:spcPct val="100000"/>
              </a:lnSpc>
              <a:spcBef>
                <a:spcPts val="0"/>
              </a:spcBef>
              <a:spcAft>
                <a:spcPts val="0"/>
              </a:spcAft>
              <a:buSzPts val="1100"/>
              <a:buNone/>
            </a:pPr>
            <a:r>
              <a:rPr lang="en"/>
              <a:t>Note that in a service contract, coverage limits can be set up in different levels: contract header, end user level, or the line item level.</a:t>
            </a:r>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6" name="Shape 2726"/>
        <p:cNvGrpSpPr/>
        <p:nvPr/>
      </p:nvGrpSpPr>
      <p:grpSpPr>
        <a:xfrm>
          <a:off x="0" y="0"/>
          <a:ext cx="0" cy="0"/>
          <a:chOff x="0" y="0"/>
          <a:chExt cx="0" cy="0"/>
        </a:xfrm>
      </p:grpSpPr>
      <p:sp>
        <p:nvSpPr>
          <p:cNvPr id="2727" name="Google Shape;2727;g831c75c81d_0_37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8" name="Google Shape;2728;g831c75c81d_0_37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rtl="0" algn="l">
              <a:lnSpc>
                <a:spcPct val="100000"/>
              </a:lnSpc>
              <a:spcBef>
                <a:spcPts val="0"/>
              </a:spcBef>
              <a:spcAft>
                <a:spcPts val="0"/>
              </a:spcAft>
              <a:buSzPts val="1100"/>
              <a:buChar char="○"/>
            </a:pPr>
            <a:r>
              <a:rPr lang="en"/>
              <a:t>Preventative Maintenance can be scheduled either on the end user level (capable of combining multiple items in one visit), or for a specific certain item.</a:t>
            </a:r>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1" name="Shape 2741"/>
        <p:cNvGrpSpPr/>
        <p:nvPr/>
      </p:nvGrpSpPr>
      <p:grpSpPr>
        <a:xfrm>
          <a:off x="0" y="0"/>
          <a:ext cx="0" cy="0"/>
          <a:chOff x="0" y="0"/>
          <a:chExt cx="0" cy="0"/>
        </a:xfrm>
      </p:grpSpPr>
      <p:sp>
        <p:nvSpPr>
          <p:cNvPr id="2742" name="Google Shape;2742;g831c75c81d_0_38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3" name="Google Shape;2743;g831c75c81d_0_38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0" name="Shape 2750"/>
        <p:cNvGrpSpPr/>
        <p:nvPr/>
      </p:nvGrpSpPr>
      <p:grpSpPr>
        <a:xfrm>
          <a:off x="0" y="0"/>
          <a:ext cx="0" cy="0"/>
          <a:chOff x="0" y="0"/>
          <a:chExt cx="0" cy="0"/>
        </a:xfrm>
      </p:grpSpPr>
      <p:sp>
        <p:nvSpPr>
          <p:cNvPr id="2751" name="Google Shape;2751;g831c75c81d_0_38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2" name="Google Shape;2752;g831c75c81d_0_38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This is an example of the blanket contract line that covers all the items of 01040 regardless the serial number.</a:t>
            </a:r>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1" name="Shape 2761"/>
        <p:cNvGrpSpPr/>
        <p:nvPr/>
      </p:nvGrpSpPr>
      <p:grpSpPr>
        <a:xfrm>
          <a:off x="0" y="0"/>
          <a:ext cx="0" cy="0"/>
          <a:chOff x="0" y="0"/>
          <a:chExt cx="0" cy="0"/>
        </a:xfrm>
      </p:grpSpPr>
      <p:sp>
        <p:nvSpPr>
          <p:cNvPr id="2762" name="Google Shape;2762;g831c75c81d_0_38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3" name="Google Shape;2763;g831c75c81d_0_38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rtl="0" algn="l">
              <a:lnSpc>
                <a:spcPct val="100000"/>
              </a:lnSpc>
              <a:spcBef>
                <a:spcPts val="0"/>
              </a:spcBef>
              <a:spcAft>
                <a:spcPts val="0"/>
              </a:spcAft>
              <a:buSzPts val="1100"/>
              <a:buChar char="○"/>
            </a:pPr>
            <a:r>
              <a:rPr lang="en"/>
              <a:t>Use “Copy Line” to create a new line with all the defaults same as the last selected except for a new line number (auto increased by 1)</a:t>
            </a:r>
            <a:endParaRPr/>
          </a:p>
          <a:p>
            <a:pPr indent="-298450" lvl="1" marL="914400" rtl="0" algn="l">
              <a:lnSpc>
                <a:spcPct val="100000"/>
              </a:lnSpc>
              <a:spcBef>
                <a:spcPts val="0"/>
              </a:spcBef>
              <a:spcAft>
                <a:spcPts val="0"/>
              </a:spcAft>
              <a:buSzPts val="1100"/>
              <a:buChar char="○"/>
            </a:pPr>
            <a:r>
              <a:rPr lang="en"/>
              <a:t>The other entry of Copy Line is a button above the line grid in the contract header.</a:t>
            </a:r>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2" name="Shape 2772"/>
        <p:cNvGrpSpPr/>
        <p:nvPr/>
      </p:nvGrpSpPr>
      <p:grpSpPr>
        <a:xfrm>
          <a:off x="0" y="0"/>
          <a:ext cx="0" cy="0"/>
          <a:chOff x="0" y="0"/>
          <a:chExt cx="0" cy="0"/>
        </a:xfrm>
      </p:grpSpPr>
      <p:sp>
        <p:nvSpPr>
          <p:cNvPr id="2773" name="Google Shape;2773;g831c75c81d_0_38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4" name="Google Shape;2774;g831c75c81d_0_38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1" name="Shape 2781"/>
        <p:cNvGrpSpPr/>
        <p:nvPr/>
      </p:nvGrpSpPr>
      <p:grpSpPr>
        <a:xfrm>
          <a:off x="0" y="0"/>
          <a:ext cx="0" cy="0"/>
          <a:chOff x="0" y="0"/>
          <a:chExt cx="0" cy="0"/>
        </a:xfrm>
      </p:grpSpPr>
      <p:sp>
        <p:nvSpPr>
          <p:cNvPr id="2782" name="Google Shape;2782;g831c75c81d_0_38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3" name="Google Shape;2783;g831c75c81d_0_38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marR="0" rtl="0" algn="l">
              <a:lnSpc>
                <a:spcPct val="100000"/>
              </a:lnSpc>
              <a:spcBef>
                <a:spcPts val="0"/>
              </a:spcBef>
              <a:spcAft>
                <a:spcPts val="0"/>
              </a:spcAft>
              <a:buClr>
                <a:srgbClr val="000000"/>
              </a:buClr>
              <a:buSzPts val="1100"/>
              <a:buFont typeface="Arial"/>
              <a:buChar char="○"/>
            </a:pPr>
            <a:r>
              <a:rPr lang="en"/>
              <a:t>This is an example of </a:t>
            </a:r>
            <a:r>
              <a:rPr b="0" lang="en"/>
              <a:t>the </a:t>
            </a:r>
            <a:r>
              <a:rPr b="0" lang="en" sz="1100">
                <a:solidFill>
                  <a:schemeClr val="accent2"/>
                </a:solidFill>
              </a:rPr>
              <a:t>contract-wide additional charges. They can also be added for a specific end user if the control allows.</a:t>
            </a:r>
            <a:endParaRPr/>
          </a:p>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4" name="Shape 2794"/>
        <p:cNvGrpSpPr/>
        <p:nvPr/>
      </p:nvGrpSpPr>
      <p:grpSpPr>
        <a:xfrm>
          <a:off x="0" y="0"/>
          <a:ext cx="0" cy="0"/>
          <a:chOff x="0" y="0"/>
          <a:chExt cx="0" cy="0"/>
        </a:xfrm>
      </p:grpSpPr>
      <p:sp>
        <p:nvSpPr>
          <p:cNvPr id="2795" name="Google Shape;2795;g831c75c81d_0_38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6" name="Google Shape;2796;g831c75c81d_0_38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7" name="Shape 2807"/>
        <p:cNvGrpSpPr/>
        <p:nvPr/>
      </p:nvGrpSpPr>
      <p:grpSpPr>
        <a:xfrm>
          <a:off x="0" y="0"/>
          <a:ext cx="0" cy="0"/>
          <a:chOff x="0" y="0"/>
          <a:chExt cx="0" cy="0"/>
        </a:xfrm>
      </p:grpSpPr>
      <p:sp>
        <p:nvSpPr>
          <p:cNvPr id="2808" name="Google Shape;2808;g831c75c81d_0_38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9" name="Google Shape;2809;g831c75c81d_0_38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5" name="Shape 2815"/>
        <p:cNvGrpSpPr/>
        <p:nvPr/>
      </p:nvGrpSpPr>
      <p:grpSpPr>
        <a:xfrm>
          <a:off x="0" y="0"/>
          <a:ext cx="0" cy="0"/>
          <a:chOff x="0" y="0"/>
          <a:chExt cx="0" cy="0"/>
        </a:xfrm>
      </p:grpSpPr>
      <p:sp>
        <p:nvSpPr>
          <p:cNvPr id="2816" name="Google Shape;2816;g831c75c81d_0_38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17" name="Google Shape;2817;g831c75c81d_0_38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91440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5" name="Shape 655"/>
        <p:cNvGrpSpPr/>
        <p:nvPr/>
      </p:nvGrpSpPr>
      <p:grpSpPr>
        <a:xfrm>
          <a:off x="0" y="0"/>
          <a:ext cx="0" cy="0"/>
          <a:chOff x="0" y="0"/>
          <a:chExt cx="0" cy="0"/>
        </a:xfrm>
      </p:grpSpPr>
      <p:sp>
        <p:nvSpPr>
          <p:cNvPr id="656" name="Google Shape;656;g831c75c81d_0_9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7" name="Google Shape;657;g831c75c81d_0_9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5" name="Shape 2825"/>
        <p:cNvGrpSpPr/>
        <p:nvPr/>
      </p:nvGrpSpPr>
      <p:grpSpPr>
        <a:xfrm>
          <a:off x="0" y="0"/>
          <a:ext cx="0" cy="0"/>
          <a:chOff x="0" y="0"/>
          <a:chExt cx="0" cy="0"/>
        </a:xfrm>
      </p:grpSpPr>
      <p:sp>
        <p:nvSpPr>
          <p:cNvPr id="2826" name="Google Shape;2826;g831c75c81d_0_38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7" name="Google Shape;2827;g831c75c81d_0_38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0" name="Shape 2840"/>
        <p:cNvGrpSpPr/>
        <p:nvPr/>
      </p:nvGrpSpPr>
      <p:grpSpPr>
        <a:xfrm>
          <a:off x="0" y="0"/>
          <a:ext cx="0" cy="0"/>
          <a:chOff x="0" y="0"/>
          <a:chExt cx="0" cy="0"/>
        </a:xfrm>
      </p:grpSpPr>
      <p:sp>
        <p:nvSpPr>
          <p:cNvPr id="2841" name="Google Shape;2841;g831c75c81d_0_39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2842" name="Google Shape;2842;g831c75c81d_0_39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6" name="Shape 2846"/>
        <p:cNvGrpSpPr/>
        <p:nvPr/>
      </p:nvGrpSpPr>
      <p:grpSpPr>
        <a:xfrm>
          <a:off x="0" y="0"/>
          <a:ext cx="0" cy="0"/>
          <a:chOff x="0" y="0"/>
          <a:chExt cx="0" cy="0"/>
        </a:xfrm>
      </p:grpSpPr>
      <p:sp>
        <p:nvSpPr>
          <p:cNvPr id="2847" name="Google Shape;2847;g831c75c81d_0_39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8" name="Google Shape;2848;g831c75c81d_0_39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4" name="Shape 2854"/>
        <p:cNvGrpSpPr/>
        <p:nvPr/>
      </p:nvGrpSpPr>
      <p:grpSpPr>
        <a:xfrm>
          <a:off x="0" y="0"/>
          <a:ext cx="0" cy="0"/>
          <a:chOff x="0" y="0"/>
          <a:chExt cx="0" cy="0"/>
        </a:xfrm>
      </p:grpSpPr>
      <p:sp>
        <p:nvSpPr>
          <p:cNvPr id="2855" name="Google Shape;2855;g831c75c81d_0_40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6" name="Google Shape;2856;g831c75c81d_0_40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1" name="Shape 2861"/>
        <p:cNvGrpSpPr/>
        <p:nvPr/>
      </p:nvGrpSpPr>
      <p:grpSpPr>
        <a:xfrm>
          <a:off x="0" y="0"/>
          <a:ext cx="0" cy="0"/>
          <a:chOff x="0" y="0"/>
          <a:chExt cx="0" cy="0"/>
        </a:xfrm>
      </p:grpSpPr>
      <p:sp>
        <p:nvSpPr>
          <p:cNvPr id="2862" name="Google Shape;2862;g831c75c81d_0_40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63" name="Google Shape;2863;g831c75c81d_0_40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9" name="Shape 2869"/>
        <p:cNvGrpSpPr/>
        <p:nvPr/>
      </p:nvGrpSpPr>
      <p:grpSpPr>
        <a:xfrm>
          <a:off x="0" y="0"/>
          <a:ext cx="0" cy="0"/>
          <a:chOff x="0" y="0"/>
          <a:chExt cx="0" cy="0"/>
        </a:xfrm>
      </p:grpSpPr>
      <p:sp>
        <p:nvSpPr>
          <p:cNvPr id="2870" name="Google Shape;2870;g831c75c81d_0_40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1" name="Google Shape;2871;g831c75c81d_0_40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5" name="Shape 2875"/>
        <p:cNvGrpSpPr/>
        <p:nvPr/>
      </p:nvGrpSpPr>
      <p:grpSpPr>
        <a:xfrm>
          <a:off x="0" y="0"/>
          <a:ext cx="0" cy="0"/>
          <a:chOff x="0" y="0"/>
          <a:chExt cx="0" cy="0"/>
        </a:xfrm>
      </p:grpSpPr>
      <p:sp>
        <p:nvSpPr>
          <p:cNvPr id="2876" name="Google Shape;2876;g831c75c81d_0_40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7" name="Google Shape;2877;g831c75c81d_0_4080:notes"/>
          <p:cNvSpPr txBox="1"/>
          <p:nvPr>
            <p:ph idx="1" type="body"/>
          </p:nvPr>
        </p:nvSpPr>
        <p:spPr>
          <a:xfrm>
            <a:off x="685800" y="4343401"/>
            <a:ext cx="5486400" cy="4114800"/>
          </a:xfrm>
          <a:prstGeom prst="rect">
            <a:avLst/>
          </a:prstGeom>
          <a:noFill/>
          <a:ln>
            <a:noFill/>
          </a:ln>
        </p:spPr>
        <p:txBody>
          <a:bodyPr anchorCtr="0" anchor="t" bIns="45600" lIns="91250" spcFirstLastPara="1" rIns="91250" wrap="square" tIns="45600">
            <a:noAutofit/>
          </a:bodyPr>
          <a:lstStyle/>
          <a:p>
            <a:pPr indent="0" lvl="0" marL="0" marR="0" rtl="0" algn="l">
              <a:lnSpc>
                <a:spcPct val="100000"/>
              </a:lnSpc>
              <a:spcBef>
                <a:spcPts val="0"/>
              </a:spcBef>
              <a:spcAft>
                <a:spcPts val="0"/>
              </a:spcAft>
              <a:buSzPts val="1100"/>
              <a:buNone/>
            </a:pPr>
            <a:r>
              <a:rPr b="0" i="0" lang="en" sz="1200" u="none" cap="none" strike="noStrike">
                <a:solidFill>
                  <a:schemeClr val="dk1"/>
                </a:solidFill>
                <a:latin typeface="Calibri"/>
                <a:ea typeface="Calibri"/>
                <a:cs typeface="Calibri"/>
                <a:sym typeface="Calibri"/>
              </a:rPr>
              <a:t>There are a lot of individual functions and menus in our current .NET user interface.  We are looking at this now from a more holistic perspective.  We haven’t just moved the depot order and related functions to a new UI, but we have worked with our customers to make the depot repair process more streamlined and efficient.</a:t>
            </a:r>
            <a:endParaRPr/>
          </a:p>
          <a:p>
            <a:pPr indent="0" lvl="0" marL="0" marR="0" rtl="0" algn="l">
              <a:lnSpc>
                <a:spcPct val="100000"/>
              </a:lnSpc>
              <a:spcBef>
                <a:spcPts val="0"/>
              </a:spcBef>
              <a:spcAft>
                <a:spcPts val="0"/>
              </a:spcAft>
              <a:buSzPts val="11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100"/>
              <a:buNone/>
            </a:pPr>
            <a:r>
              <a:rPr b="0" i="0" lang="en" sz="1200" u="none" cap="none" strike="noStrike">
                <a:solidFill>
                  <a:schemeClr val="dk1"/>
                </a:solidFill>
                <a:latin typeface="Calibri"/>
                <a:ea typeface="Calibri"/>
                <a:cs typeface="Calibri"/>
                <a:sym typeface="Calibri"/>
              </a:rPr>
              <a:t>Action Requests, which were introduced a few releases ago, form the heart and soul of a simple help desk function.  They provide a means to capture any kind of request from a customer whether it is related to a sales order, an invoice, a return or a question in any other area, and assign it to someone in the organization who can assist with the request. It can also be used for requests from salespeople in the field or from customers to request service on a product.  </a:t>
            </a:r>
            <a:endParaRPr/>
          </a:p>
          <a:p>
            <a:pPr indent="0" lvl="0" marL="0" marR="0" rtl="0" algn="l">
              <a:lnSpc>
                <a:spcPct val="100000"/>
              </a:lnSpc>
              <a:spcBef>
                <a:spcPts val="0"/>
              </a:spcBef>
              <a:spcAft>
                <a:spcPts val="0"/>
              </a:spcAft>
              <a:buSzPts val="11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100"/>
              <a:buNone/>
            </a:pPr>
            <a:r>
              <a:rPr b="0" i="0" lang="en" sz="1200" u="none" cap="none" strike="noStrike">
                <a:solidFill>
                  <a:schemeClr val="dk1"/>
                </a:solidFill>
                <a:latin typeface="Calibri"/>
                <a:ea typeface="Calibri"/>
                <a:cs typeface="Calibri"/>
                <a:sym typeface="Calibri"/>
              </a:rPr>
              <a:t>There are a number of new flows that can be initiated directly from that Action Request.  You can create a new sales order, depot order or RMA.  This can be done with just a few clicks rather than going to another menu option and entering in all of the data from scratch.  This new metaphor is called “Actions”.  An Action is the next logical step related to the record, form or task you are working on without having to leave the current screen.  You will see these in most new Web UI maintenance screens.</a:t>
            </a:r>
            <a:endParaRPr/>
          </a:p>
          <a:p>
            <a:pPr indent="0" lvl="0" marL="0" marR="0" rtl="0" algn="l">
              <a:lnSpc>
                <a:spcPct val="100000"/>
              </a:lnSpc>
              <a:spcBef>
                <a:spcPts val="0"/>
              </a:spcBef>
              <a:spcAft>
                <a:spcPts val="0"/>
              </a:spcAft>
              <a:buSzPts val="1100"/>
              <a:buNone/>
            </a:pPr>
            <a:r>
              <a:t/>
            </a:r>
            <a:endParaRPr b="0" i="0" sz="1200" u="none" cap="none" strike="noStrike">
              <a:solidFill>
                <a:schemeClr val="dk1"/>
              </a:solidFill>
              <a:latin typeface="Calibri"/>
              <a:ea typeface="Calibri"/>
              <a:cs typeface="Calibri"/>
              <a:sym typeface="Calibri"/>
            </a:endParaRPr>
          </a:p>
        </p:txBody>
      </p:sp>
      <p:sp>
        <p:nvSpPr>
          <p:cNvPr id="2878" name="Google Shape;2878;g831c75c81d_0_4080:notes"/>
          <p:cNvSpPr txBox="1"/>
          <p:nvPr>
            <p:ph idx="12" type="sldNum"/>
          </p:nvPr>
        </p:nvSpPr>
        <p:spPr>
          <a:xfrm>
            <a:off x="3884613" y="8685213"/>
            <a:ext cx="2971800" cy="457200"/>
          </a:xfrm>
          <a:prstGeom prst="rect">
            <a:avLst/>
          </a:prstGeom>
          <a:noFill/>
          <a:ln>
            <a:noFill/>
          </a:ln>
        </p:spPr>
        <p:txBody>
          <a:bodyPr anchorCtr="0" anchor="b" bIns="45600" lIns="91250" spcFirstLastPara="1" rIns="91250" wrap="square" tIns="456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2" name="Shape 3042"/>
        <p:cNvGrpSpPr/>
        <p:nvPr/>
      </p:nvGrpSpPr>
      <p:grpSpPr>
        <a:xfrm>
          <a:off x="0" y="0"/>
          <a:ext cx="0" cy="0"/>
          <a:chOff x="0" y="0"/>
          <a:chExt cx="0" cy="0"/>
        </a:xfrm>
      </p:grpSpPr>
      <p:sp>
        <p:nvSpPr>
          <p:cNvPr id="3043" name="Google Shape;3043;g831c75c81d_0_4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4" name="Google Shape;3044;g831c75c81d_0_42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Contact Type can be specified: Customer, Supplier, End User, etc.</a:t>
            </a:r>
            <a:endParaRPr/>
          </a:p>
          <a:p>
            <a:pPr indent="-298450" lvl="0" marL="457200" rtl="0" algn="l">
              <a:lnSpc>
                <a:spcPct val="100000"/>
              </a:lnSpc>
              <a:spcBef>
                <a:spcPts val="0"/>
              </a:spcBef>
              <a:spcAft>
                <a:spcPts val="0"/>
              </a:spcAft>
              <a:buSzPts val="1100"/>
              <a:buChar char="●"/>
            </a:pPr>
            <a:r>
              <a:rPr lang="en"/>
              <a:t>Either Phone number or Email address needs to be entered to ensure the follow-ups.</a:t>
            </a:r>
            <a:endParaRPr/>
          </a:p>
          <a:p>
            <a:pPr indent="-298450" lvl="0" marL="457200" rtl="0" algn="l">
              <a:lnSpc>
                <a:spcPct val="100000"/>
              </a:lnSpc>
              <a:spcBef>
                <a:spcPts val="0"/>
              </a:spcBef>
              <a:spcAft>
                <a:spcPts val="0"/>
              </a:spcAft>
              <a:buSzPts val="1100"/>
              <a:buChar char="●"/>
            </a:pPr>
            <a:r>
              <a:rPr lang="en"/>
              <a:t>Company Name &amp; Address could be auto filled if it is an existing contact in the system.</a:t>
            </a:r>
            <a:endParaRPr/>
          </a:p>
          <a:p>
            <a:pPr indent="-298450" lvl="0" marL="457200" rtl="0" algn="l">
              <a:lnSpc>
                <a:spcPct val="100000"/>
              </a:lnSpc>
              <a:spcBef>
                <a:spcPts val="0"/>
              </a:spcBef>
              <a:spcAft>
                <a:spcPts val="0"/>
              </a:spcAft>
              <a:buSzPts val="1100"/>
              <a:buChar char="●"/>
            </a:pPr>
            <a:r>
              <a:rPr lang="en"/>
              <a:t>Free form of Summary and Description</a:t>
            </a:r>
            <a:endParaRPr/>
          </a:p>
          <a:p>
            <a:pPr indent="-298450" lvl="0" marL="457200" rtl="0" algn="l">
              <a:lnSpc>
                <a:spcPct val="100000"/>
              </a:lnSpc>
              <a:spcBef>
                <a:spcPts val="0"/>
              </a:spcBef>
              <a:spcAft>
                <a:spcPts val="0"/>
              </a:spcAft>
              <a:buSzPts val="1100"/>
              <a:buChar char="●"/>
            </a:pPr>
            <a:r>
              <a:rPr lang="en"/>
              <a:t>Simple Desk Help function - just a few info needs to be captured for entering an action request.</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1" name="Shape 3051"/>
        <p:cNvGrpSpPr/>
        <p:nvPr/>
      </p:nvGrpSpPr>
      <p:grpSpPr>
        <a:xfrm>
          <a:off x="0" y="0"/>
          <a:ext cx="0" cy="0"/>
          <a:chOff x="0" y="0"/>
          <a:chExt cx="0" cy="0"/>
        </a:xfrm>
      </p:grpSpPr>
      <p:sp>
        <p:nvSpPr>
          <p:cNvPr id="3052" name="Google Shape;3052;g831c75c81d_0_4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3" name="Google Shape;3053;g831c75c81d_0_4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More detailed info can be entered while this request is being worked on. e.g. Item code can be entered by an internal user (who knows the internal code number); Queue serves for better internal tracking among different departments; Assignee will update the progress and resolution of this request.</a:t>
            </a:r>
            <a:endParaRPr/>
          </a:p>
          <a:p>
            <a:pPr indent="-228600" lvl="0" marL="45720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0" name="Shape 3060"/>
        <p:cNvGrpSpPr/>
        <p:nvPr/>
      </p:nvGrpSpPr>
      <p:grpSpPr>
        <a:xfrm>
          <a:off x="0" y="0"/>
          <a:ext cx="0" cy="0"/>
          <a:chOff x="0" y="0"/>
          <a:chExt cx="0" cy="0"/>
        </a:xfrm>
      </p:grpSpPr>
      <p:sp>
        <p:nvSpPr>
          <p:cNvPr id="3061" name="Google Shape;3061;g831c75c81d_0_42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2" name="Google Shape;3062;g831c75c81d_0_42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Supplementary documents could be appended to the request to provide further details.</a:t>
            </a:r>
            <a:endParaRPr/>
          </a:p>
          <a:p>
            <a:pPr indent="-298450" lvl="0" marL="457200" rtl="0" algn="l">
              <a:lnSpc>
                <a:spcPct val="100000"/>
              </a:lnSpc>
              <a:spcBef>
                <a:spcPts val="0"/>
              </a:spcBef>
              <a:spcAft>
                <a:spcPts val="0"/>
              </a:spcAft>
              <a:buSzPts val="1100"/>
              <a:buChar char="●"/>
            </a:pPr>
            <a:r>
              <a:rPr lang="en"/>
              <a:t>If from the “Create” actions on this request, a further business document (RMA, service order, depot order, etc.) has been created, that will be listed in the Referenced Documents as well.</a:t>
            </a:r>
            <a:endParaRPr/>
          </a:p>
          <a:p>
            <a:pPr indent="-298450" lvl="0" marL="457200" rtl="0" algn="l">
              <a:lnSpc>
                <a:spcPct val="100000"/>
              </a:lnSpc>
              <a:spcBef>
                <a:spcPts val="0"/>
              </a:spcBef>
              <a:spcAft>
                <a:spcPts val="0"/>
              </a:spcAft>
              <a:buSzPts val="1100"/>
              <a:buChar char="●"/>
            </a:pPr>
            <a:r>
              <a:rPr lang="en"/>
              <a:t>Reference Documents provide additional information, such as order numbers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6" name="Shape 666"/>
        <p:cNvGrpSpPr/>
        <p:nvPr/>
      </p:nvGrpSpPr>
      <p:grpSpPr>
        <a:xfrm>
          <a:off x="0" y="0"/>
          <a:ext cx="0" cy="0"/>
          <a:chOff x="0" y="0"/>
          <a:chExt cx="0" cy="0"/>
        </a:xfrm>
      </p:grpSpPr>
      <p:sp>
        <p:nvSpPr>
          <p:cNvPr id="667" name="Google Shape;667;g831c75c81d_0_9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8" name="Google Shape;668;g831c75c81d_0_9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lang="en" sz="1300">
                <a:solidFill>
                  <a:srgbClr val="365F91"/>
                </a:solidFill>
              </a:rPr>
              <a:t>Installed Base</a:t>
            </a:r>
            <a:endParaRPr b="1" sz="13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b="1" i="1" lang="en" sz="1200">
                <a:solidFill>
                  <a:srgbClr val="365F91"/>
                </a:solidFill>
              </a:rPr>
              <a:t>Main</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End User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Specify a valid end user code. End user codes are defined in End Users. Once you have saved the ISB record, you can no longer change the end user.</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installed base is updated while posting an invoice for a sales order, the end user address code is set to the ship-to address from the sales order by default. If the installed base record is updated due to an RMA or a material order, the end user in the RMA or work order is displayed here.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All reports and inquiries can be sorted and selected by end user address code.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original customer who bought the item often is different than the ship-to and the end user address. For example, a corporate office may purchase items and have them shipped to their various regional offices. These regional offices in turn may distribute the product to end users at their branch offices.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Item</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This number identifies an item installed at this end user location. The installed base item can be a finished product or a component. Once the record is saved, you can no longer modify the Item field.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Installed base information can be used in most service activities. Installed base items may be under warranty and others under specific service contracts, which determine levels of coverage. Service orders and other service activities may reference an installed base item number along with its serial number and reference.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Generally any item that is under warranty, covered by a service contract, or likely to be subject to repair or exchange should be set up in the installed base. Consumable items (such as printer ribbons) would not normally be entered into the installed base.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you want to limit service to items in the installed base, you should set Items In Installed Base in Service Management Control to Yes. This field controls whether items must be in the installed base before service requests can be recorded.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Inventory items to be added to the installed base are normally set up with Service Item Maintenance on the QAD .NET UI. The service information provides defaults for the installed base records created during invoice post of sales orders for the item.</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Description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 short description of this installed base item. When you enter an item that exists in the item master data, the description is from the item’s master data. You can override it as needed.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item description is helpful when the end user only knows what the item is and cannot tell you the item number. For this reason, you should make your descriptions as informative as possible.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Lot/Serial</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the lot or serial number uniquely identifying the installed item. If the item has been set up in Items with Lot/Serial Control set to Yes, this field is required.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You can modify this field directly when you need to change the serial number of an item that exists in the installed base.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Installed base information can be used in most service activities. Installed base items can be under warranty and others under specific service contracts, which determine levels of coverage. Service orders and other service activities can reference an installed base item number along with its serial number and reference.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installed base is updated from Invoice Post and Print (in the QAD .NET UI), the lot/serial number of the item shipped is recorded.</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An installed base item can be assigned a serial number for service tracking purposes even if it is not normally a lot/serial controlled item. If no serial number is entered, the system generates a unique reference number so that non-serialized items can be tracked separately.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Reference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Enter a reference number that uniquely identifies an item without a serial number in the installed base (ISB).</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Installed base reference numbers are not used with serial numbers. When a serial number is entered, a reference number defaults to 0. ISB reference numbers are used generally in two situations:</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◦To uniquely identify items without lot or serial numbers</a:t>
            </a:r>
            <a:endParaRPr>
              <a:solidFill>
                <a:schemeClr val="dk1"/>
              </a:solidFill>
            </a:endParaRPr>
          </a:p>
          <a:p>
            <a:pPr indent="-228600" lvl="0" marL="457200" rtl="0" algn="l">
              <a:lnSpc>
                <a:spcPct val="115000"/>
              </a:lnSpc>
              <a:spcBef>
                <a:spcPts val="600"/>
              </a:spcBef>
              <a:spcAft>
                <a:spcPts val="0"/>
              </a:spcAft>
              <a:buClr>
                <a:schemeClr val="dk1"/>
              </a:buClr>
              <a:buSzPts val="1100"/>
              <a:buFont typeface="Arial"/>
              <a:buNone/>
            </a:pPr>
            <a:r>
              <a:rPr lang="en">
                <a:solidFill>
                  <a:schemeClr val="dk1"/>
                </a:solidFill>
              </a:rPr>
              <a:t>◦To uniquely identify individual items that are part of a lot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Quantity</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quantity of the item that is installed at this end user location. The default is the shipment quantity. For serial-controlled items, the quantity can only be one.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Customer</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Displays the customer that the specified end user is associated with.</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Time Zone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Displays the time zone of the end user when Multiple Time Zones is enabled in Service Management Control.</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Parent Item</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specified item is a component of a current product structure, this field displays its parent item code. You cannot change it.</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specified item is a component of a current product structure and no parent item is found, you can select the parent item from the lookup browse. The serial number and reference number of the selected parent item are respectively auto-filled in the Parent Serial field and the Parent Reference below.</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the specified item is not a component, leave this field empty.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Parent Lot/Serial</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This field displays the lot/serial number of the parent item. For a component in the current product structure, you cannot change the lot/serial number.</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you manually specified a parent item in the Parent Item field, you can change the lot/serial number. Once you save the record, you can no longer change it.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Parent Reference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This field displays the ISB reference number of the parent item. For a component in the current product structure, you cannot change the reference number.</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you manually specified a parent item in the Parent Item field, you can change the reference number. Once you save the record, you can no longer change it.</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Model</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product model with which this item is associated. It defaults from the model associated with the item in Service Item Maintenance.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Many organizations service products by model. Associating a model number with a set of items allows you to create call defaults based on the model. This is useful if service orders associated with various product models follow different paths in the service organization.</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Item Revision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An optional code identifying the engineering revision of this item.</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Revision codes are associated with a particular engineering drawing or process. When a change is made, the revision code usually changes. The current revision for an item can be entered manually using Items or automatically using ECO Maintenance in the QAD .NET UI.</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It is important to enter the correct revision number for the installed item. The service process may change from one revision to the next. For example, component items may have changed or upgraded to field replaceable units.</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Item Type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 code grouping service items according to a user-defined type schema. Defaults from the Item Type specified in Service Items Maintenance in the QAD .NET UI. Validated against predefined values entered in Generalized Codes, if any.</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system type code is for reference only, unless you designate one code as indicating a system-level item. This is done by specifying its value in the System Level field in Service Management Control.</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System level is usually used to indicate the top-level item in an installed configuration, although it can be used for whatever meaning suits your business needs. The Installed Base Report can be used to generate reports displaying only system-level items.</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Three codes are predefined: S for system, SW for software, and O for other.</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You can set up as many others as you need.</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sz="1200">
                <a:solidFill>
                  <a:srgbClr val="365F91"/>
                </a:solidFill>
              </a:rPr>
              <a:t>Service Coverage</a:t>
            </a:r>
            <a:endParaRPr b="1" i="1" sz="1200">
              <a:solidFill>
                <a:srgbClr val="365F91"/>
              </a:solidFill>
            </a:endParaRPr>
          </a:p>
          <a:p>
            <a:pPr indent="0" lvl="0" marL="0" rtl="0" algn="l">
              <a:lnSpc>
                <a:spcPct val="115000"/>
              </a:lnSpc>
              <a:spcBef>
                <a:spcPts val="600"/>
              </a:spcBef>
              <a:spcAft>
                <a:spcPts val="0"/>
              </a:spcAft>
              <a:buClr>
                <a:schemeClr val="dk1"/>
              </a:buClr>
              <a:buSzPts val="1100"/>
              <a:buFont typeface="Arial"/>
              <a:buNone/>
            </a:pPr>
            <a:r>
              <a:rPr lang="en">
                <a:solidFill>
                  <a:schemeClr val="dk1"/>
                </a:solidFill>
              </a:rPr>
              <a:t>The Service Coverage panel contains the warranty-relevant fields that determine the service coverage of the installed base item.</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Warranty Code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Identifies the normal warranty terms applying to this item. The warranty code defaults from service item information. You can change it to a valid warranty code set up with Warranty Type Maintenance.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When an item is added to the installed base (Installed Base is Yes) during invoice post, this warranty is used by default.</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Each service item may be assigned a warranty type, identifying the normal warranty terms applying to it. This may be changed manually on individual installed items as needed. When a service request is processed for an installed item, the warranty information is used to determine its coverage. Once the warranty period has expired, a service contract is usually negotiated and then the contract terms apply.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Install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For a new item, Install Date defaults from the system date, but you can change it. When the Invoice Post and Print program creates an installed base record, the install date defaults from the sales order shipping date. If the item has Install Call set to Yes, the system sets the install date to the ship date plus the installation days ahead in Call Management Control. When you close the installation call, however, the system updates Install Date to reflect the call closure date and recalculates the warranty end date. The system applies these rules for defaulting an install date only if you do not specify an install date while maintaining sales orders or installed base records. The system never overwrites an install date you specify.</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Warranty Expiration</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system calculates the expiration date by adding the warranty duration to the install date. You can manually change it, but if you specify a warranty, you must also specify an expiration date.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PM Days</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Defaults from the value in Days Between PM in Service Item Maintenance and indicates the preventive maintenance cycle for this item in calendar days. The system adds this value to the install date initially to determine the Next PM Date field value in Installed Base. When you close subsequent PM service orders or lines with the PM work code, the system adds PM Days to Last PM Date to determine the Next PM Date value.</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Last PM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The system updates this field when you close a service order line with the PM work code for this item. The Last PM Date is the close date of the service order.</a:t>
            </a:r>
            <a:endParaRPr>
              <a:solidFill>
                <a:schemeClr val="dk1"/>
              </a:solidFill>
            </a:endParaRPr>
          </a:p>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Next PM Date</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This field is for display only. When a service order line with the PM work code is closed, the system adds the Days Between PM value in Service Item Maintenance to Last PM Date or, if blank, to Install Date.</a:t>
            </a:r>
            <a:endParaRPr>
              <a:solidFill>
                <a:schemeClr val="dk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If the value in the PM Days field or the Last PM Date field is modified, the system updates the Next PM Date field accordingly. The Next PM date may also be updated when a service order is created for this item using the PM work code. In this case, the date of the service order will be used as the next PM date.</a:t>
            </a:r>
            <a:endParaRPr>
              <a:solidFill>
                <a:schemeClr val="dk1"/>
              </a:solidFill>
            </a:endParaRPr>
          </a:p>
          <a:p>
            <a:pPr indent="-228600" lvl="0" marL="457200" rtl="0" algn="l">
              <a:lnSpc>
                <a:spcPct val="100000"/>
              </a:lnSpc>
              <a:spcBef>
                <a:spcPts val="600"/>
              </a:spcBef>
              <a:spcAft>
                <a:spcPts val="0"/>
              </a:spcAft>
              <a:buSzPts val="1100"/>
              <a:buNone/>
            </a:pPr>
            <a:r>
              <a:t/>
            </a:r>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9" name="Shape 3069"/>
        <p:cNvGrpSpPr/>
        <p:nvPr/>
      </p:nvGrpSpPr>
      <p:grpSpPr>
        <a:xfrm>
          <a:off x="0" y="0"/>
          <a:ext cx="0" cy="0"/>
          <a:chOff x="0" y="0"/>
          <a:chExt cx="0" cy="0"/>
        </a:xfrm>
      </p:grpSpPr>
      <p:sp>
        <p:nvSpPr>
          <p:cNvPr id="3070" name="Google Shape;3070;g831c75c81d_0_4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1" name="Google Shape;3071;g831c75c81d_0_4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5" name="Shape 3075"/>
        <p:cNvGrpSpPr/>
        <p:nvPr/>
      </p:nvGrpSpPr>
      <p:grpSpPr>
        <a:xfrm>
          <a:off x="0" y="0"/>
          <a:ext cx="0" cy="0"/>
          <a:chOff x="0" y="0"/>
          <a:chExt cx="0" cy="0"/>
        </a:xfrm>
      </p:grpSpPr>
      <p:sp>
        <p:nvSpPr>
          <p:cNvPr id="3076" name="Google Shape;3076;g831c75c81d_0_42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77" name="Google Shape;3077;g831c75c81d_0_42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Email sent to the Email address entered in the action request</a:t>
            </a:r>
            <a:endParaRPr/>
          </a:p>
          <a:p>
            <a:pPr indent="-298450" lvl="0" marL="457200" rtl="0" algn="l">
              <a:lnSpc>
                <a:spcPct val="100000"/>
              </a:lnSpc>
              <a:spcBef>
                <a:spcPts val="0"/>
              </a:spcBef>
              <a:spcAft>
                <a:spcPts val="0"/>
              </a:spcAft>
              <a:buSzPts val="1100"/>
              <a:buChar char="●"/>
            </a:pPr>
            <a:r>
              <a:rPr lang="en"/>
              <a:t>People who sends the email also gets an notification with the detail report in QAD Inbox.</a:t>
            </a:r>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7" name="Shape 3087"/>
        <p:cNvGrpSpPr/>
        <p:nvPr/>
      </p:nvGrpSpPr>
      <p:grpSpPr>
        <a:xfrm>
          <a:off x="0" y="0"/>
          <a:ext cx="0" cy="0"/>
          <a:chOff x="0" y="0"/>
          <a:chExt cx="0" cy="0"/>
        </a:xfrm>
      </p:grpSpPr>
      <p:sp>
        <p:nvSpPr>
          <p:cNvPr id="3088" name="Google Shape;3088;g831c75c81d_0_42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9" name="Google Shape;3089;g831c75c81d_0_42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With these ‘create xxx’ actions, action requests can be simply routed to the next logical step.</a:t>
            </a:r>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7" name="Shape 3097"/>
        <p:cNvGrpSpPr/>
        <p:nvPr/>
      </p:nvGrpSpPr>
      <p:grpSpPr>
        <a:xfrm>
          <a:off x="0" y="0"/>
          <a:ext cx="0" cy="0"/>
          <a:chOff x="0" y="0"/>
          <a:chExt cx="0" cy="0"/>
        </a:xfrm>
      </p:grpSpPr>
      <p:sp>
        <p:nvSpPr>
          <p:cNvPr id="3098" name="Google Shape;3098;g831c75c81d_0_42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9" name="Google Shape;3099;g831c75c81d_0_42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The Customer/End User and Item info will be auto filled in the pop-up modal from the values on Action Request.</a:t>
            </a:r>
            <a:endParaRPr/>
          </a:p>
          <a:p>
            <a:pPr indent="-298450" lvl="0" marL="457200" rtl="0" algn="l">
              <a:lnSpc>
                <a:spcPct val="100000"/>
              </a:lnSpc>
              <a:spcBef>
                <a:spcPts val="0"/>
              </a:spcBef>
              <a:spcAft>
                <a:spcPts val="0"/>
              </a:spcAft>
              <a:buSzPts val="1100"/>
              <a:buChar char="●"/>
            </a:pPr>
            <a:r>
              <a:rPr lang="en"/>
              <a:t>Required by different document types, fields and layout of the modals might vary.</a:t>
            </a:r>
            <a:endParaRPr/>
          </a:p>
          <a:p>
            <a:pPr indent="-298450" lvl="0" marL="457200" rtl="0" algn="l">
              <a:lnSpc>
                <a:spcPct val="100000"/>
              </a:lnSpc>
              <a:spcBef>
                <a:spcPts val="0"/>
              </a:spcBef>
              <a:spcAft>
                <a:spcPts val="0"/>
              </a:spcAft>
              <a:buSzPts val="1100"/>
              <a:buChar char="●"/>
            </a:pPr>
            <a:r>
              <a:rPr lang="en"/>
              <a:t>Take “Create Depot Order” as an example: Most of the fields have default values from Service setup. It becomes very easy to generate a depot order from action request.</a:t>
            </a:r>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6" name="Shape 3106"/>
        <p:cNvGrpSpPr/>
        <p:nvPr/>
      </p:nvGrpSpPr>
      <p:grpSpPr>
        <a:xfrm>
          <a:off x="0" y="0"/>
          <a:ext cx="0" cy="0"/>
          <a:chOff x="0" y="0"/>
          <a:chExt cx="0" cy="0"/>
        </a:xfrm>
      </p:grpSpPr>
      <p:sp>
        <p:nvSpPr>
          <p:cNvPr id="3107" name="Google Shape;3107;g831c75c81d_0_43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3108" name="Google Shape;3108;g831c75c81d_0_43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2" name="Shape 3112"/>
        <p:cNvGrpSpPr/>
        <p:nvPr/>
      </p:nvGrpSpPr>
      <p:grpSpPr>
        <a:xfrm>
          <a:off x="0" y="0"/>
          <a:ext cx="0" cy="0"/>
          <a:chOff x="0" y="0"/>
          <a:chExt cx="0" cy="0"/>
        </a:xfrm>
      </p:grpSpPr>
      <p:sp>
        <p:nvSpPr>
          <p:cNvPr id="3113" name="Google Shape;3113;g831c75c81d_0_43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4" name="Google Shape;3114;g831c75c81d_0_43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End User = 10C1001</a:t>
            </a:r>
            <a:endParaRPr/>
          </a:p>
          <a:p>
            <a:pPr indent="-298450" lvl="0" marL="457200" rtl="0" algn="l">
              <a:lnSpc>
                <a:spcPct val="100000"/>
              </a:lnSpc>
              <a:spcBef>
                <a:spcPts val="0"/>
              </a:spcBef>
              <a:spcAft>
                <a:spcPts val="0"/>
              </a:spcAft>
              <a:buSzPts val="1100"/>
              <a:buChar char="●"/>
            </a:pPr>
            <a:r>
              <a:rPr lang="en"/>
              <a:t>Item:01010</a:t>
            </a:r>
            <a:endParaRPr/>
          </a:p>
          <a:p>
            <a:pPr indent="-298450" lvl="0" marL="457200" rtl="0" algn="l">
              <a:lnSpc>
                <a:spcPct val="100000"/>
              </a:lnSpc>
              <a:spcBef>
                <a:spcPts val="0"/>
              </a:spcBef>
              <a:spcAft>
                <a:spcPts val="0"/>
              </a:spcAft>
              <a:buSzPts val="1100"/>
              <a:buChar char="●"/>
            </a:pPr>
            <a:r>
              <a:rPr lang="en"/>
              <a:t>Lot/Serial = 01010-0111-10</a:t>
            </a:r>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0" name="Shape 3120"/>
        <p:cNvGrpSpPr/>
        <p:nvPr/>
      </p:nvGrpSpPr>
      <p:grpSpPr>
        <a:xfrm>
          <a:off x="0" y="0"/>
          <a:ext cx="0" cy="0"/>
          <a:chOff x="0" y="0"/>
          <a:chExt cx="0" cy="0"/>
        </a:xfrm>
      </p:grpSpPr>
      <p:sp>
        <p:nvSpPr>
          <p:cNvPr id="3121" name="Google Shape;3121;g831c75c81d_0_48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2" name="Google Shape;3122;g831c75c81d_0_48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7" name="Shape 3127"/>
        <p:cNvGrpSpPr/>
        <p:nvPr/>
      </p:nvGrpSpPr>
      <p:grpSpPr>
        <a:xfrm>
          <a:off x="0" y="0"/>
          <a:ext cx="0" cy="0"/>
          <a:chOff x="0" y="0"/>
          <a:chExt cx="0" cy="0"/>
        </a:xfrm>
      </p:grpSpPr>
      <p:sp>
        <p:nvSpPr>
          <p:cNvPr id="3128" name="Google Shape;3128;g831c75c81d_0_48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9" name="Google Shape;3129;g831c75c81d_0_48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5" name="Shape 3135"/>
        <p:cNvGrpSpPr/>
        <p:nvPr/>
      </p:nvGrpSpPr>
      <p:grpSpPr>
        <a:xfrm>
          <a:off x="0" y="0"/>
          <a:ext cx="0" cy="0"/>
          <a:chOff x="0" y="0"/>
          <a:chExt cx="0" cy="0"/>
        </a:xfrm>
      </p:grpSpPr>
      <p:sp>
        <p:nvSpPr>
          <p:cNvPr id="3136" name="Google Shape;3136;g831c75c81d_0_48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7" name="Google Shape;3137;g831c75c81d_0_48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1" name="Shape 3141"/>
        <p:cNvGrpSpPr/>
        <p:nvPr/>
      </p:nvGrpSpPr>
      <p:grpSpPr>
        <a:xfrm>
          <a:off x="0" y="0"/>
          <a:ext cx="0" cy="0"/>
          <a:chOff x="0" y="0"/>
          <a:chExt cx="0" cy="0"/>
        </a:xfrm>
      </p:grpSpPr>
      <p:sp>
        <p:nvSpPr>
          <p:cNvPr id="3142" name="Google Shape;3142;g831c75c81d_0_48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3" name="Google Shape;3143;g831c75c81d_0_48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5" name="Shape 675"/>
        <p:cNvGrpSpPr/>
        <p:nvPr/>
      </p:nvGrpSpPr>
      <p:grpSpPr>
        <a:xfrm>
          <a:off x="0" y="0"/>
          <a:ext cx="0" cy="0"/>
          <a:chOff x="0" y="0"/>
          <a:chExt cx="0" cy="0"/>
        </a:xfrm>
      </p:grpSpPr>
      <p:sp>
        <p:nvSpPr>
          <p:cNvPr id="676" name="Google Shape;676;g831c75c81d_0_9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7" name="Google Shape;677;g831c75c81d_0_9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
              <a:t>The Components panel enables you to add the existing ISB item to the current ISB record, modify the existing component structure. If you want to add a new ISB item to the component grid, use the Open Component function to create an ISB record. Once the ISB record is created, it is added to the component grid.</a:t>
            </a:r>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8" name="Shape 3148"/>
        <p:cNvGrpSpPr/>
        <p:nvPr/>
      </p:nvGrpSpPr>
      <p:grpSpPr>
        <a:xfrm>
          <a:off x="0" y="0"/>
          <a:ext cx="0" cy="0"/>
          <a:chOff x="0" y="0"/>
          <a:chExt cx="0" cy="0"/>
        </a:xfrm>
      </p:grpSpPr>
      <p:sp>
        <p:nvSpPr>
          <p:cNvPr id="3149" name="Google Shape;3149;g831c75c81d_0_48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50" name="Google Shape;3150;g831c75c81d_0_48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6" name="Shape 3156"/>
        <p:cNvGrpSpPr/>
        <p:nvPr/>
      </p:nvGrpSpPr>
      <p:grpSpPr>
        <a:xfrm>
          <a:off x="0" y="0"/>
          <a:ext cx="0" cy="0"/>
          <a:chOff x="0" y="0"/>
          <a:chExt cx="0" cy="0"/>
        </a:xfrm>
      </p:grpSpPr>
      <p:sp>
        <p:nvSpPr>
          <p:cNvPr id="3157" name="Google Shape;3157;g831c75c81d_0_49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8" name="Google Shape;3158;g831c75c81d_0_49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2" name="Shape 3162"/>
        <p:cNvGrpSpPr/>
        <p:nvPr/>
      </p:nvGrpSpPr>
      <p:grpSpPr>
        <a:xfrm>
          <a:off x="0" y="0"/>
          <a:ext cx="0" cy="0"/>
          <a:chOff x="0" y="0"/>
          <a:chExt cx="0" cy="0"/>
        </a:xfrm>
      </p:grpSpPr>
      <p:sp>
        <p:nvSpPr>
          <p:cNvPr id="3163" name="Google Shape;3163;g831c75c81d_0_49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4" name="Google Shape;3164;g831c75c81d_0_49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0" name="Shape 3170"/>
        <p:cNvGrpSpPr/>
        <p:nvPr/>
      </p:nvGrpSpPr>
      <p:grpSpPr>
        <a:xfrm>
          <a:off x="0" y="0"/>
          <a:ext cx="0" cy="0"/>
          <a:chOff x="0" y="0"/>
          <a:chExt cx="0" cy="0"/>
        </a:xfrm>
      </p:grpSpPr>
      <p:sp>
        <p:nvSpPr>
          <p:cNvPr id="3171" name="Google Shape;3171;g831c75c81d_0_49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2" name="Google Shape;3172;g831c75c81d_0_49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One mandatory field (with the yellow bar): End User</a:t>
            </a:r>
            <a:endParaRPr/>
          </a:p>
          <a:p>
            <a:pPr indent="-69850" lvl="0" marL="0" rtl="0" algn="l">
              <a:lnSpc>
                <a:spcPct val="100000"/>
              </a:lnSpc>
              <a:spcBef>
                <a:spcPts val="0"/>
              </a:spcBef>
              <a:spcAft>
                <a:spcPts val="0"/>
              </a:spcAft>
              <a:buSzPts val="1100"/>
              <a:buChar char="●"/>
            </a:pPr>
            <a:r>
              <a:rPr lang="en"/>
              <a:t> Most of the fields can be defaulted from Service setup. (e.g. Call defaults values)</a:t>
            </a:r>
            <a:endParaRPr/>
          </a:p>
          <a:p>
            <a:pPr indent="-69850" lvl="0" marL="0" rtl="0" algn="l">
              <a:lnSpc>
                <a:spcPct val="100000"/>
              </a:lnSpc>
              <a:spcBef>
                <a:spcPts val="0"/>
              </a:spcBef>
              <a:spcAft>
                <a:spcPts val="0"/>
              </a:spcAft>
              <a:buSzPts val="1100"/>
              <a:buChar char="●"/>
            </a:pPr>
            <a:r>
              <a:rPr lang="en"/>
              <a:t> System will auto generate the next number if leaving the Depot Order field as blank.</a:t>
            </a:r>
            <a:endParaRPr/>
          </a:p>
          <a:p>
            <a:pPr indent="-69850" lvl="0" marL="0" rtl="0" algn="l">
              <a:lnSpc>
                <a:spcPct val="100000"/>
              </a:lnSpc>
              <a:spcBef>
                <a:spcPts val="0"/>
              </a:spcBef>
              <a:spcAft>
                <a:spcPts val="0"/>
              </a:spcAft>
              <a:buSzPts val="1100"/>
              <a:buChar char="●"/>
            </a:pPr>
            <a:r>
              <a:rPr lang="en"/>
              <a:t> Key fields highlighted in the top summary panel: Status, Order Total, etc.</a:t>
            </a:r>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9" name="Shape 3179"/>
        <p:cNvGrpSpPr/>
        <p:nvPr/>
      </p:nvGrpSpPr>
      <p:grpSpPr>
        <a:xfrm>
          <a:off x="0" y="0"/>
          <a:ext cx="0" cy="0"/>
          <a:chOff x="0" y="0"/>
          <a:chExt cx="0" cy="0"/>
        </a:xfrm>
      </p:grpSpPr>
      <p:sp>
        <p:nvSpPr>
          <p:cNvPr id="3180" name="Google Shape;3180;g831c75c81d_0_49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1" name="Google Shape;3181;g831c75c81d_0_49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Can include almost all the line fields. Depends on the users to display the ones they are interested in (by using stored view).</a:t>
            </a:r>
            <a:endParaRPr/>
          </a:p>
          <a:p>
            <a:pPr indent="-69850" lvl="0" marL="0" rtl="0" algn="l">
              <a:lnSpc>
                <a:spcPct val="100000"/>
              </a:lnSpc>
              <a:spcBef>
                <a:spcPts val="0"/>
              </a:spcBef>
              <a:spcAft>
                <a:spcPts val="0"/>
              </a:spcAft>
              <a:buSzPts val="1100"/>
              <a:buChar char="●"/>
            </a:pPr>
            <a:r>
              <a:rPr lang="en"/>
              <a:t> Maintaining the depot order lines in the grid is really fast and simple: “New Line” and “Done”.</a:t>
            </a:r>
            <a:endParaRPr/>
          </a:p>
          <a:p>
            <a:pPr indent="-69850" lvl="0" marL="0" rtl="0" algn="l">
              <a:lnSpc>
                <a:spcPct val="100000"/>
              </a:lnSpc>
              <a:spcBef>
                <a:spcPts val="0"/>
              </a:spcBef>
              <a:spcAft>
                <a:spcPts val="0"/>
              </a:spcAft>
              <a:buSzPts val="1100"/>
              <a:buChar char="●"/>
            </a:pPr>
            <a:r>
              <a:rPr lang="en"/>
              <a:t> Click “Details” button to navigate to the Depot Order Detail form.</a:t>
            </a:r>
            <a:endParaRPr/>
          </a:p>
          <a:p>
            <a:pPr indent="-69850" lvl="0" marL="0" rtl="0" algn="l">
              <a:lnSpc>
                <a:spcPct val="100000"/>
              </a:lnSpc>
              <a:spcBef>
                <a:spcPts val="0"/>
              </a:spcBef>
              <a:spcAft>
                <a:spcPts val="0"/>
              </a:spcAft>
              <a:buSzPts val="1100"/>
              <a:buChar char="●"/>
            </a:pPr>
            <a:r>
              <a:rPr lang="en"/>
              <a:t> In the Tracking panel, you can find who is working on this order, what the status is and the expected date to finish at the current step.</a:t>
            </a:r>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8" name="Shape 3188"/>
        <p:cNvGrpSpPr/>
        <p:nvPr/>
      </p:nvGrpSpPr>
      <p:grpSpPr>
        <a:xfrm>
          <a:off x="0" y="0"/>
          <a:ext cx="0" cy="0"/>
          <a:chOff x="0" y="0"/>
          <a:chExt cx="0" cy="0"/>
        </a:xfrm>
      </p:grpSpPr>
      <p:sp>
        <p:nvSpPr>
          <p:cNvPr id="3189" name="Google Shape;3189;g831c75c81d_0_49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0" name="Google Shape;3190;g831c75c81d_0_49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Ship-To and Freight parameters for Return of repaired items, or replacement items</a:t>
            </a:r>
            <a:endParaRPr/>
          </a:p>
          <a:p>
            <a:pPr indent="-69850" lvl="0" marL="0" rtl="0" algn="l">
              <a:lnSpc>
                <a:spcPct val="100000"/>
              </a:lnSpc>
              <a:spcBef>
                <a:spcPts val="0"/>
              </a:spcBef>
              <a:spcAft>
                <a:spcPts val="0"/>
              </a:spcAft>
              <a:buSzPts val="1100"/>
              <a:buChar char="●"/>
            </a:pPr>
            <a:r>
              <a:rPr lang="en"/>
              <a:t> Billing info includes Bill-To Customer, Price List, Credit Terms, Exchange Rates, Tax Settings etc.</a:t>
            </a:r>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7" name="Shape 3197"/>
        <p:cNvGrpSpPr/>
        <p:nvPr/>
      </p:nvGrpSpPr>
      <p:grpSpPr>
        <a:xfrm>
          <a:off x="0" y="0"/>
          <a:ext cx="0" cy="0"/>
          <a:chOff x="0" y="0"/>
          <a:chExt cx="0" cy="0"/>
        </a:xfrm>
      </p:grpSpPr>
      <p:sp>
        <p:nvSpPr>
          <p:cNvPr id="3198" name="Google Shape;3198;g831c75c81d_0_49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9" name="Google Shape;3199;g831c75c81d_0_49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Much more readable layout on the totals. Can be tailored to meet your own requirement (by using stored view).</a:t>
            </a:r>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6" name="Shape 3206"/>
        <p:cNvGrpSpPr/>
        <p:nvPr/>
      </p:nvGrpSpPr>
      <p:grpSpPr>
        <a:xfrm>
          <a:off x="0" y="0"/>
          <a:ext cx="0" cy="0"/>
          <a:chOff x="0" y="0"/>
          <a:chExt cx="0" cy="0"/>
        </a:xfrm>
      </p:grpSpPr>
      <p:sp>
        <p:nvSpPr>
          <p:cNvPr id="3207" name="Google Shape;3207;g831c75c81d_0_49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08" name="Google Shape;3208;g831c75c81d_0_49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Informative: display each tax detail record, together with the sub-total by tax type.</a:t>
            </a:r>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5" name="Shape 3215"/>
        <p:cNvGrpSpPr/>
        <p:nvPr/>
      </p:nvGrpSpPr>
      <p:grpSpPr>
        <a:xfrm>
          <a:off x="0" y="0"/>
          <a:ext cx="0" cy="0"/>
          <a:chOff x="0" y="0"/>
          <a:chExt cx="0" cy="0"/>
        </a:xfrm>
      </p:grpSpPr>
      <p:sp>
        <p:nvSpPr>
          <p:cNvPr id="3216" name="Google Shape;3216;g831c75c81d_0_49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17" name="Google Shape;3217;g831c75c81d_0_49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Insert the note by selecting a pre-defined master note</a:t>
            </a:r>
            <a:endParaRPr/>
          </a:p>
          <a:p>
            <a:pPr indent="-69850" lvl="0" marL="0" rtl="0" algn="l">
              <a:lnSpc>
                <a:spcPct val="100000"/>
              </a:lnSpc>
              <a:spcBef>
                <a:spcPts val="0"/>
              </a:spcBef>
              <a:spcAft>
                <a:spcPts val="0"/>
              </a:spcAft>
              <a:buSzPts val="1100"/>
              <a:buChar char="●"/>
            </a:pPr>
            <a:r>
              <a:rPr lang="en"/>
              <a:t> Insert the timestamp</a:t>
            </a:r>
            <a:endParaRPr/>
          </a:p>
          <a:p>
            <a:pPr indent="-69850" lvl="0" marL="0" rtl="0" algn="l">
              <a:lnSpc>
                <a:spcPct val="100000"/>
              </a:lnSpc>
              <a:spcBef>
                <a:spcPts val="0"/>
              </a:spcBef>
              <a:spcAft>
                <a:spcPts val="0"/>
              </a:spcAft>
              <a:buSzPts val="1100"/>
              <a:buChar char="●"/>
            </a:pPr>
            <a:r>
              <a:rPr lang="en"/>
              <a:t> Print options</a:t>
            </a:r>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5" name="Shape 3225"/>
        <p:cNvGrpSpPr/>
        <p:nvPr/>
      </p:nvGrpSpPr>
      <p:grpSpPr>
        <a:xfrm>
          <a:off x="0" y="0"/>
          <a:ext cx="0" cy="0"/>
          <a:chOff x="0" y="0"/>
          <a:chExt cx="0" cy="0"/>
        </a:xfrm>
      </p:grpSpPr>
      <p:sp>
        <p:nvSpPr>
          <p:cNvPr id="3226" name="Google Shape;3226;g831c75c81d_0_49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7" name="Google Shape;3227;g831c75c81d_0_49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Repair Type: Repair, Replace and Item Replacement</a:t>
            </a:r>
            <a:endParaRPr/>
          </a:p>
          <a:p>
            <a:pPr indent="-69850" lvl="0" marL="0" rtl="0" algn="l">
              <a:lnSpc>
                <a:spcPct val="100000"/>
              </a:lnSpc>
              <a:spcBef>
                <a:spcPts val="0"/>
              </a:spcBef>
              <a:spcAft>
                <a:spcPts val="0"/>
              </a:spcAft>
              <a:buSzPts val="1100"/>
              <a:buChar char="●"/>
            </a:pPr>
            <a:r>
              <a:rPr lang="en"/>
              <a:t> For a fixed work code, Estimated Cost gets defaulted when creating. For T&amp;M, system calculates it based on all the service activities performed until the line is completed.</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6" name="Shape 686"/>
        <p:cNvGrpSpPr/>
        <p:nvPr/>
      </p:nvGrpSpPr>
      <p:grpSpPr>
        <a:xfrm>
          <a:off x="0" y="0"/>
          <a:ext cx="0" cy="0"/>
          <a:chOff x="0" y="0"/>
          <a:chExt cx="0" cy="0"/>
        </a:xfrm>
      </p:grpSpPr>
      <p:sp>
        <p:nvSpPr>
          <p:cNvPr id="687" name="Google Shape;687;g831c75c81d_0_9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8" name="Google Shape;688;g831c75c81d_0_9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Add Child</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Adds an existing ISB item as a child item of the existing ISB item component. The item to add must be an existing ISB item for the end user, and the ISB item cannot be configured to any other ISB record. Otherwise, an error message is shown.</a:t>
            </a:r>
            <a:endParaRPr>
              <a:solidFill>
                <a:schemeClr val="dk1"/>
              </a:solidFill>
            </a:endParaRPr>
          </a:p>
          <a:p>
            <a:pPr indent="-228600" lvl="0" marL="457200" rtl="0" algn="l">
              <a:lnSpc>
                <a:spcPct val="100000"/>
              </a:lnSpc>
              <a:spcBef>
                <a:spcPts val="600"/>
              </a:spcBef>
              <a:spcAft>
                <a:spcPts val="0"/>
              </a:spcAft>
              <a:buSzPts val="1100"/>
              <a:buNone/>
            </a:pPr>
            <a:r>
              <a:t/>
            </a:r>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5" name="Shape 3235"/>
        <p:cNvGrpSpPr/>
        <p:nvPr/>
      </p:nvGrpSpPr>
      <p:grpSpPr>
        <a:xfrm>
          <a:off x="0" y="0"/>
          <a:ext cx="0" cy="0"/>
          <a:chOff x="0" y="0"/>
          <a:chExt cx="0" cy="0"/>
        </a:xfrm>
      </p:grpSpPr>
      <p:sp>
        <p:nvSpPr>
          <p:cNvPr id="3236" name="Google Shape;3236;g831c75c81d_0_49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7" name="Google Shape;3237;g831c75c81d_0_49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Informative: Parts List is not a separate function any more but is embedded in the order line.</a:t>
            </a:r>
            <a:endParaRPr/>
          </a:p>
          <a:p>
            <a:pPr indent="-69850" lvl="0" marL="0" rtl="0" algn="l">
              <a:lnSpc>
                <a:spcPct val="100000"/>
              </a:lnSpc>
              <a:spcBef>
                <a:spcPts val="0"/>
              </a:spcBef>
              <a:spcAft>
                <a:spcPts val="0"/>
              </a:spcAft>
              <a:buSzPts val="1100"/>
              <a:buChar char="●"/>
            </a:pPr>
            <a:r>
              <a:rPr lang="en"/>
              <a:t> Parts list is auto loaded based on the BOM code on the order line. Modifying the parts list can create a new BOM code.</a:t>
            </a:r>
            <a:endParaRPr/>
          </a:p>
          <a:p>
            <a:pPr indent="-69850" lvl="0" marL="0" rtl="0" algn="l">
              <a:lnSpc>
                <a:spcPct val="100000"/>
              </a:lnSpc>
              <a:spcBef>
                <a:spcPts val="0"/>
              </a:spcBef>
              <a:spcAft>
                <a:spcPts val="0"/>
              </a:spcAft>
              <a:buSzPts val="1100"/>
              <a:buChar char="●"/>
            </a:pPr>
            <a:r>
              <a:rPr lang="en"/>
              <a:t> Be able to create the material order on-the-fly for the parts required.</a:t>
            </a:r>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4" name="Shape 3244"/>
        <p:cNvGrpSpPr/>
        <p:nvPr/>
      </p:nvGrpSpPr>
      <p:grpSpPr>
        <a:xfrm>
          <a:off x="0" y="0"/>
          <a:ext cx="0" cy="0"/>
          <a:chOff x="0" y="0"/>
          <a:chExt cx="0" cy="0"/>
        </a:xfrm>
      </p:grpSpPr>
      <p:sp>
        <p:nvSpPr>
          <p:cNvPr id="3245" name="Google Shape;3245;g831c75c81d_0_49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6" name="Google Shape;3246;g831c75c81d_0_49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A history of the inventory movement of MEMO type (though the goods are most likely to be owned by the end user).</a:t>
            </a:r>
            <a:endParaRPr/>
          </a:p>
          <a:p>
            <a:pPr indent="-69850" lvl="0" marL="0" rtl="0" algn="l">
              <a:lnSpc>
                <a:spcPct val="100000"/>
              </a:lnSpc>
              <a:spcBef>
                <a:spcPts val="0"/>
              </a:spcBef>
              <a:spcAft>
                <a:spcPts val="0"/>
              </a:spcAft>
              <a:buSzPts val="1100"/>
              <a:buChar char="●"/>
            </a:pPr>
            <a:r>
              <a:rPr lang="en"/>
              <a:t> When adding a line, system creates ‘unconfirmed’ history record based on repair type. Users can’t add it.</a:t>
            </a:r>
            <a:endParaRPr/>
          </a:p>
          <a:p>
            <a:pPr indent="-69850" lvl="0" marL="0" rtl="0" algn="l">
              <a:lnSpc>
                <a:spcPct val="100000"/>
              </a:lnSpc>
              <a:spcBef>
                <a:spcPts val="0"/>
              </a:spcBef>
              <a:spcAft>
                <a:spcPts val="0"/>
              </a:spcAft>
              <a:buSzPts val="1100"/>
              <a:buChar char="●"/>
            </a:pPr>
            <a:r>
              <a:rPr lang="en"/>
              <a:t> Actual Date will be updated by the system when Depot Order Receipt or Shipment occurs. After that, it can’t be modified.</a:t>
            </a:r>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3" name="Shape 3253"/>
        <p:cNvGrpSpPr/>
        <p:nvPr/>
      </p:nvGrpSpPr>
      <p:grpSpPr>
        <a:xfrm>
          <a:off x="0" y="0"/>
          <a:ext cx="0" cy="0"/>
          <a:chOff x="0" y="0"/>
          <a:chExt cx="0" cy="0"/>
        </a:xfrm>
      </p:grpSpPr>
      <p:sp>
        <p:nvSpPr>
          <p:cNvPr id="3254" name="Google Shape;3254;g831c75c81d_0_49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5" name="Google Shape;3255;g831c75c81d_0_49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Enabled for Depot Orders in Web UI (limited to Service Order/Call in NetUI)</a:t>
            </a:r>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3" name="Shape 3263"/>
        <p:cNvGrpSpPr/>
        <p:nvPr/>
      </p:nvGrpSpPr>
      <p:grpSpPr>
        <a:xfrm>
          <a:off x="0" y="0"/>
          <a:ext cx="0" cy="0"/>
          <a:chOff x="0" y="0"/>
          <a:chExt cx="0" cy="0"/>
        </a:xfrm>
      </p:grpSpPr>
      <p:sp>
        <p:nvSpPr>
          <p:cNvPr id="3264" name="Google Shape;3264;g831c75c81d_0_49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65" name="Google Shape;3265;g831c75c81d_0_49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Similar to the “Create Depot Order” Action on Action Requests</a:t>
            </a:r>
            <a:endParaRPr/>
          </a:p>
          <a:p>
            <a:pPr indent="-69850" lvl="0" marL="0" rtl="0" algn="l">
              <a:lnSpc>
                <a:spcPct val="100000"/>
              </a:lnSpc>
              <a:spcBef>
                <a:spcPts val="0"/>
              </a:spcBef>
              <a:spcAft>
                <a:spcPts val="0"/>
              </a:spcAft>
              <a:buSzPts val="1100"/>
              <a:buChar char="●"/>
            </a:pPr>
            <a:r>
              <a:rPr lang="en"/>
              <a:t> Pick the item from the Installed Base lookups</a:t>
            </a:r>
            <a:endParaRPr/>
          </a:p>
          <a:p>
            <a:pPr indent="-69850" lvl="0" marL="0" rtl="0" algn="l">
              <a:lnSpc>
                <a:spcPct val="100000"/>
              </a:lnSpc>
              <a:spcBef>
                <a:spcPts val="0"/>
              </a:spcBef>
              <a:spcAft>
                <a:spcPts val="0"/>
              </a:spcAft>
              <a:buSzPts val="1100"/>
              <a:buChar char="●"/>
            </a:pPr>
            <a:r>
              <a:rPr lang="en"/>
              <a:t> Benefits: 1) One step to create a depot order 2) Make fully use of Call Defaults values</a:t>
            </a:r>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3" name="Shape 3273"/>
        <p:cNvGrpSpPr/>
        <p:nvPr/>
      </p:nvGrpSpPr>
      <p:grpSpPr>
        <a:xfrm>
          <a:off x="0" y="0"/>
          <a:ext cx="0" cy="0"/>
          <a:chOff x="0" y="0"/>
          <a:chExt cx="0" cy="0"/>
        </a:xfrm>
      </p:grpSpPr>
      <p:sp>
        <p:nvSpPr>
          <p:cNvPr id="3274" name="Google Shape;3274;g831c75c81d_0_50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5" name="Google Shape;3275;g831c75c81d_0_50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3" name="Shape 3283"/>
        <p:cNvGrpSpPr/>
        <p:nvPr/>
      </p:nvGrpSpPr>
      <p:grpSpPr>
        <a:xfrm>
          <a:off x="0" y="0"/>
          <a:ext cx="0" cy="0"/>
          <a:chOff x="0" y="0"/>
          <a:chExt cx="0" cy="0"/>
        </a:xfrm>
      </p:grpSpPr>
      <p:sp>
        <p:nvSpPr>
          <p:cNvPr id="3284" name="Google Shape;3284;g831c75c81d_0_50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85" name="Google Shape;3285;g831c75c81d_0_50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2" name="Shape 3292"/>
        <p:cNvGrpSpPr/>
        <p:nvPr/>
      </p:nvGrpSpPr>
      <p:grpSpPr>
        <a:xfrm>
          <a:off x="0" y="0"/>
          <a:ext cx="0" cy="0"/>
          <a:chOff x="0" y="0"/>
          <a:chExt cx="0" cy="0"/>
        </a:xfrm>
      </p:grpSpPr>
      <p:sp>
        <p:nvSpPr>
          <p:cNvPr id="3293" name="Google Shape;3293;g831c75c81d_0_50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4" name="Google Shape;3294;g831c75c81d_0_50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1" name="Shape 3301"/>
        <p:cNvGrpSpPr/>
        <p:nvPr/>
      </p:nvGrpSpPr>
      <p:grpSpPr>
        <a:xfrm>
          <a:off x="0" y="0"/>
          <a:ext cx="0" cy="0"/>
          <a:chOff x="0" y="0"/>
          <a:chExt cx="0" cy="0"/>
        </a:xfrm>
      </p:grpSpPr>
      <p:sp>
        <p:nvSpPr>
          <p:cNvPr id="3302" name="Google Shape;3302;g831c75c81d_0_50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03" name="Google Shape;3303;g831c75c81d_0_50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0" name="Shape 3310"/>
        <p:cNvGrpSpPr/>
        <p:nvPr/>
      </p:nvGrpSpPr>
      <p:grpSpPr>
        <a:xfrm>
          <a:off x="0" y="0"/>
          <a:ext cx="0" cy="0"/>
          <a:chOff x="0" y="0"/>
          <a:chExt cx="0" cy="0"/>
        </a:xfrm>
      </p:grpSpPr>
      <p:sp>
        <p:nvSpPr>
          <p:cNvPr id="3311" name="Google Shape;3311;g831c75c81d_0_50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2" name="Google Shape;3312;g831c75c81d_0_50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0" name="Shape 3320"/>
        <p:cNvGrpSpPr/>
        <p:nvPr/>
      </p:nvGrpSpPr>
      <p:grpSpPr>
        <a:xfrm>
          <a:off x="0" y="0"/>
          <a:ext cx="0" cy="0"/>
          <a:chOff x="0" y="0"/>
          <a:chExt cx="0" cy="0"/>
        </a:xfrm>
      </p:grpSpPr>
      <p:sp>
        <p:nvSpPr>
          <p:cNvPr id="3321" name="Google Shape;3321;g831c75c81d_0_50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2" name="Google Shape;3322;g831c75c81d_0_50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7" name="Shape 697"/>
        <p:cNvGrpSpPr/>
        <p:nvPr/>
      </p:nvGrpSpPr>
      <p:grpSpPr>
        <a:xfrm>
          <a:off x="0" y="0"/>
          <a:ext cx="0" cy="0"/>
          <a:chOff x="0" y="0"/>
          <a:chExt cx="0" cy="0"/>
        </a:xfrm>
      </p:grpSpPr>
      <p:sp>
        <p:nvSpPr>
          <p:cNvPr id="698" name="Google Shape;698;g831c75c81d_0_10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9" name="Google Shape;699;g831c75c81d_0_10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i="1" lang="en">
                <a:solidFill>
                  <a:srgbClr val="365F91"/>
                </a:solidFill>
              </a:rPr>
              <a:t>Open Component</a:t>
            </a:r>
            <a:endParaRPr b="1" i="1">
              <a:solidFill>
                <a:srgbClr val="365F91"/>
              </a:solidFill>
            </a:endParaRPr>
          </a:p>
          <a:p>
            <a:pPr indent="0" lvl="0" marL="152400" rtl="0" algn="l">
              <a:lnSpc>
                <a:spcPct val="115000"/>
              </a:lnSpc>
              <a:spcBef>
                <a:spcPts val="600"/>
              </a:spcBef>
              <a:spcAft>
                <a:spcPts val="0"/>
              </a:spcAft>
              <a:buClr>
                <a:schemeClr val="dk1"/>
              </a:buClr>
              <a:buSzPts val="1100"/>
              <a:buFont typeface="Arial"/>
              <a:buNone/>
            </a:pPr>
            <a:r>
              <a:rPr lang="en">
                <a:solidFill>
                  <a:schemeClr val="dk1"/>
                </a:solidFill>
              </a:rPr>
              <a:t>Clicking Open Component opens the selected component in the Installed Base hybrid view, where you can view and modify the ISB information of the component. You can also add a new record into the Installed Base data.</a:t>
            </a:r>
            <a:endParaRPr>
              <a:solidFill>
                <a:schemeClr val="dk1"/>
              </a:solidFill>
            </a:endParaRPr>
          </a:p>
          <a:p>
            <a:pPr indent="-228600" lvl="0" marL="457200" rtl="0" algn="l">
              <a:lnSpc>
                <a:spcPct val="100000"/>
              </a:lnSpc>
              <a:spcBef>
                <a:spcPts val="600"/>
              </a:spcBef>
              <a:spcAft>
                <a:spcPts val="0"/>
              </a:spcAft>
              <a:buSzPts val="1100"/>
              <a:buNone/>
            </a:pPr>
            <a:r>
              <a:t/>
            </a:r>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1" name="Shape 3331"/>
        <p:cNvGrpSpPr/>
        <p:nvPr/>
      </p:nvGrpSpPr>
      <p:grpSpPr>
        <a:xfrm>
          <a:off x="0" y="0"/>
          <a:ext cx="0" cy="0"/>
          <a:chOff x="0" y="0"/>
          <a:chExt cx="0" cy="0"/>
        </a:xfrm>
      </p:grpSpPr>
      <p:sp>
        <p:nvSpPr>
          <p:cNvPr id="3332" name="Google Shape;3332;g831c75c81d_0_50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3" name="Google Shape;3333;g831c75c81d_0_50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8" name="Shape 3338"/>
        <p:cNvGrpSpPr/>
        <p:nvPr/>
      </p:nvGrpSpPr>
      <p:grpSpPr>
        <a:xfrm>
          <a:off x="0" y="0"/>
          <a:ext cx="0" cy="0"/>
          <a:chOff x="0" y="0"/>
          <a:chExt cx="0" cy="0"/>
        </a:xfrm>
      </p:grpSpPr>
      <p:sp>
        <p:nvSpPr>
          <p:cNvPr id="3339" name="Google Shape;3339;g831c75c81d_0_50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0" name="Google Shape;3340;g831c75c81d_0_50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7" name="Shape 3347"/>
        <p:cNvGrpSpPr/>
        <p:nvPr/>
      </p:nvGrpSpPr>
      <p:grpSpPr>
        <a:xfrm>
          <a:off x="0" y="0"/>
          <a:ext cx="0" cy="0"/>
          <a:chOff x="0" y="0"/>
          <a:chExt cx="0" cy="0"/>
        </a:xfrm>
      </p:grpSpPr>
      <p:sp>
        <p:nvSpPr>
          <p:cNvPr id="3348" name="Google Shape;3348;g831c75c81d_0_50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9" name="Google Shape;3349;g831c75c81d_0_50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6" name="Shape 3356"/>
        <p:cNvGrpSpPr/>
        <p:nvPr/>
      </p:nvGrpSpPr>
      <p:grpSpPr>
        <a:xfrm>
          <a:off x="0" y="0"/>
          <a:ext cx="0" cy="0"/>
          <a:chOff x="0" y="0"/>
          <a:chExt cx="0" cy="0"/>
        </a:xfrm>
      </p:grpSpPr>
      <p:sp>
        <p:nvSpPr>
          <p:cNvPr id="3357" name="Google Shape;3357;g831c75c81d_0_50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8" name="Google Shape;3358;g831c75c81d_0_50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lnSpc>
                <a:spcPct val="100000"/>
              </a:lnSpc>
              <a:spcBef>
                <a:spcPts val="0"/>
              </a:spcBef>
              <a:spcAft>
                <a:spcPts val="0"/>
              </a:spcAft>
              <a:buSzPts val="1100"/>
              <a:buChar char="●"/>
            </a:pPr>
            <a:r>
              <a:rPr lang="en"/>
              <a:t> Only the “allowed” next steps will be displayed as an option in Workflow Move</a:t>
            </a:r>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5" name="Shape 3365"/>
        <p:cNvGrpSpPr/>
        <p:nvPr/>
      </p:nvGrpSpPr>
      <p:grpSpPr>
        <a:xfrm>
          <a:off x="0" y="0"/>
          <a:ext cx="0" cy="0"/>
          <a:chOff x="0" y="0"/>
          <a:chExt cx="0" cy="0"/>
        </a:xfrm>
      </p:grpSpPr>
      <p:sp>
        <p:nvSpPr>
          <p:cNvPr id="3366" name="Google Shape;3366;g831c75c81d_0_50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7" name="Google Shape;3367;g831c75c81d_0_50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Leaving the roles as blank means all the roles are allowed to perform the action.</a:t>
            </a:r>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4" name="Shape 3374"/>
        <p:cNvGrpSpPr/>
        <p:nvPr/>
      </p:nvGrpSpPr>
      <p:grpSpPr>
        <a:xfrm>
          <a:off x="0" y="0"/>
          <a:ext cx="0" cy="0"/>
          <a:chOff x="0" y="0"/>
          <a:chExt cx="0" cy="0"/>
        </a:xfrm>
      </p:grpSpPr>
      <p:sp>
        <p:nvSpPr>
          <p:cNvPr id="3375" name="Google Shape;3375;g831c75c81d_0_50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6" name="Google Shape;3376;g831c75c81d_0_50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3" name="Shape 3383"/>
        <p:cNvGrpSpPr/>
        <p:nvPr/>
      </p:nvGrpSpPr>
      <p:grpSpPr>
        <a:xfrm>
          <a:off x="0" y="0"/>
          <a:ext cx="0" cy="0"/>
          <a:chOff x="0" y="0"/>
          <a:chExt cx="0" cy="0"/>
        </a:xfrm>
      </p:grpSpPr>
      <p:sp>
        <p:nvSpPr>
          <p:cNvPr id="3384" name="Google Shape;3384;g831c75c81d_0_5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3385" name="Google Shape;3385;g831c75c81d_0_5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9" name="Shape 3389"/>
        <p:cNvGrpSpPr/>
        <p:nvPr/>
      </p:nvGrpSpPr>
      <p:grpSpPr>
        <a:xfrm>
          <a:off x="0" y="0"/>
          <a:ext cx="0" cy="0"/>
          <a:chOff x="0" y="0"/>
          <a:chExt cx="0" cy="0"/>
        </a:xfrm>
      </p:grpSpPr>
      <p:sp>
        <p:nvSpPr>
          <p:cNvPr id="3390" name="Google Shape;3390;g831c75c81d_0_5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1" name="Google Shape;3391;g831c75c81d_0_5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7" name="Shape 3397"/>
        <p:cNvGrpSpPr/>
        <p:nvPr/>
      </p:nvGrpSpPr>
      <p:grpSpPr>
        <a:xfrm>
          <a:off x="0" y="0"/>
          <a:ext cx="0" cy="0"/>
          <a:chOff x="0" y="0"/>
          <a:chExt cx="0" cy="0"/>
        </a:xfrm>
      </p:grpSpPr>
      <p:sp>
        <p:nvSpPr>
          <p:cNvPr id="3398" name="Google Shape;3398;g831c75c81d_0_5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9" name="Google Shape;3399;g831c75c81d_0_5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0" name="Shape 710"/>
        <p:cNvGrpSpPr/>
        <p:nvPr/>
      </p:nvGrpSpPr>
      <p:grpSpPr>
        <a:xfrm>
          <a:off x="0" y="0"/>
          <a:ext cx="0" cy="0"/>
          <a:chOff x="0" y="0"/>
          <a:chExt cx="0" cy="0"/>
        </a:xfrm>
      </p:grpSpPr>
      <p:sp>
        <p:nvSpPr>
          <p:cNvPr id="711" name="Google Shape;711;g831c75c81d_0_10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2" name="Google Shape;712;g831c75c81d_0_10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
              <a:t>Choose Actions &gt; Bulk &gt; Move to change item registration from one or multiple end users to another and then optionally recalculate the warranty coverage for that new end user.</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5" name="Shape 725"/>
        <p:cNvGrpSpPr/>
        <p:nvPr/>
      </p:nvGrpSpPr>
      <p:grpSpPr>
        <a:xfrm>
          <a:off x="0" y="0"/>
          <a:ext cx="0" cy="0"/>
          <a:chOff x="0" y="0"/>
          <a:chExt cx="0" cy="0"/>
        </a:xfrm>
      </p:grpSpPr>
      <p:sp>
        <p:nvSpPr>
          <p:cNvPr id="726" name="Google Shape;726;g831c75c81d_0_10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7" name="Google Shape;727;g831c75c81d_0_10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Clr>
                <a:schemeClr val="dk1"/>
              </a:buClr>
              <a:buSzPts val="1100"/>
              <a:buFont typeface="Arial"/>
              <a:buNone/>
            </a:pPr>
            <a:r>
              <a:rPr lang="en"/>
              <a:t>The Items to Move panel displays all items to be moved by this action.</a:t>
            </a:r>
            <a:endParaRPr/>
          </a:p>
          <a:p>
            <a:pPr indent="-228600" lvl="0" marL="457200" rtl="0" algn="l">
              <a:lnSpc>
                <a:spcPct val="100000"/>
              </a:lnSpc>
              <a:spcBef>
                <a:spcPts val="0"/>
              </a:spcBef>
              <a:spcAft>
                <a:spcPts val="0"/>
              </a:spcAft>
              <a:buClr>
                <a:schemeClr val="dk1"/>
              </a:buClr>
              <a:buSzPts val="1100"/>
              <a:buFont typeface="Arial"/>
              <a:buNone/>
            </a:pPr>
            <a:r>
              <a:rPr lang="en"/>
              <a:t>Use the checkbox column to determine which lines to move.</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7" name="Shape 737"/>
        <p:cNvGrpSpPr/>
        <p:nvPr/>
      </p:nvGrpSpPr>
      <p:grpSpPr>
        <a:xfrm>
          <a:off x="0" y="0"/>
          <a:ext cx="0" cy="0"/>
          <a:chOff x="0" y="0"/>
          <a:chExt cx="0" cy="0"/>
        </a:xfrm>
      </p:grpSpPr>
      <p:sp>
        <p:nvSpPr>
          <p:cNvPr id="738" name="Google Shape;738;g831c75c81d_0_10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9" name="Google Shape;739;g831c75c81d_0_10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6" name="Shape 746"/>
        <p:cNvGrpSpPr/>
        <p:nvPr/>
      </p:nvGrpSpPr>
      <p:grpSpPr>
        <a:xfrm>
          <a:off x="0" y="0"/>
          <a:ext cx="0" cy="0"/>
          <a:chOff x="0" y="0"/>
          <a:chExt cx="0" cy="0"/>
        </a:xfrm>
      </p:grpSpPr>
      <p:sp>
        <p:nvSpPr>
          <p:cNvPr id="747" name="Google Shape;747;g831c75c81d_0_1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g831c75c81d_0_1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73379816ed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g73379816ed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3" name="Shape 753"/>
        <p:cNvGrpSpPr/>
        <p:nvPr/>
      </p:nvGrpSpPr>
      <p:grpSpPr>
        <a:xfrm>
          <a:off x="0" y="0"/>
          <a:ext cx="0" cy="0"/>
          <a:chOff x="0" y="0"/>
          <a:chExt cx="0" cy="0"/>
        </a:xfrm>
      </p:grpSpPr>
      <p:sp>
        <p:nvSpPr>
          <p:cNvPr id="754" name="Google Shape;754;g831c75c81d_0_10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5" name="Google Shape;755;g831c75c81d_0_10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3" name="Shape 763"/>
        <p:cNvGrpSpPr/>
        <p:nvPr/>
      </p:nvGrpSpPr>
      <p:grpSpPr>
        <a:xfrm>
          <a:off x="0" y="0"/>
          <a:ext cx="0" cy="0"/>
          <a:chOff x="0" y="0"/>
          <a:chExt cx="0" cy="0"/>
        </a:xfrm>
      </p:grpSpPr>
      <p:sp>
        <p:nvSpPr>
          <p:cNvPr id="764" name="Google Shape;764;g831c75c81d_0_10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5" name="Google Shape;765;g831c75c81d_0_10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4" name="Shape 774"/>
        <p:cNvGrpSpPr/>
        <p:nvPr/>
      </p:nvGrpSpPr>
      <p:grpSpPr>
        <a:xfrm>
          <a:off x="0" y="0"/>
          <a:ext cx="0" cy="0"/>
          <a:chOff x="0" y="0"/>
          <a:chExt cx="0" cy="0"/>
        </a:xfrm>
      </p:grpSpPr>
      <p:sp>
        <p:nvSpPr>
          <p:cNvPr id="775" name="Google Shape;775;g831c75c81d_0_10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776" name="Google Shape;776;g831c75c81d_0_10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0" name="Shape 780"/>
        <p:cNvGrpSpPr/>
        <p:nvPr/>
      </p:nvGrpSpPr>
      <p:grpSpPr>
        <a:xfrm>
          <a:off x="0" y="0"/>
          <a:ext cx="0" cy="0"/>
          <a:chOff x="0" y="0"/>
          <a:chExt cx="0" cy="0"/>
        </a:xfrm>
      </p:grpSpPr>
      <p:sp>
        <p:nvSpPr>
          <p:cNvPr id="781" name="Google Shape;781;g831c75c81d_0_10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2" name="Google Shape;782;g831c75c81d_0_10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8" name="Shape 788"/>
        <p:cNvGrpSpPr/>
        <p:nvPr/>
      </p:nvGrpSpPr>
      <p:grpSpPr>
        <a:xfrm>
          <a:off x="0" y="0"/>
          <a:ext cx="0" cy="0"/>
          <a:chOff x="0" y="0"/>
          <a:chExt cx="0" cy="0"/>
        </a:xfrm>
      </p:grpSpPr>
      <p:sp>
        <p:nvSpPr>
          <p:cNvPr id="789" name="Google Shape;789;g831c75c81d_0_1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g831c75c81d_0_1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4" name="Shape 794"/>
        <p:cNvGrpSpPr/>
        <p:nvPr/>
      </p:nvGrpSpPr>
      <p:grpSpPr>
        <a:xfrm>
          <a:off x="0" y="0"/>
          <a:ext cx="0" cy="0"/>
          <a:chOff x="0" y="0"/>
          <a:chExt cx="0" cy="0"/>
        </a:xfrm>
      </p:grpSpPr>
      <p:sp>
        <p:nvSpPr>
          <p:cNvPr id="795" name="Google Shape;795;g831c75c81d_0_1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A service order refers to a unique record of communication between the end user and the service organization. Each service order identifies the end user, the nature of the problem or request, the urgency associated with that request, and the products involved.</a:t>
            </a:r>
            <a:endParaRPr/>
          </a:p>
          <a:p>
            <a:pPr indent="0" lvl="0" marL="0" rtl="0" algn="l">
              <a:lnSpc>
                <a:spcPct val="115000"/>
              </a:lnSpc>
              <a:spcBef>
                <a:spcPts val="600"/>
              </a:spcBef>
              <a:spcAft>
                <a:spcPts val="0"/>
              </a:spcAft>
              <a:buClr>
                <a:schemeClr val="dk1"/>
              </a:buClr>
              <a:buSzPts val="1100"/>
              <a:buFont typeface="Arial"/>
              <a:buNone/>
            </a:pPr>
            <a:r>
              <a:rPr lang="en"/>
              <a:t>The actual communication related to the service order can take any form: telephone call, physical visit or service call, email. The service order, in terms of processing, is a record used to track activity between the service organization and the end user and to generate statistics about this activity.</a:t>
            </a:r>
            <a:endParaRPr/>
          </a:p>
          <a:p>
            <a:pPr indent="0" lvl="0" marL="0" rtl="0" algn="l">
              <a:lnSpc>
                <a:spcPct val="115000"/>
              </a:lnSpc>
              <a:spcBef>
                <a:spcPts val="600"/>
              </a:spcBef>
              <a:spcAft>
                <a:spcPts val="0"/>
              </a:spcAft>
              <a:buClr>
                <a:schemeClr val="dk1"/>
              </a:buClr>
              <a:buSzPts val="1100"/>
              <a:buFont typeface="Arial"/>
              <a:buNone/>
            </a:pPr>
            <a:r>
              <a:rPr lang="en"/>
              <a:t>Service order management handles all kinds of end-user input, covering a range of needs. Usually the primary concern of a service and support organization is to support the installed base. This may include installing new equipment, fixing broken equipment, correcting faulty design, or performing preventive maintenance.</a:t>
            </a:r>
            <a:endParaRPr/>
          </a:p>
          <a:p>
            <a:pPr indent="0" lvl="0" marL="0" rtl="0" algn="l">
              <a:lnSpc>
                <a:spcPct val="115000"/>
              </a:lnSpc>
              <a:spcBef>
                <a:spcPts val="600"/>
              </a:spcBef>
              <a:spcAft>
                <a:spcPts val="0"/>
              </a:spcAft>
              <a:buClr>
                <a:schemeClr val="dk1"/>
              </a:buClr>
              <a:buSzPts val="1100"/>
              <a:buFont typeface="Arial"/>
              <a:buNone/>
            </a:pPr>
            <a:r>
              <a:rPr lang="en"/>
              <a:t>A service order is created with the goal of closing it. Closing a service order means the problem, question, or service situation has been resolved to your standards.</a:t>
            </a:r>
            <a:endParaRPr/>
          </a:p>
          <a:p>
            <a:pPr indent="0" lvl="0" marL="0" rtl="0" algn="l">
              <a:spcBef>
                <a:spcPts val="600"/>
              </a:spcBef>
              <a:spcAft>
                <a:spcPts val="0"/>
              </a:spcAft>
              <a:buNone/>
            </a:pPr>
            <a:r>
              <a:t/>
            </a:r>
            <a:endParaRPr/>
          </a:p>
        </p:txBody>
      </p:sp>
      <p:sp>
        <p:nvSpPr>
          <p:cNvPr id="796" name="Google Shape;796;g831c75c81d_0_1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g831c75c81d_0_1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g831c75c81d_0_1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0" name="Shape 810"/>
        <p:cNvGrpSpPr/>
        <p:nvPr/>
      </p:nvGrpSpPr>
      <p:grpSpPr>
        <a:xfrm>
          <a:off x="0" y="0"/>
          <a:ext cx="0" cy="0"/>
          <a:chOff x="0" y="0"/>
          <a:chExt cx="0" cy="0"/>
        </a:xfrm>
      </p:grpSpPr>
      <p:sp>
        <p:nvSpPr>
          <p:cNvPr id="811" name="Google Shape;811;g831c75c81d_0_1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g831c75c81d_0_1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8" name="Shape 818"/>
        <p:cNvGrpSpPr/>
        <p:nvPr/>
      </p:nvGrpSpPr>
      <p:grpSpPr>
        <a:xfrm>
          <a:off x="0" y="0"/>
          <a:ext cx="0" cy="0"/>
          <a:chOff x="0" y="0"/>
          <a:chExt cx="0" cy="0"/>
        </a:xfrm>
      </p:grpSpPr>
      <p:sp>
        <p:nvSpPr>
          <p:cNvPr id="819" name="Google Shape;819;g831c75c81d_0_12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0" name="Google Shape;820;g831c75c81d_0_12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b="0" i="0" lang="en" sz="1100" u="none" cap="none" strike="noStrike">
                <a:solidFill>
                  <a:srgbClr val="000000"/>
                </a:solidFill>
                <a:latin typeface="Arial"/>
                <a:ea typeface="Arial"/>
                <a:cs typeface="Arial"/>
                <a:sym typeface="Arial"/>
              </a:rPr>
              <a:t> Next Status: Red for past due orders, Yellow for the orders due today (excluding the cancelled/closed/completed orders)</a:t>
            </a:r>
            <a:endParaRPr/>
          </a:p>
          <a:p>
            <a:pPr indent="-298450" lvl="0" marL="457200" marR="0" rtl="0" algn="l">
              <a:lnSpc>
                <a:spcPct val="100000"/>
              </a:lnSpc>
              <a:spcBef>
                <a:spcPts val="0"/>
              </a:spcBef>
              <a:spcAft>
                <a:spcPts val="0"/>
              </a:spcAft>
              <a:buClr>
                <a:srgbClr val="000000"/>
              </a:buClr>
              <a:buSzPts val="1100"/>
              <a:buFont typeface="Arial"/>
              <a:buChar char="●"/>
            </a:pPr>
            <a:r>
              <a:rPr b="0" i="0" lang="en" sz="1100" u="none" cap="none" strike="noStrike">
                <a:solidFill>
                  <a:srgbClr val="000000"/>
                </a:solidFill>
                <a:latin typeface="Arial"/>
                <a:ea typeface="Arial"/>
                <a:cs typeface="Arial"/>
                <a:sym typeface="Arial"/>
              </a:rPr>
              <a:t> Status: Yellow for Hold.</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9" name="Shape 829"/>
        <p:cNvGrpSpPr/>
        <p:nvPr/>
      </p:nvGrpSpPr>
      <p:grpSpPr>
        <a:xfrm>
          <a:off x="0" y="0"/>
          <a:ext cx="0" cy="0"/>
          <a:chOff x="0" y="0"/>
          <a:chExt cx="0" cy="0"/>
        </a:xfrm>
      </p:grpSpPr>
      <p:sp>
        <p:nvSpPr>
          <p:cNvPr id="830" name="Google Shape;830;g831c75c81d_0_12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1" name="Google Shape;831;g831c75c81d_0_12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Google Shape;370;g73379816ed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g73379816ed_0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5" name="Shape 845"/>
        <p:cNvGrpSpPr/>
        <p:nvPr/>
      </p:nvGrpSpPr>
      <p:grpSpPr>
        <a:xfrm>
          <a:off x="0" y="0"/>
          <a:ext cx="0" cy="0"/>
          <a:chOff x="0" y="0"/>
          <a:chExt cx="0" cy="0"/>
        </a:xfrm>
      </p:grpSpPr>
      <p:sp>
        <p:nvSpPr>
          <p:cNvPr id="846" name="Google Shape;846;g831c75c81d_0_12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7" name="Google Shape;847;g831c75c81d_0_12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8" name="Shape 858"/>
        <p:cNvGrpSpPr/>
        <p:nvPr/>
      </p:nvGrpSpPr>
      <p:grpSpPr>
        <a:xfrm>
          <a:off x="0" y="0"/>
          <a:ext cx="0" cy="0"/>
          <a:chOff x="0" y="0"/>
          <a:chExt cx="0" cy="0"/>
        </a:xfrm>
      </p:grpSpPr>
      <p:sp>
        <p:nvSpPr>
          <p:cNvPr id="859" name="Google Shape;859;g831c75c81d_0_13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0" name="Google Shape;860;g831c75c81d_0_13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1" name="Shape 871"/>
        <p:cNvGrpSpPr/>
        <p:nvPr/>
      </p:nvGrpSpPr>
      <p:grpSpPr>
        <a:xfrm>
          <a:off x="0" y="0"/>
          <a:ext cx="0" cy="0"/>
          <a:chOff x="0" y="0"/>
          <a:chExt cx="0" cy="0"/>
        </a:xfrm>
      </p:grpSpPr>
      <p:sp>
        <p:nvSpPr>
          <p:cNvPr id="872" name="Google Shape;872;g831c75c81d_0_13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3" name="Google Shape;873;g831c75c81d_0_13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4" name="Shape 884"/>
        <p:cNvGrpSpPr/>
        <p:nvPr/>
      </p:nvGrpSpPr>
      <p:grpSpPr>
        <a:xfrm>
          <a:off x="0" y="0"/>
          <a:ext cx="0" cy="0"/>
          <a:chOff x="0" y="0"/>
          <a:chExt cx="0" cy="0"/>
        </a:xfrm>
      </p:grpSpPr>
      <p:sp>
        <p:nvSpPr>
          <p:cNvPr id="885" name="Google Shape;885;g831c75c81d_0_13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6" name="Google Shape;886;g831c75c81d_0_13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3" name="Shape 893"/>
        <p:cNvGrpSpPr/>
        <p:nvPr/>
      </p:nvGrpSpPr>
      <p:grpSpPr>
        <a:xfrm>
          <a:off x="0" y="0"/>
          <a:ext cx="0" cy="0"/>
          <a:chOff x="0" y="0"/>
          <a:chExt cx="0" cy="0"/>
        </a:xfrm>
      </p:grpSpPr>
      <p:sp>
        <p:nvSpPr>
          <p:cNvPr id="894" name="Google Shape;894;g831c75c81d_0_13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5" name="Google Shape;895;g831c75c81d_0_13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4" name="Shape 904"/>
        <p:cNvGrpSpPr/>
        <p:nvPr/>
      </p:nvGrpSpPr>
      <p:grpSpPr>
        <a:xfrm>
          <a:off x="0" y="0"/>
          <a:ext cx="0" cy="0"/>
          <a:chOff x="0" y="0"/>
          <a:chExt cx="0" cy="0"/>
        </a:xfrm>
      </p:grpSpPr>
      <p:sp>
        <p:nvSpPr>
          <p:cNvPr id="905" name="Google Shape;905;g831c75c81d_0_13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6" name="Google Shape;906;g831c75c81d_0_13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9" name="Shape 919"/>
        <p:cNvGrpSpPr/>
        <p:nvPr/>
      </p:nvGrpSpPr>
      <p:grpSpPr>
        <a:xfrm>
          <a:off x="0" y="0"/>
          <a:ext cx="0" cy="0"/>
          <a:chOff x="0" y="0"/>
          <a:chExt cx="0" cy="0"/>
        </a:xfrm>
      </p:grpSpPr>
      <p:sp>
        <p:nvSpPr>
          <p:cNvPr id="920" name="Google Shape;920;g831c75c81d_0_13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1" name="Google Shape;921;g831c75c81d_0_13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8" name="Shape 928"/>
        <p:cNvGrpSpPr/>
        <p:nvPr/>
      </p:nvGrpSpPr>
      <p:grpSpPr>
        <a:xfrm>
          <a:off x="0" y="0"/>
          <a:ext cx="0" cy="0"/>
          <a:chOff x="0" y="0"/>
          <a:chExt cx="0" cy="0"/>
        </a:xfrm>
      </p:grpSpPr>
      <p:sp>
        <p:nvSpPr>
          <p:cNvPr id="929" name="Google Shape;929;g831c75c81d_0_13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0" name="Google Shape;930;g831c75c81d_0_13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lang="en" sz="1200">
                <a:solidFill>
                  <a:schemeClr val="accent2"/>
                </a:solidFill>
              </a:rPr>
              <a:t>The coverage selection window displays when more than one coverage resource are found in the system. The default one is Warranty coverage.</a:t>
            </a:r>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8" name="Shape 938"/>
        <p:cNvGrpSpPr/>
        <p:nvPr/>
      </p:nvGrpSpPr>
      <p:grpSpPr>
        <a:xfrm>
          <a:off x="0" y="0"/>
          <a:ext cx="0" cy="0"/>
          <a:chOff x="0" y="0"/>
          <a:chExt cx="0" cy="0"/>
        </a:xfrm>
      </p:grpSpPr>
      <p:sp>
        <p:nvSpPr>
          <p:cNvPr id="939" name="Google Shape;939;g831c75c81d_0_13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0" name="Google Shape;940;g831c75c81d_0_13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7" name="Shape 947"/>
        <p:cNvGrpSpPr/>
        <p:nvPr/>
      </p:nvGrpSpPr>
      <p:grpSpPr>
        <a:xfrm>
          <a:off x="0" y="0"/>
          <a:ext cx="0" cy="0"/>
          <a:chOff x="0" y="0"/>
          <a:chExt cx="0" cy="0"/>
        </a:xfrm>
      </p:grpSpPr>
      <p:sp>
        <p:nvSpPr>
          <p:cNvPr id="948" name="Google Shape;948;g831c75c81d_0_13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9" name="Google Shape;949;g831c75c81d_0_13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73379816ed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0" name="Google Shape;380;g73379816ed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t>Field Service Management addresses the needs of companies that have made a fundamental decision to be a service provider. These companies have recognized that service and support can play an increasingly strategic role in manufacturing markets and are learning that a well-managed service and support strategy can be leveraged into long-term competitive advantages.</a:t>
            </a:r>
            <a:endParaRPr/>
          </a:p>
          <a:p>
            <a:pPr indent="0" lvl="0" marL="0" rtl="0" algn="l">
              <a:lnSpc>
                <a:spcPct val="115000"/>
              </a:lnSpc>
              <a:spcBef>
                <a:spcPts val="600"/>
              </a:spcBef>
              <a:spcAft>
                <a:spcPts val="0"/>
              </a:spcAft>
              <a:buClr>
                <a:schemeClr val="dk1"/>
              </a:buClr>
              <a:buSzPts val="1100"/>
              <a:buFont typeface="Arial"/>
              <a:buNone/>
            </a:pPr>
            <a:r>
              <a:rPr lang="en"/>
              <a:t>Field Service Management can be used to build long-term customer relationships or long-term customer loyalty—that is, service can help build markets, not just sales.</a:t>
            </a:r>
            <a:endParaRPr/>
          </a:p>
          <a:p>
            <a:pPr indent="0" lvl="0" marL="0" rtl="0" algn="l">
              <a:lnSpc>
                <a:spcPct val="115000"/>
              </a:lnSpc>
              <a:spcBef>
                <a:spcPts val="600"/>
              </a:spcBef>
              <a:spcAft>
                <a:spcPts val="0"/>
              </a:spcAft>
              <a:buClr>
                <a:schemeClr val="dk1"/>
              </a:buClr>
              <a:buSzPts val="1100"/>
              <a:buFont typeface="Arial"/>
              <a:buNone/>
            </a:pPr>
            <a:r>
              <a:rPr lang="en"/>
              <a:t>The relationships fostered by a well-managed customer service orientation can lead to more sales through the testimony of satisfied customers.</a:t>
            </a:r>
            <a:endParaRPr/>
          </a:p>
          <a:p>
            <a:pPr indent="0" lvl="0" marL="0" rtl="0" algn="l">
              <a:lnSpc>
                <a:spcPct val="115000"/>
              </a:lnSpc>
              <a:spcBef>
                <a:spcPts val="600"/>
              </a:spcBef>
              <a:spcAft>
                <a:spcPts val="0"/>
              </a:spcAft>
              <a:buClr>
                <a:schemeClr val="dk1"/>
              </a:buClr>
              <a:buSzPts val="1100"/>
              <a:buFont typeface="Arial"/>
              <a:buNone/>
            </a:pPr>
            <a:r>
              <a:rPr lang="en"/>
              <a:t>Those who service a product often learn as much or more about how it works than those who built it. Proper management of this service experience can provide visibility of this data through a service request (SR) system and drive new product development.</a:t>
            </a:r>
            <a:endParaRPr/>
          </a:p>
          <a:p>
            <a:pPr indent="0" lvl="0" marL="0" rtl="0" algn="l">
              <a:lnSpc>
                <a:spcPct val="115000"/>
              </a:lnSpc>
              <a:spcBef>
                <a:spcPts val="600"/>
              </a:spcBef>
              <a:spcAft>
                <a:spcPts val="0"/>
              </a:spcAft>
              <a:buClr>
                <a:schemeClr val="dk1"/>
              </a:buClr>
              <a:buSzPts val="1100"/>
              <a:buFont typeface="Arial"/>
              <a:buNone/>
            </a:pPr>
            <a:r>
              <a:rPr lang="en"/>
              <a:t>The revenue from service contracts extends throughout the lifetime of a product, providing a financial base for future development and growth.</a:t>
            </a:r>
            <a:endParaRPr/>
          </a:p>
          <a:p>
            <a:pPr indent="0" lvl="0" marL="0" rtl="0" algn="l">
              <a:lnSpc>
                <a:spcPct val="115000"/>
              </a:lnSpc>
              <a:spcBef>
                <a:spcPts val="600"/>
              </a:spcBef>
              <a:spcAft>
                <a:spcPts val="0"/>
              </a:spcAft>
              <a:buClr>
                <a:schemeClr val="dk1"/>
              </a:buClr>
              <a:buSzPts val="1100"/>
              <a:buFont typeface="Arial"/>
              <a:buNone/>
            </a:pPr>
            <a:r>
              <a:rPr lang="en"/>
              <a:t>The critical requirement in providing excellent and timely service is up-to-date information. This includes knowledge both about the products a customer has and about their expectations and understanding of the service relationship.</a:t>
            </a:r>
            <a:endParaRPr/>
          </a:p>
          <a:p>
            <a:pPr indent="0" lvl="0" marL="0" rtl="0" algn="l">
              <a:lnSpc>
                <a:spcPct val="115000"/>
              </a:lnSpc>
              <a:spcBef>
                <a:spcPts val="600"/>
              </a:spcBef>
              <a:spcAft>
                <a:spcPts val="0"/>
              </a:spcAft>
              <a:buClr>
                <a:schemeClr val="dk1"/>
              </a:buClr>
              <a:buSzPts val="1100"/>
              <a:buFont typeface="Arial"/>
              <a:buNone/>
            </a:pPr>
            <a:r>
              <a:rPr lang="en"/>
              <a:t>Field Service Management provides a way of capturing this information and making it easily accessible.</a:t>
            </a:r>
            <a:endParaRPr/>
          </a:p>
          <a:p>
            <a:pPr indent="0" lvl="0" marL="0" rtl="0" algn="l">
              <a:lnSpc>
                <a:spcPct val="100000"/>
              </a:lnSpc>
              <a:spcBef>
                <a:spcPts val="60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6" name="Shape 956"/>
        <p:cNvGrpSpPr/>
        <p:nvPr/>
      </p:nvGrpSpPr>
      <p:grpSpPr>
        <a:xfrm>
          <a:off x="0" y="0"/>
          <a:ext cx="0" cy="0"/>
          <a:chOff x="0" y="0"/>
          <a:chExt cx="0" cy="0"/>
        </a:xfrm>
      </p:grpSpPr>
      <p:sp>
        <p:nvSpPr>
          <p:cNvPr id="957" name="Google Shape;957;g831c75c81d_0_14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8" name="Google Shape;958;g831c75c81d_0_14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4" name="Shape 964"/>
        <p:cNvGrpSpPr/>
        <p:nvPr/>
      </p:nvGrpSpPr>
      <p:grpSpPr>
        <a:xfrm>
          <a:off x="0" y="0"/>
          <a:ext cx="0" cy="0"/>
          <a:chOff x="0" y="0"/>
          <a:chExt cx="0" cy="0"/>
        </a:xfrm>
      </p:grpSpPr>
      <p:sp>
        <p:nvSpPr>
          <p:cNvPr id="965" name="Google Shape;965;g831c75c81d_0_14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6" name="Google Shape;966;g831c75c81d_0_14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4" name="Shape 974"/>
        <p:cNvGrpSpPr/>
        <p:nvPr/>
      </p:nvGrpSpPr>
      <p:grpSpPr>
        <a:xfrm>
          <a:off x="0" y="0"/>
          <a:ext cx="0" cy="0"/>
          <a:chOff x="0" y="0"/>
          <a:chExt cx="0" cy="0"/>
        </a:xfrm>
      </p:grpSpPr>
      <p:sp>
        <p:nvSpPr>
          <p:cNvPr id="975" name="Google Shape;975;g831c75c81d_0_14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6" name="Google Shape;976;g831c75c81d_0_14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7" name="Shape 987"/>
        <p:cNvGrpSpPr/>
        <p:nvPr/>
      </p:nvGrpSpPr>
      <p:grpSpPr>
        <a:xfrm>
          <a:off x="0" y="0"/>
          <a:ext cx="0" cy="0"/>
          <a:chOff x="0" y="0"/>
          <a:chExt cx="0" cy="0"/>
        </a:xfrm>
      </p:grpSpPr>
      <p:sp>
        <p:nvSpPr>
          <p:cNvPr id="988" name="Google Shape;988;g831c75c81d_0_14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9" name="Google Shape;989;g831c75c81d_0_14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6" name="Shape 996"/>
        <p:cNvGrpSpPr/>
        <p:nvPr/>
      </p:nvGrpSpPr>
      <p:grpSpPr>
        <a:xfrm>
          <a:off x="0" y="0"/>
          <a:ext cx="0" cy="0"/>
          <a:chOff x="0" y="0"/>
          <a:chExt cx="0" cy="0"/>
        </a:xfrm>
      </p:grpSpPr>
      <p:sp>
        <p:nvSpPr>
          <p:cNvPr id="997" name="Google Shape;997;g831c75c81d_0_14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998" name="Google Shape;998;g831c75c81d_0_1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2" name="Shape 1002"/>
        <p:cNvGrpSpPr/>
        <p:nvPr/>
      </p:nvGrpSpPr>
      <p:grpSpPr>
        <a:xfrm>
          <a:off x="0" y="0"/>
          <a:ext cx="0" cy="0"/>
          <a:chOff x="0" y="0"/>
          <a:chExt cx="0" cy="0"/>
        </a:xfrm>
      </p:grpSpPr>
      <p:sp>
        <p:nvSpPr>
          <p:cNvPr id="1003" name="Google Shape;1003;g831c75c81d_0_14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4" name="Google Shape;1004;g831c75c81d_0_14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0" name="Shape 1010"/>
        <p:cNvGrpSpPr/>
        <p:nvPr/>
      </p:nvGrpSpPr>
      <p:grpSpPr>
        <a:xfrm>
          <a:off x="0" y="0"/>
          <a:ext cx="0" cy="0"/>
          <a:chOff x="0" y="0"/>
          <a:chExt cx="0" cy="0"/>
        </a:xfrm>
      </p:grpSpPr>
      <p:sp>
        <p:nvSpPr>
          <p:cNvPr id="1011" name="Google Shape;1011;g831c75c81d_0_15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g831c75c81d_0_15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7" name="Shape 1017"/>
        <p:cNvGrpSpPr/>
        <p:nvPr/>
      </p:nvGrpSpPr>
      <p:grpSpPr>
        <a:xfrm>
          <a:off x="0" y="0"/>
          <a:ext cx="0" cy="0"/>
          <a:chOff x="0" y="0"/>
          <a:chExt cx="0" cy="0"/>
        </a:xfrm>
      </p:grpSpPr>
      <p:sp>
        <p:nvSpPr>
          <p:cNvPr id="1018" name="Google Shape;1018;g831c75c81d_0_15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9" name="Google Shape;1019;g831c75c81d_0_15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5" name="Shape 1025"/>
        <p:cNvGrpSpPr/>
        <p:nvPr/>
      </p:nvGrpSpPr>
      <p:grpSpPr>
        <a:xfrm>
          <a:off x="0" y="0"/>
          <a:ext cx="0" cy="0"/>
          <a:chOff x="0" y="0"/>
          <a:chExt cx="0" cy="0"/>
        </a:xfrm>
      </p:grpSpPr>
      <p:sp>
        <p:nvSpPr>
          <p:cNvPr id="1026" name="Google Shape;1026;g831c75c81d_0_1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g831c75c81d_0_16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1" name="Shape 1031"/>
        <p:cNvGrpSpPr/>
        <p:nvPr/>
      </p:nvGrpSpPr>
      <p:grpSpPr>
        <a:xfrm>
          <a:off x="0" y="0"/>
          <a:ext cx="0" cy="0"/>
          <a:chOff x="0" y="0"/>
          <a:chExt cx="0" cy="0"/>
        </a:xfrm>
      </p:grpSpPr>
      <p:sp>
        <p:nvSpPr>
          <p:cNvPr id="1032" name="Google Shape;1032;g831c75c81d_0_1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g831c75c81d_0_1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831c75c81d_0_9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831c75c81d_0_9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9" name="Shape 1039"/>
        <p:cNvGrpSpPr/>
        <p:nvPr/>
      </p:nvGrpSpPr>
      <p:grpSpPr>
        <a:xfrm>
          <a:off x="0" y="0"/>
          <a:ext cx="0" cy="0"/>
          <a:chOff x="0" y="0"/>
          <a:chExt cx="0" cy="0"/>
        </a:xfrm>
      </p:grpSpPr>
      <p:sp>
        <p:nvSpPr>
          <p:cNvPr id="1040" name="Google Shape;1040;g831c75c81d_0_1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g831c75c81d_0_1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8" name="Shape 1068"/>
        <p:cNvGrpSpPr/>
        <p:nvPr/>
      </p:nvGrpSpPr>
      <p:grpSpPr>
        <a:xfrm>
          <a:off x="0" y="0"/>
          <a:ext cx="0" cy="0"/>
          <a:chOff x="0" y="0"/>
          <a:chExt cx="0" cy="0"/>
        </a:xfrm>
      </p:grpSpPr>
      <p:sp>
        <p:nvSpPr>
          <p:cNvPr id="1069" name="Google Shape;1069;g831c75c81d_0_1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g831c75c81d_0_1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6" name="Shape 1076"/>
        <p:cNvGrpSpPr/>
        <p:nvPr/>
      </p:nvGrpSpPr>
      <p:grpSpPr>
        <a:xfrm>
          <a:off x="0" y="0"/>
          <a:ext cx="0" cy="0"/>
          <a:chOff x="0" y="0"/>
          <a:chExt cx="0" cy="0"/>
        </a:xfrm>
      </p:grpSpPr>
      <p:sp>
        <p:nvSpPr>
          <p:cNvPr id="1077" name="Google Shape;1077;g831c75c81d_0_16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g831c75c81d_0_16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1" name="Shape 1111"/>
        <p:cNvGrpSpPr/>
        <p:nvPr/>
      </p:nvGrpSpPr>
      <p:grpSpPr>
        <a:xfrm>
          <a:off x="0" y="0"/>
          <a:ext cx="0" cy="0"/>
          <a:chOff x="0" y="0"/>
          <a:chExt cx="0" cy="0"/>
        </a:xfrm>
      </p:grpSpPr>
      <p:sp>
        <p:nvSpPr>
          <p:cNvPr id="1112" name="Google Shape;1112;g831c75c81d_0_16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g831c75c81d_0_16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7" name="Shape 1117"/>
        <p:cNvGrpSpPr/>
        <p:nvPr/>
      </p:nvGrpSpPr>
      <p:grpSpPr>
        <a:xfrm>
          <a:off x="0" y="0"/>
          <a:ext cx="0" cy="0"/>
          <a:chOff x="0" y="0"/>
          <a:chExt cx="0" cy="0"/>
        </a:xfrm>
      </p:grpSpPr>
      <p:sp>
        <p:nvSpPr>
          <p:cNvPr id="1118" name="Google Shape;1118;g831c75c81d_0_16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g831c75c81d_0_16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5" name="Shape 1125"/>
        <p:cNvGrpSpPr/>
        <p:nvPr/>
      </p:nvGrpSpPr>
      <p:grpSpPr>
        <a:xfrm>
          <a:off x="0" y="0"/>
          <a:ext cx="0" cy="0"/>
          <a:chOff x="0" y="0"/>
          <a:chExt cx="0" cy="0"/>
        </a:xfrm>
      </p:grpSpPr>
      <p:sp>
        <p:nvSpPr>
          <p:cNvPr id="1126" name="Google Shape;1126;g831c75c81d_0_16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g831c75c81d_0_16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6" name="Shape 1136"/>
        <p:cNvGrpSpPr/>
        <p:nvPr/>
      </p:nvGrpSpPr>
      <p:grpSpPr>
        <a:xfrm>
          <a:off x="0" y="0"/>
          <a:ext cx="0" cy="0"/>
          <a:chOff x="0" y="0"/>
          <a:chExt cx="0" cy="0"/>
        </a:xfrm>
      </p:grpSpPr>
      <p:sp>
        <p:nvSpPr>
          <p:cNvPr id="1137" name="Google Shape;1137;g831c75c81d_0_17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g831c75c81d_0_17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0" name="Shape 1150"/>
        <p:cNvGrpSpPr/>
        <p:nvPr/>
      </p:nvGrpSpPr>
      <p:grpSpPr>
        <a:xfrm>
          <a:off x="0" y="0"/>
          <a:ext cx="0" cy="0"/>
          <a:chOff x="0" y="0"/>
          <a:chExt cx="0" cy="0"/>
        </a:xfrm>
      </p:grpSpPr>
      <p:sp>
        <p:nvSpPr>
          <p:cNvPr id="1151" name="Google Shape;1151;g831c75c81d_0_1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g831c75c81d_0_1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2" name="Shape 1162"/>
        <p:cNvGrpSpPr/>
        <p:nvPr/>
      </p:nvGrpSpPr>
      <p:grpSpPr>
        <a:xfrm>
          <a:off x="0" y="0"/>
          <a:ext cx="0" cy="0"/>
          <a:chOff x="0" y="0"/>
          <a:chExt cx="0" cy="0"/>
        </a:xfrm>
      </p:grpSpPr>
      <p:sp>
        <p:nvSpPr>
          <p:cNvPr id="1163" name="Google Shape;1163;g831c75c81d_0_1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g831c75c81d_0_1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8" name="Shape 1178"/>
        <p:cNvGrpSpPr/>
        <p:nvPr/>
      </p:nvGrpSpPr>
      <p:grpSpPr>
        <a:xfrm>
          <a:off x="0" y="0"/>
          <a:ext cx="0" cy="0"/>
          <a:chOff x="0" y="0"/>
          <a:chExt cx="0" cy="0"/>
        </a:xfrm>
      </p:grpSpPr>
      <p:sp>
        <p:nvSpPr>
          <p:cNvPr id="1179" name="Google Shape;1179;g831c75c81d_0_1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g831c75c81d_0_1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2" name="Shape 392"/>
        <p:cNvGrpSpPr/>
        <p:nvPr/>
      </p:nvGrpSpPr>
      <p:grpSpPr>
        <a:xfrm>
          <a:off x="0" y="0"/>
          <a:ext cx="0" cy="0"/>
          <a:chOff x="0" y="0"/>
          <a:chExt cx="0" cy="0"/>
        </a:xfrm>
      </p:grpSpPr>
      <p:sp>
        <p:nvSpPr>
          <p:cNvPr id="393" name="Google Shape;393;g73379816ed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4" name="Google Shape;394;g73379816ed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8" name="Shape 1188"/>
        <p:cNvGrpSpPr/>
        <p:nvPr/>
      </p:nvGrpSpPr>
      <p:grpSpPr>
        <a:xfrm>
          <a:off x="0" y="0"/>
          <a:ext cx="0" cy="0"/>
          <a:chOff x="0" y="0"/>
          <a:chExt cx="0" cy="0"/>
        </a:xfrm>
      </p:grpSpPr>
      <p:sp>
        <p:nvSpPr>
          <p:cNvPr id="1189" name="Google Shape;1189;g831c75c81d_0_17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g831c75c81d_0_17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2" name="Shape 1202"/>
        <p:cNvGrpSpPr/>
        <p:nvPr/>
      </p:nvGrpSpPr>
      <p:grpSpPr>
        <a:xfrm>
          <a:off x="0" y="0"/>
          <a:ext cx="0" cy="0"/>
          <a:chOff x="0" y="0"/>
          <a:chExt cx="0" cy="0"/>
        </a:xfrm>
      </p:grpSpPr>
      <p:sp>
        <p:nvSpPr>
          <p:cNvPr id="1203" name="Google Shape;1203;g831c75c81d_0_17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4" name="Google Shape;1204;g831c75c81d_0_17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2" name="Shape 1212"/>
        <p:cNvGrpSpPr/>
        <p:nvPr/>
      </p:nvGrpSpPr>
      <p:grpSpPr>
        <a:xfrm>
          <a:off x="0" y="0"/>
          <a:ext cx="0" cy="0"/>
          <a:chOff x="0" y="0"/>
          <a:chExt cx="0" cy="0"/>
        </a:xfrm>
      </p:grpSpPr>
      <p:sp>
        <p:nvSpPr>
          <p:cNvPr id="1213" name="Google Shape;1213;g831c75c81d_0_17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4" name="Google Shape;1214;g831c75c81d_0_17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For Service Parts type, Ship-To defaults to Engineer or End User based on control.</a:t>
            </a:r>
            <a:endParaRPr/>
          </a:p>
          <a:p>
            <a:pPr indent="-298450" lvl="0" marL="457200" rtl="0" algn="l">
              <a:lnSpc>
                <a:spcPct val="100000"/>
              </a:lnSpc>
              <a:spcBef>
                <a:spcPts val="0"/>
              </a:spcBef>
              <a:spcAft>
                <a:spcPts val="0"/>
              </a:spcAft>
              <a:buSzPts val="1100"/>
              <a:buChar char="●"/>
            </a:pPr>
            <a:r>
              <a:rPr lang="en"/>
              <a:t>For Replenishment and Expensed Parts types, Ship-To defaults to engineer’s address and can’t be overridden.</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3" name="Shape 1223"/>
        <p:cNvGrpSpPr/>
        <p:nvPr/>
      </p:nvGrpSpPr>
      <p:grpSpPr>
        <a:xfrm>
          <a:off x="0" y="0"/>
          <a:ext cx="0" cy="0"/>
          <a:chOff x="0" y="0"/>
          <a:chExt cx="0" cy="0"/>
        </a:xfrm>
      </p:grpSpPr>
      <p:sp>
        <p:nvSpPr>
          <p:cNvPr id="1224" name="Google Shape;1224;g831c75c81d_0_17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g831c75c81d_0_17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4" name="Shape 1234"/>
        <p:cNvGrpSpPr/>
        <p:nvPr/>
      </p:nvGrpSpPr>
      <p:grpSpPr>
        <a:xfrm>
          <a:off x="0" y="0"/>
          <a:ext cx="0" cy="0"/>
          <a:chOff x="0" y="0"/>
          <a:chExt cx="0" cy="0"/>
        </a:xfrm>
      </p:grpSpPr>
      <p:sp>
        <p:nvSpPr>
          <p:cNvPr id="1235" name="Google Shape;1235;g831c75c81d_0_17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g831c75c81d_0_17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3" name="Shape 1243"/>
        <p:cNvGrpSpPr/>
        <p:nvPr/>
      </p:nvGrpSpPr>
      <p:grpSpPr>
        <a:xfrm>
          <a:off x="0" y="0"/>
          <a:ext cx="0" cy="0"/>
          <a:chOff x="0" y="0"/>
          <a:chExt cx="0" cy="0"/>
        </a:xfrm>
      </p:grpSpPr>
      <p:sp>
        <p:nvSpPr>
          <p:cNvPr id="1244" name="Google Shape;1244;g831c75c81d_0_18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5" name="Google Shape;1245;g831c75c81d_0_18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MO lines can be added from the parts list by clicking on the “Auto-Create Lines” button in Material Orders &gt; Order Lines panel.</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1" name="Shape 1261"/>
        <p:cNvGrpSpPr/>
        <p:nvPr/>
      </p:nvGrpSpPr>
      <p:grpSpPr>
        <a:xfrm>
          <a:off x="0" y="0"/>
          <a:ext cx="0" cy="0"/>
          <a:chOff x="0" y="0"/>
          <a:chExt cx="0" cy="0"/>
        </a:xfrm>
      </p:grpSpPr>
      <p:sp>
        <p:nvSpPr>
          <p:cNvPr id="1262" name="Google Shape;1262;g831c75c81d_0_18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3" name="Google Shape;1263;g831c75c81d_0_18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Any change on the item lines grid in “Auto-Create Lines” modal will prompt to save a new BOM.</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1" name="Shape 1271"/>
        <p:cNvGrpSpPr/>
        <p:nvPr/>
      </p:nvGrpSpPr>
      <p:grpSpPr>
        <a:xfrm>
          <a:off x="0" y="0"/>
          <a:ext cx="0" cy="0"/>
          <a:chOff x="0" y="0"/>
          <a:chExt cx="0" cy="0"/>
        </a:xfrm>
      </p:grpSpPr>
      <p:sp>
        <p:nvSpPr>
          <p:cNvPr id="1272" name="Google Shape;1272;g831c75c81d_0_18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3" name="Google Shape;1273;g831c75c81d_0_18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Parts List panel is available in Service Order Line Detail and Depot Order Line Detail. By ticking the “Create MO” checkbox in the parts list, when saving the order line, system is able to create a new MO on-the-fly with all the selected parts added into the order.</a:t>
            </a:r>
            <a:endParaRPr/>
          </a:p>
          <a:p>
            <a:pPr indent="-298450" lvl="0" marL="457200" rtl="0" algn="l">
              <a:lnSpc>
                <a:spcPct val="100000"/>
              </a:lnSpc>
              <a:spcBef>
                <a:spcPts val="0"/>
              </a:spcBef>
              <a:spcAft>
                <a:spcPts val="0"/>
              </a:spcAft>
              <a:buSzPts val="1100"/>
              <a:buChar char="●"/>
            </a:pPr>
            <a:r>
              <a:rPr lang="en"/>
              <a:t>MO number is displayed after save.</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3" name="Shape 1283"/>
        <p:cNvGrpSpPr/>
        <p:nvPr/>
      </p:nvGrpSpPr>
      <p:grpSpPr>
        <a:xfrm>
          <a:off x="0" y="0"/>
          <a:ext cx="0" cy="0"/>
          <a:chOff x="0" y="0"/>
          <a:chExt cx="0" cy="0"/>
        </a:xfrm>
      </p:grpSpPr>
      <p:sp>
        <p:nvSpPr>
          <p:cNvPr id="1284" name="Google Shape;1284;g831c75c81d_0_1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g831c75c81d_0_18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9" name="Shape 1289"/>
        <p:cNvGrpSpPr/>
        <p:nvPr/>
      </p:nvGrpSpPr>
      <p:grpSpPr>
        <a:xfrm>
          <a:off x="0" y="0"/>
          <a:ext cx="0" cy="0"/>
          <a:chOff x="0" y="0"/>
          <a:chExt cx="0" cy="0"/>
        </a:xfrm>
      </p:grpSpPr>
      <p:sp>
        <p:nvSpPr>
          <p:cNvPr id="1290" name="Google Shape;1290;g831c75c81d_0_18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g831c75c81d_0_18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831c75c81d_0_1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g831c75c81d_0_1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 first business decision in service is what you are going to service. Will you service only what you make or also items manufactured by other companies? Will you service only items you sell directly or any item you manufacture, regardless of the distribution channel producing the sale? A key concept in these decisions is the installed base. An installed base record matches end users with specific items and can control service policy. Whether you decide to service only the installed base or some other mix of items shapes your service business.</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0" name="Shape 1300"/>
        <p:cNvGrpSpPr/>
        <p:nvPr/>
      </p:nvGrpSpPr>
      <p:grpSpPr>
        <a:xfrm>
          <a:off x="0" y="0"/>
          <a:ext cx="0" cy="0"/>
          <a:chOff x="0" y="0"/>
          <a:chExt cx="0" cy="0"/>
        </a:xfrm>
      </p:grpSpPr>
      <p:sp>
        <p:nvSpPr>
          <p:cNvPr id="1301" name="Google Shape;1301;g831c75c81d_0_18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g831c75c81d_0_18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8" name="Shape 1308"/>
        <p:cNvGrpSpPr/>
        <p:nvPr/>
      </p:nvGrpSpPr>
      <p:grpSpPr>
        <a:xfrm>
          <a:off x="0" y="0"/>
          <a:ext cx="0" cy="0"/>
          <a:chOff x="0" y="0"/>
          <a:chExt cx="0" cy="0"/>
        </a:xfrm>
      </p:grpSpPr>
      <p:sp>
        <p:nvSpPr>
          <p:cNvPr id="1309" name="Google Shape;1309;g831c75c81d_0_18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g831c75c81d_0_18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1" name="Shape 1321"/>
        <p:cNvGrpSpPr/>
        <p:nvPr/>
      </p:nvGrpSpPr>
      <p:grpSpPr>
        <a:xfrm>
          <a:off x="0" y="0"/>
          <a:ext cx="0" cy="0"/>
          <a:chOff x="0" y="0"/>
          <a:chExt cx="0" cy="0"/>
        </a:xfrm>
      </p:grpSpPr>
      <p:sp>
        <p:nvSpPr>
          <p:cNvPr id="1322" name="Google Shape;1322;g831c75c81d_0_18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g831c75c81d_0_18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4" name="Shape 1334"/>
        <p:cNvGrpSpPr/>
        <p:nvPr/>
      </p:nvGrpSpPr>
      <p:grpSpPr>
        <a:xfrm>
          <a:off x="0" y="0"/>
          <a:ext cx="0" cy="0"/>
          <a:chOff x="0" y="0"/>
          <a:chExt cx="0" cy="0"/>
        </a:xfrm>
      </p:grpSpPr>
      <p:sp>
        <p:nvSpPr>
          <p:cNvPr id="1335" name="Google Shape;1335;g831c75c81d_0_18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g831c75c81d_0_18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5" name="Shape 1345"/>
        <p:cNvGrpSpPr/>
        <p:nvPr/>
      </p:nvGrpSpPr>
      <p:grpSpPr>
        <a:xfrm>
          <a:off x="0" y="0"/>
          <a:ext cx="0" cy="0"/>
          <a:chOff x="0" y="0"/>
          <a:chExt cx="0" cy="0"/>
        </a:xfrm>
      </p:grpSpPr>
      <p:sp>
        <p:nvSpPr>
          <p:cNvPr id="1346" name="Google Shape;1346;g831c75c81d_0_18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g831c75c81d_0_18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1" name="Shape 1351"/>
        <p:cNvGrpSpPr/>
        <p:nvPr/>
      </p:nvGrpSpPr>
      <p:grpSpPr>
        <a:xfrm>
          <a:off x="0" y="0"/>
          <a:ext cx="0" cy="0"/>
          <a:chOff x="0" y="0"/>
          <a:chExt cx="0" cy="0"/>
        </a:xfrm>
      </p:grpSpPr>
      <p:sp>
        <p:nvSpPr>
          <p:cNvPr id="1352" name="Google Shape;1352;g831c75c81d_0_19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3" name="Google Shape;1353;g831c75c81d_0_19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The MO with allocated lines can be shipped through the “Ship Allocated” action in Material Orders.</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1" name="Shape 1361"/>
        <p:cNvGrpSpPr/>
        <p:nvPr/>
      </p:nvGrpSpPr>
      <p:grpSpPr>
        <a:xfrm>
          <a:off x="0" y="0"/>
          <a:ext cx="0" cy="0"/>
          <a:chOff x="0" y="0"/>
          <a:chExt cx="0" cy="0"/>
        </a:xfrm>
      </p:grpSpPr>
      <p:sp>
        <p:nvSpPr>
          <p:cNvPr id="1362" name="Google Shape;1362;g831c75c81d_0_19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3" name="Google Shape;1363;g831c75c81d_0_19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In the Shipper panel, enter the shipper header information.</a:t>
            </a:r>
            <a:endParaRPr/>
          </a:p>
          <a:p>
            <a:pPr indent="-298450" lvl="0" marL="457200" rtl="0" algn="l">
              <a:lnSpc>
                <a:spcPct val="100000"/>
              </a:lnSpc>
              <a:spcBef>
                <a:spcPts val="0"/>
              </a:spcBef>
              <a:spcAft>
                <a:spcPts val="0"/>
              </a:spcAft>
              <a:buSzPts val="1100"/>
              <a:buChar char="●"/>
            </a:pPr>
            <a:r>
              <a:rPr lang="en"/>
              <a:t>In the Ship Items panel, select the items to be shipped. Only the items have being allocated display in the grid.</a:t>
            </a:r>
            <a:endParaRPr/>
          </a:p>
          <a:p>
            <a:pPr indent="-298450" lvl="0" marL="457200" rtl="0" algn="l">
              <a:lnSpc>
                <a:spcPct val="100000"/>
              </a:lnSpc>
              <a:spcBef>
                <a:spcPts val="0"/>
              </a:spcBef>
              <a:spcAft>
                <a:spcPts val="0"/>
              </a:spcAft>
              <a:buSzPts val="1100"/>
              <a:buChar char="●"/>
            </a:pPr>
            <a:r>
              <a:rPr lang="en"/>
              <a:t>In the Workflow Options panel, select how to process after the shipments (both optional):</a:t>
            </a:r>
            <a:endParaRPr/>
          </a:p>
          <a:p>
            <a:pPr indent="-298450" lvl="1" marL="914400" rtl="0" algn="l">
              <a:lnSpc>
                <a:spcPct val="100000"/>
              </a:lnSpc>
              <a:spcBef>
                <a:spcPts val="0"/>
              </a:spcBef>
              <a:spcAft>
                <a:spcPts val="0"/>
              </a:spcAft>
              <a:buSzPts val="1100"/>
              <a:buChar char="○"/>
            </a:pPr>
            <a:r>
              <a:rPr lang="en"/>
              <a:t>1) Consume the items;</a:t>
            </a:r>
            <a:endParaRPr/>
          </a:p>
          <a:p>
            <a:pPr indent="-298450" lvl="1" marL="914400" rtl="0" algn="l">
              <a:lnSpc>
                <a:spcPct val="100000"/>
              </a:lnSpc>
              <a:spcBef>
                <a:spcPts val="0"/>
              </a:spcBef>
              <a:spcAft>
                <a:spcPts val="0"/>
              </a:spcAft>
              <a:buSzPts val="1100"/>
              <a:buChar char="○"/>
            </a:pPr>
            <a:r>
              <a:rPr lang="en"/>
              <a:t>2) Print the Shipper document.</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2" name="Shape 1372"/>
        <p:cNvGrpSpPr/>
        <p:nvPr/>
      </p:nvGrpSpPr>
      <p:grpSpPr>
        <a:xfrm>
          <a:off x="0" y="0"/>
          <a:ext cx="0" cy="0"/>
          <a:chOff x="0" y="0"/>
          <a:chExt cx="0" cy="0"/>
        </a:xfrm>
      </p:grpSpPr>
      <p:sp>
        <p:nvSpPr>
          <p:cNvPr id="1373" name="Google Shape;1373;g831c75c81d_0_19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4" name="Google Shape;1374;g831c75c81d_0_19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3" name="Shape 1383"/>
        <p:cNvGrpSpPr/>
        <p:nvPr/>
      </p:nvGrpSpPr>
      <p:grpSpPr>
        <a:xfrm>
          <a:off x="0" y="0"/>
          <a:ext cx="0" cy="0"/>
          <a:chOff x="0" y="0"/>
          <a:chExt cx="0" cy="0"/>
        </a:xfrm>
      </p:grpSpPr>
      <p:sp>
        <p:nvSpPr>
          <p:cNvPr id="1384" name="Google Shape;1384;g831c75c81d_0_1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g831c75c81d_0_19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1" name="Shape 1391"/>
        <p:cNvGrpSpPr/>
        <p:nvPr/>
      </p:nvGrpSpPr>
      <p:grpSpPr>
        <a:xfrm>
          <a:off x="0" y="0"/>
          <a:ext cx="0" cy="0"/>
          <a:chOff x="0" y="0"/>
          <a:chExt cx="0" cy="0"/>
        </a:xfrm>
      </p:grpSpPr>
      <p:sp>
        <p:nvSpPr>
          <p:cNvPr id="1392" name="Google Shape;1392;g831c75c81d_0_19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g831c75c81d_0_19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g831c75c81d_0_3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0" name="Google Shape;410;g831c75c81d_0_3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2" name="Shape 1402"/>
        <p:cNvGrpSpPr/>
        <p:nvPr/>
      </p:nvGrpSpPr>
      <p:grpSpPr>
        <a:xfrm>
          <a:off x="0" y="0"/>
          <a:ext cx="0" cy="0"/>
          <a:chOff x="0" y="0"/>
          <a:chExt cx="0" cy="0"/>
        </a:xfrm>
      </p:grpSpPr>
      <p:sp>
        <p:nvSpPr>
          <p:cNvPr id="1403" name="Google Shape;1403;g831c75c81d_0_19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g831c75c81d_0_19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1" name="Shape 1411"/>
        <p:cNvGrpSpPr/>
        <p:nvPr/>
      </p:nvGrpSpPr>
      <p:grpSpPr>
        <a:xfrm>
          <a:off x="0" y="0"/>
          <a:ext cx="0" cy="0"/>
          <a:chOff x="0" y="0"/>
          <a:chExt cx="0" cy="0"/>
        </a:xfrm>
      </p:grpSpPr>
      <p:sp>
        <p:nvSpPr>
          <p:cNvPr id="1412" name="Google Shape;1412;g831c75c81d_0_19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g831c75c81d_0_19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0" name="Shape 1420"/>
        <p:cNvGrpSpPr/>
        <p:nvPr/>
      </p:nvGrpSpPr>
      <p:grpSpPr>
        <a:xfrm>
          <a:off x="0" y="0"/>
          <a:ext cx="0" cy="0"/>
          <a:chOff x="0" y="0"/>
          <a:chExt cx="0" cy="0"/>
        </a:xfrm>
      </p:grpSpPr>
      <p:sp>
        <p:nvSpPr>
          <p:cNvPr id="1421" name="Google Shape;1421;g831c75c81d_0_19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g831c75c81d_0_19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9" name="Shape 1429"/>
        <p:cNvGrpSpPr/>
        <p:nvPr/>
      </p:nvGrpSpPr>
      <p:grpSpPr>
        <a:xfrm>
          <a:off x="0" y="0"/>
          <a:ext cx="0" cy="0"/>
          <a:chOff x="0" y="0"/>
          <a:chExt cx="0" cy="0"/>
        </a:xfrm>
      </p:grpSpPr>
      <p:sp>
        <p:nvSpPr>
          <p:cNvPr id="1430" name="Google Shape;1430;g831c75c81d_0_19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1" name="Google Shape;1431;g831c75c81d_0_19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8" name="Shape 1438"/>
        <p:cNvGrpSpPr/>
        <p:nvPr/>
      </p:nvGrpSpPr>
      <p:grpSpPr>
        <a:xfrm>
          <a:off x="0" y="0"/>
          <a:ext cx="0" cy="0"/>
          <a:chOff x="0" y="0"/>
          <a:chExt cx="0" cy="0"/>
        </a:xfrm>
      </p:grpSpPr>
      <p:sp>
        <p:nvSpPr>
          <p:cNvPr id="1439" name="Google Shape;1439;g831c75c81d_0_19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600"/>
              <a:buFont typeface="Calibri"/>
              <a:buNone/>
            </a:pPr>
            <a:r>
              <a:t/>
            </a:r>
            <a:endParaRPr b="0" i="0" sz="1600" u="none" cap="none" strike="noStrike">
              <a:solidFill>
                <a:schemeClr val="dk1"/>
              </a:solidFill>
              <a:latin typeface="Calibri"/>
              <a:ea typeface="Calibri"/>
              <a:cs typeface="Calibri"/>
              <a:sym typeface="Calibri"/>
            </a:endParaRPr>
          </a:p>
        </p:txBody>
      </p:sp>
      <p:sp>
        <p:nvSpPr>
          <p:cNvPr id="1440" name="Google Shape;1440;g831c75c81d_0_19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4" name="Shape 1444"/>
        <p:cNvGrpSpPr/>
        <p:nvPr/>
      </p:nvGrpSpPr>
      <p:grpSpPr>
        <a:xfrm>
          <a:off x="0" y="0"/>
          <a:ext cx="0" cy="0"/>
          <a:chOff x="0" y="0"/>
          <a:chExt cx="0" cy="0"/>
        </a:xfrm>
      </p:grpSpPr>
      <p:sp>
        <p:nvSpPr>
          <p:cNvPr id="1445" name="Google Shape;1445;g831c75c81d_0_19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6" name="Google Shape;1446;g831c75c81d_0_19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a:t>End User = 10C1001</a:t>
            </a:r>
            <a:endParaRPr/>
          </a:p>
          <a:p>
            <a:pPr indent="-298450" lvl="0" marL="457200" rtl="0" algn="l">
              <a:lnSpc>
                <a:spcPct val="100000"/>
              </a:lnSpc>
              <a:spcBef>
                <a:spcPts val="0"/>
              </a:spcBef>
              <a:spcAft>
                <a:spcPts val="0"/>
              </a:spcAft>
              <a:buSzPts val="1100"/>
              <a:buChar char="●"/>
            </a:pPr>
            <a:r>
              <a:rPr lang="en"/>
              <a:t>Item:01010</a:t>
            </a:r>
            <a:endParaRPr/>
          </a:p>
          <a:p>
            <a:pPr indent="-298450" lvl="0" marL="457200" rtl="0" algn="l">
              <a:lnSpc>
                <a:spcPct val="100000"/>
              </a:lnSpc>
              <a:spcBef>
                <a:spcPts val="0"/>
              </a:spcBef>
              <a:spcAft>
                <a:spcPts val="0"/>
              </a:spcAft>
              <a:buSzPts val="1100"/>
              <a:buChar char="●"/>
            </a:pPr>
            <a:r>
              <a:rPr lang="en"/>
              <a:t>Lot/Serial = 01010-0111-10</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2" name="Shape 1452"/>
        <p:cNvGrpSpPr/>
        <p:nvPr/>
      </p:nvGrpSpPr>
      <p:grpSpPr>
        <a:xfrm>
          <a:off x="0" y="0"/>
          <a:ext cx="0" cy="0"/>
          <a:chOff x="0" y="0"/>
          <a:chExt cx="0" cy="0"/>
        </a:xfrm>
      </p:grpSpPr>
      <p:sp>
        <p:nvSpPr>
          <p:cNvPr id="1453" name="Google Shape;1453;g831c75c81d_0_2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4" name="Google Shape;1454;g831c75c81d_0_2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9" name="Shape 1459"/>
        <p:cNvGrpSpPr/>
        <p:nvPr/>
      </p:nvGrpSpPr>
      <p:grpSpPr>
        <a:xfrm>
          <a:off x="0" y="0"/>
          <a:ext cx="0" cy="0"/>
          <a:chOff x="0" y="0"/>
          <a:chExt cx="0" cy="0"/>
        </a:xfrm>
      </p:grpSpPr>
      <p:sp>
        <p:nvSpPr>
          <p:cNvPr id="1460" name="Google Shape;1460;g831c75c81d_0_21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1" name="Google Shape;1461;g831c75c81d_0_21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7" name="Shape 1467"/>
        <p:cNvGrpSpPr/>
        <p:nvPr/>
      </p:nvGrpSpPr>
      <p:grpSpPr>
        <a:xfrm>
          <a:off x="0" y="0"/>
          <a:ext cx="0" cy="0"/>
          <a:chOff x="0" y="0"/>
          <a:chExt cx="0" cy="0"/>
        </a:xfrm>
      </p:grpSpPr>
      <p:sp>
        <p:nvSpPr>
          <p:cNvPr id="1468" name="Google Shape;1468;g831c75c81d_0_2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9" name="Google Shape;1469;g831c75c81d_0_2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3" name="Shape 1473"/>
        <p:cNvGrpSpPr/>
        <p:nvPr/>
      </p:nvGrpSpPr>
      <p:grpSpPr>
        <a:xfrm>
          <a:off x="0" y="0"/>
          <a:ext cx="0" cy="0"/>
          <a:chOff x="0" y="0"/>
          <a:chExt cx="0" cy="0"/>
        </a:xfrm>
      </p:grpSpPr>
      <p:sp>
        <p:nvSpPr>
          <p:cNvPr id="1474" name="Google Shape;1474;g831c75c81d_0_2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5" name="Google Shape;1475;g831c75c81d_0_2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png"/><Relationship Id="rId4" Type="http://schemas.openxmlformats.org/officeDocument/2006/relationships/image" Target="../media/image2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9.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2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png"/><Relationship Id="rId4"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png"/><Relationship Id="rId4" Type="http://schemas.openxmlformats.org/officeDocument/2006/relationships/image" Target="../media/image1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 Id="rId3" Type="http://schemas.openxmlformats.org/officeDocument/2006/relationships/image" Target="../media/image1.png"/><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8.png"/><Relationship Id="rId3" Type="http://schemas.openxmlformats.org/officeDocument/2006/relationships/image" Target="../media/image2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21.png"/><Relationship Id="rId4" Type="http://schemas.openxmlformats.org/officeDocument/2006/relationships/image" Target="../media/image2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 Id="rId3" Type="http://schemas.openxmlformats.org/officeDocument/2006/relationships/image" Target="../media/image27.png"/><Relationship Id="rId4" Type="http://schemas.openxmlformats.org/officeDocument/2006/relationships/image" Target="../media/image2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 Id="rId3" Type="http://schemas.openxmlformats.org/officeDocument/2006/relationships/image" Target="../media/image21.png"/><Relationship Id="rId4" Type="http://schemas.openxmlformats.org/officeDocument/2006/relationships/image" Target="../media/image26.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5.png"/><Relationship Id="rId3" Type="http://schemas.openxmlformats.org/officeDocument/2006/relationships/image" Target="../media/image21.png"/><Relationship Id="rId4" Type="http://schemas.openxmlformats.org/officeDocument/2006/relationships/image" Target="../media/image3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7.png"/><Relationship Id="rId3" Type="http://schemas.openxmlformats.org/officeDocument/2006/relationships/image" Target="../media/image21.png"/><Relationship Id="rId4" Type="http://schemas.openxmlformats.org/officeDocument/2006/relationships/image" Target="../media/image3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0.png"/><Relationship Id="rId3" Type="http://schemas.openxmlformats.org/officeDocument/2006/relationships/image" Target="../media/image21.png"/><Relationship Id="rId4" Type="http://schemas.openxmlformats.org/officeDocument/2006/relationships/image" Target="../media/image3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9.png"/><Relationship Id="rId3" Type="http://schemas.openxmlformats.org/officeDocument/2006/relationships/image" Target="../media/image21.png"/><Relationship Id="rId4" Type="http://schemas.openxmlformats.org/officeDocument/2006/relationships/image" Target="../media/image3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showMasterSp="0">
  <p:cSld name="1_Title Slide">
    <p:spTree>
      <p:nvGrpSpPr>
        <p:cNvPr id="56" name="Shape 56"/>
        <p:cNvGrpSpPr/>
        <p:nvPr/>
      </p:nvGrpSpPr>
      <p:grpSpPr>
        <a:xfrm>
          <a:off x="0" y="0"/>
          <a:ext cx="0" cy="0"/>
          <a:chOff x="0" y="0"/>
          <a:chExt cx="0" cy="0"/>
        </a:xfrm>
      </p:grpSpPr>
      <p:pic>
        <p:nvPicPr>
          <p:cNvPr id="57" name="Google Shape;57;p14"/>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58" name="Google Shape;58;p1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SzPts val="2400"/>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59" name="Google Shape;59;p1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solidFill>
                  <a:schemeClr val="dk1"/>
                </a:solidFill>
              </a:defRPr>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60" name="Google Shape;60;p14"/>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a:lvl1pPr>
            <a:lvl2pPr indent="0" lvl="1" marL="0" marR="0" rtl="0" algn="r">
              <a:lnSpc>
                <a:spcPct val="100000"/>
              </a:lnSpc>
              <a:spcBef>
                <a:spcPts val="0"/>
              </a:spcBef>
              <a:spcAft>
                <a:spcPts val="0"/>
              </a:spcAft>
              <a:buClr>
                <a:srgbClr val="000000"/>
              </a:buClr>
              <a:buSzPts val="1400"/>
              <a:buFont typeface="Arial"/>
              <a:buNone/>
              <a:defRPr/>
            </a:lvl2pPr>
            <a:lvl3pPr indent="0" lvl="2" marL="0" marR="0" rtl="0" algn="r">
              <a:lnSpc>
                <a:spcPct val="100000"/>
              </a:lnSpc>
              <a:spcBef>
                <a:spcPts val="0"/>
              </a:spcBef>
              <a:spcAft>
                <a:spcPts val="0"/>
              </a:spcAft>
              <a:buClr>
                <a:srgbClr val="000000"/>
              </a:buClr>
              <a:buSzPts val="1400"/>
              <a:buFont typeface="Arial"/>
              <a:buNone/>
              <a:defRPr/>
            </a:lvl3pPr>
            <a:lvl4pPr indent="0" lvl="3" marL="0" marR="0" rtl="0" algn="r">
              <a:lnSpc>
                <a:spcPct val="100000"/>
              </a:lnSpc>
              <a:spcBef>
                <a:spcPts val="0"/>
              </a:spcBef>
              <a:spcAft>
                <a:spcPts val="0"/>
              </a:spcAft>
              <a:buClr>
                <a:srgbClr val="000000"/>
              </a:buClr>
              <a:buSzPts val="1400"/>
              <a:buFont typeface="Arial"/>
              <a:buNone/>
              <a:defRPr/>
            </a:lvl4pPr>
            <a:lvl5pPr indent="0" lvl="4" marL="0" marR="0" rtl="0" algn="r">
              <a:lnSpc>
                <a:spcPct val="100000"/>
              </a:lnSpc>
              <a:spcBef>
                <a:spcPts val="0"/>
              </a:spcBef>
              <a:spcAft>
                <a:spcPts val="0"/>
              </a:spcAft>
              <a:buClr>
                <a:srgbClr val="000000"/>
              </a:buClr>
              <a:buSzPts val="1400"/>
              <a:buFont typeface="Arial"/>
              <a:buNone/>
              <a:defRPr/>
            </a:lvl5pPr>
            <a:lvl6pPr indent="0" lvl="5" marL="0" marR="0" rtl="0" algn="r">
              <a:lnSpc>
                <a:spcPct val="100000"/>
              </a:lnSpc>
              <a:spcBef>
                <a:spcPts val="0"/>
              </a:spcBef>
              <a:spcAft>
                <a:spcPts val="0"/>
              </a:spcAft>
              <a:buClr>
                <a:srgbClr val="000000"/>
              </a:buClr>
              <a:buSzPts val="1400"/>
              <a:buFont typeface="Arial"/>
              <a:buNone/>
              <a:defRPr/>
            </a:lvl6pPr>
            <a:lvl7pPr indent="0" lvl="6" marL="0" marR="0" rtl="0" algn="r">
              <a:lnSpc>
                <a:spcPct val="100000"/>
              </a:lnSpc>
              <a:spcBef>
                <a:spcPts val="0"/>
              </a:spcBef>
              <a:spcAft>
                <a:spcPts val="0"/>
              </a:spcAft>
              <a:buClr>
                <a:srgbClr val="000000"/>
              </a:buClr>
              <a:buSzPts val="1400"/>
              <a:buFont typeface="Arial"/>
              <a:buNone/>
              <a:defRPr/>
            </a:lvl7pPr>
            <a:lvl8pPr indent="0" lvl="7" marL="0" marR="0" rtl="0" algn="r">
              <a:lnSpc>
                <a:spcPct val="100000"/>
              </a:lnSpc>
              <a:spcBef>
                <a:spcPts val="0"/>
              </a:spcBef>
              <a:spcAft>
                <a:spcPts val="0"/>
              </a:spcAft>
              <a:buClr>
                <a:srgbClr val="000000"/>
              </a:buClr>
              <a:buSzPts val="1400"/>
              <a:buFont typeface="Arial"/>
              <a:buNone/>
              <a:defRPr/>
            </a:lvl8pPr>
            <a:lvl9pPr indent="0" lvl="8" marL="0" marR="0" rtl="0" algn="r">
              <a:lnSpc>
                <a:spcPct val="100000"/>
              </a:lnSpc>
              <a:spcBef>
                <a:spcPts val="0"/>
              </a:spcBef>
              <a:spcAft>
                <a:spcPts val="0"/>
              </a:spcAft>
              <a:buClr>
                <a:srgbClr val="000000"/>
              </a:buClr>
              <a:buSzPts val="1400"/>
              <a:buFont typeface="Arial"/>
              <a:buNone/>
              <a:defRPr/>
            </a:lvl9pPr>
          </a:lstStyle>
          <a:p>
            <a:pPr indent="0" lvl="0" marL="0" rtl="0" algn="r">
              <a:spcBef>
                <a:spcPts val="0"/>
              </a:spcBef>
              <a:spcAft>
                <a:spcPts val="0"/>
              </a:spcAft>
              <a:buNone/>
            </a:pPr>
            <a:fld id="{00000000-1234-1234-1234-123412341234}" type="slidenum">
              <a:rPr lang="en"/>
              <a:t>‹#›</a:t>
            </a:fld>
            <a:endParaRPr/>
          </a:p>
        </p:txBody>
      </p:sp>
      <p:sp>
        <p:nvSpPr>
          <p:cNvPr id="61" name="Google Shape;61;p14"/>
          <p:cNvSpPr/>
          <p:nvPr>
            <p:ph idx="2" type="pic"/>
          </p:nvPr>
        </p:nvSpPr>
        <p:spPr>
          <a:xfrm>
            <a:off x="7406640" y="2331720"/>
            <a:ext cx="14229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21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62" name="Google Shape;62;p14"/>
          <p:cNvPicPr preferRelativeResize="0"/>
          <p:nvPr/>
        </p:nvPicPr>
        <p:blipFill rotWithShape="1">
          <a:blip r:embed="rId3">
            <a:alphaModFix/>
          </a:blip>
          <a:srcRect b="0" l="0" r="0" t="0"/>
          <a:stretch/>
        </p:blipFill>
        <p:spPr>
          <a:xfrm>
            <a:off x="314325" y="285750"/>
            <a:ext cx="852488" cy="852488"/>
          </a:xfrm>
          <a:prstGeom prst="rect">
            <a:avLst/>
          </a:prstGeom>
          <a:noFill/>
          <a:ln>
            <a:noFill/>
          </a:ln>
        </p:spPr>
      </p:pic>
      <p:sp>
        <p:nvSpPr>
          <p:cNvPr id="63" name="Google Shape;63;p14"/>
          <p:cNvSpPr/>
          <p:nvPr/>
        </p:nvSpPr>
        <p:spPr>
          <a:xfrm>
            <a:off x="0" y="1928200"/>
            <a:ext cx="9144900" cy="810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Title and Content">
  <p:cSld name="2 Title and Content">
    <p:spTree>
      <p:nvGrpSpPr>
        <p:cNvPr id="64" name="Shape 64"/>
        <p:cNvGrpSpPr/>
        <p:nvPr/>
      </p:nvGrpSpPr>
      <p:grpSpPr>
        <a:xfrm>
          <a:off x="0" y="0"/>
          <a:ext cx="0" cy="0"/>
          <a:chOff x="0" y="0"/>
          <a:chExt cx="0" cy="0"/>
        </a:xfrm>
      </p:grpSpPr>
      <p:sp>
        <p:nvSpPr>
          <p:cNvPr id="65" name="Google Shape;65;p1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66" name="Google Shape;66;p1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67" name="Google Shape;67;p1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68" name="Google Shape;68;p1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type="title">
  <p:cSld name="TITLE">
    <p:spTree>
      <p:nvGrpSpPr>
        <p:cNvPr id="69" name="Shape 69"/>
        <p:cNvGrpSpPr/>
        <p:nvPr/>
      </p:nvGrpSpPr>
      <p:grpSpPr>
        <a:xfrm>
          <a:off x="0" y="0"/>
          <a:ext cx="0" cy="0"/>
          <a:chOff x="0" y="0"/>
          <a:chExt cx="0" cy="0"/>
        </a:xfrm>
      </p:grpSpPr>
      <p:pic>
        <p:nvPicPr>
          <p:cNvPr id="70" name="Google Shape;70;p16"/>
          <p:cNvPicPr preferRelativeResize="0"/>
          <p:nvPr/>
        </p:nvPicPr>
        <p:blipFill rotWithShape="1">
          <a:blip r:embed="rId2">
            <a:alphaModFix/>
          </a:blip>
          <a:srcRect b="0" l="0" r="0" t="0"/>
          <a:stretch/>
        </p:blipFill>
        <p:spPr>
          <a:xfrm>
            <a:off x="0" y="0"/>
            <a:ext cx="9143998" cy="1972235"/>
          </a:xfrm>
          <a:prstGeom prst="rect">
            <a:avLst/>
          </a:prstGeom>
          <a:noFill/>
          <a:ln>
            <a:noFill/>
          </a:ln>
        </p:spPr>
      </p:pic>
      <p:pic>
        <p:nvPicPr>
          <p:cNvPr id="71" name="Google Shape;71;p16"/>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72" name="Google Shape;72;p16"/>
          <p:cNvPicPr preferRelativeResize="0"/>
          <p:nvPr/>
        </p:nvPicPr>
        <p:blipFill rotWithShape="1">
          <a:blip r:embed="rId4">
            <a:alphaModFix/>
          </a:blip>
          <a:srcRect b="0" l="0" r="0" t="0"/>
          <a:stretch/>
        </p:blipFill>
        <p:spPr>
          <a:xfrm>
            <a:off x="0" y="1928200"/>
            <a:ext cx="9144900" cy="81000"/>
          </a:xfrm>
          <a:prstGeom prst="rect">
            <a:avLst/>
          </a:prstGeom>
          <a:noFill/>
          <a:ln>
            <a:noFill/>
          </a:ln>
        </p:spPr>
      </p:pic>
      <p:sp>
        <p:nvSpPr>
          <p:cNvPr id="73" name="Google Shape;73;p1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SzPts val="2400"/>
              <a:buNone/>
              <a:defRPr sz="2700"/>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74" name="Google Shape;74;p16"/>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75" name="Google Shape;75;p16"/>
          <p:cNvSpPr txBox="1"/>
          <p:nvPr>
            <p:ph idx="12" type="sldNum"/>
          </p:nvPr>
        </p:nvSpPr>
        <p:spPr>
          <a:xfrm>
            <a:off x="8556784" y="4749851"/>
            <a:ext cx="548700" cy="393600"/>
          </a:xfrm>
          <a:prstGeom prst="rect">
            <a:avLst/>
          </a:prstGeom>
          <a:noFill/>
          <a:ln>
            <a:noFill/>
          </a:ln>
        </p:spPr>
        <p:txBody>
          <a:bodyPr anchorCtr="0" anchor="t"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thruBlk="1"/>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 Blank" type="blank">
  <p:cSld name="BLANK">
    <p:spTree>
      <p:nvGrpSpPr>
        <p:cNvPr id="76" name="Shape 76"/>
        <p:cNvGrpSpPr/>
        <p:nvPr/>
      </p:nvGrpSpPr>
      <p:grpSpPr>
        <a:xfrm>
          <a:off x="0" y="0"/>
          <a:ext cx="0" cy="0"/>
          <a:chOff x="0" y="0"/>
          <a:chExt cx="0" cy="0"/>
        </a:xfrm>
      </p:grpSpPr>
      <p:sp>
        <p:nvSpPr>
          <p:cNvPr id="77" name="Google Shape;77;p1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 Title Only">
  <p:cSld name="5 Title Only">
    <p:spTree>
      <p:nvGrpSpPr>
        <p:cNvPr id="78" name="Shape 78"/>
        <p:cNvGrpSpPr/>
        <p:nvPr/>
      </p:nvGrpSpPr>
      <p:grpSpPr>
        <a:xfrm>
          <a:off x="0" y="0"/>
          <a:ext cx="0" cy="0"/>
          <a:chOff x="0" y="0"/>
          <a:chExt cx="0" cy="0"/>
        </a:xfrm>
      </p:grpSpPr>
      <p:sp>
        <p:nvSpPr>
          <p:cNvPr id="79" name="Google Shape;79;p1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80" name="Google Shape;80;p18"/>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81" name="Google Shape;81;p1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Two Content">
  <p:cSld name="4 Two Content">
    <p:spTree>
      <p:nvGrpSpPr>
        <p:cNvPr id="82" name="Shape 82"/>
        <p:cNvGrpSpPr/>
        <p:nvPr/>
      </p:nvGrpSpPr>
      <p:grpSpPr>
        <a:xfrm>
          <a:off x="0" y="0"/>
          <a:ext cx="0" cy="0"/>
          <a:chOff x="0" y="0"/>
          <a:chExt cx="0" cy="0"/>
        </a:xfrm>
      </p:grpSpPr>
      <p:sp>
        <p:nvSpPr>
          <p:cNvPr id="83" name="Google Shape;83;p1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84" name="Google Shape;84;p19"/>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85" name="Google Shape;85;p19"/>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86" name="Google Shape;86;p19"/>
          <p:cNvSpPr txBox="1"/>
          <p:nvPr>
            <p:ph idx="2" type="body"/>
          </p:nvPr>
        </p:nvSpPr>
        <p:spPr>
          <a:xfrm>
            <a:off x="315468"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87" name="Google Shape;87;p19"/>
          <p:cNvSpPr txBox="1"/>
          <p:nvPr>
            <p:ph idx="3" type="body"/>
          </p:nvPr>
        </p:nvSpPr>
        <p:spPr>
          <a:xfrm>
            <a:off x="4649724"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Title and Content Dark BG" showMasterSp="0">
  <p:cSld name="3 Title and Content Dark BG">
    <p:bg>
      <p:bgPr>
        <a:solidFill>
          <a:schemeClr val="accent1"/>
        </a:solidFill>
      </p:bgPr>
    </p:bg>
    <p:spTree>
      <p:nvGrpSpPr>
        <p:cNvPr id="88" name="Shape 88"/>
        <p:cNvGrpSpPr/>
        <p:nvPr/>
      </p:nvGrpSpPr>
      <p:grpSpPr>
        <a:xfrm>
          <a:off x="0" y="0"/>
          <a:ext cx="0" cy="0"/>
          <a:chOff x="0" y="0"/>
          <a:chExt cx="0" cy="0"/>
        </a:xfrm>
      </p:grpSpPr>
      <p:sp>
        <p:nvSpPr>
          <p:cNvPr id="89" name="Google Shape;89;p20"/>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None/>
              <a:defRPr b="0" sz="1400" cap="none">
                <a:solidFill>
                  <a:schemeClr val="lt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90" name="Google Shape;90;p2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1" name="Google Shape;91;p20"/>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2400"/>
              <a:buFont typeface="Century Gothic"/>
              <a:buNone/>
              <a:defRPr>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92" name="Google Shape;92;p20"/>
          <p:cNvSpPr txBox="1"/>
          <p:nvPr>
            <p:ph idx="2" type="body"/>
          </p:nvPr>
        </p:nvSpPr>
        <p:spPr>
          <a:xfrm>
            <a:off x="315468" y="1145286"/>
            <a:ext cx="8517600" cy="36141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Clr>
                <a:schemeClr val="lt1"/>
              </a:buClr>
              <a:buSzPts val="2100"/>
              <a:buChar char="•"/>
              <a:defRPr>
                <a:solidFill>
                  <a:schemeClr val="lt1"/>
                </a:solidFill>
              </a:defRPr>
            </a:lvl1pPr>
            <a:lvl2pPr indent="-342900" lvl="1" marL="914400" rtl="0" algn="l">
              <a:lnSpc>
                <a:spcPct val="95000"/>
              </a:lnSpc>
              <a:spcBef>
                <a:spcPts val="500"/>
              </a:spcBef>
              <a:spcAft>
                <a:spcPts val="0"/>
              </a:spcAft>
              <a:buClr>
                <a:schemeClr val="lt1"/>
              </a:buClr>
              <a:buSzPts val="1800"/>
              <a:buChar char="–"/>
              <a:defRPr>
                <a:solidFill>
                  <a:schemeClr val="lt1"/>
                </a:solidFill>
              </a:defRPr>
            </a:lvl2pPr>
            <a:lvl3pPr indent="-323850" lvl="2" marL="1371600" rtl="0" algn="l">
              <a:lnSpc>
                <a:spcPct val="95000"/>
              </a:lnSpc>
              <a:spcBef>
                <a:spcPts val="500"/>
              </a:spcBef>
              <a:spcAft>
                <a:spcPts val="0"/>
              </a:spcAft>
              <a:buClr>
                <a:schemeClr val="lt1"/>
              </a:buClr>
              <a:buSzPts val="1500"/>
              <a:buChar char="–"/>
              <a:defRPr>
                <a:solidFill>
                  <a:schemeClr val="lt1"/>
                </a:solidFill>
              </a:defRPr>
            </a:lvl3pPr>
            <a:lvl4pPr indent="-323850" lvl="3" marL="1828800" rtl="0" algn="l">
              <a:lnSpc>
                <a:spcPct val="95000"/>
              </a:lnSpc>
              <a:spcBef>
                <a:spcPts val="500"/>
              </a:spcBef>
              <a:spcAft>
                <a:spcPts val="0"/>
              </a:spcAft>
              <a:buClr>
                <a:schemeClr val="lt1"/>
              </a:buClr>
              <a:buSzPts val="1500"/>
              <a:buChar char="–"/>
              <a:defRPr>
                <a:solidFill>
                  <a:schemeClr val="lt1"/>
                </a:solidFill>
              </a:defRPr>
            </a:lvl4pPr>
            <a:lvl5pPr indent="-323850" lvl="4" marL="2286000" rtl="0" algn="l">
              <a:lnSpc>
                <a:spcPct val="95000"/>
              </a:lnSpc>
              <a:spcBef>
                <a:spcPts val="500"/>
              </a:spcBef>
              <a:spcAft>
                <a:spcPts val="0"/>
              </a:spcAft>
              <a:buClr>
                <a:schemeClr val="lt1"/>
              </a:buClr>
              <a:buSzPts val="1500"/>
              <a:buChar char="–"/>
              <a:defRPr>
                <a:solidFill>
                  <a:schemeClr val="lt1"/>
                </a:solidFill>
              </a:defRPr>
            </a:lvl5pPr>
            <a:lvl6pPr indent="-323850" lvl="5" marL="2743200" rtl="0" algn="l">
              <a:lnSpc>
                <a:spcPct val="95000"/>
              </a:lnSpc>
              <a:spcBef>
                <a:spcPts val="500"/>
              </a:spcBef>
              <a:spcAft>
                <a:spcPts val="0"/>
              </a:spcAft>
              <a:buClr>
                <a:schemeClr val="lt1"/>
              </a:buClr>
              <a:buSzPts val="1500"/>
              <a:buChar char="–"/>
              <a:defRPr>
                <a:solidFill>
                  <a:schemeClr val="lt1"/>
                </a:solidFill>
              </a:defRPr>
            </a:lvl6pPr>
            <a:lvl7pPr indent="-323850" lvl="6" marL="3200400" rtl="0" algn="l">
              <a:lnSpc>
                <a:spcPct val="95000"/>
              </a:lnSpc>
              <a:spcBef>
                <a:spcPts val="500"/>
              </a:spcBef>
              <a:spcAft>
                <a:spcPts val="0"/>
              </a:spcAft>
              <a:buClr>
                <a:schemeClr val="lt1"/>
              </a:buClr>
              <a:buSzPts val="1500"/>
              <a:buChar char="–"/>
              <a:defRPr>
                <a:solidFill>
                  <a:schemeClr val="lt1"/>
                </a:solidFill>
              </a:defRPr>
            </a:lvl7pPr>
            <a:lvl8pPr indent="-323850" lvl="7" marL="3657600" rtl="0" algn="l">
              <a:lnSpc>
                <a:spcPct val="95000"/>
              </a:lnSpc>
              <a:spcBef>
                <a:spcPts val="500"/>
              </a:spcBef>
              <a:spcAft>
                <a:spcPts val="0"/>
              </a:spcAft>
              <a:buClr>
                <a:schemeClr val="lt1"/>
              </a:buClr>
              <a:buSzPts val="1500"/>
              <a:buChar char="–"/>
              <a:defRPr>
                <a:solidFill>
                  <a:schemeClr val="lt1"/>
                </a:solidFill>
              </a:defRPr>
            </a:lvl8pPr>
            <a:lvl9pPr indent="-323850" lvl="8" marL="4114800" rtl="0" algn="l">
              <a:lnSpc>
                <a:spcPct val="95000"/>
              </a:lnSpc>
              <a:spcBef>
                <a:spcPts val="500"/>
              </a:spcBef>
              <a:spcAft>
                <a:spcPts val="500"/>
              </a:spcAft>
              <a:buClr>
                <a:schemeClr val="lt1"/>
              </a:buClr>
              <a:buSzPts val="1500"/>
              <a:buChar char="–"/>
              <a:defRPr>
                <a:solidFill>
                  <a:schemeClr val="l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 Section Header" showMasterSp="0">
  <p:cSld name="6 Section Header">
    <p:bg>
      <p:bgPr>
        <a:solidFill>
          <a:schemeClr val="accent1"/>
        </a:solidFill>
      </p:bgPr>
    </p:bg>
    <p:spTree>
      <p:nvGrpSpPr>
        <p:cNvPr id="93" name="Shape 93"/>
        <p:cNvGrpSpPr/>
        <p:nvPr/>
      </p:nvGrpSpPr>
      <p:grpSpPr>
        <a:xfrm>
          <a:off x="0" y="0"/>
          <a:ext cx="0" cy="0"/>
          <a:chOff x="0" y="0"/>
          <a:chExt cx="0" cy="0"/>
        </a:xfrm>
      </p:grpSpPr>
      <p:sp>
        <p:nvSpPr>
          <p:cNvPr id="94" name="Google Shape;94;p2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95" name="Google Shape;95;p21"/>
          <p:cNvSpPr txBox="1"/>
          <p:nvPr>
            <p:ph idx="1" type="body"/>
          </p:nvPr>
        </p:nvSpPr>
        <p:spPr>
          <a:xfrm>
            <a:off x="457200" y="2688838"/>
            <a:ext cx="8229600" cy="1491600"/>
          </a:xfrm>
          <a:prstGeom prst="rect">
            <a:avLst/>
          </a:prstGeom>
          <a:noFill/>
          <a:ln>
            <a:noFill/>
          </a:ln>
        </p:spPr>
        <p:txBody>
          <a:bodyPr anchorCtr="0" anchor="t" bIns="0" lIns="0" spcFirstLastPara="1" rIns="0" wrap="square" tIns="0">
            <a:noAutofit/>
          </a:bodyPr>
          <a:lstStyle>
            <a:lvl1pPr indent="-228600" lvl="0" marL="457200" rtl="0" algn="ctr">
              <a:lnSpc>
                <a:spcPct val="95000"/>
              </a:lnSpc>
              <a:spcBef>
                <a:spcPts val="0"/>
              </a:spcBef>
              <a:spcAft>
                <a:spcPts val="0"/>
              </a:spcAft>
              <a:buSzPts val="1500"/>
              <a:buFont typeface="Century Gothic"/>
              <a:buNone/>
              <a:defRPr b="0" sz="15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96" name="Google Shape;96;p21"/>
          <p:cNvSpPr txBox="1"/>
          <p:nvPr>
            <p:ph type="title"/>
          </p:nvPr>
        </p:nvSpPr>
        <p:spPr>
          <a:xfrm>
            <a:off x="457200" y="1537195"/>
            <a:ext cx="8229600" cy="1087800"/>
          </a:xfrm>
          <a:prstGeom prst="rect">
            <a:avLst/>
          </a:prstGeom>
          <a:noFill/>
          <a:ln>
            <a:noFill/>
          </a:ln>
        </p:spPr>
        <p:txBody>
          <a:bodyPr anchorCtr="0" anchor="t" bIns="34275" lIns="68575" spcFirstLastPara="1" rIns="68575" wrap="square" tIns="34275">
            <a:noAutofit/>
          </a:bodyPr>
          <a:lstStyle>
            <a:lvl1pPr lvl="0" rtl="0" algn="ctr">
              <a:lnSpc>
                <a:spcPct val="100000"/>
              </a:lnSpc>
              <a:spcBef>
                <a:spcPts val="0"/>
              </a:spcBef>
              <a:spcAft>
                <a:spcPts val="0"/>
              </a:spcAft>
              <a:buClr>
                <a:schemeClr val="lt1"/>
              </a:buClr>
              <a:buSzPts val="2700"/>
              <a:buFont typeface="Century Gothic"/>
              <a:buNone/>
              <a:defRPr sz="2700">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97" name="Google Shape;97;p21"/>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Font typeface="Century Gothic"/>
              <a:buNone/>
              <a:defRPr b="0" sz="14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 List of Items/Names">
  <p:cSld name="7 List of Items/Names">
    <p:spTree>
      <p:nvGrpSpPr>
        <p:cNvPr id="98" name="Shape 98"/>
        <p:cNvGrpSpPr/>
        <p:nvPr/>
      </p:nvGrpSpPr>
      <p:grpSpPr>
        <a:xfrm>
          <a:off x="0" y="0"/>
          <a:ext cx="0" cy="0"/>
          <a:chOff x="0" y="0"/>
          <a:chExt cx="0" cy="0"/>
        </a:xfrm>
      </p:grpSpPr>
      <p:sp>
        <p:nvSpPr>
          <p:cNvPr id="99" name="Google Shape;99;p2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00" name="Google Shape;100;p22"/>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101" name="Google Shape;101;p2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02" name="Google Shape;102;p22"/>
          <p:cNvSpPr txBox="1"/>
          <p:nvPr>
            <p:ph idx="2" type="body"/>
          </p:nvPr>
        </p:nvSpPr>
        <p:spPr>
          <a:xfrm>
            <a:off x="315468" y="1172718"/>
            <a:ext cx="27774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103" name="Google Shape;103;p22"/>
          <p:cNvSpPr txBox="1"/>
          <p:nvPr>
            <p:ph idx="3" type="body"/>
          </p:nvPr>
        </p:nvSpPr>
        <p:spPr>
          <a:xfrm>
            <a:off x="3236976" y="1172718"/>
            <a:ext cx="26472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104" name="Google Shape;104;p22"/>
          <p:cNvSpPr txBox="1"/>
          <p:nvPr>
            <p:ph idx="4" type="body"/>
          </p:nvPr>
        </p:nvSpPr>
        <p:spPr>
          <a:xfrm>
            <a:off x="6028182" y="1172718"/>
            <a:ext cx="27981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 Left Side Header">
  <p:cSld name="8 Left Side Header">
    <p:spTree>
      <p:nvGrpSpPr>
        <p:cNvPr id="105" name="Shape 105"/>
        <p:cNvGrpSpPr/>
        <p:nvPr/>
      </p:nvGrpSpPr>
      <p:grpSpPr>
        <a:xfrm>
          <a:off x="0" y="0"/>
          <a:ext cx="0" cy="0"/>
          <a:chOff x="0" y="0"/>
          <a:chExt cx="0" cy="0"/>
        </a:xfrm>
      </p:grpSpPr>
      <p:sp>
        <p:nvSpPr>
          <p:cNvPr id="106" name="Google Shape;106;p23"/>
          <p:cNvSpPr txBox="1"/>
          <p:nvPr>
            <p:ph type="title"/>
          </p:nvPr>
        </p:nvSpPr>
        <p:spPr>
          <a:xfrm>
            <a:off x="242351" y="2171508"/>
            <a:ext cx="3804000" cy="2457600"/>
          </a:xfrm>
          <a:prstGeom prst="rect">
            <a:avLst/>
          </a:prstGeom>
          <a:noFill/>
          <a:ln>
            <a:noFill/>
          </a:ln>
        </p:spPr>
        <p:txBody>
          <a:bodyPr anchorCtr="0" anchor="t" bIns="0" lIns="0" spcFirstLastPara="1" rIns="0" wrap="square" tIns="0">
            <a:noAutofit/>
          </a:bodyPr>
          <a:lstStyle>
            <a:lvl1pPr lvl="0" rtl="0" algn="ctr">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07" name="Google Shape;107;p23"/>
          <p:cNvSpPr txBox="1"/>
          <p:nvPr>
            <p:ph idx="1" type="body"/>
          </p:nvPr>
        </p:nvSpPr>
        <p:spPr>
          <a:xfrm>
            <a:off x="242351" y="285751"/>
            <a:ext cx="3804000" cy="18357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None/>
              <a:defRPr b="0" sz="1400" cap="none">
                <a:solidFill>
                  <a:schemeClr val="dk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108" name="Google Shape;108;p2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09" name="Google Shape;109;p23"/>
          <p:cNvSpPr txBox="1"/>
          <p:nvPr>
            <p:ph idx="2" type="body"/>
          </p:nvPr>
        </p:nvSpPr>
        <p:spPr>
          <a:xfrm>
            <a:off x="4251960" y="288036"/>
            <a:ext cx="4574100" cy="4341000"/>
          </a:xfrm>
          <a:prstGeom prst="rect">
            <a:avLst/>
          </a:prstGeom>
          <a:noFill/>
          <a:ln>
            <a:noFill/>
          </a:ln>
        </p:spPr>
        <p:txBody>
          <a:bodyPr anchorCtr="0" anchor="ctr"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 Logo Web Slide" showMasterSp="0">
  <p:cSld name="10 Logo Web Slide">
    <p:bg>
      <p:bgPr>
        <a:solidFill>
          <a:schemeClr val="lt1"/>
        </a:solidFill>
      </p:bgPr>
    </p:bg>
    <p:spTree>
      <p:nvGrpSpPr>
        <p:cNvPr id="110" name="Shape 110"/>
        <p:cNvGrpSpPr/>
        <p:nvPr/>
      </p:nvGrpSpPr>
      <p:grpSpPr>
        <a:xfrm>
          <a:off x="0" y="0"/>
          <a:ext cx="0" cy="0"/>
          <a:chOff x="0" y="0"/>
          <a:chExt cx="0" cy="0"/>
        </a:xfrm>
      </p:grpSpPr>
      <p:pic>
        <p:nvPicPr>
          <p:cNvPr id="111" name="Google Shape;111;p24"/>
          <p:cNvPicPr preferRelativeResize="0"/>
          <p:nvPr/>
        </p:nvPicPr>
        <p:blipFill rotWithShape="1">
          <a:blip r:embed="rId2">
            <a:alphaModFix/>
          </a:blip>
          <a:srcRect b="0" l="0" r="0" t="0"/>
          <a:stretch/>
        </p:blipFill>
        <p:spPr>
          <a:xfrm>
            <a:off x="0" y="0"/>
            <a:ext cx="9144000" cy="3093834"/>
          </a:xfrm>
          <a:prstGeom prst="rect">
            <a:avLst/>
          </a:prstGeom>
          <a:noFill/>
          <a:ln>
            <a:noFill/>
          </a:ln>
        </p:spPr>
      </p:pic>
      <p:sp>
        <p:nvSpPr>
          <p:cNvPr id="112" name="Google Shape;112;p2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13" name="Google Shape;113;p24"/>
          <p:cNvPicPr preferRelativeResize="0"/>
          <p:nvPr/>
        </p:nvPicPr>
        <p:blipFill rotWithShape="1">
          <a:blip r:embed="rId3">
            <a:alphaModFix/>
          </a:blip>
          <a:srcRect b="0" l="0" r="0" t="0"/>
          <a:stretch/>
        </p:blipFill>
        <p:spPr>
          <a:xfrm>
            <a:off x="3752481" y="722243"/>
            <a:ext cx="1649348" cy="1649348"/>
          </a:xfrm>
          <a:prstGeom prst="rect">
            <a:avLst/>
          </a:prstGeom>
          <a:noFill/>
          <a:ln>
            <a:noFill/>
          </a:ln>
        </p:spPr>
      </p:pic>
      <p:pic>
        <p:nvPicPr>
          <p:cNvPr id="114" name="Google Shape;114;p24"/>
          <p:cNvPicPr preferRelativeResize="0"/>
          <p:nvPr/>
        </p:nvPicPr>
        <p:blipFill rotWithShape="1">
          <a:blip r:embed="rId4">
            <a:alphaModFix/>
          </a:blip>
          <a:srcRect b="0" l="0" r="0" t="0"/>
          <a:stretch/>
        </p:blipFill>
        <p:spPr>
          <a:xfrm>
            <a:off x="2291155" y="3583692"/>
            <a:ext cx="4572000" cy="1045458"/>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 Color Palette">
  <p:cSld name="CUSTOM">
    <p:spTree>
      <p:nvGrpSpPr>
        <p:cNvPr id="115" name="Shape 115"/>
        <p:cNvGrpSpPr/>
        <p:nvPr/>
      </p:nvGrpSpPr>
      <p:grpSpPr>
        <a:xfrm>
          <a:off x="0" y="0"/>
          <a:ext cx="0" cy="0"/>
          <a:chOff x="0" y="0"/>
          <a:chExt cx="0" cy="0"/>
        </a:xfrm>
      </p:grpSpPr>
      <p:sp>
        <p:nvSpPr>
          <p:cNvPr id="116" name="Google Shape;116;p25"/>
          <p:cNvSpPr txBox="1"/>
          <p:nvPr/>
        </p:nvSpPr>
        <p:spPr>
          <a:xfrm>
            <a:off x="315468" y="510708"/>
            <a:ext cx="8497200" cy="342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rgbClr val="000000"/>
                </a:solidFill>
                <a:latin typeface="Century Gothic"/>
                <a:ea typeface="Century Gothic"/>
                <a:cs typeface="Century Gothic"/>
                <a:sym typeface="Century Gothic"/>
              </a:rPr>
              <a:t>Color Palette</a:t>
            </a:r>
            <a:endParaRPr b="1" i="0" sz="2400" u="none" cap="none" strike="noStrike">
              <a:solidFill>
                <a:srgbClr val="000000"/>
              </a:solidFill>
              <a:latin typeface="Century Gothic"/>
              <a:ea typeface="Century Gothic"/>
              <a:cs typeface="Century Gothic"/>
              <a:sym typeface="Century Gothic"/>
            </a:endParaRPr>
          </a:p>
        </p:txBody>
      </p:sp>
      <p:sp>
        <p:nvSpPr>
          <p:cNvPr id="117" name="Google Shape;117;p25"/>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18" name="Google Shape;118;p25"/>
          <p:cNvSpPr/>
          <p:nvPr/>
        </p:nvSpPr>
        <p:spPr>
          <a:xfrm>
            <a:off x="796369" y="1782938"/>
            <a:ext cx="595500" cy="608100"/>
          </a:xfrm>
          <a:prstGeom prst="rect">
            <a:avLst/>
          </a:prstGeom>
          <a:solidFill>
            <a:srgbClr val="5A87C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19" name="Google Shape;119;p25"/>
          <p:cNvSpPr/>
          <p:nvPr/>
        </p:nvSpPr>
        <p:spPr>
          <a:xfrm>
            <a:off x="1569431" y="1782938"/>
            <a:ext cx="595500" cy="608100"/>
          </a:xfrm>
          <a:prstGeom prst="rect">
            <a:avLst/>
          </a:prstGeom>
          <a:solidFill>
            <a:srgbClr val="406EA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0" name="Google Shape;120;p25"/>
          <p:cNvSpPr/>
          <p:nvPr/>
        </p:nvSpPr>
        <p:spPr>
          <a:xfrm>
            <a:off x="2342494" y="1782938"/>
            <a:ext cx="595500" cy="608100"/>
          </a:xfrm>
          <a:prstGeom prst="rect">
            <a:avLst/>
          </a:prstGeom>
          <a:solidFill>
            <a:srgbClr val="E8862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1" name="Google Shape;121;p25"/>
          <p:cNvSpPr/>
          <p:nvPr/>
        </p:nvSpPr>
        <p:spPr>
          <a:xfrm>
            <a:off x="3115556" y="1782938"/>
            <a:ext cx="595500" cy="608100"/>
          </a:xfrm>
          <a:prstGeom prst="rect">
            <a:avLst/>
          </a:prstGeom>
          <a:solidFill>
            <a:srgbClr val="87C05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2" name="Google Shape;122;p25"/>
          <p:cNvSpPr/>
          <p:nvPr/>
        </p:nvSpPr>
        <p:spPr>
          <a:xfrm>
            <a:off x="3888619" y="1782938"/>
            <a:ext cx="595500" cy="608100"/>
          </a:xfrm>
          <a:prstGeom prst="rect">
            <a:avLst/>
          </a:prstGeom>
          <a:solidFill>
            <a:srgbClr val="A364B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3" name="Google Shape;123;p25"/>
          <p:cNvSpPr/>
          <p:nvPr/>
        </p:nvSpPr>
        <p:spPr>
          <a:xfrm>
            <a:off x="4661681" y="1782938"/>
            <a:ext cx="595500" cy="608100"/>
          </a:xfrm>
          <a:prstGeom prst="rect">
            <a:avLst/>
          </a:prstGeom>
          <a:solidFill>
            <a:srgbClr val="3F858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4" name="Google Shape;124;p25"/>
          <p:cNvSpPr/>
          <p:nvPr/>
        </p:nvSpPr>
        <p:spPr>
          <a:xfrm>
            <a:off x="5434744" y="1782938"/>
            <a:ext cx="595500" cy="608100"/>
          </a:xfrm>
          <a:prstGeom prst="rect">
            <a:avLst/>
          </a:prstGeom>
          <a:solidFill>
            <a:srgbClr val="C8433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5" name="Google Shape;125;p25"/>
          <p:cNvSpPr/>
          <p:nvPr/>
        </p:nvSpPr>
        <p:spPr>
          <a:xfrm>
            <a:off x="6207806" y="1782938"/>
            <a:ext cx="595500" cy="608100"/>
          </a:xfrm>
          <a:prstGeom prst="rect">
            <a:avLst/>
          </a:prstGeom>
          <a:solidFill>
            <a:srgbClr val="F3CB0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6" name="Google Shape;126;p25"/>
          <p:cNvSpPr/>
          <p:nvPr/>
        </p:nvSpPr>
        <p:spPr>
          <a:xfrm>
            <a:off x="6980869" y="1782938"/>
            <a:ext cx="595500" cy="608100"/>
          </a:xfrm>
          <a:prstGeom prst="rect">
            <a:avLst/>
          </a:prstGeom>
          <a:solidFill>
            <a:srgbClr val="21212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7" name="Google Shape;127;p25"/>
          <p:cNvSpPr/>
          <p:nvPr/>
        </p:nvSpPr>
        <p:spPr>
          <a:xfrm>
            <a:off x="7753931" y="1782938"/>
            <a:ext cx="595500" cy="608100"/>
          </a:xfrm>
          <a:prstGeom prst="rect">
            <a:avLst/>
          </a:prstGeom>
          <a:solidFill>
            <a:srgbClr val="FFFFFE"/>
          </a:solidFill>
          <a:ln cap="flat" cmpd="sng" w="9525">
            <a:solidFill>
              <a:srgbClr val="CCCCCC"/>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 name="Google Shape;128;p25"/>
          <p:cNvSpPr/>
          <p:nvPr/>
        </p:nvSpPr>
        <p:spPr>
          <a:xfrm>
            <a:off x="796369" y="2574450"/>
            <a:ext cx="595500" cy="608100"/>
          </a:xfrm>
          <a:prstGeom prst="rect">
            <a:avLst/>
          </a:prstGeom>
          <a:solidFill>
            <a:srgbClr val="406EA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 name="Google Shape;129;p25"/>
          <p:cNvSpPr/>
          <p:nvPr/>
        </p:nvSpPr>
        <p:spPr>
          <a:xfrm>
            <a:off x="1569431" y="2574450"/>
            <a:ext cx="595500" cy="608100"/>
          </a:xfrm>
          <a:prstGeom prst="rect">
            <a:avLst/>
          </a:prstGeom>
          <a:solidFill>
            <a:srgbClr val="30548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 name="Google Shape;130;p25"/>
          <p:cNvSpPr/>
          <p:nvPr/>
        </p:nvSpPr>
        <p:spPr>
          <a:xfrm>
            <a:off x="2342494" y="2574450"/>
            <a:ext cx="595500" cy="608100"/>
          </a:xfrm>
          <a:prstGeom prst="rect">
            <a:avLst/>
          </a:prstGeom>
          <a:solidFill>
            <a:srgbClr val="BB6A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 name="Google Shape;131;p25"/>
          <p:cNvSpPr/>
          <p:nvPr/>
        </p:nvSpPr>
        <p:spPr>
          <a:xfrm>
            <a:off x="3115556" y="2574450"/>
            <a:ext cx="595500" cy="608100"/>
          </a:xfrm>
          <a:prstGeom prst="rect">
            <a:avLst/>
          </a:prstGeom>
          <a:solidFill>
            <a:srgbClr val="68994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2" name="Google Shape;132;p25"/>
          <p:cNvSpPr/>
          <p:nvPr/>
        </p:nvSpPr>
        <p:spPr>
          <a:xfrm>
            <a:off x="3888619" y="2574450"/>
            <a:ext cx="595500" cy="608100"/>
          </a:xfrm>
          <a:prstGeom prst="rect">
            <a:avLst/>
          </a:prstGeom>
          <a:solidFill>
            <a:srgbClr val="7F489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3" name="Google Shape;133;p25"/>
          <p:cNvSpPr/>
          <p:nvPr/>
        </p:nvSpPr>
        <p:spPr>
          <a:xfrm>
            <a:off x="4661681" y="2574450"/>
            <a:ext cx="595500" cy="608100"/>
          </a:xfrm>
          <a:prstGeom prst="rect">
            <a:avLst/>
          </a:prstGeom>
          <a:solidFill>
            <a:srgbClr val="2E676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4" name="Google Shape;134;p25"/>
          <p:cNvSpPr/>
          <p:nvPr/>
        </p:nvSpPr>
        <p:spPr>
          <a:xfrm>
            <a:off x="5434744" y="2574450"/>
            <a:ext cx="595500" cy="608100"/>
          </a:xfrm>
          <a:prstGeom prst="rect">
            <a:avLst/>
          </a:prstGeom>
          <a:solidFill>
            <a:srgbClr val="9B322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5" name="Google Shape;135;p25"/>
          <p:cNvSpPr/>
          <p:nvPr/>
        </p:nvSpPr>
        <p:spPr>
          <a:xfrm>
            <a:off x="6207806" y="2574450"/>
            <a:ext cx="595500" cy="608100"/>
          </a:xfrm>
          <a:prstGeom prst="rect">
            <a:avLst/>
          </a:prstGeom>
          <a:solidFill>
            <a:srgbClr val="BE9F08"/>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6" name="Google Shape;136;p25"/>
          <p:cNvSpPr/>
          <p:nvPr/>
        </p:nvSpPr>
        <p:spPr>
          <a:xfrm>
            <a:off x="6980869" y="2574450"/>
            <a:ext cx="595500" cy="608100"/>
          </a:xfrm>
          <a:prstGeom prst="rect">
            <a:avLst/>
          </a:prstGeom>
          <a:solidFill>
            <a:srgbClr val="49494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7" name="Google Shape;137;p25"/>
          <p:cNvSpPr/>
          <p:nvPr/>
        </p:nvSpPr>
        <p:spPr>
          <a:xfrm>
            <a:off x="7753931" y="2574450"/>
            <a:ext cx="595500" cy="608100"/>
          </a:xfrm>
          <a:prstGeom prst="rect">
            <a:avLst/>
          </a:prstGeom>
          <a:solidFill>
            <a:srgbClr val="AFAFAF"/>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8" name="Google Shape;138;p25"/>
          <p:cNvSpPr/>
          <p:nvPr/>
        </p:nvSpPr>
        <p:spPr>
          <a:xfrm>
            <a:off x="796369" y="3365963"/>
            <a:ext cx="595500" cy="608100"/>
          </a:xfrm>
          <a:prstGeom prst="rect">
            <a:avLst/>
          </a:prstGeom>
          <a:solidFill>
            <a:srgbClr val="A6BFE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9" name="Google Shape;139;p25"/>
          <p:cNvSpPr/>
          <p:nvPr/>
        </p:nvSpPr>
        <p:spPr>
          <a:xfrm>
            <a:off x="1569431" y="3365963"/>
            <a:ext cx="595500" cy="608100"/>
          </a:xfrm>
          <a:prstGeom prst="rect">
            <a:avLst/>
          </a:prstGeom>
          <a:solidFill>
            <a:srgbClr val="87AA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0" name="Google Shape;140;p25"/>
          <p:cNvSpPr/>
          <p:nvPr/>
        </p:nvSpPr>
        <p:spPr>
          <a:xfrm>
            <a:off x="2342494" y="3365963"/>
            <a:ext cx="595500" cy="608100"/>
          </a:xfrm>
          <a:prstGeom prst="rect">
            <a:avLst/>
          </a:prstGeom>
          <a:solidFill>
            <a:srgbClr val="F2BB86"/>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1" name="Google Shape;141;p25"/>
          <p:cNvSpPr/>
          <p:nvPr/>
        </p:nvSpPr>
        <p:spPr>
          <a:xfrm>
            <a:off x="3115556" y="3365963"/>
            <a:ext cx="595500" cy="608100"/>
          </a:xfrm>
          <a:prstGeom prst="rect">
            <a:avLst/>
          </a:prstGeom>
          <a:solidFill>
            <a:srgbClr val="B9D9A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2" name="Google Shape;142;p25"/>
          <p:cNvSpPr/>
          <p:nvPr/>
        </p:nvSpPr>
        <p:spPr>
          <a:xfrm>
            <a:off x="3888619" y="3365963"/>
            <a:ext cx="595500" cy="608100"/>
          </a:xfrm>
          <a:prstGeom prst="rect">
            <a:avLst/>
          </a:prstGeom>
          <a:solidFill>
            <a:srgbClr val="C9A5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3" name="Google Shape;143;p25"/>
          <p:cNvSpPr/>
          <p:nvPr/>
        </p:nvSpPr>
        <p:spPr>
          <a:xfrm>
            <a:off x="4661681" y="3365963"/>
            <a:ext cx="595500" cy="608100"/>
          </a:xfrm>
          <a:prstGeom prst="rect">
            <a:avLst/>
          </a:prstGeom>
          <a:solidFill>
            <a:srgbClr val="81C5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4" name="Google Shape;144;p25"/>
          <p:cNvSpPr/>
          <p:nvPr/>
        </p:nvSpPr>
        <p:spPr>
          <a:xfrm>
            <a:off x="5434744" y="3365963"/>
            <a:ext cx="595500" cy="608100"/>
          </a:xfrm>
          <a:prstGeom prst="rect">
            <a:avLst/>
          </a:prstGeom>
          <a:solidFill>
            <a:srgbClr val="E58E84"/>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5" name="Google Shape;145;p25"/>
          <p:cNvSpPr/>
          <p:nvPr/>
        </p:nvSpPr>
        <p:spPr>
          <a:xfrm>
            <a:off x="6207806" y="3365963"/>
            <a:ext cx="595500" cy="608100"/>
          </a:xfrm>
          <a:prstGeom prst="rect">
            <a:avLst/>
          </a:prstGeom>
          <a:solidFill>
            <a:srgbClr val="F8E17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6" name="Google Shape;146;p25"/>
          <p:cNvSpPr/>
          <p:nvPr/>
        </p:nvSpPr>
        <p:spPr>
          <a:xfrm>
            <a:off x="6980869" y="3365963"/>
            <a:ext cx="595500" cy="608100"/>
          </a:xfrm>
          <a:prstGeom prst="rect">
            <a:avLst/>
          </a:prstGeom>
          <a:solidFill>
            <a:srgbClr val="8A8A8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7" name="Google Shape;147;p25"/>
          <p:cNvSpPr/>
          <p:nvPr/>
        </p:nvSpPr>
        <p:spPr>
          <a:xfrm>
            <a:off x="7753931" y="3365963"/>
            <a:ext cx="595500" cy="608100"/>
          </a:xfrm>
          <a:prstGeom prst="rect">
            <a:avLst/>
          </a:prstGeom>
          <a:solidFill>
            <a:srgbClr val="DEDED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48" name="Google Shape;148;p25"/>
          <p:cNvSpPr txBox="1"/>
          <p:nvPr/>
        </p:nvSpPr>
        <p:spPr>
          <a:xfrm>
            <a:off x="315468" y="150876"/>
            <a:ext cx="8517600" cy="274200"/>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000000"/>
              </a:buClr>
              <a:buSzPts val="1400"/>
              <a:buFont typeface="Arial"/>
              <a:buNone/>
            </a:pPr>
            <a:r>
              <a:rPr b="0" i="0" lang="en" sz="1400" u="none" cap="none" strike="noStrike">
                <a:solidFill>
                  <a:schemeClr val="dk1"/>
                </a:solidFill>
                <a:latin typeface="Century Gothic"/>
                <a:ea typeface="Century Gothic"/>
                <a:cs typeface="Century Gothic"/>
                <a:sym typeface="Century Gothic"/>
              </a:rPr>
              <a:t>These colors appear as custom colors (in a different order)</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 Organizing Slate (Do Not Use)" showMasterSp="0">
  <p:cSld name="11 Organizing Slate (Do Not Use)">
    <p:bg>
      <p:bgPr>
        <a:solidFill>
          <a:schemeClr val="dk2"/>
        </a:solidFill>
      </p:bgPr>
    </p:bg>
    <p:spTree>
      <p:nvGrpSpPr>
        <p:cNvPr id="149" name="Shape 149"/>
        <p:cNvGrpSpPr/>
        <p:nvPr/>
      </p:nvGrpSpPr>
      <p:grpSpPr>
        <a:xfrm>
          <a:off x="0" y="0"/>
          <a:ext cx="0" cy="0"/>
          <a:chOff x="0" y="0"/>
          <a:chExt cx="0" cy="0"/>
        </a:xfrm>
      </p:grpSpPr>
      <p:sp>
        <p:nvSpPr>
          <p:cNvPr id="150" name="Google Shape;150;p2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51" name="Google Shape;151;p26"/>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ADDITIONAL VERTICAL </a:t>
            </a:r>
            <a:br>
              <a:rPr b="1" i="0" lang="en" sz="8600" u="none" cap="none" strike="noStrike">
                <a:solidFill>
                  <a:schemeClr val="lt2"/>
                </a:solidFill>
                <a:latin typeface="Century Gothic"/>
                <a:ea typeface="Century Gothic"/>
                <a:cs typeface="Century Gothic"/>
                <a:sym typeface="Century Gothic"/>
              </a:rPr>
            </a:br>
            <a:r>
              <a:rPr b="1" i="0" lang="en" sz="8600" u="none" cap="none" strike="noStrike">
                <a:solidFill>
                  <a:schemeClr val="lt2"/>
                </a:solidFill>
                <a:latin typeface="Century Gothic"/>
                <a:ea typeface="Century Gothic"/>
                <a:cs typeface="Century Gothic"/>
                <a:sym typeface="Century Gothic"/>
              </a:rPr>
              <a:t>TITLE SLIDES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 Automotive Title Slide" showMasterSp="0">
  <p:cSld name="12 Automotive Title Slide">
    <p:spTree>
      <p:nvGrpSpPr>
        <p:cNvPr id="152" name="Shape 152"/>
        <p:cNvGrpSpPr/>
        <p:nvPr/>
      </p:nvGrpSpPr>
      <p:grpSpPr>
        <a:xfrm>
          <a:off x="0" y="0"/>
          <a:ext cx="0" cy="0"/>
          <a:chOff x="0" y="0"/>
          <a:chExt cx="0" cy="0"/>
        </a:xfrm>
      </p:grpSpPr>
      <p:pic>
        <p:nvPicPr>
          <p:cNvPr id="153" name="Google Shape;153;p27"/>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154" name="Google Shape;154;p2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55" name="Google Shape;155;p27"/>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56" name="Google Shape;156;p27"/>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57" name="Google Shape;157;p27"/>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58" name="Google Shape;158;p27"/>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 Food and Beverage Title Slide" showMasterSp="0">
  <p:cSld name="14 Food and Beverage Title Slide">
    <p:spTree>
      <p:nvGrpSpPr>
        <p:cNvPr id="159" name="Shape 159"/>
        <p:cNvGrpSpPr/>
        <p:nvPr/>
      </p:nvGrpSpPr>
      <p:grpSpPr>
        <a:xfrm>
          <a:off x="0" y="0"/>
          <a:ext cx="0" cy="0"/>
          <a:chOff x="0" y="0"/>
          <a:chExt cx="0" cy="0"/>
        </a:xfrm>
      </p:grpSpPr>
      <p:pic>
        <p:nvPicPr>
          <p:cNvPr id="160" name="Google Shape;160;p28"/>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61" name="Google Shape;161;p2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62" name="Google Shape;162;p2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63" name="Google Shape;163;p28"/>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64" name="Google Shape;164;p28"/>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65" name="Google Shape;165;p28"/>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 High Tech Title Slide" showMasterSp="0">
  <p:cSld name="15 High Tech Title Slide">
    <p:spTree>
      <p:nvGrpSpPr>
        <p:cNvPr id="166" name="Shape 166"/>
        <p:cNvGrpSpPr/>
        <p:nvPr/>
      </p:nvGrpSpPr>
      <p:grpSpPr>
        <a:xfrm>
          <a:off x="0" y="0"/>
          <a:ext cx="0" cy="0"/>
          <a:chOff x="0" y="0"/>
          <a:chExt cx="0" cy="0"/>
        </a:xfrm>
      </p:grpSpPr>
      <p:pic>
        <p:nvPicPr>
          <p:cNvPr id="167" name="Google Shape;167;p29"/>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68" name="Google Shape;168;p2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69" name="Google Shape;169;p2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70" name="Google Shape;170;p29"/>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71" name="Google Shape;171;p29"/>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72" name="Google Shape;172;p29"/>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 Industrial Title Slide" showMasterSp="0">
  <p:cSld name="16 Industrial Title Slide">
    <p:spTree>
      <p:nvGrpSpPr>
        <p:cNvPr id="173" name="Shape 173"/>
        <p:cNvGrpSpPr/>
        <p:nvPr/>
      </p:nvGrpSpPr>
      <p:grpSpPr>
        <a:xfrm>
          <a:off x="0" y="0"/>
          <a:ext cx="0" cy="0"/>
          <a:chOff x="0" y="0"/>
          <a:chExt cx="0" cy="0"/>
        </a:xfrm>
      </p:grpSpPr>
      <p:pic>
        <p:nvPicPr>
          <p:cNvPr id="174" name="Google Shape;174;p30"/>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175" name="Google Shape;175;p3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76" name="Google Shape;176;p30"/>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77" name="Google Shape;177;p30"/>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78" name="Google Shape;178;p30"/>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79" name="Google Shape;179;p30"/>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 Life Sciences Title Slide" showMasterSp="0">
  <p:cSld name="17 Life Sciences Title Slide">
    <p:spTree>
      <p:nvGrpSpPr>
        <p:cNvPr id="180" name="Shape 180"/>
        <p:cNvGrpSpPr/>
        <p:nvPr/>
      </p:nvGrpSpPr>
      <p:grpSpPr>
        <a:xfrm>
          <a:off x="0" y="0"/>
          <a:ext cx="0" cy="0"/>
          <a:chOff x="0" y="0"/>
          <a:chExt cx="0" cy="0"/>
        </a:xfrm>
      </p:grpSpPr>
      <p:pic>
        <p:nvPicPr>
          <p:cNvPr id="181" name="Google Shape;181;p31"/>
          <p:cNvPicPr preferRelativeResize="0"/>
          <p:nvPr/>
        </p:nvPicPr>
        <p:blipFill rotWithShape="1">
          <a:blip r:embed="rId2">
            <a:alphaModFix/>
          </a:blip>
          <a:srcRect b="0" l="0" r="0" t="0"/>
          <a:stretch/>
        </p:blipFill>
        <p:spPr>
          <a:xfrm>
            <a:off x="1143" y="0"/>
            <a:ext cx="9143755" cy="1972182"/>
          </a:xfrm>
          <a:prstGeom prst="rect">
            <a:avLst/>
          </a:prstGeom>
          <a:noFill/>
          <a:ln>
            <a:noFill/>
          </a:ln>
        </p:spPr>
      </p:pic>
      <p:sp>
        <p:nvSpPr>
          <p:cNvPr id="182" name="Google Shape;182;p31"/>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83" name="Google Shape;183;p31"/>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184" name="Google Shape;184;p31"/>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85" name="Google Shape;185;p31"/>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186" name="Google Shape;186;p31"/>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 Organizing Slate   (Do Not Use)" showMasterSp="0">
  <p:cSld name="19 Organizing Slate   (Do Not Use)">
    <p:bg>
      <p:bgPr>
        <a:solidFill>
          <a:schemeClr val="dk2"/>
        </a:solidFill>
      </p:bgPr>
    </p:bg>
    <p:spTree>
      <p:nvGrpSpPr>
        <p:cNvPr id="187" name="Shape 187"/>
        <p:cNvGrpSpPr/>
        <p:nvPr/>
      </p:nvGrpSpPr>
      <p:grpSpPr>
        <a:xfrm>
          <a:off x="0" y="0"/>
          <a:ext cx="0" cy="0"/>
          <a:chOff x="0" y="0"/>
          <a:chExt cx="0" cy="0"/>
        </a:xfrm>
      </p:grpSpPr>
      <p:sp>
        <p:nvSpPr>
          <p:cNvPr id="188" name="Google Shape;188;p3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189" name="Google Shape;189;p32"/>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DO NOT USE ANY LAYOUTS AFTER THIS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190" name="Shape 190"/>
        <p:cNvGrpSpPr/>
        <p:nvPr/>
      </p:nvGrpSpPr>
      <p:grpSpPr>
        <a:xfrm>
          <a:off x="0" y="0"/>
          <a:ext cx="0" cy="0"/>
          <a:chOff x="0" y="0"/>
          <a:chExt cx="0" cy="0"/>
        </a:xfrm>
      </p:grpSpPr>
      <p:sp>
        <p:nvSpPr>
          <p:cNvPr id="191" name="Google Shape;191;p33"/>
          <p:cNvSpPr/>
          <p:nvPr/>
        </p:nvSpPr>
        <p:spPr>
          <a:xfrm>
            <a:off x="0" y="0"/>
            <a:ext cx="9144000" cy="3093900"/>
          </a:xfrm>
          <a:prstGeom prst="rect">
            <a:avLst/>
          </a:prstGeom>
          <a:solidFill>
            <a:srgbClr val="E8E8E8"/>
          </a:solidFill>
          <a:ln>
            <a:noFill/>
          </a:ln>
        </p:spPr>
        <p:txBody>
          <a:bodyPr anchorCtr="0" anchor="ctr" bIns="68575" lIns="68575" spcFirstLastPara="1" rIns="68575" wrap="square" tIns="68575">
            <a:noAutofit/>
          </a:bodyPr>
          <a:lstStyle/>
          <a:p>
            <a:pPr indent="0" lvl="0" marL="0" marR="0" rtl="0" algn="ctr">
              <a:lnSpc>
                <a:spcPct val="100000"/>
              </a:lnSpc>
              <a:spcBef>
                <a:spcPts val="0"/>
              </a:spcBef>
              <a:spcAft>
                <a:spcPts val="0"/>
              </a:spcAft>
              <a:buNone/>
            </a:pPr>
            <a:r>
              <a:t/>
            </a:r>
            <a:endParaRPr b="0" i="0" sz="1500" u="none" cap="none" strike="noStrike">
              <a:solidFill>
                <a:srgbClr val="FFFFFF"/>
              </a:solidFill>
              <a:latin typeface="Arial"/>
              <a:ea typeface="Arial"/>
              <a:cs typeface="Arial"/>
              <a:sym typeface="Arial"/>
            </a:endParaRPr>
          </a:p>
        </p:txBody>
      </p:sp>
      <p:sp>
        <p:nvSpPr>
          <p:cNvPr id="192" name="Google Shape;192;p3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193" name="Google Shape;193;p33"/>
          <p:cNvPicPr preferRelativeResize="0"/>
          <p:nvPr/>
        </p:nvPicPr>
        <p:blipFill rotWithShape="1">
          <a:blip r:embed="rId2">
            <a:alphaModFix/>
          </a:blip>
          <a:srcRect b="0" l="0" r="0" t="0"/>
          <a:stretch/>
        </p:blipFill>
        <p:spPr>
          <a:xfrm>
            <a:off x="3752481" y="722243"/>
            <a:ext cx="1649348" cy="1649348"/>
          </a:xfrm>
          <a:prstGeom prst="rect">
            <a:avLst/>
          </a:prstGeom>
          <a:noFill/>
          <a:ln>
            <a:noFill/>
          </a:ln>
        </p:spPr>
      </p:pic>
      <p:sp>
        <p:nvSpPr>
          <p:cNvPr id="194" name="Google Shape;194;p33"/>
          <p:cNvSpPr/>
          <p:nvPr/>
        </p:nvSpPr>
        <p:spPr>
          <a:xfrm>
            <a:off x="2291155" y="3583692"/>
            <a:ext cx="4572000" cy="10455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 sz="2700" u="none" cap="none" strike="noStrike">
                <a:solidFill>
                  <a:srgbClr val="5A87C5"/>
                </a:solidFill>
                <a:latin typeface="Arial"/>
                <a:ea typeface="Arial"/>
                <a:cs typeface="Arial"/>
                <a:sym typeface="Arial"/>
              </a:rPr>
              <a:t>www.qad.com</a:t>
            </a:r>
            <a:endParaRPr/>
          </a:p>
          <a:p>
            <a:pPr indent="0" lvl="0" marL="0" marR="0" rtl="0" algn="ctr">
              <a:lnSpc>
                <a:spcPct val="100000"/>
              </a:lnSpc>
              <a:spcBef>
                <a:spcPts val="900"/>
              </a:spcBef>
              <a:spcAft>
                <a:spcPts val="0"/>
              </a:spcAft>
              <a:buNone/>
            </a:pPr>
            <a:r>
              <a:rPr b="0" i="0" lang="en" sz="1400" u="none" cap="none" strike="noStrike">
                <a:solidFill>
                  <a:srgbClr val="5A87C5"/>
                </a:solidFill>
                <a:latin typeface="Arial"/>
                <a:ea typeface="Arial"/>
                <a:cs typeface="Arial"/>
                <a:sym typeface="Arial"/>
              </a:rPr>
              <a:t>© QAD Inc</a:t>
            </a:r>
            <a:endParaRPr b="0" i="0" sz="1400" u="none" cap="none" strike="noStrike">
              <a:solidFill>
                <a:srgbClr val="5A87C5"/>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201" name="Shape 201"/>
        <p:cNvGrpSpPr/>
        <p:nvPr/>
      </p:nvGrpSpPr>
      <p:grpSpPr>
        <a:xfrm>
          <a:off x="0" y="0"/>
          <a:ext cx="0" cy="0"/>
          <a:chOff x="0" y="0"/>
          <a:chExt cx="0" cy="0"/>
        </a:xfrm>
      </p:grpSpPr>
      <p:sp>
        <p:nvSpPr>
          <p:cNvPr id="202" name="Google Shape;202;p35"/>
          <p:cNvSpPr/>
          <p:nvPr/>
        </p:nvSpPr>
        <p:spPr>
          <a:xfrm>
            <a:off x="0" y="0"/>
            <a:ext cx="9144000" cy="3093900"/>
          </a:xfrm>
          <a:prstGeom prst="rect">
            <a:avLst/>
          </a:prstGeom>
          <a:solidFill>
            <a:srgbClr val="E8E8E8"/>
          </a:solidFill>
          <a:ln>
            <a:noFill/>
          </a:ln>
        </p:spPr>
        <p:txBody>
          <a:bodyPr anchorCtr="0" anchor="ctr" bIns="68575" lIns="68575" spcFirstLastPara="1" rIns="68575" wrap="square" tIns="68575">
            <a:noAutofit/>
          </a:bodyPr>
          <a:lstStyle/>
          <a:p>
            <a:pPr indent="0" lvl="0" marL="0" marR="0" rtl="0" algn="ctr">
              <a:lnSpc>
                <a:spcPct val="100000"/>
              </a:lnSpc>
              <a:spcBef>
                <a:spcPts val="0"/>
              </a:spcBef>
              <a:spcAft>
                <a:spcPts val="0"/>
              </a:spcAft>
              <a:buNone/>
            </a:pPr>
            <a:r>
              <a:t/>
            </a:r>
            <a:endParaRPr b="0" i="0" sz="1500" u="none" cap="none" strike="noStrike">
              <a:solidFill>
                <a:srgbClr val="FFFFFF"/>
              </a:solidFill>
              <a:latin typeface="Arial"/>
              <a:ea typeface="Arial"/>
              <a:cs typeface="Arial"/>
              <a:sym typeface="Arial"/>
            </a:endParaRPr>
          </a:p>
        </p:txBody>
      </p:sp>
      <p:sp>
        <p:nvSpPr>
          <p:cNvPr id="203" name="Google Shape;203;p3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204" name="Google Shape;204;p35"/>
          <p:cNvPicPr preferRelativeResize="0"/>
          <p:nvPr/>
        </p:nvPicPr>
        <p:blipFill rotWithShape="1">
          <a:blip r:embed="rId2">
            <a:alphaModFix/>
          </a:blip>
          <a:srcRect b="0" l="0" r="0" t="0"/>
          <a:stretch/>
        </p:blipFill>
        <p:spPr>
          <a:xfrm>
            <a:off x="3752481" y="722243"/>
            <a:ext cx="1649348" cy="1649348"/>
          </a:xfrm>
          <a:prstGeom prst="rect">
            <a:avLst/>
          </a:prstGeom>
          <a:noFill/>
          <a:ln>
            <a:noFill/>
          </a:ln>
        </p:spPr>
      </p:pic>
      <p:sp>
        <p:nvSpPr>
          <p:cNvPr id="205" name="Google Shape;205;p35"/>
          <p:cNvSpPr/>
          <p:nvPr/>
        </p:nvSpPr>
        <p:spPr>
          <a:xfrm>
            <a:off x="2291155" y="3583692"/>
            <a:ext cx="4572000" cy="10455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 sz="2700" u="none" cap="none" strike="noStrike">
                <a:solidFill>
                  <a:srgbClr val="5A87C5"/>
                </a:solidFill>
                <a:latin typeface="Arial"/>
                <a:ea typeface="Arial"/>
                <a:cs typeface="Arial"/>
                <a:sym typeface="Arial"/>
              </a:rPr>
              <a:t>www.qad.com</a:t>
            </a:r>
            <a:endParaRPr/>
          </a:p>
          <a:p>
            <a:pPr indent="0" lvl="0" marL="0" marR="0" rtl="0" algn="ctr">
              <a:lnSpc>
                <a:spcPct val="100000"/>
              </a:lnSpc>
              <a:spcBef>
                <a:spcPts val="900"/>
              </a:spcBef>
              <a:spcAft>
                <a:spcPts val="0"/>
              </a:spcAft>
              <a:buNone/>
            </a:pPr>
            <a:r>
              <a:rPr b="0" i="0" lang="en" sz="1400" u="none" cap="none" strike="noStrike">
                <a:solidFill>
                  <a:srgbClr val="5A87C5"/>
                </a:solidFill>
                <a:latin typeface="Arial"/>
                <a:ea typeface="Arial"/>
                <a:cs typeface="Arial"/>
                <a:sym typeface="Arial"/>
              </a:rPr>
              <a:t>© QAD Inc</a:t>
            </a:r>
            <a:endParaRPr b="0" i="0" sz="1400" u="none" cap="none" strike="noStrike">
              <a:solidFill>
                <a:srgbClr val="5A87C5"/>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showMasterSp="0">
  <p:cSld name="1_Title Slide">
    <p:spTree>
      <p:nvGrpSpPr>
        <p:cNvPr id="206" name="Shape 206"/>
        <p:cNvGrpSpPr/>
        <p:nvPr/>
      </p:nvGrpSpPr>
      <p:grpSpPr>
        <a:xfrm>
          <a:off x="0" y="0"/>
          <a:ext cx="0" cy="0"/>
          <a:chOff x="0" y="0"/>
          <a:chExt cx="0" cy="0"/>
        </a:xfrm>
      </p:grpSpPr>
      <p:pic>
        <p:nvPicPr>
          <p:cNvPr id="207" name="Google Shape;207;p36"/>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208" name="Google Shape;208;p3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SzPts val="2400"/>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09" name="Google Shape;209;p36"/>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solidFill>
                  <a:schemeClr val="dk1"/>
                </a:solidFill>
              </a:defRPr>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210" name="Google Shape;210;p36"/>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a:lvl1pPr>
            <a:lvl2pPr indent="0" lvl="1" marL="0" marR="0" rtl="0" algn="r">
              <a:lnSpc>
                <a:spcPct val="100000"/>
              </a:lnSpc>
              <a:spcBef>
                <a:spcPts val="0"/>
              </a:spcBef>
              <a:spcAft>
                <a:spcPts val="0"/>
              </a:spcAft>
              <a:buClr>
                <a:srgbClr val="000000"/>
              </a:buClr>
              <a:buSzPts val="1400"/>
              <a:buFont typeface="Arial"/>
              <a:buNone/>
              <a:defRPr/>
            </a:lvl2pPr>
            <a:lvl3pPr indent="0" lvl="2" marL="0" marR="0" rtl="0" algn="r">
              <a:lnSpc>
                <a:spcPct val="100000"/>
              </a:lnSpc>
              <a:spcBef>
                <a:spcPts val="0"/>
              </a:spcBef>
              <a:spcAft>
                <a:spcPts val="0"/>
              </a:spcAft>
              <a:buClr>
                <a:srgbClr val="000000"/>
              </a:buClr>
              <a:buSzPts val="1400"/>
              <a:buFont typeface="Arial"/>
              <a:buNone/>
              <a:defRPr/>
            </a:lvl3pPr>
            <a:lvl4pPr indent="0" lvl="3" marL="0" marR="0" rtl="0" algn="r">
              <a:lnSpc>
                <a:spcPct val="100000"/>
              </a:lnSpc>
              <a:spcBef>
                <a:spcPts val="0"/>
              </a:spcBef>
              <a:spcAft>
                <a:spcPts val="0"/>
              </a:spcAft>
              <a:buClr>
                <a:srgbClr val="000000"/>
              </a:buClr>
              <a:buSzPts val="1400"/>
              <a:buFont typeface="Arial"/>
              <a:buNone/>
              <a:defRPr/>
            </a:lvl4pPr>
            <a:lvl5pPr indent="0" lvl="4" marL="0" marR="0" rtl="0" algn="r">
              <a:lnSpc>
                <a:spcPct val="100000"/>
              </a:lnSpc>
              <a:spcBef>
                <a:spcPts val="0"/>
              </a:spcBef>
              <a:spcAft>
                <a:spcPts val="0"/>
              </a:spcAft>
              <a:buClr>
                <a:srgbClr val="000000"/>
              </a:buClr>
              <a:buSzPts val="1400"/>
              <a:buFont typeface="Arial"/>
              <a:buNone/>
              <a:defRPr/>
            </a:lvl5pPr>
            <a:lvl6pPr indent="0" lvl="5" marL="0" marR="0" rtl="0" algn="r">
              <a:lnSpc>
                <a:spcPct val="100000"/>
              </a:lnSpc>
              <a:spcBef>
                <a:spcPts val="0"/>
              </a:spcBef>
              <a:spcAft>
                <a:spcPts val="0"/>
              </a:spcAft>
              <a:buClr>
                <a:srgbClr val="000000"/>
              </a:buClr>
              <a:buSzPts val="1400"/>
              <a:buFont typeface="Arial"/>
              <a:buNone/>
              <a:defRPr/>
            </a:lvl6pPr>
            <a:lvl7pPr indent="0" lvl="6" marL="0" marR="0" rtl="0" algn="r">
              <a:lnSpc>
                <a:spcPct val="100000"/>
              </a:lnSpc>
              <a:spcBef>
                <a:spcPts val="0"/>
              </a:spcBef>
              <a:spcAft>
                <a:spcPts val="0"/>
              </a:spcAft>
              <a:buClr>
                <a:srgbClr val="000000"/>
              </a:buClr>
              <a:buSzPts val="1400"/>
              <a:buFont typeface="Arial"/>
              <a:buNone/>
              <a:defRPr/>
            </a:lvl7pPr>
            <a:lvl8pPr indent="0" lvl="7" marL="0" marR="0" rtl="0" algn="r">
              <a:lnSpc>
                <a:spcPct val="100000"/>
              </a:lnSpc>
              <a:spcBef>
                <a:spcPts val="0"/>
              </a:spcBef>
              <a:spcAft>
                <a:spcPts val="0"/>
              </a:spcAft>
              <a:buClr>
                <a:srgbClr val="000000"/>
              </a:buClr>
              <a:buSzPts val="1400"/>
              <a:buFont typeface="Arial"/>
              <a:buNone/>
              <a:defRPr/>
            </a:lvl8pPr>
            <a:lvl9pPr indent="0" lvl="8" marL="0" marR="0" rtl="0" algn="r">
              <a:lnSpc>
                <a:spcPct val="100000"/>
              </a:lnSpc>
              <a:spcBef>
                <a:spcPts val="0"/>
              </a:spcBef>
              <a:spcAft>
                <a:spcPts val="0"/>
              </a:spcAft>
              <a:buClr>
                <a:srgbClr val="000000"/>
              </a:buClr>
              <a:buSzPts val="1400"/>
              <a:buFont typeface="Arial"/>
              <a:buNone/>
              <a:defRPr/>
            </a:lvl9pPr>
          </a:lstStyle>
          <a:p>
            <a:pPr indent="0" lvl="0" marL="0" rtl="0" algn="r">
              <a:spcBef>
                <a:spcPts val="0"/>
              </a:spcBef>
              <a:spcAft>
                <a:spcPts val="0"/>
              </a:spcAft>
              <a:buNone/>
            </a:pPr>
            <a:fld id="{00000000-1234-1234-1234-123412341234}" type="slidenum">
              <a:rPr lang="en"/>
              <a:t>‹#›</a:t>
            </a:fld>
            <a:endParaRPr/>
          </a:p>
        </p:txBody>
      </p:sp>
      <p:sp>
        <p:nvSpPr>
          <p:cNvPr id="211" name="Google Shape;211;p36"/>
          <p:cNvSpPr/>
          <p:nvPr>
            <p:ph idx="2" type="pic"/>
          </p:nvPr>
        </p:nvSpPr>
        <p:spPr>
          <a:xfrm>
            <a:off x="7406640" y="2331720"/>
            <a:ext cx="1422900" cy="1028700"/>
          </a:xfrm>
          <a:prstGeom prst="rect">
            <a:avLst/>
          </a:prstGeom>
          <a:noFill/>
          <a:ln>
            <a:noFill/>
          </a:ln>
        </p:spPr>
        <p:txBody>
          <a:bodyPr anchorCtr="0" anchor="ctr" bIns="0" lIns="0" spcFirstLastPara="1" rIns="0" wrap="square" tIns="0">
            <a:noAutofit/>
          </a:bodyPr>
          <a:lstStyle>
            <a:lvl1pPr lvl="0" marR="0" rtl="0" algn="ctr">
              <a:lnSpc>
                <a:spcPct val="95000"/>
              </a:lnSpc>
              <a:spcBef>
                <a:spcPts val="0"/>
              </a:spcBef>
              <a:spcAft>
                <a:spcPts val="0"/>
              </a:spcAft>
              <a:buClr>
                <a:schemeClr val="accent6"/>
              </a:buClr>
              <a:buSzPts val="2100"/>
              <a:buFont typeface="Arial"/>
              <a:buNone/>
              <a:defRPr b="0" i="0" sz="14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pic>
        <p:nvPicPr>
          <p:cNvPr id="212" name="Google Shape;212;p36"/>
          <p:cNvPicPr preferRelativeResize="0"/>
          <p:nvPr/>
        </p:nvPicPr>
        <p:blipFill rotWithShape="1">
          <a:blip r:embed="rId3">
            <a:alphaModFix/>
          </a:blip>
          <a:srcRect b="0" l="0" r="0" t="0"/>
          <a:stretch/>
        </p:blipFill>
        <p:spPr>
          <a:xfrm>
            <a:off x="314325" y="285750"/>
            <a:ext cx="852488" cy="852488"/>
          </a:xfrm>
          <a:prstGeom prst="rect">
            <a:avLst/>
          </a:prstGeom>
          <a:noFill/>
          <a:ln>
            <a:noFill/>
          </a:ln>
        </p:spPr>
      </p:pic>
      <p:sp>
        <p:nvSpPr>
          <p:cNvPr id="213" name="Google Shape;213;p36"/>
          <p:cNvSpPr/>
          <p:nvPr/>
        </p:nvSpPr>
        <p:spPr>
          <a:xfrm>
            <a:off x="0" y="1928200"/>
            <a:ext cx="9144900" cy="810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Title and Content">
  <p:cSld name="2 Title and Content">
    <p:spTree>
      <p:nvGrpSpPr>
        <p:cNvPr id="214" name="Shape 214"/>
        <p:cNvGrpSpPr/>
        <p:nvPr/>
      </p:nvGrpSpPr>
      <p:grpSpPr>
        <a:xfrm>
          <a:off x="0" y="0"/>
          <a:ext cx="0" cy="0"/>
          <a:chOff x="0" y="0"/>
          <a:chExt cx="0" cy="0"/>
        </a:xfrm>
      </p:grpSpPr>
      <p:sp>
        <p:nvSpPr>
          <p:cNvPr id="215" name="Google Shape;215;p3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216" name="Google Shape;216;p3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18" name="Google Shape;218;p3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type="title">
  <p:cSld name="TITLE">
    <p:spTree>
      <p:nvGrpSpPr>
        <p:cNvPr id="219" name="Shape 219"/>
        <p:cNvGrpSpPr/>
        <p:nvPr/>
      </p:nvGrpSpPr>
      <p:grpSpPr>
        <a:xfrm>
          <a:off x="0" y="0"/>
          <a:ext cx="0" cy="0"/>
          <a:chOff x="0" y="0"/>
          <a:chExt cx="0" cy="0"/>
        </a:xfrm>
      </p:grpSpPr>
      <p:pic>
        <p:nvPicPr>
          <p:cNvPr id="220" name="Google Shape;220;p38"/>
          <p:cNvPicPr preferRelativeResize="0"/>
          <p:nvPr/>
        </p:nvPicPr>
        <p:blipFill rotWithShape="1">
          <a:blip r:embed="rId2">
            <a:alphaModFix/>
          </a:blip>
          <a:srcRect b="0" l="0" r="0" t="0"/>
          <a:stretch/>
        </p:blipFill>
        <p:spPr>
          <a:xfrm>
            <a:off x="0" y="0"/>
            <a:ext cx="9143998" cy="1972235"/>
          </a:xfrm>
          <a:prstGeom prst="rect">
            <a:avLst/>
          </a:prstGeom>
          <a:noFill/>
          <a:ln>
            <a:noFill/>
          </a:ln>
        </p:spPr>
      </p:pic>
      <p:pic>
        <p:nvPicPr>
          <p:cNvPr id="221" name="Google Shape;221;p38"/>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222" name="Google Shape;222;p38"/>
          <p:cNvPicPr preferRelativeResize="0"/>
          <p:nvPr/>
        </p:nvPicPr>
        <p:blipFill rotWithShape="1">
          <a:blip r:embed="rId4">
            <a:alphaModFix/>
          </a:blip>
          <a:srcRect b="0" l="0" r="0" t="0"/>
          <a:stretch/>
        </p:blipFill>
        <p:spPr>
          <a:xfrm>
            <a:off x="0" y="1928200"/>
            <a:ext cx="9144900" cy="81000"/>
          </a:xfrm>
          <a:prstGeom prst="rect">
            <a:avLst/>
          </a:prstGeom>
          <a:noFill/>
          <a:ln>
            <a:noFill/>
          </a:ln>
        </p:spPr>
      </p:pic>
      <p:sp>
        <p:nvSpPr>
          <p:cNvPr id="223" name="Google Shape;223;p3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90000"/>
              </a:lnSpc>
              <a:spcBef>
                <a:spcPts val="0"/>
              </a:spcBef>
              <a:spcAft>
                <a:spcPts val="0"/>
              </a:spcAft>
              <a:buSzPts val="2400"/>
              <a:buNone/>
              <a:defRPr sz="2700"/>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24" name="Google Shape;224;p3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2100"/>
              <a:buNone/>
              <a:defRPr sz="1500"/>
            </a:lvl1pPr>
            <a:lvl2pPr lvl="1" rtl="0" algn="ctr">
              <a:lnSpc>
                <a:spcPct val="95000"/>
              </a:lnSpc>
              <a:spcBef>
                <a:spcPts val="500"/>
              </a:spcBef>
              <a:spcAft>
                <a:spcPts val="0"/>
              </a:spcAft>
              <a:buSzPts val="1800"/>
              <a:buNone/>
              <a:defRPr sz="1500"/>
            </a:lvl2pPr>
            <a:lvl3pPr lvl="2" rtl="0" algn="ctr">
              <a:lnSpc>
                <a:spcPct val="95000"/>
              </a:lnSpc>
              <a:spcBef>
                <a:spcPts val="500"/>
              </a:spcBef>
              <a:spcAft>
                <a:spcPts val="0"/>
              </a:spcAft>
              <a:buSzPts val="1500"/>
              <a:buNone/>
              <a:defRPr sz="1400"/>
            </a:lvl3pPr>
            <a:lvl4pPr lvl="3" rtl="0" algn="ctr">
              <a:lnSpc>
                <a:spcPct val="95000"/>
              </a:lnSpc>
              <a:spcBef>
                <a:spcPts val="500"/>
              </a:spcBef>
              <a:spcAft>
                <a:spcPts val="0"/>
              </a:spcAft>
              <a:buSzPts val="1500"/>
              <a:buNone/>
              <a:defRPr sz="1200"/>
            </a:lvl4pPr>
            <a:lvl5pPr lvl="4" rtl="0" algn="ctr">
              <a:lnSpc>
                <a:spcPct val="95000"/>
              </a:lnSpc>
              <a:spcBef>
                <a:spcPts val="500"/>
              </a:spcBef>
              <a:spcAft>
                <a:spcPts val="0"/>
              </a:spcAft>
              <a:buSzPts val="1500"/>
              <a:buNone/>
              <a:defRPr sz="1200"/>
            </a:lvl5pPr>
            <a:lvl6pPr lvl="5" rtl="0" algn="ctr">
              <a:lnSpc>
                <a:spcPct val="95000"/>
              </a:lnSpc>
              <a:spcBef>
                <a:spcPts val="500"/>
              </a:spcBef>
              <a:spcAft>
                <a:spcPts val="0"/>
              </a:spcAft>
              <a:buSzPts val="1500"/>
              <a:buNone/>
              <a:defRPr sz="1200"/>
            </a:lvl6pPr>
            <a:lvl7pPr lvl="6" rtl="0" algn="ctr">
              <a:lnSpc>
                <a:spcPct val="95000"/>
              </a:lnSpc>
              <a:spcBef>
                <a:spcPts val="500"/>
              </a:spcBef>
              <a:spcAft>
                <a:spcPts val="0"/>
              </a:spcAft>
              <a:buSzPts val="1500"/>
              <a:buNone/>
              <a:defRPr sz="1200"/>
            </a:lvl7pPr>
            <a:lvl8pPr lvl="7" rtl="0" algn="ctr">
              <a:lnSpc>
                <a:spcPct val="95000"/>
              </a:lnSpc>
              <a:spcBef>
                <a:spcPts val="500"/>
              </a:spcBef>
              <a:spcAft>
                <a:spcPts val="0"/>
              </a:spcAft>
              <a:buSzPts val="1500"/>
              <a:buNone/>
              <a:defRPr sz="1200"/>
            </a:lvl8pPr>
            <a:lvl9pPr lvl="8" rtl="0" algn="ctr">
              <a:lnSpc>
                <a:spcPct val="95000"/>
              </a:lnSpc>
              <a:spcBef>
                <a:spcPts val="500"/>
              </a:spcBef>
              <a:spcAft>
                <a:spcPts val="500"/>
              </a:spcAft>
              <a:buSzPts val="1500"/>
              <a:buNone/>
              <a:defRPr sz="1200"/>
            </a:lvl9pPr>
          </a:lstStyle>
          <a:p/>
        </p:txBody>
      </p:sp>
      <p:sp>
        <p:nvSpPr>
          <p:cNvPr id="225" name="Google Shape;225;p38"/>
          <p:cNvSpPr txBox="1"/>
          <p:nvPr>
            <p:ph idx="12" type="sldNum"/>
          </p:nvPr>
        </p:nvSpPr>
        <p:spPr>
          <a:xfrm>
            <a:off x="8556784" y="4749851"/>
            <a:ext cx="548700" cy="393600"/>
          </a:xfrm>
          <a:prstGeom prst="rect">
            <a:avLst/>
          </a:prstGeom>
          <a:noFill/>
          <a:ln>
            <a:noFill/>
          </a:ln>
        </p:spPr>
        <p:txBody>
          <a:bodyPr anchorCtr="0" anchor="t"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3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thruBlk="1"/>
      </p:transition>
    </mc:Choice>
    <mc:Fallback>
      <p:transition>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Two Content">
  <p:cSld name="4 Two Content">
    <p:spTree>
      <p:nvGrpSpPr>
        <p:cNvPr id="226" name="Shape 226"/>
        <p:cNvGrpSpPr/>
        <p:nvPr/>
      </p:nvGrpSpPr>
      <p:grpSpPr>
        <a:xfrm>
          <a:off x="0" y="0"/>
          <a:ext cx="0" cy="0"/>
          <a:chOff x="0" y="0"/>
          <a:chExt cx="0" cy="0"/>
        </a:xfrm>
      </p:grpSpPr>
      <p:sp>
        <p:nvSpPr>
          <p:cNvPr id="227" name="Google Shape;227;p3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28" name="Google Shape;228;p39"/>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29" name="Google Shape;229;p39"/>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30" name="Google Shape;230;p39"/>
          <p:cNvSpPr txBox="1"/>
          <p:nvPr>
            <p:ph idx="2" type="body"/>
          </p:nvPr>
        </p:nvSpPr>
        <p:spPr>
          <a:xfrm>
            <a:off x="315468"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231" name="Google Shape;231;p39"/>
          <p:cNvSpPr txBox="1"/>
          <p:nvPr>
            <p:ph idx="3" type="body"/>
          </p:nvPr>
        </p:nvSpPr>
        <p:spPr>
          <a:xfrm>
            <a:off x="4649724" y="1172718"/>
            <a:ext cx="4183500" cy="36072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 Blank" type="blank">
  <p:cSld name="BLANK">
    <p:spTree>
      <p:nvGrpSpPr>
        <p:cNvPr id="232" name="Shape 232"/>
        <p:cNvGrpSpPr/>
        <p:nvPr/>
      </p:nvGrpSpPr>
      <p:grpSpPr>
        <a:xfrm>
          <a:off x="0" y="0"/>
          <a:ext cx="0" cy="0"/>
          <a:chOff x="0" y="0"/>
          <a:chExt cx="0" cy="0"/>
        </a:xfrm>
      </p:grpSpPr>
      <p:sp>
        <p:nvSpPr>
          <p:cNvPr id="233" name="Google Shape;233;p4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Title and Content Dark BG" showMasterSp="0">
  <p:cSld name="3 Title and Content Dark BG">
    <p:bg>
      <p:bgPr>
        <a:solidFill>
          <a:schemeClr val="accent1"/>
        </a:solidFill>
      </p:bgPr>
    </p:bg>
    <p:spTree>
      <p:nvGrpSpPr>
        <p:cNvPr id="234" name="Shape 234"/>
        <p:cNvGrpSpPr/>
        <p:nvPr/>
      </p:nvGrpSpPr>
      <p:grpSpPr>
        <a:xfrm>
          <a:off x="0" y="0"/>
          <a:ext cx="0" cy="0"/>
          <a:chOff x="0" y="0"/>
          <a:chExt cx="0" cy="0"/>
        </a:xfrm>
      </p:grpSpPr>
      <p:sp>
        <p:nvSpPr>
          <p:cNvPr id="235" name="Google Shape;235;p41"/>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None/>
              <a:defRPr b="0" sz="1400" cap="none">
                <a:solidFill>
                  <a:schemeClr val="lt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236" name="Google Shape;236;p4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1"/>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2400"/>
              <a:buFont typeface="Century Gothic"/>
              <a:buNone/>
              <a:defRPr>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38" name="Google Shape;238;p41"/>
          <p:cNvSpPr txBox="1"/>
          <p:nvPr>
            <p:ph idx="2" type="body"/>
          </p:nvPr>
        </p:nvSpPr>
        <p:spPr>
          <a:xfrm>
            <a:off x="315468" y="1145286"/>
            <a:ext cx="8517600" cy="36141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Clr>
                <a:schemeClr val="lt1"/>
              </a:buClr>
              <a:buSzPts val="2100"/>
              <a:buChar char="•"/>
              <a:defRPr>
                <a:solidFill>
                  <a:schemeClr val="lt1"/>
                </a:solidFill>
              </a:defRPr>
            </a:lvl1pPr>
            <a:lvl2pPr indent="-342900" lvl="1" marL="914400" rtl="0" algn="l">
              <a:lnSpc>
                <a:spcPct val="95000"/>
              </a:lnSpc>
              <a:spcBef>
                <a:spcPts val="500"/>
              </a:spcBef>
              <a:spcAft>
                <a:spcPts val="0"/>
              </a:spcAft>
              <a:buClr>
                <a:schemeClr val="lt1"/>
              </a:buClr>
              <a:buSzPts val="1800"/>
              <a:buChar char="–"/>
              <a:defRPr>
                <a:solidFill>
                  <a:schemeClr val="lt1"/>
                </a:solidFill>
              </a:defRPr>
            </a:lvl2pPr>
            <a:lvl3pPr indent="-323850" lvl="2" marL="1371600" rtl="0" algn="l">
              <a:lnSpc>
                <a:spcPct val="95000"/>
              </a:lnSpc>
              <a:spcBef>
                <a:spcPts val="500"/>
              </a:spcBef>
              <a:spcAft>
                <a:spcPts val="0"/>
              </a:spcAft>
              <a:buClr>
                <a:schemeClr val="lt1"/>
              </a:buClr>
              <a:buSzPts val="1500"/>
              <a:buChar char="–"/>
              <a:defRPr>
                <a:solidFill>
                  <a:schemeClr val="lt1"/>
                </a:solidFill>
              </a:defRPr>
            </a:lvl3pPr>
            <a:lvl4pPr indent="-323850" lvl="3" marL="1828800" rtl="0" algn="l">
              <a:lnSpc>
                <a:spcPct val="95000"/>
              </a:lnSpc>
              <a:spcBef>
                <a:spcPts val="500"/>
              </a:spcBef>
              <a:spcAft>
                <a:spcPts val="0"/>
              </a:spcAft>
              <a:buClr>
                <a:schemeClr val="lt1"/>
              </a:buClr>
              <a:buSzPts val="1500"/>
              <a:buChar char="–"/>
              <a:defRPr>
                <a:solidFill>
                  <a:schemeClr val="lt1"/>
                </a:solidFill>
              </a:defRPr>
            </a:lvl4pPr>
            <a:lvl5pPr indent="-323850" lvl="4" marL="2286000" rtl="0" algn="l">
              <a:lnSpc>
                <a:spcPct val="95000"/>
              </a:lnSpc>
              <a:spcBef>
                <a:spcPts val="500"/>
              </a:spcBef>
              <a:spcAft>
                <a:spcPts val="0"/>
              </a:spcAft>
              <a:buClr>
                <a:schemeClr val="lt1"/>
              </a:buClr>
              <a:buSzPts val="1500"/>
              <a:buChar char="–"/>
              <a:defRPr>
                <a:solidFill>
                  <a:schemeClr val="lt1"/>
                </a:solidFill>
              </a:defRPr>
            </a:lvl5pPr>
            <a:lvl6pPr indent="-323850" lvl="5" marL="2743200" rtl="0" algn="l">
              <a:lnSpc>
                <a:spcPct val="95000"/>
              </a:lnSpc>
              <a:spcBef>
                <a:spcPts val="500"/>
              </a:spcBef>
              <a:spcAft>
                <a:spcPts val="0"/>
              </a:spcAft>
              <a:buClr>
                <a:schemeClr val="lt1"/>
              </a:buClr>
              <a:buSzPts val="1500"/>
              <a:buChar char="–"/>
              <a:defRPr>
                <a:solidFill>
                  <a:schemeClr val="lt1"/>
                </a:solidFill>
              </a:defRPr>
            </a:lvl6pPr>
            <a:lvl7pPr indent="-323850" lvl="6" marL="3200400" rtl="0" algn="l">
              <a:lnSpc>
                <a:spcPct val="95000"/>
              </a:lnSpc>
              <a:spcBef>
                <a:spcPts val="500"/>
              </a:spcBef>
              <a:spcAft>
                <a:spcPts val="0"/>
              </a:spcAft>
              <a:buClr>
                <a:schemeClr val="lt1"/>
              </a:buClr>
              <a:buSzPts val="1500"/>
              <a:buChar char="–"/>
              <a:defRPr>
                <a:solidFill>
                  <a:schemeClr val="lt1"/>
                </a:solidFill>
              </a:defRPr>
            </a:lvl7pPr>
            <a:lvl8pPr indent="-323850" lvl="7" marL="3657600" rtl="0" algn="l">
              <a:lnSpc>
                <a:spcPct val="95000"/>
              </a:lnSpc>
              <a:spcBef>
                <a:spcPts val="500"/>
              </a:spcBef>
              <a:spcAft>
                <a:spcPts val="0"/>
              </a:spcAft>
              <a:buClr>
                <a:schemeClr val="lt1"/>
              </a:buClr>
              <a:buSzPts val="1500"/>
              <a:buChar char="–"/>
              <a:defRPr>
                <a:solidFill>
                  <a:schemeClr val="lt1"/>
                </a:solidFill>
              </a:defRPr>
            </a:lvl8pPr>
            <a:lvl9pPr indent="-323850" lvl="8" marL="4114800" rtl="0" algn="l">
              <a:lnSpc>
                <a:spcPct val="95000"/>
              </a:lnSpc>
              <a:spcBef>
                <a:spcPts val="500"/>
              </a:spcBef>
              <a:spcAft>
                <a:spcPts val="500"/>
              </a:spcAft>
              <a:buClr>
                <a:schemeClr val="lt1"/>
              </a:buClr>
              <a:buSzPts val="1500"/>
              <a:buChar char="–"/>
              <a:defRPr>
                <a:solidFill>
                  <a:schemeClr val="lt1"/>
                </a:solidFill>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 Section Header" showMasterSp="0">
  <p:cSld name="6 Section Header">
    <p:bg>
      <p:bgPr>
        <a:solidFill>
          <a:schemeClr val="accent1"/>
        </a:solidFill>
      </p:bgPr>
    </p:bg>
    <p:spTree>
      <p:nvGrpSpPr>
        <p:cNvPr id="239" name="Shape 239"/>
        <p:cNvGrpSpPr/>
        <p:nvPr/>
      </p:nvGrpSpPr>
      <p:grpSpPr>
        <a:xfrm>
          <a:off x="0" y="0"/>
          <a:ext cx="0" cy="0"/>
          <a:chOff x="0" y="0"/>
          <a:chExt cx="0" cy="0"/>
        </a:xfrm>
      </p:grpSpPr>
      <p:sp>
        <p:nvSpPr>
          <p:cNvPr id="240" name="Google Shape;240;p4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41" name="Google Shape;241;p42"/>
          <p:cNvSpPr txBox="1"/>
          <p:nvPr>
            <p:ph idx="1" type="body"/>
          </p:nvPr>
        </p:nvSpPr>
        <p:spPr>
          <a:xfrm>
            <a:off x="457200" y="2688838"/>
            <a:ext cx="8229600" cy="1491600"/>
          </a:xfrm>
          <a:prstGeom prst="rect">
            <a:avLst/>
          </a:prstGeom>
          <a:noFill/>
          <a:ln>
            <a:noFill/>
          </a:ln>
        </p:spPr>
        <p:txBody>
          <a:bodyPr anchorCtr="0" anchor="t" bIns="0" lIns="0" spcFirstLastPara="1" rIns="0" wrap="square" tIns="0">
            <a:noAutofit/>
          </a:bodyPr>
          <a:lstStyle>
            <a:lvl1pPr indent="-228600" lvl="0" marL="457200" rtl="0" algn="ctr">
              <a:lnSpc>
                <a:spcPct val="95000"/>
              </a:lnSpc>
              <a:spcBef>
                <a:spcPts val="0"/>
              </a:spcBef>
              <a:spcAft>
                <a:spcPts val="0"/>
              </a:spcAft>
              <a:buSzPts val="1500"/>
              <a:buFont typeface="Century Gothic"/>
              <a:buNone/>
              <a:defRPr b="0" sz="15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42" name="Google Shape;242;p42"/>
          <p:cNvSpPr txBox="1"/>
          <p:nvPr>
            <p:ph type="title"/>
          </p:nvPr>
        </p:nvSpPr>
        <p:spPr>
          <a:xfrm>
            <a:off x="457200" y="1537195"/>
            <a:ext cx="8229600" cy="1087800"/>
          </a:xfrm>
          <a:prstGeom prst="rect">
            <a:avLst/>
          </a:prstGeom>
          <a:noFill/>
          <a:ln>
            <a:noFill/>
          </a:ln>
        </p:spPr>
        <p:txBody>
          <a:bodyPr anchorCtr="0" anchor="t" bIns="34275" lIns="68575" spcFirstLastPara="1" rIns="68575" wrap="square" tIns="34275">
            <a:noAutofit/>
          </a:bodyPr>
          <a:lstStyle>
            <a:lvl1pPr lvl="0" rtl="0" algn="ctr">
              <a:lnSpc>
                <a:spcPct val="100000"/>
              </a:lnSpc>
              <a:spcBef>
                <a:spcPts val="0"/>
              </a:spcBef>
              <a:spcAft>
                <a:spcPts val="0"/>
              </a:spcAft>
              <a:buClr>
                <a:schemeClr val="lt1"/>
              </a:buClr>
              <a:buSzPts val="2700"/>
              <a:buFont typeface="Century Gothic"/>
              <a:buNone/>
              <a:defRPr sz="2700">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43" name="Google Shape;243;p42"/>
          <p:cNvSpPr txBox="1"/>
          <p:nvPr>
            <p:ph idx="2" type="body"/>
          </p:nvPr>
        </p:nvSpPr>
        <p:spPr>
          <a:xfrm>
            <a:off x="457200" y="1165860"/>
            <a:ext cx="8229600" cy="3216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Font typeface="Century Gothic"/>
              <a:buNone/>
              <a:defRPr b="0" sz="1400">
                <a:solidFill>
                  <a:schemeClr val="lt1"/>
                </a:solidFill>
              </a:defRPr>
            </a:lvl1pPr>
            <a:lvl2pPr indent="-317500" lvl="1" marL="914400" rtl="0" algn="l">
              <a:lnSpc>
                <a:spcPct val="95000"/>
              </a:lnSpc>
              <a:spcBef>
                <a:spcPts val="50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 List of Items/Names">
  <p:cSld name="7 List of Items/Names">
    <p:spTree>
      <p:nvGrpSpPr>
        <p:cNvPr id="244" name="Shape 244"/>
        <p:cNvGrpSpPr/>
        <p:nvPr/>
      </p:nvGrpSpPr>
      <p:grpSpPr>
        <a:xfrm>
          <a:off x="0" y="0"/>
          <a:ext cx="0" cy="0"/>
          <a:chOff x="0" y="0"/>
          <a:chExt cx="0" cy="0"/>
        </a:xfrm>
      </p:grpSpPr>
      <p:sp>
        <p:nvSpPr>
          <p:cNvPr id="245" name="Google Shape;245;p4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46" name="Google Shape;246;p43"/>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247" name="Google Shape;247;p4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48" name="Google Shape;248;p43"/>
          <p:cNvSpPr txBox="1"/>
          <p:nvPr>
            <p:ph idx="2" type="body"/>
          </p:nvPr>
        </p:nvSpPr>
        <p:spPr>
          <a:xfrm>
            <a:off x="315468" y="1172718"/>
            <a:ext cx="27774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249" name="Google Shape;249;p43"/>
          <p:cNvSpPr txBox="1"/>
          <p:nvPr>
            <p:ph idx="3" type="body"/>
          </p:nvPr>
        </p:nvSpPr>
        <p:spPr>
          <a:xfrm>
            <a:off x="3236976" y="1172718"/>
            <a:ext cx="26472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
        <p:nvSpPr>
          <p:cNvPr id="250" name="Google Shape;250;p43"/>
          <p:cNvSpPr txBox="1"/>
          <p:nvPr>
            <p:ph idx="4" type="body"/>
          </p:nvPr>
        </p:nvSpPr>
        <p:spPr>
          <a:xfrm>
            <a:off x="6028182" y="1172718"/>
            <a:ext cx="2798100" cy="3579900"/>
          </a:xfrm>
          <a:prstGeom prst="rect">
            <a:avLst/>
          </a:prstGeom>
          <a:noFill/>
          <a:ln>
            <a:noFill/>
          </a:ln>
        </p:spPr>
        <p:txBody>
          <a:bodyPr anchorCtr="0" anchor="t" bIns="0" lIns="0" spcFirstLastPara="1" rIns="0" wrap="square" tIns="0">
            <a:noAutofit/>
          </a:bodyPr>
          <a:lstStyle>
            <a:lvl1pPr indent="-323850" lvl="0" marL="457200" rtl="0" algn="l">
              <a:lnSpc>
                <a:spcPct val="95000"/>
              </a:lnSpc>
              <a:spcBef>
                <a:spcPts val="0"/>
              </a:spcBef>
              <a:spcAft>
                <a:spcPts val="0"/>
              </a:spcAft>
              <a:buSzPts val="1500"/>
              <a:buChar char="•"/>
              <a:defRPr sz="1500"/>
            </a:lvl1pPr>
            <a:lvl2pPr indent="-317500" lvl="1" marL="914400" rtl="0" algn="l">
              <a:lnSpc>
                <a:spcPct val="95000"/>
              </a:lnSpc>
              <a:spcBef>
                <a:spcPts val="500"/>
              </a:spcBef>
              <a:spcAft>
                <a:spcPts val="0"/>
              </a:spcAft>
              <a:buSzPts val="1400"/>
              <a:buChar char="–"/>
              <a:defRPr sz="1400"/>
            </a:lvl2pPr>
            <a:lvl3pPr indent="-304800" lvl="2" marL="1371600" rtl="0" algn="l">
              <a:lnSpc>
                <a:spcPct val="95000"/>
              </a:lnSpc>
              <a:spcBef>
                <a:spcPts val="500"/>
              </a:spcBef>
              <a:spcAft>
                <a:spcPts val="0"/>
              </a:spcAft>
              <a:buSzPts val="1200"/>
              <a:buChar char="–"/>
              <a:defRPr sz="1200"/>
            </a:lvl3pPr>
            <a:lvl4pPr indent="-304800" lvl="3" marL="1828800" rtl="0" algn="l">
              <a:lnSpc>
                <a:spcPct val="95000"/>
              </a:lnSpc>
              <a:spcBef>
                <a:spcPts val="500"/>
              </a:spcBef>
              <a:spcAft>
                <a:spcPts val="0"/>
              </a:spcAft>
              <a:buSzPts val="1200"/>
              <a:buChar char="–"/>
              <a:defRPr sz="1200"/>
            </a:lvl4pPr>
            <a:lvl5pPr indent="-304800" lvl="4" marL="2286000" rtl="0" algn="l">
              <a:lnSpc>
                <a:spcPct val="95000"/>
              </a:lnSpc>
              <a:spcBef>
                <a:spcPts val="500"/>
              </a:spcBef>
              <a:spcAft>
                <a:spcPts val="0"/>
              </a:spcAft>
              <a:buSzPts val="1200"/>
              <a:buChar char="–"/>
              <a:defRPr sz="1200"/>
            </a:lvl5pPr>
            <a:lvl6pPr indent="-304800" lvl="5" marL="2743200" rtl="0" algn="l">
              <a:lnSpc>
                <a:spcPct val="95000"/>
              </a:lnSpc>
              <a:spcBef>
                <a:spcPts val="500"/>
              </a:spcBef>
              <a:spcAft>
                <a:spcPts val="0"/>
              </a:spcAft>
              <a:buSzPts val="1200"/>
              <a:buChar char="–"/>
              <a:defRPr sz="1200"/>
            </a:lvl6pPr>
            <a:lvl7pPr indent="-304800" lvl="6" marL="3200400" rtl="0" algn="l">
              <a:lnSpc>
                <a:spcPct val="95000"/>
              </a:lnSpc>
              <a:spcBef>
                <a:spcPts val="500"/>
              </a:spcBef>
              <a:spcAft>
                <a:spcPts val="0"/>
              </a:spcAft>
              <a:buSzPts val="1200"/>
              <a:buChar char="–"/>
              <a:defRPr sz="1200"/>
            </a:lvl7pPr>
            <a:lvl8pPr indent="-304800" lvl="7" marL="3657600" rtl="0" algn="l">
              <a:lnSpc>
                <a:spcPct val="95000"/>
              </a:lnSpc>
              <a:spcBef>
                <a:spcPts val="500"/>
              </a:spcBef>
              <a:spcAft>
                <a:spcPts val="0"/>
              </a:spcAft>
              <a:buSzPts val="1200"/>
              <a:buChar char="–"/>
              <a:defRPr sz="1200"/>
            </a:lvl8pPr>
            <a:lvl9pPr indent="-304800" lvl="8" marL="4114800" rtl="0" algn="l">
              <a:lnSpc>
                <a:spcPct val="95000"/>
              </a:lnSpc>
              <a:spcBef>
                <a:spcPts val="500"/>
              </a:spcBef>
              <a:spcAft>
                <a:spcPts val="500"/>
              </a:spcAft>
              <a:buSzPts val="1200"/>
              <a:buChar char="–"/>
              <a:defRPr sz="12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 Left Side Header">
  <p:cSld name="8 Left Side Header">
    <p:spTree>
      <p:nvGrpSpPr>
        <p:cNvPr id="251" name="Shape 251"/>
        <p:cNvGrpSpPr/>
        <p:nvPr/>
      </p:nvGrpSpPr>
      <p:grpSpPr>
        <a:xfrm>
          <a:off x="0" y="0"/>
          <a:ext cx="0" cy="0"/>
          <a:chOff x="0" y="0"/>
          <a:chExt cx="0" cy="0"/>
        </a:xfrm>
      </p:grpSpPr>
      <p:sp>
        <p:nvSpPr>
          <p:cNvPr id="252" name="Google Shape;252;p44"/>
          <p:cNvSpPr txBox="1"/>
          <p:nvPr>
            <p:ph type="title"/>
          </p:nvPr>
        </p:nvSpPr>
        <p:spPr>
          <a:xfrm>
            <a:off x="242351" y="2171508"/>
            <a:ext cx="3804000" cy="2457600"/>
          </a:xfrm>
          <a:prstGeom prst="rect">
            <a:avLst/>
          </a:prstGeom>
          <a:noFill/>
          <a:ln>
            <a:noFill/>
          </a:ln>
        </p:spPr>
        <p:txBody>
          <a:bodyPr anchorCtr="0" anchor="t" bIns="0" lIns="0" spcFirstLastPara="1" rIns="0" wrap="square" tIns="0">
            <a:noAutofit/>
          </a:bodyPr>
          <a:lstStyle>
            <a:lvl1pPr lvl="0" rtl="0" algn="ctr">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53" name="Google Shape;253;p44"/>
          <p:cNvSpPr txBox="1"/>
          <p:nvPr>
            <p:ph idx="1" type="body"/>
          </p:nvPr>
        </p:nvSpPr>
        <p:spPr>
          <a:xfrm>
            <a:off x="242351" y="285751"/>
            <a:ext cx="3804000" cy="1835700"/>
          </a:xfrm>
          <a:prstGeom prst="rect">
            <a:avLst/>
          </a:prstGeom>
          <a:noFill/>
          <a:ln>
            <a:noFill/>
          </a:ln>
        </p:spPr>
        <p:txBody>
          <a:bodyPr anchorCtr="0" anchor="b" bIns="0" lIns="0" spcFirstLastPara="1" rIns="0" wrap="square" tIns="0">
            <a:noAutofit/>
          </a:bodyPr>
          <a:lstStyle>
            <a:lvl1pPr indent="-228600" lvl="0" marL="457200" rtl="0" algn="ctr">
              <a:lnSpc>
                <a:spcPct val="95000"/>
              </a:lnSpc>
              <a:spcBef>
                <a:spcPts val="0"/>
              </a:spcBef>
              <a:spcAft>
                <a:spcPts val="0"/>
              </a:spcAft>
              <a:buSzPts val="1400"/>
              <a:buNone/>
              <a:defRPr b="0" sz="1400" cap="none">
                <a:solidFill>
                  <a:schemeClr val="dk1"/>
                </a:solidFill>
                <a:latin typeface="Century Gothic"/>
                <a:ea typeface="Century Gothic"/>
                <a:cs typeface="Century Gothic"/>
                <a:sym typeface="Century Gothic"/>
              </a:defRPr>
            </a:lvl1pPr>
            <a:lvl2pPr indent="-228600" lvl="1" marL="914400" rtl="0" algn="l">
              <a:lnSpc>
                <a:spcPct val="95000"/>
              </a:lnSpc>
              <a:spcBef>
                <a:spcPts val="500"/>
              </a:spcBef>
              <a:spcAft>
                <a:spcPts val="0"/>
              </a:spcAft>
              <a:buSzPts val="1500"/>
              <a:buNone/>
              <a:defRPr b="1" sz="1500"/>
            </a:lvl2pPr>
            <a:lvl3pPr indent="-228600" lvl="2" marL="1371600" rtl="0" algn="l">
              <a:lnSpc>
                <a:spcPct val="95000"/>
              </a:lnSpc>
              <a:spcBef>
                <a:spcPts val="500"/>
              </a:spcBef>
              <a:spcAft>
                <a:spcPts val="0"/>
              </a:spcAft>
              <a:buSzPts val="1400"/>
              <a:buNone/>
              <a:defRPr b="1" sz="1400"/>
            </a:lvl3pPr>
            <a:lvl4pPr indent="-228600" lvl="3" marL="1828800" rtl="0" algn="l">
              <a:lnSpc>
                <a:spcPct val="95000"/>
              </a:lnSpc>
              <a:spcBef>
                <a:spcPts val="500"/>
              </a:spcBef>
              <a:spcAft>
                <a:spcPts val="0"/>
              </a:spcAft>
              <a:buSzPts val="1200"/>
              <a:buNone/>
              <a:defRPr b="1" sz="1200"/>
            </a:lvl4pPr>
            <a:lvl5pPr indent="-228600" lvl="4" marL="2286000" rtl="0" algn="l">
              <a:lnSpc>
                <a:spcPct val="95000"/>
              </a:lnSpc>
              <a:spcBef>
                <a:spcPts val="500"/>
              </a:spcBef>
              <a:spcAft>
                <a:spcPts val="0"/>
              </a:spcAft>
              <a:buSzPts val="1200"/>
              <a:buNone/>
              <a:defRPr b="1" sz="1200"/>
            </a:lvl5pPr>
            <a:lvl6pPr indent="-228600" lvl="5" marL="2743200" rtl="0" algn="l">
              <a:lnSpc>
                <a:spcPct val="95000"/>
              </a:lnSpc>
              <a:spcBef>
                <a:spcPts val="500"/>
              </a:spcBef>
              <a:spcAft>
                <a:spcPts val="0"/>
              </a:spcAft>
              <a:buSzPts val="1200"/>
              <a:buNone/>
              <a:defRPr b="1" sz="1200"/>
            </a:lvl6pPr>
            <a:lvl7pPr indent="-228600" lvl="6" marL="3200400" rtl="0" algn="l">
              <a:lnSpc>
                <a:spcPct val="95000"/>
              </a:lnSpc>
              <a:spcBef>
                <a:spcPts val="500"/>
              </a:spcBef>
              <a:spcAft>
                <a:spcPts val="0"/>
              </a:spcAft>
              <a:buSzPts val="1200"/>
              <a:buNone/>
              <a:defRPr b="1" sz="1200"/>
            </a:lvl7pPr>
            <a:lvl8pPr indent="-228600" lvl="7" marL="3657600" rtl="0" algn="l">
              <a:lnSpc>
                <a:spcPct val="95000"/>
              </a:lnSpc>
              <a:spcBef>
                <a:spcPts val="500"/>
              </a:spcBef>
              <a:spcAft>
                <a:spcPts val="0"/>
              </a:spcAft>
              <a:buSzPts val="1200"/>
              <a:buNone/>
              <a:defRPr b="1" sz="1200"/>
            </a:lvl8pPr>
            <a:lvl9pPr indent="-228600" lvl="8" marL="4114800" rtl="0" algn="l">
              <a:lnSpc>
                <a:spcPct val="95000"/>
              </a:lnSpc>
              <a:spcBef>
                <a:spcPts val="500"/>
              </a:spcBef>
              <a:spcAft>
                <a:spcPts val="500"/>
              </a:spcAft>
              <a:buSzPts val="1200"/>
              <a:buNone/>
              <a:defRPr b="1" sz="1200"/>
            </a:lvl9pPr>
          </a:lstStyle>
          <a:p/>
        </p:txBody>
      </p:sp>
      <p:sp>
        <p:nvSpPr>
          <p:cNvPr id="254" name="Google Shape;254;p4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55" name="Google Shape;255;p44"/>
          <p:cNvSpPr txBox="1"/>
          <p:nvPr>
            <p:ph idx="2" type="body"/>
          </p:nvPr>
        </p:nvSpPr>
        <p:spPr>
          <a:xfrm>
            <a:off x="4251960" y="288036"/>
            <a:ext cx="4574100" cy="4341000"/>
          </a:xfrm>
          <a:prstGeom prst="rect">
            <a:avLst/>
          </a:prstGeom>
          <a:noFill/>
          <a:ln>
            <a:noFill/>
          </a:ln>
        </p:spPr>
        <p:txBody>
          <a:bodyPr anchorCtr="0" anchor="ctr" bIns="0" lIns="0" spcFirstLastPara="1" rIns="0" wrap="square" tIns="0">
            <a:noAutofit/>
          </a:bodyPr>
          <a:lstStyle>
            <a:lvl1pPr indent="-361950" lvl="0" marL="457200" rtl="0" algn="l">
              <a:lnSpc>
                <a:spcPct val="95000"/>
              </a:lnSpc>
              <a:spcBef>
                <a:spcPts val="0"/>
              </a:spcBef>
              <a:spcAft>
                <a:spcPts val="0"/>
              </a:spcAft>
              <a:buSzPts val="2100"/>
              <a:buChar char="•"/>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 Logo Web Slide" showMasterSp="0">
  <p:cSld name="10 Logo Web Slide">
    <p:bg>
      <p:bgPr>
        <a:solidFill>
          <a:schemeClr val="lt1"/>
        </a:solidFill>
      </p:bgPr>
    </p:bg>
    <p:spTree>
      <p:nvGrpSpPr>
        <p:cNvPr id="256" name="Shape 256"/>
        <p:cNvGrpSpPr/>
        <p:nvPr/>
      </p:nvGrpSpPr>
      <p:grpSpPr>
        <a:xfrm>
          <a:off x="0" y="0"/>
          <a:ext cx="0" cy="0"/>
          <a:chOff x="0" y="0"/>
          <a:chExt cx="0" cy="0"/>
        </a:xfrm>
      </p:grpSpPr>
      <p:pic>
        <p:nvPicPr>
          <p:cNvPr id="257" name="Google Shape;257;p45"/>
          <p:cNvPicPr preferRelativeResize="0"/>
          <p:nvPr/>
        </p:nvPicPr>
        <p:blipFill rotWithShape="1">
          <a:blip r:embed="rId2">
            <a:alphaModFix/>
          </a:blip>
          <a:srcRect b="0" l="0" r="0" t="0"/>
          <a:stretch/>
        </p:blipFill>
        <p:spPr>
          <a:xfrm>
            <a:off x="0" y="0"/>
            <a:ext cx="9144000" cy="3093834"/>
          </a:xfrm>
          <a:prstGeom prst="rect">
            <a:avLst/>
          </a:prstGeom>
          <a:noFill/>
          <a:ln>
            <a:noFill/>
          </a:ln>
        </p:spPr>
      </p:pic>
      <p:sp>
        <p:nvSpPr>
          <p:cNvPr id="258" name="Google Shape;258;p4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259" name="Google Shape;259;p45"/>
          <p:cNvPicPr preferRelativeResize="0"/>
          <p:nvPr/>
        </p:nvPicPr>
        <p:blipFill rotWithShape="1">
          <a:blip r:embed="rId3">
            <a:alphaModFix/>
          </a:blip>
          <a:srcRect b="0" l="0" r="0" t="0"/>
          <a:stretch/>
        </p:blipFill>
        <p:spPr>
          <a:xfrm>
            <a:off x="3752481" y="722243"/>
            <a:ext cx="1649348" cy="1649348"/>
          </a:xfrm>
          <a:prstGeom prst="rect">
            <a:avLst/>
          </a:prstGeom>
          <a:noFill/>
          <a:ln>
            <a:noFill/>
          </a:ln>
        </p:spPr>
      </p:pic>
      <p:pic>
        <p:nvPicPr>
          <p:cNvPr id="260" name="Google Shape;260;p45"/>
          <p:cNvPicPr preferRelativeResize="0"/>
          <p:nvPr/>
        </p:nvPicPr>
        <p:blipFill rotWithShape="1">
          <a:blip r:embed="rId4">
            <a:alphaModFix/>
          </a:blip>
          <a:srcRect b="0" l="0" r="0" t="0"/>
          <a:stretch/>
        </p:blipFill>
        <p:spPr>
          <a:xfrm>
            <a:off x="2291155" y="3583692"/>
            <a:ext cx="4572000" cy="1045458"/>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 Color Palette">
  <p:cSld name="CUSTOM">
    <p:spTree>
      <p:nvGrpSpPr>
        <p:cNvPr id="261" name="Shape 261"/>
        <p:cNvGrpSpPr/>
        <p:nvPr/>
      </p:nvGrpSpPr>
      <p:grpSpPr>
        <a:xfrm>
          <a:off x="0" y="0"/>
          <a:ext cx="0" cy="0"/>
          <a:chOff x="0" y="0"/>
          <a:chExt cx="0" cy="0"/>
        </a:xfrm>
      </p:grpSpPr>
      <p:sp>
        <p:nvSpPr>
          <p:cNvPr id="262" name="Google Shape;262;p46"/>
          <p:cNvSpPr txBox="1"/>
          <p:nvPr/>
        </p:nvSpPr>
        <p:spPr>
          <a:xfrm>
            <a:off x="315468" y="510708"/>
            <a:ext cx="8497200" cy="342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rgbClr val="000000"/>
                </a:solidFill>
                <a:latin typeface="Century Gothic"/>
                <a:ea typeface="Century Gothic"/>
                <a:cs typeface="Century Gothic"/>
                <a:sym typeface="Century Gothic"/>
              </a:rPr>
              <a:t>Color Palette</a:t>
            </a:r>
            <a:endParaRPr b="1" i="0" sz="2400" u="none" cap="none" strike="noStrike">
              <a:solidFill>
                <a:srgbClr val="000000"/>
              </a:solidFill>
              <a:latin typeface="Century Gothic"/>
              <a:ea typeface="Century Gothic"/>
              <a:cs typeface="Century Gothic"/>
              <a:sym typeface="Century Gothic"/>
            </a:endParaRPr>
          </a:p>
        </p:txBody>
      </p:sp>
      <p:sp>
        <p:nvSpPr>
          <p:cNvPr id="263" name="Google Shape;263;p46"/>
          <p:cNvSpPr txBox="1"/>
          <p:nvPr>
            <p:ph idx="12" type="sldNum"/>
          </p:nvPr>
        </p:nvSpPr>
        <p:spPr>
          <a:xfrm>
            <a:off x="7439025" y="4903470"/>
            <a:ext cx="1519200" cy="2055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64" name="Google Shape;264;p46"/>
          <p:cNvSpPr/>
          <p:nvPr/>
        </p:nvSpPr>
        <p:spPr>
          <a:xfrm>
            <a:off x="796369" y="1782938"/>
            <a:ext cx="595500" cy="608100"/>
          </a:xfrm>
          <a:prstGeom prst="rect">
            <a:avLst/>
          </a:prstGeom>
          <a:solidFill>
            <a:srgbClr val="5A87C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65" name="Google Shape;265;p46"/>
          <p:cNvSpPr/>
          <p:nvPr/>
        </p:nvSpPr>
        <p:spPr>
          <a:xfrm>
            <a:off x="1569431" y="1782938"/>
            <a:ext cx="595500" cy="608100"/>
          </a:xfrm>
          <a:prstGeom prst="rect">
            <a:avLst/>
          </a:prstGeom>
          <a:solidFill>
            <a:srgbClr val="406EA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66" name="Google Shape;266;p46"/>
          <p:cNvSpPr/>
          <p:nvPr/>
        </p:nvSpPr>
        <p:spPr>
          <a:xfrm>
            <a:off x="2342494" y="1782938"/>
            <a:ext cx="595500" cy="608100"/>
          </a:xfrm>
          <a:prstGeom prst="rect">
            <a:avLst/>
          </a:prstGeom>
          <a:solidFill>
            <a:srgbClr val="E8862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67" name="Google Shape;267;p46"/>
          <p:cNvSpPr/>
          <p:nvPr/>
        </p:nvSpPr>
        <p:spPr>
          <a:xfrm>
            <a:off x="3115556" y="1782938"/>
            <a:ext cx="595500" cy="608100"/>
          </a:xfrm>
          <a:prstGeom prst="rect">
            <a:avLst/>
          </a:prstGeom>
          <a:solidFill>
            <a:srgbClr val="87C05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68" name="Google Shape;268;p46"/>
          <p:cNvSpPr/>
          <p:nvPr/>
        </p:nvSpPr>
        <p:spPr>
          <a:xfrm>
            <a:off x="3888619" y="1782938"/>
            <a:ext cx="595500" cy="608100"/>
          </a:xfrm>
          <a:prstGeom prst="rect">
            <a:avLst/>
          </a:prstGeom>
          <a:solidFill>
            <a:srgbClr val="A364B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69" name="Google Shape;269;p46"/>
          <p:cNvSpPr/>
          <p:nvPr/>
        </p:nvSpPr>
        <p:spPr>
          <a:xfrm>
            <a:off x="4661681" y="1782938"/>
            <a:ext cx="595500" cy="608100"/>
          </a:xfrm>
          <a:prstGeom prst="rect">
            <a:avLst/>
          </a:prstGeom>
          <a:solidFill>
            <a:srgbClr val="3F858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0" name="Google Shape;270;p46"/>
          <p:cNvSpPr/>
          <p:nvPr/>
        </p:nvSpPr>
        <p:spPr>
          <a:xfrm>
            <a:off x="5434744" y="1782938"/>
            <a:ext cx="595500" cy="608100"/>
          </a:xfrm>
          <a:prstGeom prst="rect">
            <a:avLst/>
          </a:prstGeom>
          <a:solidFill>
            <a:srgbClr val="C8433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1" name="Google Shape;271;p46"/>
          <p:cNvSpPr/>
          <p:nvPr/>
        </p:nvSpPr>
        <p:spPr>
          <a:xfrm>
            <a:off x="6207806" y="1782938"/>
            <a:ext cx="595500" cy="608100"/>
          </a:xfrm>
          <a:prstGeom prst="rect">
            <a:avLst/>
          </a:prstGeom>
          <a:solidFill>
            <a:srgbClr val="F3CB0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2" name="Google Shape;272;p46"/>
          <p:cNvSpPr/>
          <p:nvPr/>
        </p:nvSpPr>
        <p:spPr>
          <a:xfrm>
            <a:off x="6980869" y="1782938"/>
            <a:ext cx="595500" cy="608100"/>
          </a:xfrm>
          <a:prstGeom prst="rect">
            <a:avLst/>
          </a:prstGeom>
          <a:solidFill>
            <a:srgbClr val="212121"/>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3" name="Google Shape;273;p46"/>
          <p:cNvSpPr/>
          <p:nvPr/>
        </p:nvSpPr>
        <p:spPr>
          <a:xfrm>
            <a:off x="7753931" y="1782938"/>
            <a:ext cx="595500" cy="608100"/>
          </a:xfrm>
          <a:prstGeom prst="rect">
            <a:avLst/>
          </a:prstGeom>
          <a:solidFill>
            <a:srgbClr val="FFFFFE"/>
          </a:solidFill>
          <a:ln cap="flat" cmpd="sng" w="9525">
            <a:solidFill>
              <a:srgbClr val="CCCCCC"/>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4" name="Google Shape;274;p46"/>
          <p:cNvSpPr/>
          <p:nvPr/>
        </p:nvSpPr>
        <p:spPr>
          <a:xfrm>
            <a:off x="796369" y="2574450"/>
            <a:ext cx="595500" cy="608100"/>
          </a:xfrm>
          <a:prstGeom prst="rect">
            <a:avLst/>
          </a:prstGeom>
          <a:solidFill>
            <a:srgbClr val="406EA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5" name="Google Shape;275;p46"/>
          <p:cNvSpPr/>
          <p:nvPr/>
        </p:nvSpPr>
        <p:spPr>
          <a:xfrm>
            <a:off x="1569431" y="2574450"/>
            <a:ext cx="595500" cy="608100"/>
          </a:xfrm>
          <a:prstGeom prst="rect">
            <a:avLst/>
          </a:prstGeom>
          <a:solidFill>
            <a:srgbClr val="30548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6" name="Google Shape;276;p46"/>
          <p:cNvSpPr/>
          <p:nvPr/>
        </p:nvSpPr>
        <p:spPr>
          <a:xfrm>
            <a:off x="2342494" y="2574450"/>
            <a:ext cx="595500" cy="608100"/>
          </a:xfrm>
          <a:prstGeom prst="rect">
            <a:avLst/>
          </a:prstGeom>
          <a:solidFill>
            <a:srgbClr val="BB6A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7" name="Google Shape;277;p46"/>
          <p:cNvSpPr/>
          <p:nvPr/>
        </p:nvSpPr>
        <p:spPr>
          <a:xfrm>
            <a:off x="3115556" y="2574450"/>
            <a:ext cx="595500" cy="608100"/>
          </a:xfrm>
          <a:prstGeom prst="rect">
            <a:avLst/>
          </a:prstGeom>
          <a:solidFill>
            <a:srgbClr val="68994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8" name="Google Shape;278;p46"/>
          <p:cNvSpPr/>
          <p:nvPr/>
        </p:nvSpPr>
        <p:spPr>
          <a:xfrm>
            <a:off x="3888619" y="2574450"/>
            <a:ext cx="595500" cy="608100"/>
          </a:xfrm>
          <a:prstGeom prst="rect">
            <a:avLst/>
          </a:prstGeom>
          <a:solidFill>
            <a:srgbClr val="7F4895"/>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79" name="Google Shape;279;p46"/>
          <p:cNvSpPr/>
          <p:nvPr/>
        </p:nvSpPr>
        <p:spPr>
          <a:xfrm>
            <a:off x="4661681" y="2574450"/>
            <a:ext cx="595500" cy="608100"/>
          </a:xfrm>
          <a:prstGeom prst="rect">
            <a:avLst/>
          </a:prstGeom>
          <a:solidFill>
            <a:srgbClr val="2E676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0" name="Google Shape;280;p46"/>
          <p:cNvSpPr/>
          <p:nvPr/>
        </p:nvSpPr>
        <p:spPr>
          <a:xfrm>
            <a:off x="5434744" y="2574450"/>
            <a:ext cx="595500" cy="608100"/>
          </a:xfrm>
          <a:prstGeom prst="rect">
            <a:avLst/>
          </a:prstGeom>
          <a:solidFill>
            <a:srgbClr val="9B322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1" name="Google Shape;281;p46"/>
          <p:cNvSpPr/>
          <p:nvPr/>
        </p:nvSpPr>
        <p:spPr>
          <a:xfrm>
            <a:off x="6207806" y="2574450"/>
            <a:ext cx="595500" cy="608100"/>
          </a:xfrm>
          <a:prstGeom prst="rect">
            <a:avLst/>
          </a:prstGeom>
          <a:solidFill>
            <a:srgbClr val="BE9F08"/>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2" name="Google Shape;282;p46"/>
          <p:cNvSpPr/>
          <p:nvPr/>
        </p:nvSpPr>
        <p:spPr>
          <a:xfrm>
            <a:off x="6980869" y="2574450"/>
            <a:ext cx="595500" cy="608100"/>
          </a:xfrm>
          <a:prstGeom prst="rect">
            <a:avLst/>
          </a:prstGeom>
          <a:solidFill>
            <a:srgbClr val="49494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3" name="Google Shape;283;p46"/>
          <p:cNvSpPr/>
          <p:nvPr/>
        </p:nvSpPr>
        <p:spPr>
          <a:xfrm>
            <a:off x="7753931" y="2574450"/>
            <a:ext cx="595500" cy="608100"/>
          </a:xfrm>
          <a:prstGeom prst="rect">
            <a:avLst/>
          </a:prstGeom>
          <a:solidFill>
            <a:srgbClr val="AFAFAF"/>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4" name="Google Shape;284;p46"/>
          <p:cNvSpPr/>
          <p:nvPr/>
        </p:nvSpPr>
        <p:spPr>
          <a:xfrm>
            <a:off x="796369" y="3365963"/>
            <a:ext cx="595500" cy="608100"/>
          </a:xfrm>
          <a:prstGeom prst="rect">
            <a:avLst/>
          </a:prstGeom>
          <a:solidFill>
            <a:srgbClr val="A6BFE0"/>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5" name="Google Shape;285;p46"/>
          <p:cNvSpPr/>
          <p:nvPr/>
        </p:nvSpPr>
        <p:spPr>
          <a:xfrm>
            <a:off x="1569431" y="3365963"/>
            <a:ext cx="595500" cy="608100"/>
          </a:xfrm>
          <a:prstGeom prst="rect">
            <a:avLst/>
          </a:prstGeom>
          <a:solidFill>
            <a:srgbClr val="87AA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6" name="Google Shape;286;p46"/>
          <p:cNvSpPr/>
          <p:nvPr/>
        </p:nvSpPr>
        <p:spPr>
          <a:xfrm>
            <a:off x="2342494" y="3365963"/>
            <a:ext cx="595500" cy="608100"/>
          </a:xfrm>
          <a:prstGeom prst="rect">
            <a:avLst/>
          </a:prstGeom>
          <a:solidFill>
            <a:srgbClr val="F2BB86"/>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7" name="Google Shape;287;p46"/>
          <p:cNvSpPr/>
          <p:nvPr/>
        </p:nvSpPr>
        <p:spPr>
          <a:xfrm>
            <a:off x="3115556" y="3365963"/>
            <a:ext cx="595500" cy="608100"/>
          </a:xfrm>
          <a:prstGeom prst="rect">
            <a:avLst/>
          </a:prstGeom>
          <a:solidFill>
            <a:srgbClr val="B9D9A2"/>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8" name="Google Shape;288;p46"/>
          <p:cNvSpPr/>
          <p:nvPr/>
        </p:nvSpPr>
        <p:spPr>
          <a:xfrm>
            <a:off x="3888619" y="3365963"/>
            <a:ext cx="595500" cy="608100"/>
          </a:xfrm>
          <a:prstGeom prst="rect">
            <a:avLst/>
          </a:prstGeom>
          <a:solidFill>
            <a:srgbClr val="C9A5D7"/>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89" name="Google Shape;289;p46"/>
          <p:cNvSpPr/>
          <p:nvPr/>
        </p:nvSpPr>
        <p:spPr>
          <a:xfrm>
            <a:off x="4661681" y="3365963"/>
            <a:ext cx="595500" cy="608100"/>
          </a:xfrm>
          <a:prstGeom prst="rect">
            <a:avLst/>
          </a:prstGeom>
          <a:solidFill>
            <a:srgbClr val="81C5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90" name="Google Shape;290;p46"/>
          <p:cNvSpPr/>
          <p:nvPr/>
        </p:nvSpPr>
        <p:spPr>
          <a:xfrm>
            <a:off x="5434744" y="3365963"/>
            <a:ext cx="595500" cy="608100"/>
          </a:xfrm>
          <a:prstGeom prst="rect">
            <a:avLst/>
          </a:prstGeom>
          <a:solidFill>
            <a:srgbClr val="E58E84"/>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91" name="Google Shape;291;p46"/>
          <p:cNvSpPr/>
          <p:nvPr/>
        </p:nvSpPr>
        <p:spPr>
          <a:xfrm>
            <a:off x="6207806" y="3365963"/>
            <a:ext cx="595500" cy="608100"/>
          </a:xfrm>
          <a:prstGeom prst="rect">
            <a:avLst/>
          </a:prstGeom>
          <a:solidFill>
            <a:srgbClr val="F8E17B"/>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92" name="Google Shape;292;p46"/>
          <p:cNvSpPr/>
          <p:nvPr/>
        </p:nvSpPr>
        <p:spPr>
          <a:xfrm>
            <a:off x="6980869" y="3365963"/>
            <a:ext cx="595500" cy="608100"/>
          </a:xfrm>
          <a:prstGeom prst="rect">
            <a:avLst/>
          </a:prstGeom>
          <a:solidFill>
            <a:srgbClr val="8A8A8A"/>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93" name="Google Shape;293;p46"/>
          <p:cNvSpPr/>
          <p:nvPr/>
        </p:nvSpPr>
        <p:spPr>
          <a:xfrm>
            <a:off x="7753931" y="3365963"/>
            <a:ext cx="595500" cy="608100"/>
          </a:xfrm>
          <a:prstGeom prst="rect">
            <a:avLst/>
          </a:prstGeom>
          <a:solidFill>
            <a:srgbClr val="DEDEDE"/>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94" name="Google Shape;294;p46"/>
          <p:cNvSpPr txBox="1"/>
          <p:nvPr/>
        </p:nvSpPr>
        <p:spPr>
          <a:xfrm>
            <a:off x="315468" y="150876"/>
            <a:ext cx="8517600" cy="274200"/>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000000"/>
              </a:buClr>
              <a:buSzPts val="1400"/>
              <a:buFont typeface="Arial"/>
              <a:buNone/>
            </a:pPr>
            <a:r>
              <a:rPr b="0" i="0" lang="en" sz="1400" u="none" cap="none" strike="noStrike">
                <a:solidFill>
                  <a:schemeClr val="dk1"/>
                </a:solidFill>
                <a:latin typeface="Century Gothic"/>
                <a:ea typeface="Century Gothic"/>
                <a:cs typeface="Century Gothic"/>
                <a:sym typeface="Century Gothic"/>
              </a:rPr>
              <a:t>These colors appear as custom colors (in a different order)</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 Organizing Slate (Do Not Use)" showMasterSp="0">
  <p:cSld name="11 Organizing Slate (Do Not Use)">
    <p:bg>
      <p:bgPr>
        <a:solidFill>
          <a:schemeClr val="dk2"/>
        </a:solidFill>
      </p:bgPr>
    </p:bg>
    <p:spTree>
      <p:nvGrpSpPr>
        <p:cNvPr id="295" name="Shape 295"/>
        <p:cNvGrpSpPr/>
        <p:nvPr/>
      </p:nvGrpSpPr>
      <p:grpSpPr>
        <a:xfrm>
          <a:off x="0" y="0"/>
          <a:ext cx="0" cy="0"/>
          <a:chOff x="0" y="0"/>
          <a:chExt cx="0" cy="0"/>
        </a:xfrm>
      </p:grpSpPr>
      <p:sp>
        <p:nvSpPr>
          <p:cNvPr id="296" name="Google Shape;296;p4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297" name="Google Shape;297;p47"/>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ADDITIONAL VERTICAL </a:t>
            </a:r>
            <a:br>
              <a:rPr b="1" i="0" lang="en" sz="8600" u="none" cap="none" strike="noStrike">
                <a:solidFill>
                  <a:schemeClr val="lt2"/>
                </a:solidFill>
                <a:latin typeface="Century Gothic"/>
                <a:ea typeface="Century Gothic"/>
                <a:cs typeface="Century Gothic"/>
                <a:sym typeface="Century Gothic"/>
              </a:rPr>
            </a:br>
            <a:r>
              <a:rPr b="1" i="0" lang="en" sz="8600" u="none" cap="none" strike="noStrike">
                <a:solidFill>
                  <a:schemeClr val="lt2"/>
                </a:solidFill>
                <a:latin typeface="Century Gothic"/>
                <a:ea typeface="Century Gothic"/>
                <a:cs typeface="Century Gothic"/>
                <a:sym typeface="Century Gothic"/>
              </a:rPr>
              <a:t>TITLE SLIDES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 Automotive Title Slide" showMasterSp="0">
  <p:cSld name="12 Automotive Title Slide">
    <p:spTree>
      <p:nvGrpSpPr>
        <p:cNvPr id="298" name="Shape 298"/>
        <p:cNvGrpSpPr/>
        <p:nvPr/>
      </p:nvGrpSpPr>
      <p:grpSpPr>
        <a:xfrm>
          <a:off x="0" y="0"/>
          <a:ext cx="0" cy="0"/>
          <a:chOff x="0" y="0"/>
          <a:chExt cx="0" cy="0"/>
        </a:xfrm>
      </p:grpSpPr>
      <p:pic>
        <p:nvPicPr>
          <p:cNvPr id="299" name="Google Shape;299;p48"/>
          <p:cNvPicPr preferRelativeResize="0"/>
          <p:nvPr/>
        </p:nvPicPr>
        <p:blipFill rotWithShape="1">
          <a:blip r:embed="rId2">
            <a:alphaModFix/>
          </a:blip>
          <a:srcRect b="0" l="0" r="0" t="0"/>
          <a:stretch/>
        </p:blipFill>
        <p:spPr>
          <a:xfrm>
            <a:off x="0" y="0"/>
            <a:ext cx="9143998" cy="1972235"/>
          </a:xfrm>
          <a:prstGeom prst="rect">
            <a:avLst/>
          </a:prstGeom>
          <a:noFill/>
          <a:ln>
            <a:noFill/>
          </a:ln>
        </p:spPr>
      </p:pic>
      <p:sp>
        <p:nvSpPr>
          <p:cNvPr id="300" name="Google Shape;300;p4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01" name="Google Shape;301;p4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02" name="Google Shape;302;p48"/>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303" name="Google Shape;303;p48"/>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304" name="Google Shape;304;p48"/>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 Food and Beverage Title Slide" showMasterSp="0">
  <p:cSld name="14 Food and Beverage Title Slide">
    <p:spTree>
      <p:nvGrpSpPr>
        <p:cNvPr id="305" name="Shape 305"/>
        <p:cNvGrpSpPr/>
        <p:nvPr/>
      </p:nvGrpSpPr>
      <p:grpSpPr>
        <a:xfrm>
          <a:off x="0" y="0"/>
          <a:ext cx="0" cy="0"/>
          <a:chOff x="0" y="0"/>
          <a:chExt cx="0" cy="0"/>
        </a:xfrm>
      </p:grpSpPr>
      <p:pic>
        <p:nvPicPr>
          <p:cNvPr id="306" name="Google Shape;306;p49"/>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07" name="Google Shape;307;p4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08" name="Google Shape;308;p4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09" name="Google Shape;309;p49"/>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310" name="Google Shape;310;p49"/>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311" name="Google Shape;311;p49"/>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 High Tech Title Slide" showMasterSp="0">
  <p:cSld name="15 High Tech Title Slide">
    <p:spTree>
      <p:nvGrpSpPr>
        <p:cNvPr id="312" name="Shape 312"/>
        <p:cNvGrpSpPr/>
        <p:nvPr/>
      </p:nvGrpSpPr>
      <p:grpSpPr>
        <a:xfrm>
          <a:off x="0" y="0"/>
          <a:ext cx="0" cy="0"/>
          <a:chOff x="0" y="0"/>
          <a:chExt cx="0" cy="0"/>
        </a:xfrm>
      </p:grpSpPr>
      <p:pic>
        <p:nvPicPr>
          <p:cNvPr id="313" name="Google Shape;313;p50"/>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14" name="Google Shape;314;p5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15" name="Google Shape;315;p50"/>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16" name="Google Shape;316;p50"/>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317" name="Google Shape;317;p50"/>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318" name="Google Shape;318;p50"/>
          <p:cNvPicPr preferRelativeResize="0"/>
          <p:nvPr/>
        </p:nvPicPr>
        <p:blipFill rotWithShape="1">
          <a:blip r:embed="rId4">
            <a:alphaModFix/>
          </a:blip>
          <a:srcRect b="0" l="0" r="0" t="0"/>
          <a:stretch/>
        </p:blipFill>
        <p:spPr>
          <a:xfrm>
            <a:off x="1143" y="1928200"/>
            <a:ext cx="9142855" cy="81000"/>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 Industrial Title Slide" showMasterSp="0">
  <p:cSld name="16 Industrial Title Slide">
    <p:spTree>
      <p:nvGrpSpPr>
        <p:cNvPr id="319" name="Shape 319"/>
        <p:cNvGrpSpPr/>
        <p:nvPr/>
      </p:nvGrpSpPr>
      <p:grpSpPr>
        <a:xfrm>
          <a:off x="0" y="0"/>
          <a:ext cx="0" cy="0"/>
          <a:chOff x="0" y="0"/>
          <a:chExt cx="0" cy="0"/>
        </a:xfrm>
      </p:grpSpPr>
      <p:pic>
        <p:nvPicPr>
          <p:cNvPr id="320" name="Google Shape;320;p51"/>
          <p:cNvPicPr preferRelativeResize="0"/>
          <p:nvPr/>
        </p:nvPicPr>
        <p:blipFill rotWithShape="1">
          <a:blip r:embed="rId2">
            <a:alphaModFix/>
          </a:blip>
          <a:srcRect b="0" l="0" r="0" t="0"/>
          <a:stretch/>
        </p:blipFill>
        <p:spPr>
          <a:xfrm>
            <a:off x="1143" y="-1"/>
            <a:ext cx="9142857" cy="1971988"/>
          </a:xfrm>
          <a:prstGeom prst="rect">
            <a:avLst/>
          </a:prstGeom>
          <a:noFill/>
          <a:ln>
            <a:noFill/>
          </a:ln>
        </p:spPr>
      </p:pic>
      <p:sp>
        <p:nvSpPr>
          <p:cNvPr id="321" name="Google Shape;321;p51"/>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22" name="Google Shape;322;p51"/>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23" name="Google Shape;323;p51"/>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324" name="Google Shape;324;p51"/>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325" name="Google Shape;325;p51"/>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 Life Sciences Title Slide" showMasterSp="0">
  <p:cSld name="17 Life Sciences Title Slide">
    <p:spTree>
      <p:nvGrpSpPr>
        <p:cNvPr id="326" name="Shape 326"/>
        <p:cNvGrpSpPr/>
        <p:nvPr/>
      </p:nvGrpSpPr>
      <p:grpSpPr>
        <a:xfrm>
          <a:off x="0" y="0"/>
          <a:ext cx="0" cy="0"/>
          <a:chOff x="0" y="0"/>
          <a:chExt cx="0" cy="0"/>
        </a:xfrm>
      </p:grpSpPr>
      <p:pic>
        <p:nvPicPr>
          <p:cNvPr id="327" name="Google Shape;327;p52"/>
          <p:cNvPicPr preferRelativeResize="0"/>
          <p:nvPr/>
        </p:nvPicPr>
        <p:blipFill rotWithShape="1">
          <a:blip r:embed="rId2">
            <a:alphaModFix/>
          </a:blip>
          <a:srcRect b="0" l="0" r="0" t="0"/>
          <a:stretch/>
        </p:blipFill>
        <p:spPr>
          <a:xfrm>
            <a:off x="1143" y="0"/>
            <a:ext cx="9143755" cy="1972182"/>
          </a:xfrm>
          <a:prstGeom prst="rect">
            <a:avLst/>
          </a:prstGeom>
          <a:noFill/>
          <a:ln>
            <a:noFill/>
          </a:ln>
        </p:spPr>
      </p:pic>
      <p:sp>
        <p:nvSpPr>
          <p:cNvPr id="328" name="Google Shape;328;p52"/>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2700"/>
              <a:buFont typeface="Century Gothic"/>
              <a:buNone/>
              <a:defRPr sz="2700">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29" name="Google Shape;329;p52"/>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lvl1pPr lvl="0" rtl="0" algn="l">
              <a:lnSpc>
                <a:spcPct val="95000"/>
              </a:lnSpc>
              <a:spcBef>
                <a:spcPts val="0"/>
              </a:spcBef>
              <a:spcAft>
                <a:spcPts val="0"/>
              </a:spcAft>
              <a:buSzPts val="1500"/>
              <a:buNone/>
              <a:defRPr sz="1500">
                <a:solidFill>
                  <a:schemeClr val="dk1"/>
                </a:solidFill>
              </a:defRPr>
            </a:lvl1pPr>
            <a:lvl2pPr lvl="1" rtl="0" algn="ctr">
              <a:lnSpc>
                <a:spcPct val="95000"/>
              </a:lnSpc>
              <a:spcBef>
                <a:spcPts val="500"/>
              </a:spcBef>
              <a:spcAft>
                <a:spcPts val="0"/>
              </a:spcAft>
              <a:buSzPts val="1500"/>
              <a:buNone/>
              <a:defRPr sz="1500"/>
            </a:lvl2pPr>
            <a:lvl3pPr lvl="2" rtl="0" algn="ctr">
              <a:lnSpc>
                <a:spcPct val="95000"/>
              </a:lnSpc>
              <a:spcBef>
                <a:spcPts val="500"/>
              </a:spcBef>
              <a:spcAft>
                <a:spcPts val="0"/>
              </a:spcAft>
              <a:buSzPts val="1400"/>
              <a:buNone/>
              <a:defRPr sz="1400"/>
            </a:lvl3pPr>
            <a:lvl4pPr lvl="3" rtl="0" algn="ctr">
              <a:lnSpc>
                <a:spcPct val="95000"/>
              </a:lnSpc>
              <a:spcBef>
                <a:spcPts val="500"/>
              </a:spcBef>
              <a:spcAft>
                <a:spcPts val="0"/>
              </a:spcAft>
              <a:buSzPts val="1200"/>
              <a:buNone/>
              <a:defRPr sz="1200"/>
            </a:lvl4pPr>
            <a:lvl5pPr lvl="4" rtl="0" algn="ctr">
              <a:lnSpc>
                <a:spcPct val="95000"/>
              </a:lnSpc>
              <a:spcBef>
                <a:spcPts val="500"/>
              </a:spcBef>
              <a:spcAft>
                <a:spcPts val="0"/>
              </a:spcAft>
              <a:buSzPts val="1200"/>
              <a:buNone/>
              <a:defRPr sz="1200"/>
            </a:lvl5pPr>
            <a:lvl6pPr lvl="5" rtl="0" algn="ctr">
              <a:lnSpc>
                <a:spcPct val="95000"/>
              </a:lnSpc>
              <a:spcBef>
                <a:spcPts val="500"/>
              </a:spcBef>
              <a:spcAft>
                <a:spcPts val="0"/>
              </a:spcAft>
              <a:buSzPts val="1200"/>
              <a:buNone/>
              <a:defRPr sz="1200"/>
            </a:lvl6pPr>
            <a:lvl7pPr lvl="6" rtl="0" algn="ctr">
              <a:lnSpc>
                <a:spcPct val="95000"/>
              </a:lnSpc>
              <a:spcBef>
                <a:spcPts val="500"/>
              </a:spcBef>
              <a:spcAft>
                <a:spcPts val="0"/>
              </a:spcAft>
              <a:buSzPts val="1200"/>
              <a:buNone/>
              <a:defRPr sz="1200"/>
            </a:lvl7pPr>
            <a:lvl8pPr lvl="7" rtl="0" algn="ctr">
              <a:lnSpc>
                <a:spcPct val="95000"/>
              </a:lnSpc>
              <a:spcBef>
                <a:spcPts val="500"/>
              </a:spcBef>
              <a:spcAft>
                <a:spcPts val="0"/>
              </a:spcAft>
              <a:buSzPts val="1200"/>
              <a:buNone/>
              <a:defRPr sz="1200"/>
            </a:lvl8pPr>
            <a:lvl9pPr lvl="8" rtl="0" algn="ctr">
              <a:lnSpc>
                <a:spcPct val="95000"/>
              </a:lnSpc>
              <a:spcBef>
                <a:spcPts val="500"/>
              </a:spcBef>
              <a:spcAft>
                <a:spcPts val="500"/>
              </a:spcAft>
              <a:buSzPts val="1200"/>
              <a:buNone/>
              <a:defRPr sz="1200"/>
            </a:lvl9pPr>
          </a:lstStyle>
          <a:p/>
        </p:txBody>
      </p:sp>
      <p:sp>
        <p:nvSpPr>
          <p:cNvPr id="330" name="Google Shape;330;p52"/>
          <p:cNvSpPr txBox="1"/>
          <p:nvPr>
            <p:ph idx="12" type="sldNum"/>
          </p:nvPr>
        </p:nvSpPr>
        <p:spPr>
          <a:xfrm>
            <a:off x="7406638" y="4903470"/>
            <a:ext cx="15516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pic>
        <p:nvPicPr>
          <p:cNvPr id="331" name="Google Shape;331;p52"/>
          <p:cNvPicPr preferRelativeResize="0"/>
          <p:nvPr/>
        </p:nvPicPr>
        <p:blipFill rotWithShape="1">
          <a:blip r:embed="rId3">
            <a:alphaModFix/>
          </a:blip>
          <a:srcRect b="0" l="0" r="0" t="0"/>
          <a:stretch/>
        </p:blipFill>
        <p:spPr>
          <a:xfrm>
            <a:off x="314325" y="285750"/>
            <a:ext cx="852487" cy="852487"/>
          </a:xfrm>
          <a:prstGeom prst="rect">
            <a:avLst/>
          </a:prstGeom>
          <a:noFill/>
          <a:ln>
            <a:noFill/>
          </a:ln>
        </p:spPr>
      </p:pic>
      <p:pic>
        <p:nvPicPr>
          <p:cNvPr id="332" name="Google Shape;332;p52"/>
          <p:cNvPicPr preferRelativeResize="0"/>
          <p:nvPr/>
        </p:nvPicPr>
        <p:blipFill rotWithShape="1">
          <a:blip r:embed="rId4">
            <a:alphaModFix/>
          </a:blip>
          <a:srcRect b="0" l="0" r="0" t="0"/>
          <a:stretch/>
        </p:blipFill>
        <p:spPr>
          <a:xfrm>
            <a:off x="1143" y="1928200"/>
            <a:ext cx="9143755" cy="810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 Organizing Slate   (Do Not Use)" showMasterSp="0">
  <p:cSld name="19 Organizing Slate   (Do Not Use)">
    <p:bg>
      <p:bgPr>
        <a:solidFill>
          <a:schemeClr val="dk2"/>
        </a:solidFill>
      </p:bgPr>
    </p:bg>
    <p:spTree>
      <p:nvGrpSpPr>
        <p:cNvPr id="333" name="Shape 333"/>
        <p:cNvGrpSpPr/>
        <p:nvPr/>
      </p:nvGrpSpPr>
      <p:grpSpPr>
        <a:xfrm>
          <a:off x="0" y="0"/>
          <a:ext cx="0" cy="0"/>
          <a:chOff x="0" y="0"/>
          <a:chExt cx="0" cy="0"/>
        </a:xfrm>
      </p:grpSpPr>
      <p:sp>
        <p:nvSpPr>
          <p:cNvPr id="334" name="Google Shape;334;p5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335" name="Google Shape;335;p53"/>
          <p:cNvSpPr txBox="1"/>
          <p:nvPr/>
        </p:nvSpPr>
        <p:spPr>
          <a:xfrm>
            <a:off x="895965" y="680367"/>
            <a:ext cx="7352100" cy="3782700"/>
          </a:xfrm>
          <a:prstGeom prst="rect">
            <a:avLst/>
          </a:prstGeom>
          <a:noFill/>
          <a:ln>
            <a:noFill/>
          </a:ln>
        </p:spPr>
        <p:txBody>
          <a:bodyPr anchorCtr="0" anchor="t" bIns="0" lIns="0" spcFirstLastPara="1" rIns="0" wrap="square" tIns="0">
            <a:noAutofit/>
          </a:bodyPr>
          <a:lstStyle/>
          <a:p>
            <a:pPr indent="0" lvl="0" marL="0" marR="0" rtl="0" algn="ctr">
              <a:lnSpc>
                <a:spcPct val="95000"/>
              </a:lnSpc>
              <a:spcBef>
                <a:spcPts val="0"/>
              </a:spcBef>
              <a:spcAft>
                <a:spcPts val="0"/>
              </a:spcAft>
              <a:buClr>
                <a:srgbClr val="000000"/>
              </a:buClr>
              <a:buSzPts val="8600"/>
              <a:buFont typeface="Arial"/>
              <a:buNone/>
            </a:pPr>
            <a:r>
              <a:rPr b="1" i="0" lang="en" sz="8600" u="none" cap="none" strike="noStrike">
                <a:solidFill>
                  <a:schemeClr val="lt2"/>
                </a:solidFill>
                <a:latin typeface="Century Gothic"/>
                <a:ea typeface="Century Gothic"/>
                <a:cs typeface="Century Gothic"/>
                <a:sym typeface="Century Gothic"/>
              </a:rPr>
              <a:t>DO NOT USE ANY LAYOUTS AFTER THIS</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 Title Only">
  <p:cSld name="5 Title Only">
    <p:spTree>
      <p:nvGrpSpPr>
        <p:cNvPr id="336" name="Shape 336"/>
        <p:cNvGrpSpPr/>
        <p:nvPr/>
      </p:nvGrpSpPr>
      <p:grpSpPr>
        <a:xfrm>
          <a:off x="0" y="0"/>
          <a:ext cx="0" cy="0"/>
          <a:chOff x="0" y="0"/>
          <a:chExt cx="0" cy="0"/>
        </a:xfrm>
      </p:grpSpPr>
      <p:sp>
        <p:nvSpPr>
          <p:cNvPr id="337" name="Google Shape;337;p5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2400"/>
              <a:buFont typeface="Century Gothic"/>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38" name="Google Shape;338;p54"/>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1400"/>
              <a:buFont typeface="Century Gothic"/>
              <a:buNone/>
              <a:defRPr b="0" sz="1400">
                <a:solidFill>
                  <a:schemeClr val="dk1"/>
                </a:solidFill>
              </a:defRPr>
            </a:lvl1pPr>
            <a:lvl2pPr indent="-317500" lvl="1" marL="914400" rtl="0" algn="l">
              <a:lnSpc>
                <a:spcPct val="95000"/>
              </a:lnSpc>
              <a:spcBef>
                <a:spcPts val="0"/>
              </a:spcBef>
              <a:spcAft>
                <a:spcPts val="0"/>
              </a:spcAft>
              <a:buSzPts val="1400"/>
              <a:buChar char="­"/>
              <a:defRPr/>
            </a:lvl2pPr>
            <a:lvl3pPr indent="-317500" lvl="2" marL="1371600" rtl="0" algn="l">
              <a:lnSpc>
                <a:spcPct val="95000"/>
              </a:lnSpc>
              <a:spcBef>
                <a:spcPts val="500"/>
              </a:spcBef>
              <a:spcAft>
                <a:spcPts val="0"/>
              </a:spcAft>
              <a:buSzPts val="1400"/>
              <a:buChar char="­"/>
              <a:defRPr/>
            </a:lvl3pPr>
            <a:lvl4pPr indent="-317500" lvl="3" marL="1828800" rtl="0" algn="l">
              <a:lnSpc>
                <a:spcPct val="95000"/>
              </a:lnSpc>
              <a:spcBef>
                <a:spcPts val="500"/>
              </a:spcBef>
              <a:spcAft>
                <a:spcPts val="0"/>
              </a:spcAft>
              <a:buSzPts val="1400"/>
              <a:buChar char="­"/>
              <a:defRPr/>
            </a:lvl4pPr>
            <a:lvl5pPr indent="-317500" lvl="4" marL="2286000" rtl="0" algn="l">
              <a:lnSpc>
                <a:spcPct val="95000"/>
              </a:lnSpc>
              <a:spcBef>
                <a:spcPts val="500"/>
              </a:spcBef>
              <a:spcAft>
                <a:spcPts val="0"/>
              </a:spcAft>
              <a:buSzPts val="1400"/>
              <a:buChar char="­"/>
              <a:defRPr/>
            </a:lvl5pPr>
            <a:lvl6pPr indent="-317500" lvl="5" marL="2743200" rtl="0" algn="l">
              <a:lnSpc>
                <a:spcPct val="95000"/>
              </a:lnSpc>
              <a:spcBef>
                <a:spcPts val="500"/>
              </a:spcBef>
              <a:spcAft>
                <a:spcPts val="0"/>
              </a:spcAft>
              <a:buSzPts val="1400"/>
              <a:buChar char="­"/>
              <a:defRPr/>
            </a:lvl6pPr>
            <a:lvl7pPr indent="-317500" lvl="6" marL="3200400" rtl="0" algn="l">
              <a:lnSpc>
                <a:spcPct val="95000"/>
              </a:lnSpc>
              <a:spcBef>
                <a:spcPts val="500"/>
              </a:spcBef>
              <a:spcAft>
                <a:spcPts val="0"/>
              </a:spcAft>
              <a:buSzPts val="1400"/>
              <a:buChar char="­"/>
              <a:defRPr/>
            </a:lvl7pPr>
            <a:lvl8pPr indent="-317500" lvl="7" marL="3657600" rtl="0" algn="l">
              <a:lnSpc>
                <a:spcPct val="95000"/>
              </a:lnSpc>
              <a:spcBef>
                <a:spcPts val="500"/>
              </a:spcBef>
              <a:spcAft>
                <a:spcPts val="0"/>
              </a:spcAft>
              <a:buSzPts val="1400"/>
              <a:buChar char="­"/>
              <a:defRPr/>
            </a:lvl8pPr>
            <a:lvl9pPr indent="-317500" lvl="8" marL="4114800" rtl="0" algn="l">
              <a:lnSpc>
                <a:spcPct val="95000"/>
              </a:lnSpc>
              <a:spcBef>
                <a:spcPts val="500"/>
              </a:spcBef>
              <a:spcAft>
                <a:spcPts val="500"/>
              </a:spcAft>
              <a:buSzPts val="1400"/>
              <a:buChar char="­"/>
              <a:defRPr/>
            </a:lvl9pPr>
          </a:lstStyle>
          <a:p/>
        </p:txBody>
      </p:sp>
      <p:sp>
        <p:nvSpPr>
          <p:cNvPr id="339" name="Google Shape;339;p5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340" name="Shape 340"/>
        <p:cNvGrpSpPr/>
        <p:nvPr/>
      </p:nvGrpSpPr>
      <p:grpSpPr>
        <a:xfrm>
          <a:off x="0" y="0"/>
          <a:ext cx="0" cy="0"/>
          <a:chOff x="0" y="0"/>
          <a:chExt cx="0" cy="0"/>
        </a:xfrm>
      </p:grpSpPr>
      <p:sp>
        <p:nvSpPr>
          <p:cNvPr id="341" name="Google Shape;341;p5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
        <p:nvSpPr>
          <p:cNvPr id="342" name="Google Shape;342;p55"/>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lvl1pPr indent="-361950" lvl="0" marL="457200" rtl="0" algn="l">
              <a:lnSpc>
                <a:spcPct val="95000"/>
              </a:lnSpc>
              <a:spcBef>
                <a:spcPts val="0"/>
              </a:spcBef>
              <a:spcAft>
                <a:spcPts val="0"/>
              </a:spcAft>
              <a:buSzPts val="2100"/>
              <a:buChar char="•"/>
              <a:defRPr>
                <a:solidFill>
                  <a:schemeClr val="dk1"/>
                </a:solidFill>
              </a:defRPr>
            </a:lvl1pPr>
            <a:lvl2pPr indent="-342900" lvl="1" marL="914400" rtl="0" algn="l">
              <a:lnSpc>
                <a:spcPct val="95000"/>
              </a:lnSpc>
              <a:spcBef>
                <a:spcPts val="500"/>
              </a:spcBef>
              <a:spcAft>
                <a:spcPts val="0"/>
              </a:spcAft>
              <a:buSzPts val="1800"/>
              <a:buChar char="–"/>
              <a:defRPr>
                <a:solidFill>
                  <a:schemeClr val="dk1"/>
                </a:solidFill>
              </a:defRPr>
            </a:lvl2pPr>
            <a:lvl3pPr indent="-323850" lvl="2" marL="1371600" rtl="0" algn="l">
              <a:lnSpc>
                <a:spcPct val="95000"/>
              </a:lnSpc>
              <a:spcBef>
                <a:spcPts val="500"/>
              </a:spcBef>
              <a:spcAft>
                <a:spcPts val="0"/>
              </a:spcAft>
              <a:buSzPts val="1500"/>
              <a:buChar char="–"/>
              <a:defRPr>
                <a:solidFill>
                  <a:schemeClr val="dk1"/>
                </a:solidFill>
              </a:defRPr>
            </a:lvl3pPr>
            <a:lvl4pPr indent="-323850" lvl="3" marL="1828800" rtl="0" algn="l">
              <a:lnSpc>
                <a:spcPct val="95000"/>
              </a:lnSpc>
              <a:spcBef>
                <a:spcPts val="500"/>
              </a:spcBef>
              <a:spcAft>
                <a:spcPts val="0"/>
              </a:spcAft>
              <a:buSzPts val="1500"/>
              <a:buChar char="–"/>
              <a:defRPr>
                <a:solidFill>
                  <a:schemeClr val="dk1"/>
                </a:solidFill>
              </a:defRPr>
            </a:lvl4pPr>
            <a:lvl5pPr indent="-323850" lvl="4" marL="2286000" rtl="0" algn="l">
              <a:lnSpc>
                <a:spcPct val="95000"/>
              </a:lnSpc>
              <a:spcBef>
                <a:spcPts val="500"/>
              </a:spcBef>
              <a:spcAft>
                <a:spcPts val="0"/>
              </a:spcAft>
              <a:buSzPts val="1500"/>
              <a:buChar char="–"/>
              <a:defRPr>
                <a:solidFill>
                  <a:schemeClr val="dk1"/>
                </a:solidFill>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343" name="Google Shape;343;p55"/>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2100"/>
              <a:buFont typeface="Century Gothic"/>
              <a:buNone/>
              <a:defRPr b="0" sz="1400">
                <a:solidFill>
                  <a:schemeClr val="dk1"/>
                </a:solidFill>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344" name="Google Shape;344;p5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SzPts val="2400"/>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345" name="Shape 345"/>
        <p:cNvGrpSpPr/>
        <p:nvPr/>
      </p:nvGrpSpPr>
      <p:grpSpPr>
        <a:xfrm>
          <a:off x="0" y="0"/>
          <a:ext cx="0" cy="0"/>
          <a:chOff x="0" y="0"/>
          <a:chExt cx="0" cy="0"/>
        </a:xfrm>
      </p:grpSpPr>
      <p:sp>
        <p:nvSpPr>
          <p:cNvPr id="346" name="Google Shape;346;p56"/>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SzPts val="2400"/>
              <a:buNone/>
              <a:defRPr>
                <a:solidFill>
                  <a:schemeClr val="dk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347" name="Google Shape;347;p56"/>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lvl1pPr indent="-228600" lvl="0" marL="457200" rtl="0" algn="l">
              <a:lnSpc>
                <a:spcPct val="95000"/>
              </a:lnSpc>
              <a:spcBef>
                <a:spcPts val="0"/>
              </a:spcBef>
              <a:spcAft>
                <a:spcPts val="0"/>
              </a:spcAft>
              <a:buSzPts val="2100"/>
              <a:buFont typeface="Century Gothic"/>
              <a:buNone/>
              <a:defRPr b="0" sz="1400">
                <a:solidFill>
                  <a:schemeClr val="dk1"/>
                </a:solidFill>
              </a:defRPr>
            </a:lvl1pPr>
            <a:lvl2pPr indent="-342900" lvl="1" marL="914400" rtl="0" algn="l">
              <a:lnSpc>
                <a:spcPct val="95000"/>
              </a:lnSpc>
              <a:spcBef>
                <a:spcPts val="500"/>
              </a:spcBef>
              <a:spcAft>
                <a:spcPts val="0"/>
              </a:spcAft>
              <a:buSzPts val="1800"/>
              <a:buChar char="–"/>
              <a:defRPr/>
            </a:lvl2pPr>
            <a:lvl3pPr indent="-323850" lvl="2" marL="1371600" rtl="0" algn="l">
              <a:lnSpc>
                <a:spcPct val="95000"/>
              </a:lnSpc>
              <a:spcBef>
                <a:spcPts val="500"/>
              </a:spcBef>
              <a:spcAft>
                <a:spcPts val="0"/>
              </a:spcAft>
              <a:buSzPts val="1500"/>
              <a:buChar char="–"/>
              <a:defRPr/>
            </a:lvl3pPr>
            <a:lvl4pPr indent="-323850" lvl="3" marL="1828800" rtl="0" algn="l">
              <a:lnSpc>
                <a:spcPct val="95000"/>
              </a:lnSpc>
              <a:spcBef>
                <a:spcPts val="500"/>
              </a:spcBef>
              <a:spcAft>
                <a:spcPts val="0"/>
              </a:spcAft>
              <a:buSzPts val="1500"/>
              <a:buChar char="–"/>
              <a:defRPr/>
            </a:lvl4pPr>
            <a:lvl5pPr indent="-323850" lvl="4" marL="2286000" rtl="0" algn="l">
              <a:lnSpc>
                <a:spcPct val="95000"/>
              </a:lnSpc>
              <a:spcBef>
                <a:spcPts val="500"/>
              </a:spcBef>
              <a:spcAft>
                <a:spcPts val="0"/>
              </a:spcAft>
              <a:buSzPts val="1500"/>
              <a:buChar char="–"/>
              <a:defRPr/>
            </a:lvl5pPr>
            <a:lvl6pPr indent="-323850" lvl="5" marL="2743200" rtl="0" algn="l">
              <a:lnSpc>
                <a:spcPct val="95000"/>
              </a:lnSpc>
              <a:spcBef>
                <a:spcPts val="500"/>
              </a:spcBef>
              <a:spcAft>
                <a:spcPts val="0"/>
              </a:spcAft>
              <a:buSzPts val="1500"/>
              <a:buChar char="–"/>
              <a:defRPr/>
            </a:lvl6pPr>
            <a:lvl7pPr indent="-323850" lvl="6" marL="3200400" rtl="0" algn="l">
              <a:lnSpc>
                <a:spcPct val="95000"/>
              </a:lnSpc>
              <a:spcBef>
                <a:spcPts val="500"/>
              </a:spcBef>
              <a:spcAft>
                <a:spcPts val="0"/>
              </a:spcAft>
              <a:buSzPts val="1500"/>
              <a:buChar char="–"/>
              <a:defRPr/>
            </a:lvl7pPr>
            <a:lvl8pPr indent="-323850" lvl="7" marL="3657600" rtl="0" algn="l">
              <a:lnSpc>
                <a:spcPct val="95000"/>
              </a:lnSpc>
              <a:spcBef>
                <a:spcPts val="500"/>
              </a:spcBef>
              <a:spcAft>
                <a:spcPts val="0"/>
              </a:spcAft>
              <a:buSzPts val="1500"/>
              <a:buChar char="–"/>
              <a:defRPr/>
            </a:lvl8pPr>
            <a:lvl9pPr indent="-323850" lvl="8" marL="4114800" rtl="0" algn="l">
              <a:lnSpc>
                <a:spcPct val="95000"/>
              </a:lnSpc>
              <a:spcBef>
                <a:spcPts val="500"/>
              </a:spcBef>
              <a:spcAft>
                <a:spcPts val="500"/>
              </a:spcAft>
              <a:buSzPts val="1500"/>
              <a:buChar char="–"/>
              <a:defRPr/>
            </a:lvl9pPr>
          </a:lstStyle>
          <a:p/>
        </p:txBody>
      </p:sp>
      <p:sp>
        <p:nvSpPr>
          <p:cNvPr id="348" name="Google Shape;348;p5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1pPr>
            <a:lvl2pPr indent="0" lvl="1"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2pPr>
            <a:lvl3pPr indent="0" lvl="2"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3pPr>
            <a:lvl4pPr indent="0" lvl="3"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4pPr>
            <a:lvl5pPr indent="0" lvl="4"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5pPr>
            <a:lvl6pPr indent="0" lvl="5"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6pPr>
            <a:lvl7pPr indent="0" lvl="6"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7pPr>
            <a:lvl8pPr indent="0" lvl="7"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8pPr>
            <a:lvl9pPr indent="0" lvl="8" marL="0" rtl="0" algn="r">
              <a:lnSpc>
                <a:spcPct val="100000"/>
              </a:lnSpc>
              <a:spcBef>
                <a:spcPts val="0"/>
              </a:spcBef>
              <a:spcAft>
                <a:spcPts val="0"/>
              </a:spcAft>
              <a:buSzPts val="1400"/>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9.xml"/><Relationship Id="rId11" Type="http://schemas.openxmlformats.org/officeDocument/2006/relationships/slideLayout" Target="../slideLayouts/slideLayout20.xml"/><Relationship Id="rId22" Type="http://schemas.openxmlformats.org/officeDocument/2006/relationships/slideLayout" Target="../slideLayouts/slideLayout31.xml"/><Relationship Id="rId10" Type="http://schemas.openxmlformats.org/officeDocument/2006/relationships/slideLayout" Target="../slideLayouts/slideLayout19.xml"/><Relationship Id="rId21" Type="http://schemas.openxmlformats.org/officeDocument/2006/relationships/slideLayout" Target="../slideLayouts/slideLayout30.xml"/><Relationship Id="rId13" Type="http://schemas.openxmlformats.org/officeDocument/2006/relationships/slideLayout" Target="../slideLayouts/slideLayout22.xml"/><Relationship Id="rId12" Type="http://schemas.openxmlformats.org/officeDocument/2006/relationships/slideLayout" Target="../slideLayouts/slideLayout21.xml"/><Relationship Id="rId23" Type="http://schemas.openxmlformats.org/officeDocument/2006/relationships/theme" Target="../theme/theme2.xml"/><Relationship Id="rId1" Type="http://schemas.openxmlformats.org/officeDocument/2006/relationships/image" Target="../media/image10.png"/><Relationship Id="rId2" Type="http://schemas.openxmlformats.org/officeDocument/2006/relationships/image" Target="../media/image6.png"/><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5" Type="http://schemas.openxmlformats.org/officeDocument/2006/relationships/slideLayout" Target="../slideLayouts/slideLayout24.xml"/><Relationship Id="rId14" Type="http://schemas.openxmlformats.org/officeDocument/2006/relationships/slideLayout" Target="../slideLayouts/slideLayout23.xml"/><Relationship Id="rId17" Type="http://schemas.openxmlformats.org/officeDocument/2006/relationships/slideLayout" Target="../slideLayouts/slideLayout26.xml"/><Relationship Id="rId16" Type="http://schemas.openxmlformats.org/officeDocument/2006/relationships/slideLayout" Target="../slideLayouts/slideLayout25.xml"/><Relationship Id="rId5" Type="http://schemas.openxmlformats.org/officeDocument/2006/relationships/slideLayout" Target="../slideLayouts/slideLayout14.xml"/><Relationship Id="rId19" Type="http://schemas.openxmlformats.org/officeDocument/2006/relationships/slideLayout" Target="../slideLayouts/slideLayout28.xml"/><Relationship Id="rId6" Type="http://schemas.openxmlformats.org/officeDocument/2006/relationships/slideLayout" Target="../slideLayouts/slideLayout15.xml"/><Relationship Id="rId18" Type="http://schemas.openxmlformats.org/officeDocument/2006/relationships/slideLayout" Target="../slideLayouts/slideLayout27.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9.xml"/><Relationship Id="rId22" Type="http://schemas.openxmlformats.org/officeDocument/2006/relationships/slideLayout" Target="../slideLayouts/slideLayout51.xml"/><Relationship Id="rId21" Type="http://schemas.openxmlformats.org/officeDocument/2006/relationships/slideLayout" Target="../slideLayouts/slideLayout50.xml"/><Relationship Id="rId24" Type="http://schemas.openxmlformats.org/officeDocument/2006/relationships/slideLayout" Target="../slideLayouts/slideLayout53.xml"/><Relationship Id="rId23" Type="http://schemas.openxmlformats.org/officeDocument/2006/relationships/slideLayout" Target="../slideLayouts/slideLayout52.xml"/><Relationship Id="rId1" Type="http://schemas.openxmlformats.org/officeDocument/2006/relationships/image" Target="../media/image10.png"/><Relationship Id="rId2" Type="http://schemas.openxmlformats.org/officeDocument/2006/relationships/image" Target="../media/image6.png"/><Relationship Id="rId3" Type="http://schemas.openxmlformats.org/officeDocument/2006/relationships/slideLayout" Target="../slideLayouts/slideLayout3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25" Type="http://schemas.openxmlformats.org/officeDocument/2006/relationships/theme" Target="../theme/theme3.xml"/><Relationship Id="rId5" Type="http://schemas.openxmlformats.org/officeDocument/2006/relationships/slideLayout" Target="../slideLayouts/slideLayout34.xml"/><Relationship Id="rId6" Type="http://schemas.openxmlformats.org/officeDocument/2006/relationships/slideLayout" Target="../slideLayouts/slideLayout35.xml"/><Relationship Id="rId7" Type="http://schemas.openxmlformats.org/officeDocument/2006/relationships/slideLayout" Target="../slideLayouts/slideLayout36.xml"/><Relationship Id="rId8" Type="http://schemas.openxmlformats.org/officeDocument/2006/relationships/slideLayout" Target="../slideLayouts/slideLayout37.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9" Type="http://schemas.openxmlformats.org/officeDocument/2006/relationships/slideLayout" Target="../slideLayouts/slideLayout48.xml"/><Relationship Id="rId1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1">
            <a:alphaModFix/>
          </a:blip>
          <a:srcRect b="0" l="0" r="0" t="0"/>
          <a:stretch/>
        </p:blipFill>
        <p:spPr>
          <a:xfrm>
            <a:off x="0" y="4869180"/>
            <a:ext cx="9144000" cy="274320"/>
          </a:xfrm>
          <a:prstGeom prst="rect">
            <a:avLst/>
          </a:prstGeom>
          <a:noFill/>
          <a:ln>
            <a:noFill/>
          </a:ln>
        </p:spPr>
      </p:pic>
      <p:pic>
        <p:nvPicPr>
          <p:cNvPr id="52" name="Google Shape;52;p13"/>
          <p:cNvPicPr preferRelativeResize="0"/>
          <p:nvPr/>
        </p:nvPicPr>
        <p:blipFill rotWithShape="1">
          <a:blip r:embed="rId2">
            <a:alphaModFix/>
          </a:blip>
          <a:srcRect b="0" l="0" r="0" t="0"/>
          <a:stretch/>
        </p:blipFill>
        <p:spPr>
          <a:xfrm>
            <a:off x="126786" y="4900348"/>
            <a:ext cx="733218" cy="211984"/>
          </a:xfrm>
          <a:prstGeom prst="rect">
            <a:avLst/>
          </a:prstGeom>
          <a:noFill/>
          <a:ln>
            <a:noFill/>
          </a:ln>
        </p:spPr>
      </p:pic>
      <p:sp>
        <p:nvSpPr>
          <p:cNvPr id="53" name="Google Shape;53;p13"/>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1"/>
              </a:buClr>
              <a:buSzPts val="2400"/>
              <a:buFont typeface="Century Gothic"/>
              <a:buNone/>
              <a:defRPr b="1"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13"/>
          <p:cNvSpPr txBox="1"/>
          <p:nvPr>
            <p:ph idx="1" type="body"/>
          </p:nvPr>
        </p:nvSpPr>
        <p:spPr>
          <a:xfrm>
            <a:off x="314325" y="1171575"/>
            <a:ext cx="8515500" cy="3579000"/>
          </a:xfrm>
          <a:prstGeom prst="rect">
            <a:avLst/>
          </a:prstGeom>
          <a:noFill/>
          <a:ln>
            <a:noFill/>
          </a:ln>
        </p:spPr>
        <p:txBody>
          <a:bodyPr anchorCtr="0" anchor="t" bIns="0" lIns="0" spcFirstLastPara="1" rIns="0" wrap="square" tIns="0">
            <a:noAutofit/>
          </a:bodyPr>
          <a:lstStyle>
            <a:lvl1pPr indent="-361950" lvl="0" marL="457200" marR="0" rtl="0" algn="l">
              <a:lnSpc>
                <a:spcPct val="95000"/>
              </a:lnSpc>
              <a:spcBef>
                <a:spcPts val="0"/>
              </a:spcBef>
              <a:spcAft>
                <a:spcPts val="0"/>
              </a:spcAft>
              <a:buClr>
                <a:schemeClr val="accent6"/>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indent="-323850" lvl="3" marL="18288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sp>
        <p:nvSpPr>
          <p:cNvPr id="55" name="Google Shape;55;p1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Lst>
  <mc:AlternateContent>
    <mc:Choice Requires="p14">
      <p:transition p14:dur="250">
        <p:fade thruBlk="1"/>
      </p:transition>
    </mc:Choice>
    <mc:Fallback>
      <p:transition>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0">
          <p15:clr>
            <a:srgbClr val="C35EA4"/>
          </p15:clr>
        </p15:guide>
        <p15:guide id="2" pos="198">
          <p15:clr>
            <a:srgbClr val="C35EA4"/>
          </p15:clr>
        </p15:guide>
        <p15:guide id="3" pos="5562">
          <p15:clr>
            <a:srgbClr val="C35EA4"/>
          </p15:clr>
        </p15:guide>
        <p15:guide id="4" orient="horz" pos="738">
          <p15:clr>
            <a:srgbClr val="C35EA4"/>
          </p15:clr>
        </p15:guide>
        <p15:guide id="5" orient="horz" pos="2916">
          <p15:clr>
            <a:srgbClr val="C35EA4"/>
          </p15:clr>
        </p15:guide>
        <p15:guide id="6" orient="horz" pos="162">
          <p15:clr>
            <a:srgbClr val="C35EA4"/>
          </p15:clr>
        </p15:guide>
        <p15:guide id="7" orient="horz" pos="486">
          <p15:clr>
            <a:srgbClr val="C35EA4"/>
          </p15:clr>
        </p15:guide>
        <p15:guide id="8" orient="horz" pos="32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95" name="Shape 195"/>
        <p:cNvGrpSpPr/>
        <p:nvPr/>
      </p:nvGrpSpPr>
      <p:grpSpPr>
        <a:xfrm>
          <a:off x="0" y="0"/>
          <a:ext cx="0" cy="0"/>
          <a:chOff x="0" y="0"/>
          <a:chExt cx="0" cy="0"/>
        </a:xfrm>
      </p:grpSpPr>
      <p:pic>
        <p:nvPicPr>
          <p:cNvPr id="196" name="Google Shape;196;p34"/>
          <p:cNvPicPr preferRelativeResize="0"/>
          <p:nvPr/>
        </p:nvPicPr>
        <p:blipFill rotWithShape="1">
          <a:blip r:embed="rId1">
            <a:alphaModFix/>
          </a:blip>
          <a:srcRect b="0" l="0" r="0" t="0"/>
          <a:stretch/>
        </p:blipFill>
        <p:spPr>
          <a:xfrm>
            <a:off x="0" y="4869180"/>
            <a:ext cx="9144000" cy="274320"/>
          </a:xfrm>
          <a:prstGeom prst="rect">
            <a:avLst/>
          </a:prstGeom>
          <a:noFill/>
          <a:ln>
            <a:noFill/>
          </a:ln>
        </p:spPr>
      </p:pic>
      <p:pic>
        <p:nvPicPr>
          <p:cNvPr id="197" name="Google Shape;197;p34"/>
          <p:cNvPicPr preferRelativeResize="0"/>
          <p:nvPr/>
        </p:nvPicPr>
        <p:blipFill rotWithShape="1">
          <a:blip r:embed="rId2">
            <a:alphaModFix/>
          </a:blip>
          <a:srcRect b="0" l="0" r="0" t="0"/>
          <a:stretch/>
        </p:blipFill>
        <p:spPr>
          <a:xfrm>
            <a:off x="126786" y="4900348"/>
            <a:ext cx="733218" cy="211984"/>
          </a:xfrm>
          <a:prstGeom prst="rect">
            <a:avLst/>
          </a:prstGeom>
          <a:noFill/>
          <a:ln>
            <a:noFill/>
          </a:ln>
        </p:spPr>
      </p:pic>
      <p:sp>
        <p:nvSpPr>
          <p:cNvPr id="198" name="Google Shape;198;p34"/>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1"/>
              </a:buClr>
              <a:buSzPts val="2400"/>
              <a:buFont typeface="Century Gothic"/>
              <a:buNone/>
              <a:defRPr b="1"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99" name="Google Shape;199;p34"/>
          <p:cNvSpPr txBox="1"/>
          <p:nvPr>
            <p:ph idx="1" type="body"/>
          </p:nvPr>
        </p:nvSpPr>
        <p:spPr>
          <a:xfrm>
            <a:off x="314325" y="1171575"/>
            <a:ext cx="8515500" cy="3579000"/>
          </a:xfrm>
          <a:prstGeom prst="rect">
            <a:avLst/>
          </a:prstGeom>
          <a:noFill/>
          <a:ln>
            <a:noFill/>
          </a:ln>
        </p:spPr>
        <p:txBody>
          <a:bodyPr anchorCtr="0" anchor="t" bIns="0" lIns="0" spcFirstLastPara="1" rIns="0" wrap="square" tIns="0">
            <a:noAutofit/>
          </a:bodyPr>
          <a:lstStyle>
            <a:lvl1pPr indent="-361950" lvl="0" marL="457200" marR="0" rtl="0" algn="l">
              <a:lnSpc>
                <a:spcPct val="95000"/>
              </a:lnSpc>
              <a:spcBef>
                <a:spcPts val="0"/>
              </a:spcBef>
              <a:spcAft>
                <a:spcPts val="0"/>
              </a:spcAft>
              <a:buClr>
                <a:schemeClr val="accent6"/>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0" algn="l">
              <a:lnSpc>
                <a:spcPct val="95000"/>
              </a:lnSpc>
              <a:spcBef>
                <a:spcPts val="500"/>
              </a:spcBef>
              <a:spcAft>
                <a:spcPts val="0"/>
              </a:spcAft>
              <a:buClr>
                <a:schemeClr val="accent6"/>
              </a:buClr>
              <a:buSzPts val="1800"/>
              <a:buFont typeface="Century Gothic"/>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3pPr>
            <a:lvl4pPr indent="-323850" lvl="3" marL="18288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0" algn="l">
              <a:lnSpc>
                <a:spcPct val="95000"/>
              </a:lnSpc>
              <a:spcBef>
                <a:spcPts val="500"/>
              </a:spcBef>
              <a:spcAft>
                <a:spcPts val="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0" algn="l">
              <a:lnSpc>
                <a:spcPct val="95000"/>
              </a:lnSpc>
              <a:spcBef>
                <a:spcPts val="500"/>
              </a:spcBef>
              <a:spcAft>
                <a:spcPts val="500"/>
              </a:spcAft>
              <a:buClr>
                <a:schemeClr val="accent6"/>
              </a:buClr>
              <a:buSzPts val="1500"/>
              <a:buFont typeface="Century Gothic"/>
              <a:buChar char="–"/>
              <a:defRPr b="0" i="0" sz="1500" u="none" cap="none" strike="noStrike">
                <a:solidFill>
                  <a:schemeClr val="dk1"/>
                </a:solidFill>
                <a:latin typeface="Century Gothic"/>
                <a:ea typeface="Century Gothic"/>
                <a:cs typeface="Century Gothic"/>
                <a:sym typeface="Century Gothic"/>
              </a:defRPr>
            </a:lvl9pPr>
          </a:lstStyle>
          <a:p/>
        </p:txBody>
      </p:sp>
      <p:sp>
        <p:nvSpPr>
          <p:cNvPr id="200" name="Google Shape;200;p3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Lst>
  <mc:AlternateContent>
    <mc:Choice Requires="p14">
      <p:transition p14:dur="250">
        <p:fade thruBlk="1"/>
      </p:transition>
    </mc:Choice>
    <mc:Fallback>
      <p:transition>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880">
          <p15:clr>
            <a:srgbClr val="C35EA4"/>
          </p15:clr>
        </p15:guide>
        <p15:guide id="2" pos="198">
          <p15:clr>
            <a:srgbClr val="C35EA4"/>
          </p15:clr>
        </p15:guide>
        <p15:guide id="3" pos="5562">
          <p15:clr>
            <a:srgbClr val="C35EA4"/>
          </p15:clr>
        </p15:guide>
        <p15:guide id="4" orient="horz" pos="738">
          <p15:clr>
            <a:srgbClr val="C35EA4"/>
          </p15:clr>
        </p15:guide>
        <p15:guide id="5" orient="horz" pos="2916">
          <p15:clr>
            <a:srgbClr val="C35EA4"/>
          </p15:clr>
        </p15:guide>
        <p15:guide id="6" orient="horz" pos="162">
          <p15:clr>
            <a:srgbClr val="C35EA4"/>
          </p15:clr>
        </p15:guide>
        <p15:guide id="7" orient="horz" pos="486">
          <p15:clr>
            <a:srgbClr val="C35EA4"/>
          </p15:clr>
        </p15:guide>
        <p15:guide id="8" orient="horz" pos="32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4.xml"/><Relationship Id="rId3" Type="http://schemas.openxmlformats.org/officeDocument/2006/relationships/image" Target="../media/image134.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5.xml"/><Relationship Id="rId3" Type="http://schemas.openxmlformats.org/officeDocument/2006/relationships/image" Target="../media/image107.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6.xml"/><Relationship Id="rId3" Type="http://schemas.openxmlformats.org/officeDocument/2006/relationships/image" Target="../media/image11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7.xml"/><Relationship Id="rId3" Type="http://schemas.openxmlformats.org/officeDocument/2006/relationships/image" Target="../media/image110.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8.xml"/><Relationship Id="rId3" Type="http://schemas.openxmlformats.org/officeDocument/2006/relationships/image" Target="../media/image112.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9.xml"/><Relationship Id="rId3" Type="http://schemas.openxmlformats.org/officeDocument/2006/relationships/image" Target="../media/image1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0.xml"/><Relationship Id="rId3" Type="http://schemas.openxmlformats.org/officeDocument/2006/relationships/image" Target="../media/image117.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1.xml"/><Relationship Id="rId3" Type="http://schemas.openxmlformats.org/officeDocument/2006/relationships/image" Target="../media/image113.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2.xml"/><Relationship Id="rId3" Type="http://schemas.openxmlformats.org/officeDocument/2006/relationships/image" Target="../media/image12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3.xml"/><Relationship Id="rId3" Type="http://schemas.openxmlformats.org/officeDocument/2006/relationships/image" Target="../media/image11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4.xml"/><Relationship Id="rId3" Type="http://schemas.openxmlformats.org/officeDocument/2006/relationships/image" Target="../media/image11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15.xml"/><Relationship Id="rId3" Type="http://schemas.openxmlformats.org/officeDocument/2006/relationships/image" Target="../media/image119.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6.xml"/><Relationship Id="rId3" Type="http://schemas.openxmlformats.org/officeDocument/2006/relationships/image" Target="../media/image122.png"/><Relationship Id="rId4" Type="http://schemas.openxmlformats.org/officeDocument/2006/relationships/image" Target="../media/image118.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7.xml"/><Relationship Id="rId3" Type="http://schemas.openxmlformats.org/officeDocument/2006/relationships/image" Target="../media/image120.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8.xml"/><Relationship Id="rId3" Type="http://schemas.openxmlformats.org/officeDocument/2006/relationships/image" Target="../media/image123.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8.xml"/><Relationship Id="rId3" Type="http://schemas.openxmlformats.org/officeDocument/2006/relationships/image" Target="../media/image131.png"/><Relationship Id="rId4" Type="http://schemas.openxmlformats.org/officeDocument/2006/relationships/image" Target="../media/image128.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9.xml"/><Relationship Id="rId3" Type="http://schemas.openxmlformats.org/officeDocument/2006/relationships/image" Target="../media/image1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1.xml"/><Relationship Id="rId3" Type="http://schemas.openxmlformats.org/officeDocument/2006/relationships/image" Target="../media/image129.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2.xml"/><Relationship Id="rId3" Type="http://schemas.openxmlformats.org/officeDocument/2006/relationships/image" Target="../media/image125.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3.xml"/><Relationship Id="rId3" Type="http://schemas.openxmlformats.org/officeDocument/2006/relationships/image" Target="../media/image141.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6.xml"/><Relationship Id="rId3" Type="http://schemas.openxmlformats.org/officeDocument/2006/relationships/image" Target="../media/image127.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7.xml"/><Relationship Id="rId3" Type="http://schemas.openxmlformats.org/officeDocument/2006/relationships/image" Target="../media/image133.png"/><Relationship Id="rId4" Type="http://schemas.openxmlformats.org/officeDocument/2006/relationships/image" Target="../media/image126.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8.xml"/><Relationship Id="rId3" Type="http://schemas.openxmlformats.org/officeDocument/2006/relationships/image" Target="../media/image130.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9.xml"/><Relationship Id="rId3" Type="http://schemas.openxmlformats.org/officeDocument/2006/relationships/image" Target="../media/image1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 Id="rId3" Type="http://schemas.openxmlformats.org/officeDocument/2006/relationships/image" Target="../media/image41.png"/><Relationship Id="rId4" Type="http://schemas.openxmlformats.org/officeDocument/2006/relationships/image" Target="../media/image45.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0.xml"/><Relationship Id="rId3" Type="http://schemas.openxmlformats.org/officeDocument/2006/relationships/image" Target="../media/image138.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1.xml"/><Relationship Id="rId3" Type="http://schemas.openxmlformats.org/officeDocument/2006/relationships/image" Target="../media/image132.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2.xml"/><Relationship Id="rId3" Type="http://schemas.openxmlformats.org/officeDocument/2006/relationships/image" Target="../media/image140.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3.xml"/><Relationship Id="rId3" Type="http://schemas.openxmlformats.org/officeDocument/2006/relationships/image" Target="../media/image136.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4.xml"/><Relationship Id="rId3" Type="http://schemas.openxmlformats.org/officeDocument/2006/relationships/image" Target="../media/image137.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5.xml"/><Relationship Id="rId3" Type="http://schemas.openxmlformats.org/officeDocument/2006/relationships/image" Target="../media/image142.png"/><Relationship Id="rId4" Type="http://schemas.openxmlformats.org/officeDocument/2006/relationships/image" Target="../media/image139.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6.xml"/><Relationship Id="rId3" Type="http://schemas.openxmlformats.org/officeDocument/2006/relationships/image" Target="../media/image145.png"/><Relationship Id="rId4" Type="http://schemas.openxmlformats.org/officeDocument/2006/relationships/image" Target="../media/image144.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7.xml"/><Relationship Id="rId3" Type="http://schemas.openxmlformats.org/officeDocument/2006/relationships/image" Target="../media/image143.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9.xml"/><Relationship Id="rId3" Type="http://schemas.openxmlformats.org/officeDocument/2006/relationships/image" Target="../media/image146.png"/><Relationship Id="rId4" Type="http://schemas.openxmlformats.org/officeDocument/2006/relationships/image" Target="../media/image15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xml"/><Relationship Id="rId3" Type="http://schemas.openxmlformats.org/officeDocument/2006/relationships/image" Target="../media/image54.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0.xml"/><Relationship Id="rId3" Type="http://schemas.openxmlformats.org/officeDocument/2006/relationships/image" Target="../media/image156.png"/><Relationship Id="rId4" Type="http://schemas.openxmlformats.org/officeDocument/2006/relationships/image" Target="../media/image151.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1.xml"/><Relationship Id="rId3" Type="http://schemas.openxmlformats.org/officeDocument/2006/relationships/image" Target="../media/image150.png"/><Relationship Id="rId4" Type="http://schemas.openxmlformats.org/officeDocument/2006/relationships/image" Target="../media/image148.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2.xml"/><Relationship Id="rId3" Type="http://schemas.openxmlformats.org/officeDocument/2006/relationships/image" Target="../media/image147.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53.xml"/><Relationship Id="rId3" Type="http://schemas.openxmlformats.org/officeDocument/2006/relationships/image" Target="../media/image153.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58.xml"/><Relationship Id="rId3" Type="http://schemas.openxmlformats.org/officeDocument/2006/relationships/image" Target="../media/image149.png"/><Relationship Id="rId4" Type="http://schemas.openxmlformats.org/officeDocument/2006/relationships/image" Target="../media/image154.png"/><Relationship Id="rId5" Type="http://schemas.openxmlformats.org/officeDocument/2006/relationships/image" Target="../media/image155.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59.xml"/><Relationship Id="rId3" Type="http://schemas.openxmlformats.org/officeDocument/2006/relationships/image" Target="../media/image15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 Id="rId3" Type="http://schemas.openxmlformats.org/officeDocument/2006/relationships/image" Target="../media/image38.png"/><Relationship Id="rId4" Type="http://schemas.openxmlformats.org/officeDocument/2006/relationships/image" Target="../media/image36.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0.xml"/><Relationship Id="rId3" Type="http://schemas.openxmlformats.org/officeDocument/2006/relationships/image" Target="../media/image158.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3.xml"/><Relationship Id="rId3" Type="http://schemas.openxmlformats.org/officeDocument/2006/relationships/image" Target="../media/image159.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4.xml"/><Relationship Id="rId3" Type="http://schemas.openxmlformats.org/officeDocument/2006/relationships/image" Target="../media/image16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5.xml"/><Relationship Id="rId3" Type="http://schemas.openxmlformats.org/officeDocument/2006/relationships/image" Target="../media/image165.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6.xml"/><Relationship Id="rId3" Type="http://schemas.openxmlformats.org/officeDocument/2006/relationships/image" Target="../media/image164.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7.xml"/><Relationship Id="rId3" Type="http://schemas.openxmlformats.org/officeDocument/2006/relationships/image" Target="../media/image162.png"/><Relationship Id="rId4" Type="http://schemas.openxmlformats.org/officeDocument/2006/relationships/image" Target="../media/image160.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68.xml"/><Relationship Id="rId3" Type="http://schemas.openxmlformats.org/officeDocument/2006/relationships/image" Target="../media/image179.png"/><Relationship Id="rId4" Type="http://schemas.openxmlformats.org/officeDocument/2006/relationships/image" Target="../media/image168.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7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7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3.xml"/><Relationship Id="rId3" Type="http://schemas.openxmlformats.org/officeDocument/2006/relationships/image" Target="../media/image171.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4.xml"/><Relationship Id="rId3" Type="http://schemas.openxmlformats.org/officeDocument/2006/relationships/image" Target="../media/image167.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5.xml"/><Relationship Id="rId3" Type="http://schemas.openxmlformats.org/officeDocument/2006/relationships/image" Target="../media/image161.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6.xml"/><Relationship Id="rId3" Type="http://schemas.openxmlformats.org/officeDocument/2006/relationships/image" Target="../media/image163.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7.xml"/><Relationship Id="rId3" Type="http://schemas.openxmlformats.org/officeDocument/2006/relationships/image" Target="../media/image178.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7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7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8.xml"/><Relationship Id="rId3" Type="http://schemas.openxmlformats.org/officeDocument/2006/relationships/image" Target="../media/image39.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80.xml"/><Relationship Id="rId3" Type="http://schemas.openxmlformats.org/officeDocument/2006/relationships/image" Target="../media/image149.png"/><Relationship Id="rId4" Type="http://schemas.openxmlformats.org/officeDocument/2006/relationships/image" Target="../media/image154.png"/><Relationship Id="rId5" Type="http://schemas.openxmlformats.org/officeDocument/2006/relationships/image" Target="../media/image155.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8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82.xml"/><Relationship Id="rId3" Type="http://schemas.openxmlformats.org/officeDocument/2006/relationships/image" Target="../media/image172.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83.xml"/><Relationship Id="rId3" Type="http://schemas.openxmlformats.org/officeDocument/2006/relationships/image" Target="../media/image182.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84.xml"/><Relationship Id="rId3" Type="http://schemas.openxmlformats.org/officeDocument/2006/relationships/image" Target="../media/image169.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85.xml"/><Relationship Id="rId3" Type="http://schemas.openxmlformats.org/officeDocument/2006/relationships/image" Target="../media/image176.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8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8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8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xml"/><Relationship Id="rId3" Type="http://schemas.openxmlformats.org/officeDocument/2006/relationships/image" Target="../media/image51.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9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4.xml"/><Relationship Id="rId3" Type="http://schemas.openxmlformats.org/officeDocument/2006/relationships/image" Target="../media/image170.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5.xml"/><Relationship Id="rId3" Type="http://schemas.openxmlformats.org/officeDocument/2006/relationships/image" Target="../media/image173.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6.xml"/><Relationship Id="rId3" Type="http://schemas.openxmlformats.org/officeDocument/2006/relationships/image" Target="../media/image175.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7.xml"/><Relationship Id="rId3" Type="http://schemas.openxmlformats.org/officeDocument/2006/relationships/image" Target="../media/image174.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9.xml"/><Relationship Id="rId3" Type="http://schemas.openxmlformats.org/officeDocument/2006/relationships/image" Target="../media/image17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0.xml"/><Relationship Id="rId3" Type="http://schemas.openxmlformats.org/officeDocument/2006/relationships/image" Target="../media/image188.png"/></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1.xml"/><Relationship Id="rId3" Type="http://schemas.openxmlformats.org/officeDocument/2006/relationships/image" Target="../media/image189.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3.xml"/><Relationship Id="rId3" Type="http://schemas.openxmlformats.org/officeDocument/2006/relationships/image" Target="../media/image186.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4.xml"/><Relationship Id="rId3" Type="http://schemas.openxmlformats.org/officeDocument/2006/relationships/image" Target="../media/image192.png"/><Relationship Id="rId4" Type="http://schemas.openxmlformats.org/officeDocument/2006/relationships/image" Target="../media/image187.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5.xml"/><Relationship Id="rId3" Type="http://schemas.openxmlformats.org/officeDocument/2006/relationships/image" Target="../media/image190.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6.xml"/><Relationship Id="rId3" Type="http://schemas.openxmlformats.org/officeDocument/2006/relationships/image" Target="../media/image180.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7.xml"/><Relationship Id="rId3" Type="http://schemas.openxmlformats.org/officeDocument/2006/relationships/image" Target="../media/image185.pn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08.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9.xml"/><Relationship Id="rId3" Type="http://schemas.openxmlformats.org/officeDocument/2006/relationships/image" Target="../media/image181.png"/><Relationship Id="rId4" Type="http://schemas.openxmlformats.org/officeDocument/2006/relationships/image" Target="../media/image18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xml"/><Relationship Id="rId3" Type="http://schemas.openxmlformats.org/officeDocument/2006/relationships/image" Target="../media/image49.png"/><Relationship Id="rId4" Type="http://schemas.openxmlformats.org/officeDocument/2006/relationships/image" Target="../media/image48.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0.xml"/><Relationship Id="rId3" Type="http://schemas.openxmlformats.org/officeDocument/2006/relationships/image" Target="../media/image183.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11.xml"/><Relationship Id="rId3" Type="http://schemas.openxmlformats.org/officeDocument/2006/relationships/image" Target="../media/image198.pn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1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1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16.xml"/><Relationship Id="rId3" Type="http://schemas.openxmlformats.org/officeDocument/2006/relationships/image" Target="../media/image199.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7.xml"/><Relationship Id="rId3" Type="http://schemas.openxmlformats.org/officeDocument/2006/relationships/image" Target="../media/image195.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8.xml"/><Relationship Id="rId3" Type="http://schemas.openxmlformats.org/officeDocument/2006/relationships/image" Target="../media/image197.pn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9.xml"/><Relationship Id="rId3" Type="http://schemas.openxmlformats.org/officeDocument/2006/relationships/image" Target="../media/image19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xml"/><Relationship Id="rId3" Type="http://schemas.openxmlformats.org/officeDocument/2006/relationships/image" Target="../media/image52.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20.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1.xml"/><Relationship Id="rId3" Type="http://schemas.openxmlformats.org/officeDocument/2006/relationships/image" Target="../media/image196.png"/><Relationship Id="rId4" Type="http://schemas.openxmlformats.org/officeDocument/2006/relationships/image" Target="../media/image204.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2.xml"/><Relationship Id="rId3" Type="http://schemas.openxmlformats.org/officeDocument/2006/relationships/image" Target="../media/image203.pn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3.xml"/><Relationship Id="rId3" Type="http://schemas.openxmlformats.org/officeDocument/2006/relationships/image" Target="../media/image209.png"/></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24.xml"/><Relationship Id="rId3" Type="http://schemas.openxmlformats.org/officeDocument/2006/relationships/image" Target="../media/image206.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8.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9.xml"/><Relationship Id="rId3" Type="http://schemas.openxmlformats.org/officeDocument/2006/relationships/image" Target="../media/image202.png"/><Relationship Id="rId4" Type="http://schemas.openxmlformats.org/officeDocument/2006/relationships/image" Target="../media/image20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 Id="rId3" Type="http://schemas.openxmlformats.org/officeDocument/2006/relationships/image" Target="../media/image53.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0.xml"/><Relationship Id="rId3" Type="http://schemas.openxmlformats.org/officeDocument/2006/relationships/image" Target="../media/image193.png"/></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3.xml"/><Relationship Id="rId3" Type="http://schemas.openxmlformats.org/officeDocument/2006/relationships/image" Target="../media/image208.pn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4.xml"/><Relationship Id="rId3" Type="http://schemas.openxmlformats.org/officeDocument/2006/relationships/image" Target="../media/image205.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5.xml"/><Relationship Id="rId3" Type="http://schemas.openxmlformats.org/officeDocument/2006/relationships/image" Target="../media/image201.png"/></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6.xml"/><Relationship Id="rId3" Type="http://schemas.openxmlformats.org/officeDocument/2006/relationships/image" Target="../media/image194.pn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7.xml"/><Relationship Id="rId3" Type="http://schemas.openxmlformats.org/officeDocument/2006/relationships/image" Target="../media/image207.png"/></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8.xml"/><Relationship Id="rId3" Type="http://schemas.openxmlformats.org/officeDocument/2006/relationships/image" Target="../media/image210.png"/><Relationship Id="rId4" Type="http://schemas.openxmlformats.org/officeDocument/2006/relationships/image" Target="../media/image216.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9.xml"/><Relationship Id="rId3" Type="http://schemas.openxmlformats.org/officeDocument/2006/relationships/image" Target="../media/image2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4.xml"/><Relationship Id="rId3" Type="http://schemas.openxmlformats.org/officeDocument/2006/relationships/image" Target="../media/image43.pn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0.xml"/><Relationship Id="rId3" Type="http://schemas.openxmlformats.org/officeDocument/2006/relationships/image" Target="../media/image214.png"/></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1.xml"/><Relationship Id="rId3" Type="http://schemas.openxmlformats.org/officeDocument/2006/relationships/image" Target="../media/image212.png"/></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2.xml"/><Relationship Id="rId3" Type="http://schemas.openxmlformats.org/officeDocument/2006/relationships/image" Target="../media/image218.png"/></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3.xml"/><Relationship Id="rId3" Type="http://schemas.openxmlformats.org/officeDocument/2006/relationships/image" Target="../media/image219.png"/><Relationship Id="rId4" Type="http://schemas.openxmlformats.org/officeDocument/2006/relationships/image" Target="../media/image225.png"/></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4.xml"/><Relationship Id="rId3" Type="http://schemas.openxmlformats.org/officeDocument/2006/relationships/image" Target="../media/image215.png"/><Relationship Id="rId4" Type="http://schemas.openxmlformats.org/officeDocument/2006/relationships/image" Target="../media/image228.png"/></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5.xml"/><Relationship Id="rId3" Type="http://schemas.openxmlformats.org/officeDocument/2006/relationships/image" Target="../media/image222.pn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6.xml"/><Relationship Id="rId3" Type="http://schemas.openxmlformats.org/officeDocument/2006/relationships/image" Target="../media/image217.png"/></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7.xml"/><Relationship Id="rId3" Type="http://schemas.openxmlformats.org/officeDocument/2006/relationships/image" Target="../media/image223.png"/></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8.xml"/><Relationship Id="rId3" Type="http://schemas.openxmlformats.org/officeDocument/2006/relationships/image" Target="../media/image213.png"/></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9.xml"/><Relationship Id="rId3" Type="http://schemas.openxmlformats.org/officeDocument/2006/relationships/image" Target="../media/image220.png"/><Relationship Id="rId4" Type="http://schemas.openxmlformats.org/officeDocument/2006/relationships/image" Target="../media/image2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5.xml"/><Relationship Id="rId3" Type="http://schemas.openxmlformats.org/officeDocument/2006/relationships/image" Target="../media/image44.png"/><Relationship Id="rId4" Type="http://schemas.openxmlformats.org/officeDocument/2006/relationships/image" Target="../media/image42.pn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0.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2.xml"/><Relationship Id="rId3" Type="http://schemas.openxmlformats.org/officeDocument/2006/relationships/image" Target="../media/image224.png"/></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3.xml"/><Relationship Id="rId3" Type="http://schemas.openxmlformats.org/officeDocument/2006/relationships/image" Target="../media/image226.png"/></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4.xml"/><Relationship Id="rId3" Type="http://schemas.openxmlformats.org/officeDocument/2006/relationships/image" Target="../media/image229.png"/></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5.xml"/><Relationship Id="rId3" Type="http://schemas.openxmlformats.org/officeDocument/2006/relationships/image" Target="../media/image227.pn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6.xml"/><Relationship Id="rId3" Type="http://schemas.openxmlformats.org/officeDocument/2006/relationships/image" Target="../media/image230.png"/></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 Id="rId3" Type="http://schemas.openxmlformats.org/officeDocument/2006/relationships/image" Target="../media/image50.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7.xml"/><Relationship Id="rId3" Type="http://schemas.openxmlformats.org/officeDocument/2006/relationships/image" Target="../media/image5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8.xml"/><Relationship Id="rId3"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 Id="rId3" Type="http://schemas.openxmlformats.org/officeDocument/2006/relationships/image" Target="../media/image5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1.xml"/><Relationship Id="rId3" Type="http://schemas.openxmlformats.org/officeDocument/2006/relationships/image" Target="../media/image5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2.xml"/><Relationship Id="rId3" Type="http://schemas.openxmlformats.org/officeDocument/2006/relationships/image" Target="../media/image6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8.xml"/><Relationship Id="rId3" Type="http://schemas.openxmlformats.org/officeDocument/2006/relationships/image" Target="../media/image66.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9.xml"/><Relationship Id="rId3"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xml"/><Relationship Id="rId3" Type="http://schemas.openxmlformats.org/officeDocument/2006/relationships/image" Target="../media/image4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0.xml"/><Relationship Id="rId3" Type="http://schemas.openxmlformats.org/officeDocument/2006/relationships/image" Target="../media/image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1.xml"/><Relationship Id="rId3" Type="http://schemas.openxmlformats.org/officeDocument/2006/relationships/image" Target="../media/image5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2.xml"/><Relationship Id="rId3" Type="http://schemas.openxmlformats.org/officeDocument/2006/relationships/image" Target="../media/image6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3.xml"/><Relationship Id="rId3" Type="http://schemas.openxmlformats.org/officeDocument/2006/relationships/image" Target="../media/image6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4.xml"/><Relationship Id="rId3" Type="http://schemas.openxmlformats.org/officeDocument/2006/relationships/image" Target="../media/image6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5.xml"/><Relationship Id="rId3" Type="http://schemas.openxmlformats.org/officeDocument/2006/relationships/image" Target="../media/image5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7.xml"/><Relationship Id="rId3" Type="http://schemas.openxmlformats.org/officeDocument/2006/relationships/image" Target="../media/image6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8.xml"/><Relationship Id="rId3" Type="http://schemas.openxmlformats.org/officeDocument/2006/relationships/image" Target="../media/image7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9.xml"/><Relationship Id="rId3" Type="http://schemas.openxmlformats.org/officeDocument/2006/relationships/image" Target="../media/image6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1.xml"/><Relationship Id="rId3" Type="http://schemas.openxmlformats.org/officeDocument/2006/relationships/image" Target="../media/image7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2.xml"/><Relationship Id="rId3" Type="http://schemas.openxmlformats.org/officeDocument/2006/relationships/image" Target="../media/image7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3.xml"/><Relationship Id="rId3" Type="http://schemas.openxmlformats.org/officeDocument/2006/relationships/image" Target="../media/image7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4.xml"/><Relationship Id="rId3" Type="http://schemas.openxmlformats.org/officeDocument/2006/relationships/image" Target="../media/image7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0.xml"/><Relationship Id="rId3" Type="http://schemas.openxmlformats.org/officeDocument/2006/relationships/image" Target="../media/image7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2.xml"/><Relationship Id="rId3" Type="http://schemas.openxmlformats.org/officeDocument/2006/relationships/image" Target="../media/image76.png"/><Relationship Id="rId4" Type="http://schemas.openxmlformats.org/officeDocument/2006/relationships/image" Target="../media/image7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5.xml"/><Relationship Id="rId3" Type="http://schemas.openxmlformats.org/officeDocument/2006/relationships/image" Target="../media/image78.png"/><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6.xml"/><Relationship Id="rId3" Type="http://schemas.openxmlformats.org/officeDocument/2006/relationships/image" Target="../media/image8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7.xml"/><Relationship Id="rId3" Type="http://schemas.openxmlformats.org/officeDocument/2006/relationships/image" Target="../media/image8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8.xml"/><Relationship Id="rId3" Type="http://schemas.openxmlformats.org/officeDocument/2006/relationships/image" Target="../media/image8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9.xml"/><Relationship Id="rId3" Type="http://schemas.openxmlformats.org/officeDocument/2006/relationships/image" Target="../media/image8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0.xml"/><Relationship Id="rId3" Type="http://schemas.openxmlformats.org/officeDocument/2006/relationships/image" Target="../media/image8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1.xml"/><Relationship Id="rId3" Type="http://schemas.openxmlformats.org/officeDocument/2006/relationships/image" Target="../media/image8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2.xml"/><Relationship Id="rId3" Type="http://schemas.openxmlformats.org/officeDocument/2006/relationships/image" Target="../media/image8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3.xml"/><Relationship Id="rId3" Type="http://schemas.openxmlformats.org/officeDocument/2006/relationships/image" Target="../media/image10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4.xml"/><Relationship Id="rId3" Type="http://schemas.openxmlformats.org/officeDocument/2006/relationships/image" Target="../media/image8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5.xml"/><Relationship Id="rId3" Type="http://schemas.openxmlformats.org/officeDocument/2006/relationships/image" Target="../media/image86.png"/><Relationship Id="rId4" Type="http://schemas.openxmlformats.org/officeDocument/2006/relationships/image" Target="../media/image8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6.xml"/><Relationship Id="rId3" Type="http://schemas.openxmlformats.org/officeDocument/2006/relationships/image" Target="../media/image100.png"/><Relationship Id="rId4" Type="http://schemas.openxmlformats.org/officeDocument/2006/relationships/image" Target="../media/image9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7.xml"/><Relationship Id="rId3" Type="http://schemas.openxmlformats.org/officeDocument/2006/relationships/image" Target="../media/image91.png"/><Relationship Id="rId4" Type="http://schemas.openxmlformats.org/officeDocument/2006/relationships/image" Target="../media/image9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9.xml"/><Relationship Id="rId3" Type="http://schemas.openxmlformats.org/officeDocument/2006/relationships/image" Target="../media/image10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1.xml"/><Relationship Id="rId3" Type="http://schemas.openxmlformats.org/officeDocument/2006/relationships/image" Target="../media/image90.png"/><Relationship Id="rId4" Type="http://schemas.openxmlformats.org/officeDocument/2006/relationships/image" Target="../media/image9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2.xml"/><Relationship Id="rId3" Type="http://schemas.openxmlformats.org/officeDocument/2006/relationships/image" Target="../media/image94.png"/><Relationship Id="rId4" Type="http://schemas.openxmlformats.org/officeDocument/2006/relationships/image" Target="../media/image9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3.xml"/><Relationship Id="rId3" Type="http://schemas.openxmlformats.org/officeDocument/2006/relationships/image" Target="../media/image97.png"/><Relationship Id="rId4" Type="http://schemas.openxmlformats.org/officeDocument/2006/relationships/image" Target="../media/image10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5.xml"/><Relationship Id="rId3" Type="http://schemas.openxmlformats.org/officeDocument/2006/relationships/image" Target="../media/image9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6.xml"/><Relationship Id="rId3" Type="http://schemas.openxmlformats.org/officeDocument/2006/relationships/image" Target="../media/image10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7.xml"/><Relationship Id="rId3" Type="http://schemas.openxmlformats.org/officeDocument/2006/relationships/image" Target="../media/image9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9.xml"/><Relationship Id="rId3" Type="http://schemas.openxmlformats.org/officeDocument/2006/relationships/image" Target="../media/image9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0.xml"/><Relationship Id="rId3" Type="http://schemas.openxmlformats.org/officeDocument/2006/relationships/image" Target="../media/image10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1.xml"/><Relationship Id="rId3" Type="http://schemas.openxmlformats.org/officeDocument/2006/relationships/image" Target="../media/image10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2.xml"/><Relationship Id="rId3" Type="http://schemas.openxmlformats.org/officeDocument/2006/relationships/image" Target="../media/image10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3.xml"/><Relationship Id="rId3" Type="http://schemas.openxmlformats.org/officeDocument/2006/relationships/image" Target="../media/image109.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4.xml"/><Relationship Id="rId3" Type="http://schemas.openxmlformats.org/officeDocument/2006/relationships/image" Target="../media/image106.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5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Customer Management - </a:t>
            </a:r>
            <a:endParaRPr/>
          </a:p>
          <a:p>
            <a:pPr indent="0" lvl="0" marL="0" rtl="0" algn="l">
              <a:lnSpc>
                <a:spcPct val="90000"/>
              </a:lnSpc>
              <a:spcBef>
                <a:spcPts val="0"/>
              </a:spcBef>
              <a:spcAft>
                <a:spcPts val="0"/>
              </a:spcAft>
              <a:buSzPts val="2400"/>
              <a:buNone/>
            </a:pPr>
            <a:r>
              <a:rPr lang="en"/>
              <a:t>Field Service Management (Adaptive UX)</a:t>
            </a:r>
            <a:endParaRPr/>
          </a:p>
        </p:txBody>
      </p:sp>
      <p:sp>
        <p:nvSpPr>
          <p:cNvPr id="354" name="Google Shape;354;p57"/>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rPr lang="en"/>
              <a:t>Certification Training Guide</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6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Manufacture or service items that can be uniquely identified (lot/serial number control)</a:t>
            </a:r>
            <a:endParaRPr/>
          </a:p>
          <a:p>
            <a:pPr indent="-361950" lvl="0" marL="457200" rtl="0" algn="l">
              <a:lnSpc>
                <a:spcPct val="95000"/>
              </a:lnSpc>
              <a:spcBef>
                <a:spcPts val="0"/>
              </a:spcBef>
              <a:spcAft>
                <a:spcPts val="0"/>
              </a:spcAft>
              <a:buSzPts val="2100"/>
              <a:buChar char="•"/>
            </a:pPr>
            <a:r>
              <a:rPr lang="en"/>
              <a:t>Provide warranties</a:t>
            </a:r>
            <a:endParaRPr/>
          </a:p>
          <a:p>
            <a:pPr indent="-361950" lvl="0" marL="457200" rtl="0" algn="l">
              <a:lnSpc>
                <a:spcPct val="95000"/>
              </a:lnSpc>
              <a:spcBef>
                <a:spcPts val="0"/>
              </a:spcBef>
              <a:spcAft>
                <a:spcPts val="0"/>
              </a:spcAft>
              <a:buSzPts val="2100"/>
              <a:buChar char="•"/>
            </a:pPr>
            <a:r>
              <a:rPr lang="en"/>
              <a:t>Offer product registration and service only registered products</a:t>
            </a:r>
            <a:endParaRPr/>
          </a:p>
          <a:p>
            <a:pPr indent="-361950" lvl="0" marL="457200" rtl="0" algn="l">
              <a:lnSpc>
                <a:spcPct val="95000"/>
              </a:lnSpc>
              <a:spcBef>
                <a:spcPts val="0"/>
              </a:spcBef>
              <a:spcAft>
                <a:spcPts val="0"/>
              </a:spcAft>
              <a:buSzPts val="2100"/>
              <a:buChar char="•"/>
            </a:pPr>
            <a:r>
              <a:rPr lang="en"/>
              <a:t>Offer product upgrades</a:t>
            </a:r>
            <a:endParaRPr/>
          </a:p>
          <a:p>
            <a:pPr indent="-361950" lvl="0" marL="457200" rtl="0" algn="l">
              <a:lnSpc>
                <a:spcPct val="95000"/>
              </a:lnSpc>
              <a:spcBef>
                <a:spcPts val="0"/>
              </a:spcBef>
              <a:spcAft>
                <a:spcPts val="0"/>
              </a:spcAft>
              <a:buSzPts val="2100"/>
              <a:buChar char="•"/>
            </a:pPr>
            <a:r>
              <a:rPr lang="en"/>
              <a:t>Have products that require scheduled maintenance</a:t>
            </a:r>
            <a:endParaRPr/>
          </a:p>
          <a:p>
            <a:pPr indent="-361950" lvl="0" marL="457200" rtl="0" algn="l">
              <a:lnSpc>
                <a:spcPct val="95000"/>
              </a:lnSpc>
              <a:spcBef>
                <a:spcPts val="0"/>
              </a:spcBef>
              <a:spcAft>
                <a:spcPts val="0"/>
              </a:spcAft>
              <a:buSzPts val="2100"/>
              <a:buChar char="•"/>
            </a:pPr>
            <a:r>
              <a:rPr lang="en"/>
              <a:t>Have products subject to recall</a:t>
            </a:r>
            <a:endParaRPr/>
          </a:p>
          <a:p>
            <a:pPr indent="-361950" lvl="0" marL="457200" rtl="0" algn="l">
              <a:lnSpc>
                <a:spcPct val="95000"/>
              </a:lnSpc>
              <a:spcBef>
                <a:spcPts val="0"/>
              </a:spcBef>
              <a:spcAft>
                <a:spcPts val="0"/>
              </a:spcAft>
              <a:buSzPts val="2100"/>
              <a:buChar char="•"/>
            </a:pPr>
            <a:r>
              <a:rPr lang="en"/>
              <a:t>Need a complete audit trail to satisfy a regulatory agency</a:t>
            </a:r>
            <a:endParaRPr/>
          </a:p>
        </p:txBody>
      </p:sp>
      <p:sp>
        <p:nvSpPr>
          <p:cNvPr id="429" name="Google Shape;429;p6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430" name="Google Shape;430;p6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Business Considerations</a:t>
            </a:r>
            <a:endParaRPr/>
          </a:p>
        </p:txBody>
      </p:sp>
      <p:sp>
        <p:nvSpPr>
          <p:cNvPr id="431" name="Google Shape;431;p6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You Should Track the Installed Base If You</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3" name="Shape 1483"/>
        <p:cNvGrpSpPr/>
        <p:nvPr/>
      </p:nvGrpSpPr>
      <p:grpSpPr>
        <a:xfrm>
          <a:off x="0" y="0"/>
          <a:ext cx="0" cy="0"/>
          <a:chOff x="0" y="0"/>
          <a:chExt cx="0" cy="0"/>
        </a:xfrm>
      </p:grpSpPr>
      <p:sp>
        <p:nvSpPr>
          <p:cNvPr id="1484" name="Google Shape;1484;p156"/>
          <p:cNvSpPr txBox="1"/>
          <p:nvPr>
            <p:ph idx="1" type="body"/>
          </p:nvPr>
        </p:nvSpPr>
        <p:spPr>
          <a:xfrm>
            <a:off x="1920240" y="1172718"/>
            <a:ext cx="6912900" cy="3056400"/>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480"/>
              </a:spcBef>
              <a:spcAft>
                <a:spcPts val="0"/>
              </a:spcAft>
              <a:buSzPts val="2100"/>
              <a:buChar char="•"/>
            </a:pPr>
            <a:r>
              <a:rPr lang="en" sz="2400">
                <a:solidFill>
                  <a:srgbClr val="3F3F3F"/>
                </a:solidFill>
              </a:rPr>
              <a:t>Select an order line</a:t>
            </a:r>
            <a:endParaRPr/>
          </a:p>
          <a:p>
            <a:pPr indent="-342900" lvl="0" marL="342900" rtl="0" algn="l">
              <a:lnSpc>
                <a:spcPct val="95000"/>
              </a:lnSpc>
              <a:spcBef>
                <a:spcPts val="480"/>
              </a:spcBef>
              <a:spcAft>
                <a:spcPts val="0"/>
              </a:spcAft>
              <a:buSzPts val="2100"/>
              <a:buChar char="•"/>
            </a:pPr>
            <a:r>
              <a:rPr lang="en" sz="2400">
                <a:solidFill>
                  <a:srgbClr val="3F3F3F"/>
                </a:solidFill>
              </a:rPr>
              <a:t>Record labor, expense, and travel info</a:t>
            </a:r>
            <a:endParaRPr>
              <a:solidFill>
                <a:srgbClr val="3F3F3F"/>
              </a:solidFill>
            </a:endParaRPr>
          </a:p>
          <a:p>
            <a:pPr indent="-342900" lvl="0" marL="342900" rtl="0" algn="l">
              <a:lnSpc>
                <a:spcPct val="95000"/>
              </a:lnSpc>
              <a:spcBef>
                <a:spcPts val="480"/>
              </a:spcBef>
              <a:spcAft>
                <a:spcPts val="0"/>
              </a:spcAft>
              <a:buSzPts val="2100"/>
              <a:buChar char="•"/>
            </a:pPr>
            <a:r>
              <a:rPr lang="en" sz="2400">
                <a:solidFill>
                  <a:srgbClr val="3F3F3F"/>
                </a:solidFill>
              </a:rPr>
              <a:t>Record item usage</a:t>
            </a:r>
            <a:endParaRPr/>
          </a:p>
          <a:p>
            <a:pPr indent="-342900" lvl="0" marL="342900" rtl="0" algn="l">
              <a:lnSpc>
                <a:spcPct val="95000"/>
              </a:lnSpc>
              <a:spcBef>
                <a:spcPts val="480"/>
              </a:spcBef>
              <a:spcAft>
                <a:spcPts val="0"/>
              </a:spcAft>
              <a:buSzPts val="2100"/>
              <a:buChar char="•"/>
            </a:pPr>
            <a:r>
              <a:rPr lang="en" sz="2400">
                <a:solidFill>
                  <a:srgbClr val="3F3F3F"/>
                </a:solidFill>
              </a:rPr>
              <a:t>Record removed material (item return)</a:t>
            </a:r>
            <a:endParaRPr/>
          </a:p>
          <a:p>
            <a:pPr indent="-342900" lvl="0" marL="342900" rtl="0" algn="l">
              <a:lnSpc>
                <a:spcPct val="95000"/>
              </a:lnSpc>
              <a:spcBef>
                <a:spcPts val="480"/>
              </a:spcBef>
              <a:spcAft>
                <a:spcPts val="0"/>
              </a:spcAft>
              <a:buSzPts val="2100"/>
              <a:buChar char="•"/>
            </a:pPr>
            <a:r>
              <a:rPr lang="en" sz="2400">
                <a:solidFill>
                  <a:srgbClr val="3F3F3F"/>
                </a:solidFill>
              </a:rPr>
              <a:t>Determine status of event</a:t>
            </a:r>
            <a:endParaRPr/>
          </a:p>
          <a:p>
            <a:pPr indent="-342900" lvl="0" marL="342900" rtl="0" algn="l">
              <a:lnSpc>
                <a:spcPct val="95000"/>
              </a:lnSpc>
              <a:spcBef>
                <a:spcPts val="480"/>
              </a:spcBef>
              <a:spcAft>
                <a:spcPts val="0"/>
              </a:spcAft>
              <a:buSzPts val="2100"/>
              <a:buChar char="•"/>
            </a:pPr>
            <a:r>
              <a:rPr lang="en" sz="2400">
                <a:solidFill>
                  <a:srgbClr val="3F3F3F"/>
                </a:solidFill>
              </a:rPr>
              <a:t>Determine status of order and order line</a:t>
            </a:r>
            <a:endParaRPr/>
          </a:p>
        </p:txBody>
      </p:sp>
      <p:sp>
        <p:nvSpPr>
          <p:cNvPr id="1485" name="Google Shape;1485;p15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Overview</a:t>
            </a:r>
            <a:endParaRPr/>
          </a:p>
        </p:txBody>
      </p:sp>
      <p:sp>
        <p:nvSpPr>
          <p:cNvPr id="1486" name="Google Shape;1486;p15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Process</a:t>
            </a:r>
            <a:endParaRPr/>
          </a:p>
        </p:txBody>
      </p:sp>
      <p:cxnSp>
        <p:nvCxnSpPr>
          <p:cNvPr id="1487" name="Google Shape;1487;p156"/>
          <p:cNvCxnSpPr/>
          <p:nvPr/>
        </p:nvCxnSpPr>
        <p:spPr>
          <a:xfrm>
            <a:off x="1120140" y="1272540"/>
            <a:ext cx="45600" cy="3200400"/>
          </a:xfrm>
          <a:prstGeom prst="straightConnector1">
            <a:avLst/>
          </a:prstGeom>
          <a:noFill/>
          <a:ln cap="flat" cmpd="sng" w="381000">
            <a:solidFill>
              <a:schemeClr val="hlink"/>
            </a:solidFill>
            <a:prstDash val="solid"/>
            <a:round/>
            <a:headEnd len="med" w="med" type="none"/>
            <a:tailEnd len="sm" w="sm" type="triangle"/>
          </a:ln>
          <a:effectLst>
            <a:outerShdw rotWithShape="0" algn="ctr" dir="2700000" dist="53882">
              <a:schemeClr val="dk2"/>
            </a:outerShdw>
          </a:effectLst>
        </p:spPr>
      </p:cxn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1" name="Shape 1491"/>
        <p:cNvGrpSpPr/>
        <p:nvPr/>
      </p:nvGrpSpPr>
      <p:grpSpPr>
        <a:xfrm>
          <a:off x="0" y="0"/>
          <a:ext cx="0" cy="0"/>
          <a:chOff x="0" y="0"/>
          <a:chExt cx="0" cy="0"/>
        </a:xfrm>
      </p:grpSpPr>
      <p:sp>
        <p:nvSpPr>
          <p:cNvPr id="1492" name="Google Shape;1492;p15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rPr lang="en"/>
              <a:t>Based on your setup, CAR provides suggestions for:</a:t>
            </a:r>
            <a:endParaRPr/>
          </a:p>
          <a:p>
            <a:pPr indent="0" lvl="0" marL="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Which service activities are covered</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How much coverage is allowed</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Where costs for each activity should be directed</a:t>
            </a:r>
            <a:endParaRPr/>
          </a:p>
          <a:p>
            <a:pPr indent="-228600" lvl="0" marL="457200" rtl="0" algn="l">
              <a:lnSpc>
                <a:spcPct val="95000"/>
              </a:lnSpc>
              <a:spcBef>
                <a:spcPts val="0"/>
              </a:spcBef>
              <a:spcAft>
                <a:spcPts val="0"/>
              </a:spcAft>
              <a:buSzPts val="2100"/>
              <a:buNone/>
            </a:pPr>
            <a:r>
              <a:t/>
            </a:r>
            <a:endParaRPr/>
          </a:p>
        </p:txBody>
      </p:sp>
      <p:sp>
        <p:nvSpPr>
          <p:cNvPr id="1493" name="Google Shape;1493;p15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Overview</a:t>
            </a:r>
            <a:endParaRPr/>
          </a:p>
        </p:txBody>
      </p:sp>
      <p:sp>
        <p:nvSpPr>
          <p:cNvPr id="1494" name="Google Shape;1494;p15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Benefits of SAR</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8" name="Shape 1498"/>
        <p:cNvGrpSpPr/>
        <p:nvPr/>
      </p:nvGrpSpPr>
      <p:grpSpPr>
        <a:xfrm>
          <a:off x="0" y="0"/>
          <a:ext cx="0" cy="0"/>
          <a:chOff x="0" y="0"/>
          <a:chExt cx="0" cy="0"/>
        </a:xfrm>
      </p:grpSpPr>
      <p:sp>
        <p:nvSpPr>
          <p:cNvPr id="1499" name="Google Shape;1499;p15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SAR provides a product line for each order transaction involving revenue</a:t>
            </a:r>
            <a:endParaRPr/>
          </a:p>
          <a:p>
            <a:pPr indent="-361950" lvl="0" marL="457200" rtl="0" algn="l">
              <a:lnSpc>
                <a:spcPct val="95000"/>
              </a:lnSpc>
              <a:spcBef>
                <a:spcPts val="0"/>
              </a:spcBef>
              <a:spcAft>
                <a:spcPts val="0"/>
              </a:spcAft>
              <a:buSzPts val="2100"/>
              <a:buChar char="•"/>
            </a:pPr>
            <a:r>
              <a:rPr lang="en"/>
              <a:t>SAR provides automated pricing recommendations based on service price lists or item master price</a:t>
            </a:r>
            <a:endParaRPr/>
          </a:p>
          <a:p>
            <a:pPr indent="-361950" lvl="0" marL="457200" rtl="0" algn="l">
              <a:lnSpc>
                <a:spcPct val="95000"/>
              </a:lnSpc>
              <a:spcBef>
                <a:spcPts val="0"/>
              </a:spcBef>
              <a:spcAft>
                <a:spcPts val="0"/>
              </a:spcAft>
              <a:buSzPts val="2100"/>
              <a:buChar char="•"/>
            </a:pPr>
            <a:r>
              <a:rPr lang="en"/>
              <a:t>SAR supports fixed price repairs</a:t>
            </a:r>
            <a:endParaRPr/>
          </a:p>
          <a:p>
            <a:pPr indent="-361950" lvl="0" marL="457200" rtl="0" algn="l">
              <a:lnSpc>
                <a:spcPct val="95000"/>
              </a:lnSpc>
              <a:spcBef>
                <a:spcPts val="0"/>
              </a:spcBef>
              <a:spcAft>
                <a:spcPts val="0"/>
              </a:spcAft>
              <a:buSzPts val="2100"/>
              <a:buChar char="•"/>
            </a:pPr>
            <a:r>
              <a:rPr lang="en"/>
              <a:t>Activity recorded in SAR consumes any limits defined for an active contract</a:t>
            </a:r>
            <a:endParaRPr/>
          </a:p>
          <a:p>
            <a:pPr indent="-361950" lvl="0" marL="457200" rtl="0" algn="l">
              <a:lnSpc>
                <a:spcPct val="95000"/>
              </a:lnSpc>
              <a:spcBef>
                <a:spcPts val="0"/>
              </a:spcBef>
              <a:spcAft>
                <a:spcPts val="0"/>
              </a:spcAft>
              <a:buSzPts val="2100"/>
              <a:buChar char="•"/>
            </a:pPr>
            <a:r>
              <a:rPr lang="en"/>
              <a:t>Multiple service events related to one order line can be maintained separately to produce multiple invoices</a:t>
            </a:r>
            <a:endParaRPr/>
          </a:p>
          <a:p>
            <a:pPr indent="-228600" lvl="0" marL="457200" rtl="0" algn="l">
              <a:lnSpc>
                <a:spcPct val="95000"/>
              </a:lnSpc>
              <a:spcBef>
                <a:spcPts val="0"/>
              </a:spcBef>
              <a:spcAft>
                <a:spcPts val="0"/>
              </a:spcAft>
              <a:buSzPts val="2100"/>
              <a:buNone/>
            </a:pPr>
            <a:r>
              <a:t/>
            </a:r>
            <a:endParaRPr/>
          </a:p>
        </p:txBody>
      </p:sp>
      <p:sp>
        <p:nvSpPr>
          <p:cNvPr id="1500" name="Google Shape;1500;p15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Overview</a:t>
            </a:r>
            <a:endParaRPr/>
          </a:p>
        </p:txBody>
      </p:sp>
      <p:sp>
        <p:nvSpPr>
          <p:cNvPr id="1501" name="Google Shape;1501;p15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Benefits of SAR</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5" name="Shape 1505"/>
        <p:cNvGrpSpPr/>
        <p:nvPr/>
      </p:nvGrpSpPr>
      <p:grpSpPr>
        <a:xfrm>
          <a:off x="0" y="0"/>
          <a:ext cx="0" cy="0"/>
          <a:chOff x="0" y="0"/>
          <a:chExt cx="0" cy="0"/>
        </a:xfrm>
      </p:grpSpPr>
      <p:sp>
        <p:nvSpPr>
          <p:cNvPr id="1506" name="Google Shape;1506;p15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Service Activity Reports</a:t>
            </a:r>
            <a:endParaRPr/>
          </a:p>
        </p:txBody>
      </p:sp>
      <p:sp>
        <p:nvSpPr>
          <p:cNvPr id="1507" name="Google Shape;1507;p15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1" name="Shape 1511"/>
        <p:cNvGrpSpPr/>
        <p:nvPr/>
      </p:nvGrpSpPr>
      <p:grpSpPr>
        <a:xfrm>
          <a:off x="0" y="0"/>
          <a:ext cx="0" cy="0"/>
          <a:chOff x="0" y="0"/>
          <a:chExt cx="0" cy="0"/>
        </a:xfrm>
      </p:grpSpPr>
      <p:sp>
        <p:nvSpPr>
          <p:cNvPr id="1512" name="Google Shape;1512;p160"/>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13" name="Google Shape;1513;p16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14" name="Google Shape;1514;p16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How to access</a:t>
            </a:r>
            <a:endParaRPr/>
          </a:p>
        </p:txBody>
      </p:sp>
      <p:pic>
        <p:nvPicPr>
          <p:cNvPr id="1515" name="Google Shape;1515;p160"/>
          <p:cNvPicPr preferRelativeResize="0"/>
          <p:nvPr/>
        </p:nvPicPr>
        <p:blipFill rotWithShape="1">
          <a:blip r:embed="rId3">
            <a:alphaModFix/>
          </a:blip>
          <a:srcRect b="0" l="0" r="0" t="0"/>
          <a:stretch/>
        </p:blipFill>
        <p:spPr>
          <a:xfrm>
            <a:off x="342899" y="989142"/>
            <a:ext cx="8444742" cy="3857177"/>
          </a:xfrm>
          <a:prstGeom prst="rect">
            <a:avLst/>
          </a:prstGeom>
          <a:noFill/>
          <a:ln cap="flat" cmpd="sng" w="9525">
            <a:solidFill>
              <a:schemeClr val="accent1"/>
            </a:solidFill>
            <a:prstDash val="solid"/>
            <a:miter lim="800000"/>
            <a:headEnd len="sm" w="sm" type="none"/>
            <a:tailEnd len="sm" w="sm" type="none"/>
          </a:ln>
        </p:spPr>
      </p:pic>
      <p:sp>
        <p:nvSpPr>
          <p:cNvPr id="1516" name="Google Shape;1516;p160"/>
          <p:cNvSpPr/>
          <p:nvPr/>
        </p:nvSpPr>
        <p:spPr>
          <a:xfrm>
            <a:off x="1066958" y="1026320"/>
            <a:ext cx="1318200" cy="215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517" name="Google Shape;1517;p160"/>
          <p:cNvSpPr/>
          <p:nvPr/>
        </p:nvSpPr>
        <p:spPr>
          <a:xfrm>
            <a:off x="5212238" y="1285400"/>
            <a:ext cx="1318200" cy="215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1" name="Shape 1521"/>
        <p:cNvGrpSpPr/>
        <p:nvPr/>
      </p:nvGrpSpPr>
      <p:grpSpPr>
        <a:xfrm>
          <a:off x="0" y="0"/>
          <a:ext cx="0" cy="0"/>
          <a:chOff x="0" y="0"/>
          <a:chExt cx="0" cy="0"/>
        </a:xfrm>
      </p:grpSpPr>
      <p:sp>
        <p:nvSpPr>
          <p:cNvPr id="1522" name="Google Shape;1522;p161"/>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Main &amp; Coverage</a:t>
            </a:r>
            <a:endParaRPr/>
          </a:p>
        </p:txBody>
      </p:sp>
      <p:sp>
        <p:nvSpPr>
          <p:cNvPr id="1523" name="Google Shape;1523;p16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24" name="Google Shape;1524;p16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Header</a:t>
            </a:r>
            <a:endParaRPr/>
          </a:p>
        </p:txBody>
      </p:sp>
      <p:pic>
        <p:nvPicPr>
          <p:cNvPr id="1525" name="Google Shape;1525;p161"/>
          <p:cNvPicPr preferRelativeResize="0"/>
          <p:nvPr/>
        </p:nvPicPr>
        <p:blipFill rotWithShape="1">
          <a:blip r:embed="rId3">
            <a:alphaModFix/>
          </a:blip>
          <a:srcRect b="0" l="0" r="0" t="0"/>
          <a:stretch/>
        </p:blipFill>
        <p:spPr>
          <a:xfrm>
            <a:off x="621792" y="1389888"/>
            <a:ext cx="7927833" cy="3452663"/>
          </a:xfrm>
          <a:prstGeom prst="rect">
            <a:avLst/>
          </a:prstGeom>
          <a:noFill/>
          <a:ln cap="flat" cmpd="sng" w="9525">
            <a:solidFill>
              <a:schemeClr val="accent1"/>
            </a:solidFill>
            <a:prstDash val="solid"/>
            <a:round/>
            <a:headEnd len="sm" w="sm" type="none"/>
            <a:tailEnd len="sm" w="sm" type="none"/>
          </a:ln>
        </p:spPr>
      </p:pic>
      <p:sp>
        <p:nvSpPr>
          <p:cNvPr id="1526" name="Google Shape;1526;p161"/>
          <p:cNvSpPr/>
          <p:nvPr/>
        </p:nvSpPr>
        <p:spPr>
          <a:xfrm>
            <a:off x="2415699" y="2458880"/>
            <a:ext cx="1066500" cy="345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527" name="Google Shape;1527;p161"/>
          <p:cNvSpPr txBox="1"/>
          <p:nvPr/>
        </p:nvSpPr>
        <p:spPr>
          <a:xfrm>
            <a:off x="3482920" y="2447565"/>
            <a:ext cx="20262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 SAR is linked to a service order (or depot order) line</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1" name="Shape 1531"/>
        <p:cNvGrpSpPr/>
        <p:nvPr/>
      </p:nvGrpSpPr>
      <p:grpSpPr>
        <a:xfrm>
          <a:off x="0" y="0"/>
          <a:ext cx="0" cy="0"/>
          <a:chOff x="0" y="0"/>
          <a:chExt cx="0" cy="0"/>
        </a:xfrm>
      </p:grpSpPr>
      <p:sp>
        <p:nvSpPr>
          <p:cNvPr id="1532" name="Google Shape;1532;p162"/>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Appears when Update ISB is Yes and item is not in the ISB</a:t>
            </a:r>
            <a:endParaRPr/>
          </a:p>
        </p:txBody>
      </p:sp>
      <p:sp>
        <p:nvSpPr>
          <p:cNvPr id="1533" name="Google Shape;1533;p16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34" name="Google Shape;1534;p16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Header - ISB Creation Popup</a:t>
            </a:r>
            <a:endParaRPr/>
          </a:p>
        </p:txBody>
      </p:sp>
      <p:pic>
        <p:nvPicPr>
          <p:cNvPr id="1535" name="Google Shape;1535;p162"/>
          <p:cNvPicPr preferRelativeResize="0"/>
          <p:nvPr/>
        </p:nvPicPr>
        <p:blipFill rotWithShape="1">
          <a:blip r:embed="rId3">
            <a:alphaModFix/>
          </a:blip>
          <a:srcRect b="0" l="0" r="0" t="0"/>
          <a:stretch/>
        </p:blipFill>
        <p:spPr>
          <a:xfrm>
            <a:off x="1775460" y="1372821"/>
            <a:ext cx="6057899" cy="3473499"/>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9" name="Shape 1539"/>
        <p:cNvGrpSpPr/>
        <p:nvPr/>
      </p:nvGrpSpPr>
      <p:grpSpPr>
        <a:xfrm>
          <a:off x="0" y="0"/>
          <a:ext cx="0" cy="0"/>
          <a:chOff x="0" y="0"/>
          <a:chExt cx="0" cy="0"/>
        </a:xfrm>
      </p:grpSpPr>
      <p:sp>
        <p:nvSpPr>
          <p:cNvPr id="1540" name="Google Shape;1540;p163"/>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Fault Codes &amp; Completion</a:t>
            </a:r>
            <a:endParaRPr/>
          </a:p>
        </p:txBody>
      </p:sp>
      <p:sp>
        <p:nvSpPr>
          <p:cNvPr id="1541" name="Google Shape;1541;p16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42" name="Google Shape;1542;p16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Header</a:t>
            </a:r>
            <a:endParaRPr/>
          </a:p>
        </p:txBody>
      </p:sp>
      <p:pic>
        <p:nvPicPr>
          <p:cNvPr id="1543" name="Google Shape;1543;p163"/>
          <p:cNvPicPr preferRelativeResize="0"/>
          <p:nvPr/>
        </p:nvPicPr>
        <p:blipFill rotWithShape="1">
          <a:blip r:embed="rId3">
            <a:alphaModFix/>
          </a:blip>
          <a:srcRect b="0" l="0" r="0" t="0"/>
          <a:stretch/>
        </p:blipFill>
        <p:spPr>
          <a:xfrm>
            <a:off x="941832" y="1375289"/>
            <a:ext cx="7340092" cy="3472681"/>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7" name="Shape 1547"/>
        <p:cNvGrpSpPr/>
        <p:nvPr/>
      </p:nvGrpSpPr>
      <p:grpSpPr>
        <a:xfrm>
          <a:off x="0" y="0"/>
          <a:ext cx="0" cy="0"/>
          <a:chOff x="0" y="0"/>
          <a:chExt cx="0" cy="0"/>
        </a:xfrm>
      </p:grpSpPr>
      <p:sp>
        <p:nvSpPr>
          <p:cNvPr id="1548" name="Google Shape;1548;p164"/>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549" name="Google Shape;1549;p16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50" name="Google Shape;1550;p16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Labor &amp; Expense (Grid View)</a:t>
            </a:r>
            <a:br>
              <a:rPr lang="en"/>
            </a:br>
            <a:endParaRPr/>
          </a:p>
        </p:txBody>
      </p:sp>
      <p:pic>
        <p:nvPicPr>
          <p:cNvPr id="1551" name="Google Shape;1551;p164"/>
          <p:cNvPicPr preferRelativeResize="0"/>
          <p:nvPr/>
        </p:nvPicPr>
        <p:blipFill rotWithShape="1">
          <a:blip r:embed="rId3">
            <a:alphaModFix/>
          </a:blip>
          <a:srcRect b="0" l="0" r="0" t="0"/>
          <a:stretch/>
        </p:blipFill>
        <p:spPr>
          <a:xfrm>
            <a:off x="532984" y="998220"/>
            <a:ext cx="8098188" cy="382371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5" name="Shape 1555"/>
        <p:cNvGrpSpPr/>
        <p:nvPr/>
      </p:nvGrpSpPr>
      <p:grpSpPr>
        <a:xfrm>
          <a:off x="0" y="0"/>
          <a:ext cx="0" cy="0"/>
          <a:chOff x="0" y="0"/>
          <a:chExt cx="0" cy="0"/>
        </a:xfrm>
      </p:grpSpPr>
      <p:sp>
        <p:nvSpPr>
          <p:cNvPr id="1556" name="Google Shape;1556;p165"/>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57" name="Google Shape;1557;p16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58" name="Google Shape;1558;p16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Labor &amp; Expense (Detail View)</a:t>
            </a:r>
            <a:endParaRPr/>
          </a:p>
        </p:txBody>
      </p:sp>
      <p:pic>
        <p:nvPicPr>
          <p:cNvPr id="1559" name="Google Shape;1559;p165"/>
          <p:cNvPicPr preferRelativeResize="0"/>
          <p:nvPr/>
        </p:nvPicPr>
        <p:blipFill rotWithShape="1">
          <a:blip r:embed="rId3">
            <a:alphaModFix/>
          </a:blip>
          <a:srcRect b="0" l="0" r="0" t="0"/>
          <a:stretch/>
        </p:blipFill>
        <p:spPr>
          <a:xfrm>
            <a:off x="314809" y="1003094"/>
            <a:ext cx="8554873" cy="369222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6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Installed Base allows you to track</a:t>
            </a:r>
            <a:endParaRPr/>
          </a:p>
          <a:p>
            <a:pPr indent="-342900" lvl="1" marL="914400" rtl="0" algn="l">
              <a:lnSpc>
                <a:spcPct val="95000"/>
              </a:lnSpc>
              <a:spcBef>
                <a:spcPts val="500"/>
              </a:spcBef>
              <a:spcAft>
                <a:spcPts val="0"/>
              </a:spcAft>
              <a:buSzPts val="1800"/>
              <a:buChar char="–"/>
            </a:pPr>
            <a:r>
              <a:rPr lang="en" sz="2000"/>
              <a:t>Only the parent item</a:t>
            </a:r>
            <a:endParaRPr/>
          </a:p>
          <a:p>
            <a:pPr indent="-342900" lvl="1" marL="914400" rtl="0" algn="l">
              <a:lnSpc>
                <a:spcPct val="95000"/>
              </a:lnSpc>
              <a:spcBef>
                <a:spcPts val="500"/>
              </a:spcBef>
              <a:spcAft>
                <a:spcPts val="0"/>
              </a:spcAft>
              <a:buSzPts val="1800"/>
              <a:buChar char="–"/>
            </a:pPr>
            <a:r>
              <a:rPr lang="en" sz="2000"/>
              <a:t>The parent item and important components that may have separate service needs</a:t>
            </a:r>
            <a:endParaRPr/>
          </a:p>
        </p:txBody>
      </p:sp>
      <p:sp>
        <p:nvSpPr>
          <p:cNvPr id="437" name="Google Shape;437;p6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438" name="Google Shape;438;p6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Business Considerations</a:t>
            </a:r>
            <a:endParaRPr/>
          </a:p>
        </p:txBody>
      </p:sp>
      <p:sp>
        <p:nvSpPr>
          <p:cNvPr id="439" name="Google Shape;439;p6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What Level of Detail is Needed?</a:t>
            </a:r>
            <a:endParaRPr/>
          </a:p>
        </p:txBody>
      </p:sp>
      <p:sp>
        <p:nvSpPr>
          <p:cNvPr id="440" name="Google Shape;440;p67"/>
          <p:cNvSpPr/>
          <p:nvPr/>
        </p:nvSpPr>
        <p:spPr>
          <a:xfrm>
            <a:off x="1512279" y="2773185"/>
            <a:ext cx="1908000" cy="305100"/>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None/>
            </a:pPr>
            <a:r>
              <a:rPr b="0" i="0" lang="en" sz="1400" u="none" cap="none" strike="noStrike">
                <a:solidFill>
                  <a:schemeClr val="accent1"/>
                </a:solidFill>
                <a:latin typeface="Arial"/>
                <a:ea typeface="Arial"/>
                <a:cs typeface="Arial"/>
                <a:sym typeface="Arial"/>
              </a:rPr>
              <a:t>One PC, Serial # 222</a:t>
            </a:r>
            <a:endParaRPr/>
          </a:p>
        </p:txBody>
      </p:sp>
      <p:sp>
        <p:nvSpPr>
          <p:cNvPr id="441" name="Google Shape;441;p67"/>
          <p:cNvSpPr/>
          <p:nvPr/>
        </p:nvSpPr>
        <p:spPr>
          <a:xfrm>
            <a:off x="5772187" y="2210831"/>
            <a:ext cx="2193600" cy="951600"/>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None/>
            </a:pPr>
            <a:r>
              <a:rPr b="0" i="0" lang="en" sz="1400" u="none" cap="none" strike="noStrike">
                <a:solidFill>
                  <a:schemeClr val="accent1"/>
                </a:solidFill>
                <a:latin typeface="Arial"/>
                <a:ea typeface="Arial"/>
                <a:cs typeface="Arial"/>
                <a:sym typeface="Arial"/>
              </a:rPr>
              <a:t>One PC, Serial # 222</a:t>
            </a:r>
            <a:endParaRPr/>
          </a:p>
          <a:p>
            <a:pPr indent="0" lvl="0" marL="0" marR="0" rtl="0" algn="l">
              <a:lnSpc>
                <a:spcPct val="100000"/>
              </a:lnSpc>
              <a:spcBef>
                <a:spcPts val="0"/>
              </a:spcBef>
              <a:spcAft>
                <a:spcPts val="0"/>
              </a:spcAft>
              <a:buNone/>
            </a:pPr>
            <a:r>
              <a:rPr b="0" i="0" lang="en" sz="1400" u="none" cap="none" strike="noStrike">
                <a:solidFill>
                  <a:schemeClr val="accent1"/>
                </a:solidFill>
                <a:latin typeface="Arial"/>
                <a:ea typeface="Arial"/>
                <a:cs typeface="Arial"/>
                <a:sym typeface="Arial"/>
              </a:rPr>
              <a:t>	1 Monitor, #874</a:t>
            </a:r>
            <a:endParaRPr/>
          </a:p>
          <a:p>
            <a:pPr indent="0" lvl="0" marL="0" marR="0" rtl="0" algn="l">
              <a:lnSpc>
                <a:spcPct val="100000"/>
              </a:lnSpc>
              <a:spcBef>
                <a:spcPts val="0"/>
              </a:spcBef>
              <a:spcAft>
                <a:spcPts val="0"/>
              </a:spcAft>
              <a:buNone/>
            </a:pPr>
            <a:r>
              <a:rPr b="0" i="0" lang="en" sz="1400" u="none" cap="none" strike="noStrike">
                <a:solidFill>
                  <a:schemeClr val="accent1"/>
                </a:solidFill>
                <a:latin typeface="Arial"/>
                <a:ea typeface="Arial"/>
                <a:cs typeface="Arial"/>
                <a:sym typeface="Arial"/>
              </a:rPr>
              <a:t>	1 CPU, #888</a:t>
            </a:r>
            <a:endParaRPr/>
          </a:p>
          <a:p>
            <a:pPr indent="0" lvl="0" marL="0" marR="0" rtl="0" algn="l">
              <a:lnSpc>
                <a:spcPct val="100000"/>
              </a:lnSpc>
              <a:spcBef>
                <a:spcPts val="0"/>
              </a:spcBef>
              <a:spcAft>
                <a:spcPts val="0"/>
              </a:spcAft>
              <a:buNone/>
            </a:pPr>
            <a:r>
              <a:rPr b="0" i="0" lang="en" sz="1400" u="none" cap="none" strike="noStrike">
                <a:solidFill>
                  <a:schemeClr val="accent1"/>
                </a:solidFill>
                <a:latin typeface="Arial"/>
                <a:ea typeface="Arial"/>
                <a:cs typeface="Arial"/>
                <a:sym typeface="Arial"/>
              </a:rPr>
              <a:t>	1 Keyboard, #A-12</a:t>
            </a:r>
            <a:endParaRPr/>
          </a:p>
        </p:txBody>
      </p:sp>
      <p:grpSp>
        <p:nvGrpSpPr>
          <p:cNvPr id="442" name="Google Shape;442;p67"/>
          <p:cNvGrpSpPr/>
          <p:nvPr/>
        </p:nvGrpSpPr>
        <p:grpSpPr>
          <a:xfrm>
            <a:off x="1512304" y="3156550"/>
            <a:ext cx="1846448" cy="1644274"/>
            <a:chOff x="984504" y="3494532"/>
            <a:chExt cx="2743200" cy="2743200"/>
          </a:xfrm>
        </p:grpSpPr>
        <p:sp>
          <p:nvSpPr>
            <p:cNvPr id="443" name="Google Shape;443;p67"/>
            <p:cNvSpPr/>
            <p:nvPr/>
          </p:nvSpPr>
          <p:spPr>
            <a:xfrm>
              <a:off x="984504" y="3494532"/>
              <a:ext cx="2743200" cy="2743200"/>
            </a:xfrm>
            <a:prstGeom prst="roundRect">
              <a:avLst>
                <a:gd fmla="val 16667" name="adj"/>
              </a:avLst>
            </a:prstGeom>
            <a:solidFill>
              <a:schemeClr val="accent1"/>
            </a:solidFill>
            <a:ln cap="flat" cmpd="sng" w="254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444" name="Google Shape;444;p67"/>
            <p:cNvGrpSpPr/>
            <p:nvPr/>
          </p:nvGrpSpPr>
          <p:grpSpPr>
            <a:xfrm>
              <a:off x="1148144" y="5649722"/>
              <a:ext cx="2224088" cy="401638"/>
              <a:chOff x="2948" y="3702"/>
              <a:chExt cx="1401" cy="253"/>
            </a:xfrm>
          </p:grpSpPr>
          <p:sp>
            <p:nvSpPr>
              <p:cNvPr id="445" name="Google Shape;445;p67"/>
              <p:cNvSpPr/>
              <p:nvPr/>
            </p:nvSpPr>
            <p:spPr>
              <a:xfrm>
                <a:off x="2948" y="3702"/>
                <a:ext cx="1401" cy="253"/>
              </a:xfrm>
              <a:custGeom>
                <a:rect b="b" l="l" r="r" t="t"/>
                <a:pathLst>
                  <a:path extrusionOk="0" h="253" w="1401">
                    <a:moveTo>
                      <a:pt x="175" y="0"/>
                    </a:moveTo>
                    <a:lnTo>
                      <a:pt x="1230" y="0"/>
                    </a:lnTo>
                    <a:lnTo>
                      <a:pt x="1397" y="227"/>
                    </a:lnTo>
                    <a:lnTo>
                      <a:pt x="1400" y="237"/>
                    </a:lnTo>
                    <a:lnTo>
                      <a:pt x="1394" y="247"/>
                    </a:lnTo>
                    <a:lnTo>
                      <a:pt x="1383" y="252"/>
                    </a:lnTo>
                    <a:lnTo>
                      <a:pt x="20" y="252"/>
                    </a:lnTo>
                    <a:lnTo>
                      <a:pt x="8" y="245"/>
                    </a:lnTo>
                    <a:lnTo>
                      <a:pt x="0" y="235"/>
                    </a:lnTo>
                    <a:lnTo>
                      <a:pt x="3" y="222"/>
                    </a:lnTo>
                    <a:lnTo>
                      <a:pt x="175" y="0"/>
                    </a:lnTo>
                  </a:path>
                </a:pathLst>
              </a:custGeom>
              <a:solidFill>
                <a:srgbClr val="161616"/>
              </a:solidFill>
              <a:ln cap="rnd" cmpd="sng" w="28575">
                <a:solidFill>
                  <a:srgbClr val="000000"/>
                </a:solidFill>
                <a:prstDash val="solid"/>
                <a:round/>
                <a:headEnd len="med" w="med" type="none"/>
                <a:tailEnd len="med" w="med"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6" name="Google Shape;446;p67"/>
              <p:cNvSpPr/>
              <p:nvPr/>
            </p:nvSpPr>
            <p:spPr>
              <a:xfrm>
                <a:off x="3027" y="3755"/>
                <a:ext cx="930" cy="161"/>
              </a:xfrm>
              <a:custGeom>
                <a:rect b="b" l="l" r="r" t="t"/>
                <a:pathLst>
                  <a:path extrusionOk="0" h="161" w="930">
                    <a:moveTo>
                      <a:pt x="125" y="0"/>
                    </a:moveTo>
                    <a:lnTo>
                      <a:pt x="886" y="0"/>
                    </a:lnTo>
                    <a:lnTo>
                      <a:pt x="929" y="160"/>
                    </a:lnTo>
                    <a:lnTo>
                      <a:pt x="0" y="160"/>
                    </a:lnTo>
                    <a:lnTo>
                      <a:pt x="125" y="0"/>
                    </a:lnTo>
                  </a:path>
                </a:pathLst>
              </a:custGeom>
              <a:solidFill>
                <a:srgbClr val="131313"/>
              </a:solidFill>
              <a:ln cap="rnd" cmpd="sng" w="12700">
                <a:solidFill>
                  <a:srgbClr val="0F0F0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7" name="Google Shape;447;p67"/>
              <p:cNvSpPr/>
              <p:nvPr/>
            </p:nvSpPr>
            <p:spPr>
              <a:xfrm>
                <a:off x="3986" y="3755"/>
                <a:ext cx="283" cy="161"/>
              </a:xfrm>
              <a:custGeom>
                <a:rect b="b" l="l" r="r" t="t"/>
                <a:pathLst>
                  <a:path extrusionOk="0" h="161" w="283">
                    <a:moveTo>
                      <a:pt x="0" y="0"/>
                    </a:moveTo>
                    <a:lnTo>
                      <a:pt x="166" y="0"/>
                    </a:lnTo>
                    <a:lnTo>
                      <a:pt x="282" y="160"/>
                    </a:lnTo>
                    <a:lnTo>
                      <a:pt x="52" y="160"/>
                    </a:lnTo>
                    <a:lnTo>
                      <a:pt x="0" y="0"/>
                    </a:lnTo>
                  </a:path>
                </a:pathLst>
              </a:custGeom>
              <a:solidFill>
                <a:srgbClr val="131313"/>
              </a:solidFill>
              <a:ln cap="rnd" cmpd="sng" w="12700">
                <a:solidFill>
                  <a:srgbClr val="0F0F0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nvGrpSpPr>
            <p:cNvPr id="448" name="Google Shape;448;p67"/>
            <p:cNvGrpSpPr/>
            <p:nvPr/>
          </p:nvGrpSpPr>
          <p:grpSpPr>
            <a:xfrm>
              <a:off x="2861862" y="3660648"/>
              <a:ext cx="620700" cy="1857600"/>
              <a:chOff x="2861862" y="3660648"/>
              <a:chExt cx="620700" cy="1857600"/>
            </a:xfrm>
          </p:grpSpPr>
          <p:sp>
            <p:nvSpPr>
              <p:cNvPr id="449" name="Google Shape;449;p67"/>
              <p:cNvSpPr/>
              <p:nvPr/>
            </p:nvSpPr>
            <p:spPr>
              <a:xfrm rot="5400000">
                <a:off x="2243412" y="4279098"/>
                <a:ext cx="1857600" cy="620700"/>
              </a:xfrm>
              <a:prstGeom prst="rect">
                <a:avLst/>
              </a:prstGeom>
              <a:solidFill>
                <a:srgbClr val="161616"/>
              </a:solidFill>
              <a:ln cap="flat" cmpd="sng" w="28575">
                <a:solidFill>
                  <a:srgbClr val="000000"/>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0" name="Google Shape;450;p67"/>
              <p:cNvSpPr/>
              <p:nvPr/>
            </p:nvSpPr>
            <p:spPr>
              <a:xfrm rot="5400000">
                <a:off x="2915013" y="4875579"/>
                <a:ext cx="638100" cy="281100"/>
              </a:xfrm>
              <a:prstGeom prst="rect">
                <a:avLst/>
              </a:prstGeom>
              <a:solidFill>
                <a:srgbClr val="131313"/>
              </a:solidFill>
              <a:ln cap="flat" cmpd="sng" w="12700">
                <a:solidFill>
                  <a:srgbClr val="0F0F0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1" name="Google Shape;451;p67"/>
              <p:cNvSpPr/>
              <p:nvPr/>
            </p:nvSpPr>
            <p:spPr>
              <a:xfrm>
                <a:off x="3296857" y="3757486"/>
                <a:ext cx="79500" cy="60300"/>
              </a:xfrm>
              <a:prstGeom prst="rect">
                <a:avLst/>
              </a:prstGeom>
              <a:solidFill>
                <a:schemeClr val="accent2"/>
              </a:solidFill>
              <a:ln cap="flat" cmpd="sng" w="12700">
                <a:solidFill>
                  <a:srgbClr val="0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2" name="Google Shape;452;p67"/>
              <p:cNvSpPr/>
              <p:nvPr/>
            </p:nvSpPr>
            <p:spPr>
              <a:xfrm>
                <a:off x="3306382" y="4206748"/>
                <a:ext cx="58800" cy="588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3" name="Google Shape;453;p67"/>
              <p:cNvSpPr/>
              <p:nvPr/>
            </p:nvSpPr>
            <p:spPr>
              <a:xfrm>
                <a:off x="3306382" y="4395661"/>
                <a:ext cx="58800" cy="60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4" name="Google Shape;454;p67"/>
              <p:cNvSpPr/>
              <p:nvPr/>
            </p:nvSpPr>
            <p:spPr>
              <a:xfrm>
                <a:off x="3306382" y="4575048"/>
                <a:ext cx="58800" cy="57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nvGrpSpPr>
            <p:cNvPr id="455" name="Google Shape;455;p67"/>
            <p:cNvGrpSpPr/>
            <p:nvPr/>
          </p:nvGrpSpPr>
          <p:grpSpPr>
            <a:xfrm>
              <a:off x="1234440" y="3817620"/>
              <a:ext cx="1787462" cy="1787482"/>
              <a:chOff x="1234440" y="3817620"/>
              <a:chExt cx="1787462" cy="1787482"/>
            </a:xfrm>
          </p:grpSpPr>
          <p:grpSp>
            <p:nvGrpSpPr>
              <p:cNvPr id="456" name="Google Shape;456;p67"/>
              <p:cNvGrpSpPr/>
              <p:nvPr/>
            </p:nvGrpSpPr>
            <p:grpSpPr>
              <a:xfrm>
                <a:off x="1234440" y="3817620"/>
                <a:ext cx="1787462" cy="1787482"/>
                <a:chOff x="1731" y="1299"/>
                <a:chExt cx="2286" cy="2286"/>
              </a:xfrm>
            </p:grpSpPr>
            <p:sp>
              <p:nvSpPr>
                <p:cNvPr id="457" name="Google Shape;457;p67"/>
                <p:cNvSpPr/>
                <p:nvPr/>
              </p:nvSpPr>
              <p:spPr>
                <a:xfrm>
                  <a:off x="2320" y="3359"/>
                  <a:ext cx="1103" cy="13"/>
                </a:xfrm>
                <a:custGeom>
                  <a:rect b="b" l="l" r="r" t="t"/>
                  <a:pathLst>
                    <a:path extrusionOk="0" h="13" w="110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8" name="Google Shape;458;p67"/>
                <p:cNvSpPr/>
                <p:nvPr/>
              </p:nvSpPr>
              <p:spPr>
                <a:xfrm>
                  <a:off x="3148" y="3359"/>
                  <a:ext cx="313" cy="121"/>
                </a:xfrm>
                <a:custGeom>
                  <a:rect b="b" l="l" r="r" t="t"/>
                  <a:pathLst>
                    <a:path extrusionOk="0" h="121" w="313">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59" name="Google Shape;459;p67"/>
                <p:cNvSpPr/>
                <p:nvPr/>
              </p:nvSpPr>
              <p:spPr>
                <a:xfrm>
                  <a:off x="1731" y="1299"/>
                  <a:ext cx="2286" cy="2286"/>
                </a:xfrm>
                <a:custGeom>
                  <a:rect b="b" l="l" r="r" t="t"/>
                  <a:pathLst>
                    <a:path extrusionOk="0" h="2286" w="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lt2"/>
                </a:solid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0" name="Google Shape;460;p67"/>
                <p:cNvSpPr/>
                <p:nvPr/>
              </p:nvSpPr>
              <p:spPr>
                <a:xfrm>
                  <a:off x="1781" y="1349"/>
                  <a:ext cx="2186" cy="2186"/>
                </a:xfrm>
                <a:custGeom>
                  <a:rect b="b" l="l" r="r" t="t"/>
                  <a:pathLst>
                    <a:path extrusionOk="0" h="2186" w="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1" name="Google Shape;461;p67"/>
                <p:cNvSpPr/>
                <p:nvPr/>
              </p:nvSpPr>
              <p:spPr>
                <a:xfrm>
                  <a:off x="1836" y="1404"/>
                  <a:ext cx="2076" cy="1475"/>
                </a:xfrm>
                <a:custGeom>
                  <a:rect b="b" l="l" r="r" t="t"/>
                  <a:pathLst>
                    <a:path extrusionOk="0" h="1475" w="2076">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2" name="Google Shape;462;p67"/>
                <p:cNvSpPr/>
                <p:nvPr/>
              </p:nvSpPr>
              <p:spPr>
                <a:xfrm>
                  <a:off x="3114" y="3359"/>
                  <a:ext cx="0" cy="0"/>
                </a:xfrm>
                <a:prstGeom prst="rect">
                  <a:avLst/>
                </a:pr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3" name="Google Shape;463;p67"/>
                <p:cNvSpPr/>
                <p:nvPr/>
              </p:nvSpPr>
              <p:spPr>
                <a:xfrm>
                  <a:off x="2362" y="3359"/>
                  <a:ext cx="301" cy="0"/>
                </a:xfrm>
                <a:custGeom>
                  <a:rect b="b" l="l" r="r" t="t"/>
                  <a:pathLst>
                    <a:path extrusionOk="0" h="120000" w="301">
                      <a:moveTo>
                        <a:pt x="268" y="0"/>
                      </a:moveTo>
                      <a:lnTo>
                        <a:pt x="301" y="0"/>
                      </a:lnTo>
                      <a:lnTo>
                        <a:pt x="0" y="0"/>
                      </a:lnTo>
                      <a:lnTo>
                        <a:pt x="268"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4" name="Google Shape;464;p67"/>
                <p:cNvSpPr/>
                <p:nvPr/>
              </p:nvSpPr>
              <p:spPr>
                <a:xfrm>
                  <a:off x="2362" y="3359"/>
                  <a:ext cx="268" cy="0"/>
                </a:xfrm>
                <a:custGeom>
                  <a:rect b="b" l="l" r="r" t="t"/>
                  <a:pathLst>
                    <a:path extrusionOk="0" h="120000" w="268">
                      <a:moveTo>
                        <a:pt x="234" y="0"/>
                      </a:moveTo>
                      <a:lnTo>
                        <a:pt x="268" y="0"/>
                      </a:lnTo>
                      <a:lnTo>
                        <a:pt x="0" y="0"/>
                      </a:lnTo>
                      <a:lnTo>
                        <a:pt x="234" y="0"/>
                      </a:lnTo>
                      <a:close/>
                    </a:path>
                  </a:pathLst>
                </a:cu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5" name="Google Shape;465;p67"/>
                <p:cNvSpPr/>
                <p:nvPr/>
              </p:nvSpPr>
              <p:spPr>
                <a:xfrm>
                  <a:off x="3114" y="3359"/>
                  <a:ext cx="0" cy="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6" name="Google Shape;466;p67"/>
                <p:cNvSpPr/>
                <p:nvPr/>
              </p:nvSpPr>
              <p:spPr>
                <a:xfrm>
                  <a:off x="2316" y="3359"/>
                  <a:ext cx="1112" cy="121"/>
                </a:xfrm>
                <a:custGeom>
                  <a:rect b="b" l="l" r="r" t="t"/>
                  <a:pathLst>
                    <a:path extrusionOk="0" h="121" w="1112">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7" name="Google Shape;467;p67"/>
                <p:cNvSpPr/>
                <p:nvPr/>
              </p:nvSpPr>
              <p:spPr>
                <a:xfrm>
                  <a:off x="1807" y="1375"/>
                  <a:ext cx="2134" cy="2134"/>
                </a:xfrm>
                <a:custGeom>
                  <a:rect b="b" l="l" r="r" t="t"/>
                  <a:pathLst>
                    <a:path extrusionOk="0" h="2134" w="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8" name="Google Shape;468;p67"/>
                <p:cNvSpPr/>
                <p:nvPr/>
              </p:nvSpPr>
              <p:spPr>
                <a:xfrm>
                  <a:off x="3202" y="2782"/>
                  <a:ext cx="673" cy="72"/>
                </a:xfrm>
                <a:custGeom>
                  <a:rect b="b" l="l" r="r" t="t"/>
                  <a:pathLst>
                    <a:path extrusionOk="0" h="72" w="673">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9" name="Google Shape;469;p67"/>
                <p:cNvSpPr/>
                <p:nvPr/>
              </p:nvSpPr>
              <p:spPr>
                <a:xfrm>
                  <a:off x="3210" y="2791"/>
                  <a:ext cx="656" cy="54"/>
                </a:xfrm>
                <a:custGeom>
                  <a:rect b="b" l="l" r="r" t="t"/>
                  <a:pathLst>
                    <a:path extrusionOk="0" h="54" w="656">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0" name="Google Shape;470;p67"/>
                <p:cNvSpPr/>
                <p:nvPr/>
              </p:nvSpPr>
              <p:spPr>
                <a:xfrm>
                  <a:off x="3227" y="2808"/>
                  <a:ext cx="623" cy="20"/>
                </a:xfrm>
                <a:custGeom>
                  <a:rect b="b" l="l" r="r" t="t"/>
                  <a:pathLst>
                    <a:path extrusionOk="0" h="20" w="623">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1" name="Google Shape;471;p67"/>
                <p:cNvSpPr/>
                <p:nvPr/>
              </p:nvSpPr>
              <p:spPr>
                <a:xfrm>
                  <a:off x="3227" y="2812"/>
                  <a:ext cx="623" cy="16"/>
                </a:xfrm>
                <a:custGeom>
                  <a:rect b="b" l="l" r="r" t="t"/>
                  <a:pathLst>
                    <a:path extrusionOk="0" h="16" w="623">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2" name="Google Shape;472;p67"/>
                <p:cNvSpPr/>
                <p:nvPr/>
              </p:nvSpPr>
              <p:spPr>
                <a:xfrm>
                  <a:off x="2663" y="2933"/>
                  <a:ext cx="418" cy="397"/>
                </a:xfrm>
                <a:custGeom>
                  <a:rect b="b" l="l" r="r" t="t"/>
                  <a:pathLst>
                    <a:path extrusionOk="0" h="397" w="418">
                      <a:moveTo>
                        <a:pt x="0" y="397"/>
                      </a:moveTo>
                      <a:lnTo>
                        <a:pt x="0" y="397"/>
                      </a:lnTo>
                      <a:lnTo>
                        <a:pt x="418" y="397"/>
                      </a:lnTo>
                      <a:lnTo>
                        <a:pt x="380" y="0"/>
                      </a:lnTo>
                      <a:lnTo>
                        <a:pt x="38" y="0"/>
                      </a:lnTo>
                      <a:lnTo>
                        <a:pt x="0" y="397"/>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3" name="Google Shape;473;p67"/>
                <p:cNvSpPr/>
                <p:nvPr/>
              </p:nvSpPr>
              <p:spPr>
                <a:xfrm>
                  <a:off x="1836" y="1404"/>
                  <a:ext cx="2076" cy="25"/>
                </a:xfrm>
                <a:custGeom>
                  <a:rect b="b" l="l" r="r" t="t"/>
                  <a:pathLst>
                    <a:path extrusionOk="0" h="25" w="2076">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4" name="Google Shape;474;p67"/>
                <p:cNvSpPr/>
                <p:nvPr/>
              </p:nvSpPr>
              <p:spPr>
                <a:xfrm>
                  <a:off x="1836" y="2858"/>
                  <a:ext cx="2076" cy="21"/>
                </a:xfrm>
                <a:custGeom>
                  <a:rect b="b" l="l" r="r" t="t"/>
                  <a:pathLst>
                    <a:path extrusionOk="0" h="21" w="2076">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5" name="Google Shape;475;p67"/>
                <p:cNvSpPr/>
                <p:nvPr/>
              </p:nvSpPr>
              <p:spPr>
                <a:xfrm>
                  <a:off x="2688" y="2908"/>
                  <a:ext cx="380" cy="284"/>
                </a:xfrm>
                <a:custGeom>
                  <a:rect b="b" l="l" r="r" t="t"/>
                  <a:pathLst>
                    <a:path extrusionOk="0" h="284" w="380">
                      <a:moveTo>
                        <a:pt x="355" y="0"/>
                      </a:moveTo>
                      <a:lnTo>
                        <a:pt x="13" y="0"/>
                      </a:lnTo>
                      <a:lnTo>
                        <a:pt x="0" y="138"/>
                      </a:lnTo>
                      <a:lnTo>
                        <a:pt x="380" y="284"/>
                      </a:lnTo>
                      <a:lnTo>
                        <a:pt x="355"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6" name="Google Shape;476;p67"/>
                <p:cNvSpPr/>
                <p:nvPr/>
              </p:nvSpPr>
              <p:spPr>
                <a:xfrm>
                  <a:off x="2684" y="3108"/>
                  <a:ext cx="322" cy="205"/>
                </a:xfrm>
                <a:custGeom>
                  <a:rect b="b" l="l" r="r" t="t"/>
                  <a:pathLst>
                    <a:path extrusionOk="0" h="205" w="322">
                      <a:moveTo>
                        <a:pt x="21" y="0"/>
                      </a:moveTo>
                      <a:lnTo>
                        <a:pt x="0" y="205"/>
                      </a:lnTo>
                      <a:lnTo>
                        <a:pt x="322" y="205"/>
                      </a:lnTo>
                      <a:lnTo>
                        <a:pt x="21" y="172"/>
                      </a:lnTo>
                      <a:lnTo>
                        <a:pt x="21"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477" name="Google Shape;477;p67"/>
                <p:cNvGrpSpPr/>
                <p:nvPr/>
              </p:nvGrpSpPr>
              <p:grpSpPr>
                <a:xfrm>
                  <a:off x="1869" y="1441"/>
                  <a:ext cx="2006" cy="1329"/>
                  <a:chOff x="1869" y="1441"/>
                  <a:chExt cx="2006" cy="1329"/>
                </a:xfrm>
              </p:grpSpPr>
              <p:sp>
                <p:nvSpPr>
                  <p:cNvPr id="478" name="Google Shape;478;p67"/>
                  <p:cNvSpPr/>
                  <p:nvPr/>
                </p:nvSpPr>
                <p:spPr>
                  <a:xfrm>
                    <a:off x="1869" y="1441"/>
                    <a:ext cx="2006" cy="1329"/>
                  </a:xfrm>
                  <a:custGeom>
                    <a:rect b="b" l="l" r="r" t="t"/>
                    <a:pathLst>
                      <a:path extrusionOk="0" h="1329" w="2006">
                        <a:moveTo>
                          <a:pt x="1989" y="0"/>
                        </a:moveTo>
                        <a:lnTo>
                          <a:pt x="0" y="0"/>
                        </a:lnTo>
                        <a:lnTo>
                          <a:pt x="0" y="1329"/>
                        </a:lnTo>
                        <a:lnTo>
                          <a:pt x="2006" y="1329"/>
                        </a:lnTo>
                        <a:lnTo>
                          <a:pt x="2006" y="0"/>
                        </a:lnTo>
                        <a:lnTo>
                          <a:pt x="1989"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9" name="Google Shape;479;p67"/>
                  <p:cNvSpPr/>
                  <p:nvPr/>
                </p:nvSpPr>
                <p:spPr>
                  <a:xfrm>
                    <a:off x="1886" y="1458"/>
                    <a:ext cx="1972" cy="1295"/>
                  </a:xfrm>
                  <a:custGeom>
                    <a:rect b="b" l="l" r="r" t="t"/>
                    <a:pathLst>
                      <a:path extrusionOk="0" h="1295" w="1972">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480" name="Google Shape;480;p67"/>
                  <p:cNvGrpSpPr/>
                  <p:nvPr/>
                </p:nvGrpSpPr>
                <p:grpSpPr>
                  <a:xfrm>
                    <a:off x="1903" y="1475"/>
                    <a:ext cx="1938" cy="1262"/>
                    <a:chOff x="1903" y="1475"/>
                    <a:chExt cx="1938" cy="1262"/>
                  </a:xfrm>
                </p:grpSpPr>
                <p:sp>
                  <p:nvSpPr>
                    <p:cNvPr id="481" name="Google Shape;481;p67"/>
                    <p:cNvSpPr/>
                    <p:nvPr/>
                  </p:nvSpPr>
                  <p:spPr>
                    <a:xfrm>
                      <a:off x="1903" y="1475"/>
                      <a:ext cx="1938" cy="1262"/>
                    </a:xfrm>
                    <a:custGeom>
                      <a:rect b="b" l="l" r="r" t="t"/>
                      <a:pathLst>
                        <a:path extrusionOk="0" h="1262" w="1938">
                          <a:moveTo>
                            <a:pt x="1938" y="0"/>
                          </a:moveTo>
                          <a:lnTo>
                            <a:pt x="1938" y="0"/>
                          </a:lnTo>
                          <a:lnTo>
                            <a:pt x="1938" y="1262"/>
                          </a:lnTo>
                          <a:lnTo>
                            <a:pt x="0" y="1262"/>
                          </a:lnTo>
                          <a:lnTo>
                            <a:pt x="0" y="0"/>
                          </a:lnTo>
                          <a:lnTo>
                            <a:pt x="1938" y="0"/>
                          </a:lnTo>
                          <a:close/>
                        </a:path>
                      </a:pathLst>
                    </a:custGeom>
                    <a:solidFill>
                      <a:srgbClr val="D2DEE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2" name="Google Shape;482;p67"/>
                    <p:cNvSpPr/>
                    <p:nvPr/>
                  </p:nvSpPr>
                  <p:spPr>
                    <a:xfrm>
                      <a:off x="2224" y="1508"/>
                      <a:ext cx="1584" cy="1195"/>
                    </a:xfrm>
                    <a:custGeom>
                      <a:rect b="b" l="l" r="r" t="t"/>
                      <a:pathLst>
                        <a:path extrusionOk="0" h="1195" w="1584">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A6BEE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3" name="Google Shape;483;p67"/>
                    <p:cNvSpPr/>
                    <p:nvPr/>
                  </p:nvSpPr>
                  <p:spPr>
                    <a:xfrm>
                      <a:off x="3628" y="1588"/>
                      <a:ext cx="113" cy="196"/>
                    </a:xfrm>
                    <a:custGeom>
                      <a:rect b="b" l="l" r="r" t="t"/>
                      <a:pathLst>
                        <a:path extrusionOk="0" h="196" w="113">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4" name="Google Shape;484;p67"/>
                    <p:cNvSpPr/>
                    <p:nvPr/>
                  </p:nvSpPr>
                  <p:spPr>
                    <a:xfrm>
                      <a:off x="3511" y="1625"/>
                      <a:ext cx="54" cy="113"/>
                    </a:xfrm>
                    <a:custGeom>
                      <a:rect b="b" l="l" r="r" t="t"/>
                      <a:pathLst>
                        <a:path extrusionOk="0" h="113" w="54">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5" name="Google Shape;485;p67"/>
                    <p:cNvSpPr/>
                    <p:nvPr/>
                  </p:nvSpPr>
                  <p:spPr>
                    <a:xfrm>
                      <a:off x="1903" y="2210"/>
                      <a:ext cx="639" cy="527"/>
                    </a:xfrm>
                    <a:custGeom>
                      <a:rect b="b" l="l" r="r" t="t"/>
                      <a:pathLst>
                        <a:path extrusionOk="0" h="527" w="639">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rgbClr val="7A9FD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sp>
              <p:nvSpPr>
                <p:cNvPr id="486" name="Google Shape;486;p67"/>
                <p:cNvSpPr/>
                <p:nvPr/>
              </p:nvSpPr>
              <p:spPr>
                <a:xfrm>
                  <a:off x="2283" y="3359"/>
                  <a:ext cx="83" cy="121"/>
                </a:xfrm>
                <a:custGeom>
                  <a:rect b="b" l="l" r="r" t="t"/>
                  <a:pathLst>
                    <a:path extrusionOk="0" h="121" w="83">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487" name="Google Shape;487;p67"/>
              <p:cNvSpPr/>
              <p:nvPr/>
            </p:nvSpPr>
            <p:spPr>
              <a:xfrm>
                <a:off x="2101469" y="4975098"/>
                <a:ext cx="58800" cy="57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grpSp>
        <p:nvGrpSpPr>
          <p:cNvPr id="488" name="Google Shape;488;p67"/>
          <p:cNvGrpSpPr/>
          <p:nvPr/>
        </p:nvGrpSpPr>
        <p:grpSpPr>
          <a:xfrm>
            <a:off x="5855821" y="3156550"/>
            <a:ext cx="1846448" cy="1644274"/>
            <a:chOff x="5327904" y="3494532"/>
            <a:chExt cx="2743200" cy="2743200"/>
          </a:xfrm>
        </p:grpSpPr>
        <p:sp>
          <p:nvSpPr>
            <p:cNvPr id="489" name="Google Shape;489;p67"/>
            <p:cNvSpPr/>
            <p:nvPr/>
          </p:nvSpPr>
          <p:spPr>
            <a:xfrm>
              <a:off x="5327904" y="3494532"/>
              <a:ext cx="2743200" cy="2743200"/>
            </a:xfrm>
            <a:prstGeom prst="roundRect">
              <a:avLst>
                <a:gd fmla="val 16667" name="adj"/>
              </a:avLst>
            </a:prstGeom>
            <a:solidFill>
              <a:schemeClr val="accent1"/>
            </a:solidFill>
            <a:ln cap="flat" cmpd="sng" w="25400">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490" name="Google Shape;490;p67"/>
            <p:cNvGrpSpPr/>
            <p:nvPr/>
          </p:nvGrpSpPr>
          <p:grpSpPr>
            <a:xfrm>
              <a:off x="5491544" y="5649722"/>
              <a:ext cx="2224088" cy="401638"/>
              <a:chOff x="2948" y="3702"/>
              <a:chExt cx="1401" cy="253"/>
            </a:xfrm>
          </p:grpSpPr>
          <p:sp>
            <p:nvSpPr>
              <p:cNvPr id="491" name="Google Shape;491;p67"/>
              <p:cNvSpPr/>
              <p:nvPr/>
            </p:nvSpPr>
            <p:spPr>
              <a:xfrm>
                <a:off x="2948" y="3702"/>
                <a:ext cx="1401" cy="253"/>
              </a:xfrm>
              <a:custGeom>
                <a:rect b="b" l="l" r="r" t="t"/>
                <a:pathLst>
                  <a:path extrusionOk="0" h="253" w="1401">
                    <a:moveTo>
                      <a:pt x="175" y="0"/>
                    </a:moveTo>
                    <a:lnTo>
                      <a:pt x="1230" y="0"/>
                    </a:lnTo>
                    <a:lnTo>
                      <a:pt x="1397" y="227"/>
                    </a:lnTo>
                    <a:lnTo>
                      <a:pt x="1400" y="237"/>
                    </a:lnTo>
                    <a:lnTo>
                      <a:pt x="1394" y="247"/>
                    </a:lnTo>
                    <a:lnTo>
                      <a:pt x="1383" y="252"/>
                    </a:lnTo>
                    <a:lnTo>
                      <a:pt x="20" y="252"/>
                    </a:lnTo>
                    <a:lnTo>
                      <a:pt x="8" y="245"/>
                    </a:lnTo>
                    <a:lnTo>
                      <a:pt x="0" y="235"/>
                    </a:lnTo>
                    <a:lnTo>
                      <a:pt x="3" y="222"/>
                    </a:lnTo>
                    <a:lnTo>
                      <a:pt x="175" y="0"/>
                    </a:lnTo>
                  </a:path>
                </a:pathLst>
              </a:custGeom>
              <a:solidFill>
                <a:srgbClr val="161616"/>
              </a:solidFill>
              <a:ln cap="rnd" cmpd="sng" w="28575">
                <a:solidFill>
                  <a:srgbClr val="000000"/>
                </a:solidFill>
                <a:prstDash val="solid"/>
                <a:round/>
                <a:headEnd len="med" w="med" type="none"/>
                <a:tailEnd len="med" w="med"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2" name="Google Shape;492;p67"/>
              <p:cNvSpPr/>
              <p:nvPr/>
            </p:nvSpPr>
            <p:spPr>
              <a:xfrm>
                <a:off x="3027" y="3755"/>
                <a:ext cx="930" cy="161"/>
              </a:xfrm>
              <a:custGeom>
                <a:rect b="b" l="l" r="r" t="t"/>
                <a:pathLst>
                  <a:path extrusionOk="0" h="161" w="930">
                    <a:moveTo>
                      <a:pt x="125" y="0"/>
                    </a:moveTo>
                    <a:lnTo>
                      <a:pt x="886" y="0"/>
                    </a:lnTo>
                    <a:lnTo>
                      <a:pt x="929" y="160"/>
                    </a:lnTo>
                    <a:lnTo>
                      <a:pt x="0" y="160"/>
                    </a:lnTo>
                    <a:lnTo>
                      <a:pt x="125" y="0"/>
                    </a:lnTo>
                  </a:path>
                </a:pathLst>
              </a:custGeom>
              <a:solidFill>
                <a:srgbClr val="131313"/>
              </a:solidFill>
              <a:ln cap="rnd" cmpd="sng" w="12700">
                <a:solidFill>
                  <a:srgbClr val="0F0F0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3" name="Google Shape;493;p67"/>
              <p:cNvSpPr/>
              <p:nvPr/>
            </p:nvSpPr>
            <p:spPr>
              <a:xfrm>
                <a:off x="3986" y="3755"/>
                <a:ext cx="283" cy="161"/>
              </a:xfrm>
              <a:custGeom>
                <a:rect b="b" l="l" r="r" t="t"/>
                <a:pathLst>
                  <a:path extrusionOk="0" h="161" w="283">
                    <a:moveTo>
                      <a:pt x="0" y="0"/>
                    </a:moveTo>
                    <a:lnTo>
                      <a:pt x="166" y="0"/>
                    </a:lnTo>
                    <a:lnTo>
                      <a:pt x="282" y="160"/>
                    </a:lnTo>
                    <a:lnTo>
                      <a:pt x="52" y="160"/>
                    </a:lnTo>
                    <a:lnTo>
                      <a:pt x="0" y="0"/>
                    </a:lnTo>
                  </a:path>
                </a:pathLst>
              </a:custGeom>
              <a:solidFill>
                <a:srgbClr val="131313"/>
              </a:solidFill>
              <a:ln cap="rnd" cmpd="sng" w="12700">
                <a:solidFill>
                  <a:srgbClr val="0F0F0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nvGrpSpPr>
            <p:cNvPr id="494" name="Google Shape;494;p67"/>
            <p:cNvGrpSpPr/>
            <p:nvPr/>
          </p:nvGrpSpPr>
          <p:grpSpPr>
            <a:xfrm>
              <a:off x="7205262" y="3660648"/>
              <a:ext cx="620700" cy="1857600"/>
              <a:chOff x="2861862" y="3660648"/>
              <a:chExt cx="620700" cy="1857600"/>
            </a:xfrm>
          </p:grpSpPr>
          <p:sp>
            <p:nvSpPr>
              <p:cNvPr id="495" name="Google Shape;495;p67"/>
              <p:cNvSpPr/>
              <p:nvPr/>
            </p:nvSpPr>
            <p:spPr>
              <a:xfrm rot="5400000">
                <a:off x="2243412" y="4279098"/>
                <a:ext cx="1857600" cy="620700"/>
              </a:xfrm>
              <a:prstGeom prst="rect">
                <a:avLst/>
              </a:prstGeom>
              <a:solidFill>
                <a:srgbClr val="161616"/>
              </a:solidFill>
              <a:ln cap="flat" cmpd="sng" w="28575">
                <a:solidFill>
                  <a:srgbClr val="000000"/>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6" name="Google Shape;496;p67"/>
              <p:cNvSpPr/>
              <p:nvPr/>
            </p:nvSpPr>
            <p:spPr>
              <a:xfrm rot="5400000">
                <a:off x="2915013" y="4875579"/>
                <a:ext cx="638100" cy="281100"/>
              </a:xfrm>
              <a:prstGeom prst="rect">
                <a:avLst/>
              </a:prstGeom>
              <a:solidFill>
                <a:srgbClr val="131313"/>
              </a:solidFill>
              <a:ln cap="flat" cmpd="sng" w="12700">
                <a:solidFill>
                  <a:srgbClr val="0F0F0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7" name="Google Shape;497;p67"/>
              <p:cNvSpPr/>
              <p:nvPr/>
            </p:nvSpPr>
            <p:spPr>
              <a:xfrm>
                <a:off x="3296857" y="3757486"/>
                <a:ext cx="79500" cy="60300"/>
              </a:xfrm>
              <a:prstGeom prst="rect">
                <a:avLst/>
              </a:prstGeom>
              <a:solidFill>
                <a:schemeClr val="accent2"/>
              </a:solidFill>
              <a:ln cap="flat" cmpd="sng" w="12700">
                <a:solidFill>
                  <a:srgbClr val="0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8" name="Google Shape;498;p67"/>
              <p:cNvSpPr/>
              <p:nvPr/>
            </p:nvSpPr>
            <p:spPr>
              <a:xfrm>
                <a:off x="3306382" y="4206748"/>
                <a:ext cx="58800" cy="588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99" name="Google Shape;499;p67"/>
              <p:cNvSpPr/>
              <p:nvPr/>
            </p:nvSpPr>
            <p:spPr>
              <a:xfrm>
                <a:off x="3306382" y="4395661"/>
                <a:ext cx="58800" cy="60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0" name="Google Shape;500;p67"/>
              <p:cNvSpPr/>
              <p:nvPr/>
            </p:nvSpPr>
            <p:spPr>
              <a:xfrm>
                <a:off x="3306382" y="4575048"/>
                <a:ext cx="58800" cy="57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nvGrpSpPr>
            <p:cNvPr id="501" name="Google Shape;501;p67"/>
            <p:cNvGrpSpPr/>
            <p:nvPr/>
          </p:nvGrpSpPr>
          <p:grpSpPr>
            <a:xfrm>
              <a:off x="5575998" y="3816108"/>
              <a:ext cx="1787462" cy="1787482"/>
              <a:chOff x="5575998" y="3816108"/>
              <a:chExt cx="1787462" cy="1787482"/>
            </a:xfrm>
          </p:grpSpPr>
          <p:grpSp>
            <p:nvGrpSpPr>
              <p:cNvPr id="502" name="Google Shape;502;p67"/>
              <p:cNvGrpSpPr/>
              <p:nvPr/>
            </p:nvGrpSpPr>
            <p:grpSpPr>
              <a:xfrm>
                <a:off x="5575998" y="3816108"/>
                <a:ext cx="1787462" cy="1787482"/>
                <a:chOff x="1731" y="1299"/>
                <a:chExt cx="2286" cy="2286"/>
              </a:xfrm>
            </p:grpSpPr>
            <p:sp>
              <p:nvSpPr>
                <p:cNvPr id="503" name="Google Shape;503;p67"/>
                <p:cNvSpPr/>
                <p:nvPr/>
              </p:nvSpPr>
              <p:spPr>
                <a:xfrm>
                  <a:off x="2320" y="3359"/>
                  <a:ext cx="1103" cy="13"/>
                </a:xfrm>
                <a:custGeom>
                  <a:rect b="b" l="l" r="r" t="t"/>
                  <a:pathLst>
                    <a:path extrusionOk="0" h="13" w="110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4" name="Google Shape;504;p67"/>
                <p:cNvSpPr/>
                <p:nvPr/>
              </p:nvSpPr>
              <p:spPr>
                <a:xfrm>
                  <a:off x="3148" y="3359"/>
                  <a:ext cx="313" cy="121"/>
                </a:xfrm>
                <a:custGeom>
                  <a:rect b="b" l="l" r="r" t="t"/>
                  <a:pathLst>
                    <a:path extrusionOk="0" h="121" w="313">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5" name="Google Shape;505;p67"/>
                <p:cNvSpPr/>
                <p:nvPr/>
              </p:nvSpPr>
              <p:spPr>
                <a:xfrm>
                  <a:off x="1731" y="1299"/>
                  <a:ext cx="2286" cy="2286"/>
                </a:xfrm>
                <a:custGeom>
                  <a:rect b="b" l="l" r="r" t="t"/>
                  <a:pathLst>
                    <a:path extrusionOk="0" h="2286" w="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lt2"/>
                </a:solid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6" name="Google Shape;506;p67"/>
                <p:cNvSpPr/>
                <p:nvPr/>
              </p:nvSpPr>
              <p:spPr>
                <a:xfrm>
                  <a:off x="1781" y="1349"/>
                  <a:ext cx="2186" cy="2186"/>
                </a:xfrm>
                <a:custGeom>
                  <a:rect b="b" l="l" r="r" t="t"/>
                  <a:pathLst>
                    <a:path extrusionOk="0" h="2186" w="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7" name="Google Shape;507;p67"/>
                <p:cNvSpPr/>
                <p:nvPr/>
              </p:nvSpPr>
              <p:spPr>
                <a:xfrm>
                  <a:off x="1836" y="1404"/>
                  <a:ext cx="2076" cy="1475"/>
                </a:xfrm>
                <a:custGeom>
                  <a:rect b="b" l="l" r="r" t="t"/>
                  <a:pathLst>
                    <a:path extrusionOk="0" h="1475" w="2076">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8" name="Google Shape;508;p67"/>
                <p:cNvSpPr/>
                <p:nvPr/>
              </p:nvSpPr>
              <p:spPr>
                <a:xfrm>
                  <a:off x="3114" y="3359"/>
                  <a:ext cx="0" cy="0"/>
                </a:xfrm>
                <a:prstGeom prst="rect">
                  <a:avLst/>
                </a:pr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09" name="Google Shape;509;p67"/>
                <p:cNvSpPr/>
                <p:nvPr/>
              </p:nvSpPr>
              <p:spPr>
                <a:xfrm>
                  <a:off x="2362" y="3359"/>
                  <a:ext cx="301" cy="0"/>
                </a:xfrm>
                <a:custGeom>
                  <a:rect b="b" l="l" r="r" t="t"/>
                  <a:pathLst>
                    <a:path extrusionOk="0" h="120000" w="301">
                      <a:moveTo>
                        <a:pt x="268" y="0"/>
                      </a:moveTo>
                      <a:lnTo>
                        <a:pt x="301" y="0"/>
                      </a:lnTo>
                      <a:lnTo>
                        <a:pt x="0" y="0"/>
                      </a:lnTo>
                      <a:lnTo>
                        <a:pt x="268"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0" name="Google Shape;510;p67"/>
                <p:cNvSpPr/>
                <p:nvPr/>
              </p:nvSpPr>
              <p:spPr>
                <a:xfrm>
                  <a:off x="2362" y="3359"/>
                  <a:ext cx="268" cy="0"/>
                </a:xfrm>
                <a:custGeom>
                  <a:rect b="b" l="l" r="r" t="t"/>
                  <a:pathLst>
                    <a:path extrusionOk="0" h="120000" w="268">
                      <a:moveTo>
                        <a:pt x="234" y="0"/>
                      </a:moveTo>
                      <a:lnTo>
                        <a:pt x="268" y="0"/>
                      </a:lnTo>
                      <a:lnTo>
                        <a:pt x="0" y="0"/>
                      </a:lnTo>
                      <a:lnTo>
                        <a:pt x="234" y="0"/>
                      </a:lnTo>
                      <a:close/>
                    </a:path>
                  </a:pathLst>
                </a:custGeom>
                <a:solidFill>
                  <a:srgbClr val="6666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1" name="Google Shape;511;p67"/>
                <p:cNvSpPr/>
                <p:nvPr/>
              </p:nvSpPr>
              <p:spPr>
                <a:xfrm>
                  <a:off x="3114" y="3359"/>
                  <a:ext cx="0" cy="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2" name="Google Shape;512;p67"/>
                <p:cNvSpPr/>
                <p:nvPr/>
              </p:nvSpPr>
              <p:spPr>
                <a:xfrm>
                  <a:off x="2316" y="3359"/>
                  <a:ext cx="1112" cy="121"/>
                </a:xfrm>
                <a:custGeom>
                  <a:rect b="b" l="l" r="r" t="t"/>
                  <a:pathLst>
                    <a:path extrusionOk="0" h="121" w="1112">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3" name="Google Shape;513;p67"/>
                <p:cNvSpPr/>
                <p:nvPr/>
              </p:nvSpPr>
              <p:spPr>
                <a:xfrm>
                  <a:off x="1807" y="1375"/>
                  <a:ext cx="2134" cy="2134"/>
                </a:xfrm>
                <a:custGeom>
                  <a:rect b="b" l="l" r="r" t="t"/>
                  <a:pathLst>
                    <a:path extrusionOk="0" h="2134" w="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4" name="Google Shape;514;p67"/>
                <p:cNvSpPr/>
                <p:nvPr/>
              </p:nvSpPr>
              <p:spPr>
                <a:xfrm>
                  <a:off x="3202" y="2782"/>
                  <a:ext cx="673" cy="72"/>
                </a:xfrm>
                <a:custGeom>
                  <a:rect b="b" l="l" r="r" t="t"/>
                  <a:pathLst>
                    <a:path extrusionOk="0" h="72" w="673">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5" name="Google Shape;515;p67"/>
                <p:cNvSpPr/>
                <p:nvPr/>
              </p:nvSpPr>
              <p:spPr>
                <a:xfrm>
                  <a:off x="3210" y="2791"/>
                  <a:ext cx="656" cy="54"/>
                </a:xfrm>
                <a:custGeom>
                  <a:rect b="b" l="l" r="r" t="t"/>
                  <a:pathLst>
                    <a:path extrusionOk="0" h="54" w="656">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6" name="Google Shape;516;p67"/>
                <p:cNvSpPr/>
                <p:nvPr/>
              </p:nvSpPr>
              <p:spPr>
                <a:xfrm>
                  <a:off x="3227" y="2808"/>
                  <a:ext cx="623" cy="20"/>
                </a:xfrm>
                <a:custGeom>
                  <a:rect b="b" l="l" r="r" t="t"/>
                  <a:pathLst>
                    <a:path extrusionOk="0" h="20" w="623">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7" name="Google Shape;517;p67"/>
                <p:cNvSpPr/>
                <p:nvPr/>
              </p:nvSpPr>
              <p:spPr>
                <a:xfrm>
                  <a:off x="3227" y="2812"/>
                  <a:ext cx="623" cy="16"/>
                </a:xfrm>
                <a:custGeom>
                  <a:rect b="b" l="l" r="r" t="t"/>
                  <a:pathLst>
                    <a:path extrusionOk="0" h="16" w="623">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8" name="Google Shape;518;p67"/>
                <p:cNvSpPr/>
                <p:nvPr/>
              </p:nvSpPr>
              <p:spPr>
                <a:xfrm>
                  <a:off x="2663" y="2933"/>
                  <a:ext cx="418" cy="397"/>
                </a:xfrm>
                <a:custGeom>
                  <a:rect b="b" l="l" r="r" t="t"/>
                  <a:pathLst>
                    <a:path extrusionOk="0" h="397" w="418">
                      <a:moveTo>
                        <a:pt x="0" y="397"/>
                      </a:moveTo>
                      <a:lnTo>
                        <a:pt x="0" y="397"/>
                      </a:lnTo>
                      <a:lnTo>
                        <a:pt x="418" y="397"/>
                      </a:lnTo>
                      <a:lnTo>
                        <a:pt x="380" y="0"/>
                      </a:lnTo>
                      <a:lnTo>
                        <a:pt x="38" y="0"/>
                      </a:lnTo>
                      <a:lnTo>
                        <a:pt x="0" y="397"/>
                      </a:lnTo>
                      <a:close/>
                    </a:path>
                  </a:pathLst>
                </a:custGeom>
                <a:solidFill>
                  <a:srgbClr val="13131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19" name="Google Shape;519;p67"/>
                <p:cNvSpPr/>
                <p:nvPr/>
              </p:nvSpPr>
              <p:spPr>
                <a:xfrm>
                  <a:off x="1836" y="1404"/>
                  <a:ext cx="2076" cy="25"/>
                </a:xfrm>
                <a:custGeom>
                  <a:rect b="b" l="l" r="r" t="t"/>
                  <a:pathLst>
                    <a:path extrusionOk="0" h="25" w="2076">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0" name="Google Shape;520;p67"/>
                <p:cNvSpPr/>
                <p:nvPr/>
              </p:nvSpPr>
              <p:spPr>
                <a:xfrm>
                  <a:off x="1836" y="2858"/>
                  <a:ext cx="2076" cy="21"/>
                </a:xfrm>
                <a:custGeom>
                  <a:rect b="b" l="l" r="r" t="t"/>
                  <a:pathLst>
                    <a:path extrusionOk="0" h="21" w="2076">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1" name="Google Shape;521;p67"/>
                <p:cNvSpPr/>
                <p:nvPr/>
              </p:nvSpPr>
              <p:spPr>
                <a:xfrm>
                  <a:off x="2688" y="2908"/>
                  <a:ext cx="380" cy="284"/>
                </a:xfrm>
                <a:custGeom>
                  <a:rect b="b" l="l" r="r" t="t"/>
                  <a:pathLst>
                    <a:path extrusionOk="0" h="284" w="380">
                      <a:moveTo>
                        <a:pt x="355" y="0"/>
                      </a:moveTo>
                      <a:lnTo>
                        <a:pt x="13" y="0"/>
                      </a:lnTo>
                      <a:lnTo>
                        <a:pt x="0" y="138"/>
                      </a:lnTo>
                      <a:lnTo>
                        <a:pt x="380" y="284"/>
                      </a:lnTo>
                      <a:lnTo>
                        <a:pt x="355" y="0"/>
                      </a:lnTo>
                      <a:close/>
                    </a:path>
                  </a:pathLst>
                </a:custGeom>
                <a:solidFill>
                  <a:srgbClr val="7F7F7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2" name="Google Shape;522;p67"/>
                <p:cNvSpPr/>
                <p:nvPr/>
              </p:nvSpPr>
              <p:spPr>
                <a:xfrm>
                  <a:off x="2684" y="3108"/>
                  <a:ext cx="322" cy="205"/>
                </a:xfrm>
                <a:custGeom>
                  <a:rect b="b" l="l" r="r" t="t"/>
                  <a:pathLst>
                    <a:path extrusionOk="0" h="205" w="322">
                      <a:moveTo>
                        <a:pt x="21" y="0"/>
                      </a:moveTo>
                      <a:lnTo>
                        <a:pt x="0" y="205"/>
                      </a:lnTo>
                      <a:lnTo>
                        <a:pt x="322" y="205"/>
                      </a:lnTo>
                      <a:lnTo>
                        <a:pt x="21" y="172"/>
                      </a:lnTo>
                      <a:lnTo>
                        <a:pt x="21"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523" name="Google Shape;523;p67"/>
                <p:cNvGrpSpPr/>
                <p:nvPr/>
              </p:nvGrpSpPr>
              <p:grpSpPr>
                <a:xfrm>
                  <a:off x="1869" y="1441"/>
                  <a:ext cx="2006" cy="1329"/>
                  <a:chOff x="1869" y="1441"/>
                  <a:chExt cx="2006" cy="1329"/>
                </a:xfrm>
              </p:grpSpPr>
              <p:sp>
                <p:nvSpPr>
                  <p:cNvPr id="524" name="Google Shape;524;p67"/>
                  <p:cNvSpPr/>
                  <p:nvPr/>
                </p:nvSpPr>
                <p:spPr>
                  <a:xfrm>
                    <a:off x="1869" y="1441"/>
                    <a:ext cx="2006" cy="1329"/>
                  </a:xfrm>
                  <a:custGeom>
                    <a:rect b="b" l="l" r="r" t="t"/>
                    <a:pathLst>
                      <a:path extrusionOk="0" h="1329" w="2006">
                        <a:moveTo>
                          <a:pt x="1989" y="0"/>
                        </a:moveTo>
                        <a:lnTo>
                          <a:pt x="0" y="0"/>
                        </a:lnTo>
                        <a:lnTo>
                          <a:pt x="0" y="1329"/>
                        </a:lnTo>
                        <a:lnTo>
                          <a:pt x="2006" y="1329"/>
                        </a:lnTo>
                        <a:lnTo>
                          <a:pt x="2006" y="0"/>
                        </a:lnTo>
                        <a:lnTo>
                          <a:pt x="1989" y="0"/>
                        </a:lnTo>
                        <a:close/>
                      </a:path>
                    </a:pathLst>
                  </a:custGeom>
                  <a:solidFill>
                    <a:srgbClr val="99999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5" name="Google Shape;525;p67"/>
                  <p:cNvSpPr/>
                  <p:nvPr/>
                </p:nvSpPr>
                <p:spPr>
                  <a:xfrm>
                    <a:off x="1886" y="1458"/>
                    <a:ext cx="1972" cy="1295"/>
                  </a:xfrm>
                  <a:custGeom>
                    <a:rect b="b" l="l" r="r" t="t"/>
                    <a:pathLst>
                      <a:path extrusionOk="0" h="1295" w="1972">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nvGrpSpPr>
                  <p:cNvPr id="526" name="Google Shape;526;p67"/>
                  <p:cNvGrpSpPr/>
                  <p:nvPr/>
                </p:nvGrpSpPr>
                <p:grpSpPr>
                  <a:xfrm>
                    <a:off x="1903" y="1475"/>
                    <a:ext cx="1938" cy="1262"/>
                    <a:chOff x="1903" y="1475"/>
                    <a:chExt cx="1938" cy="1262"/>
                  </a:xfrm>
                </p:grpSpPr>
                <p:sp>
                  <p:nvSpPr>
                    <p:cNvPr id="527" name="Google Shape;527;p67"/>
                    <p:cNvSpPr/>
                    <p:nvPr/>
                  </p:nvSpPr>
                  <p:spPr>
                    <a:xfrm>
                      <a:off x="1903" y="1475"/>
                      <a:ext cx="1938" cy="1262"/>
                    </a:xfrm>
                    <a:custGeom>
                      <a:rect b="b" l="l" r="r" t="t"/>
                      <a:pathLst>
                        <a:path extrusionOk="0" h="1262" w="1938">
                          <a:moveTo>
                            <a:pt x="1938" y="0"/>
                          </a:moveTo>
                          <a:lnTo>
                            <a:pt x="1938" y="0"/>
                          </a:lnTo>
                          <a:lnTo>
                            <a:pt x="1938" y="1262"/>
                          </a:lnTo>
                          <a:lnTo>
                            <a:pt x="0" y="1262"/>
                          </a:lnTo>
                          <a:lnTo>
                            <a:pt x="0" y="0"/>
                          </a:lnTo>
                          <a:lnTo>
                            <a:pt x="1938" y="0"/>
                          </a:lnTo>
                          <a:close/>
                        </a:path>
                      </a:pathLst>
                    </a:custGeom>
                    <a:solidFill>
                      <a:srgbClr val="D2DEE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8" name="Google Shape;528;p67"/>
                    <p:cNvSpPr/>
                    <p:nvPr/>
                  </p:nvSpPr>
                  <p:spPr>
                    <a:xfrm>
                      <a:off x="2224" y="1508"/>
                      <a:ext cx="1584" cy="1195"/>
                    </a:xfrm>
                    <a:custGeom>
                      <a:rect b="b" l="l" r="r" t="t"/>
                      <a:pathLst>
                        <a:path extrusionOk="0" h="1195" w="1584">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A6BEE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29" name="Google Shape;529;p67"/>
                    <p:cNvSpPr/>
                    <p:nvPr/>
                  </p:nvSpPr>
                  <p:spPr>
                    <a:xfrm>
                      <a:off x="3628" y="1588"/>
                      <a:ext cx="113" cy="196"/>
                    </a:xfrm>
                    <a:custGeom>
                      <a:rect b="b" l="l" r="r" t="t"/>
                      <a:pathLst>
                        <a:path extrusionOk="0" h="196" w="113">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0" name="Google Shape;530;p67"/>
                    <p:cNvSpPr/>
                    <p:nvPr/>
                  </p:nvSpPr>
                  <p:spPr>
                    <a:xfrm>
                      <a:off x="3511" y="1625"/>
                      <a:ext cx="54" cy="113"/>
                    </a:xfrm>
                    <a:custGeom>
                      <a:rect b="b" l="l" r="r" t="t"/>
                      <a:pathLst>
                        <a:path extrusionOk="0" h="113" w="54">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1" name="Google Shape;531;p67"/>
                    <p:cNvSpPr/>
                    <p:nvPr/>
                  </p:nvSpPr>
                  <p:spPr>
                    <a:xfrm>
                      <a:off x="1903" y="2210"/>
                      <a:ext cx="639" cy="527"/>
                    </a:xfrm>
                    <a:custGeom>
                      <a:rect b="b" l="l" r="r" t="t"/>
                      <a:pathLst>
                        <a:path extrusionOk="0" h="527" w="639">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rgbClr val="7A9FD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sp>
              <p:nvSpPr>
                <p:cNvPr id="532" name="Google Shape;532;p67"/>
                <p:cNvSpPr/>
                <p:nvPr/>
              </p:nvSpPr>
              <p:spPr>
                <a:xfrm>
                  <a:off x="2283" y="3359"/>
                  <a:ext cx="83" cy="121"/>
                </a:xfrm>
                <a:custGeom>
                  <a:rect b="b" l="l" r="r" t="t"/>
                  <a:pathLst>
                    <a:path extrusionOk="0" h="121" w="83">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533" name="Google Shape;533;p67"/>
              <p:cNvSpPr/>
              <p:nvPr/>
            </p:nvSpPr>
            <p:spPr>
              <a:xfrm>
                <a:off x="6444869" y="4975098"/>
                <a:ext cx="58800" cy="57300"/>
              </a:xfrm>
              <a:prstGeom prst="ellipse">
                <a:avLst/>
              </a:prstGeom>
              <a:solidFill>
                <a:schemeClr val="accent2"/>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3" name="Shape 1563"/>
        <p:cNvGrpSpPr/>
        <p:nvPr/>
      </p:nvGrpSpPr>
      <p:grpSpPr>
        <a:xfrm>
          <a:off x="0" y="0"/>
          <a:ext cx="0" cy="0"/>
          <a:chOff x="0" y="0"/>
          <a:chExt cx="0" cy="0"/>
        </a:xfrm>
      </p:grpSpPr>
      <p:sp>
        <p:nvSpPr>
          <p:cNvPr id="1564" name="Google Shape;1564;p166"/>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65" name="Google Shape;1565;p16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66" name="Google Shape;1566;p16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Item Usage</a:t>
            </a:r>
            <a:endParaRPr/>
          </a:p>
        </p:txBody>
      </p:sp>
      <p:pic>
        <p:nvPicPr>
          <p:cNvPr id="1567" name="Google Shape;1567;p166"/>
          <p:cNvPicPr preferRelativeResize="0"/>
          <p:nvPr/>
        </p:nvPicPr>
        <p:blipFill rotWithShape="1">
          <a:blip r:embed="rId3">
            <a:alphaModFix/>
          </a:blip>
          <a:srcRect b="0" l="0" r="0" t="0"/>
          <a:stretch/>
        </p:blipFill>
        <p:spPr>
          <a:xfrm>
            <a:off x="604299" y="1019248"/>
            <a:ext cx="7995646" cy="3825525"/>
          </a:xfrm>
          <a:prstGeom prst="rect">
            <a:avLst/>
          </a:prstGeom>
          <a:noFill/>
          <a:ln cap="flat" cmpd="sng" w="9525">
            <a:solidFill>
              <a:schemeClr val="accent1"/>
            </a:solidFill>
            <a:prstDash val="solid"/>
            <a:miter lim="800000"/>
            <a:headEnd len="sm" w="sm" type="none"/>
            <a:tailEnd len="sm" w="sm" type="none"/>
          </a:ln>
        </p:spPr>
      </p:pic>
      <p:sp>
        <p:nvSpPr>
          <p:cNvPr id="1568" name="Google Shape;1568;p166"/>
          <p:cNvSpPr/>
          <p:nvPr/>
        </p:nvSpPr>
        <p:spPr>
          <a:xfrm>
            <a:off x="1916264" y="2449002"/>
            <a:ext cx="715500" cy="1184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2" name="Shape 1572"/>
        <p:cNvGrpSpPr/>
        <p:nvPr/>
      </p:nvGrpSpPr>
      <p:grpSpPr>
        <a:xfrm>
          <a:off x="0" y="0"/>
          <a:ext cx="0" cy="0"/>
          <a:chOff x="0" y="0"/>
          <a:chExt cx="0" cy="0"/>
        </a:xfrm>
      </p:grpSpPr>
      <p:sp>
        <p:nvSpPr>
          <p:cNvPr id="1573" name="Google Shape;1573;p167"/>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74" name="Google Shape;1574;p16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75" name="Google Shape;1575;p16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Item Return</a:t>
            </a:r>
            <a:endParaRPr/>
          </a:p>
        </p:txBody>
      </p:sp>
      <p:pic>
        <p:nvPicPr>
          <p:cNvPr id="1576" name="Google Shape;1576;p167"/>
          <p:cNvPicPr preferRelativeResize="0"/>
          <p:nvPr/>
        </p:nvPicPr>
        <p:blipFill rotWithShape="1">
          <a:blip r:embed="rId3">
            <a:alphaModFix/>
          </a:blip>
          <a:srcRect b="0" l="0" r="0" t="0"/>
          <a:stretch/>
        </p:blipFill>
        <p:spPr>
          <a:xfrm>
            <a:off x="1105230" y="1000004"/>
            <a:ext cx="7084320" cy="3834388"/>
          </a:xfrm>
          <a:prstGeom prst="rect">
            <a:avLst/>
          </a:prstGeom>
          <a:noFill/>
          <a:ln cap="flat" cmpd="sng" w="9525">
            <a:solidFill>
              <a:schemeClr val="accent1"/>
            </a:solidFill>
            <a:prstDash val="solid"/>
            <a:miter lim="800000"/>
            <a:headEnd len="sm" w="sm" type="none"/>
            <a:tailEnd len="sm" w="sm" type="none"/>
          </a:ln>
        </p:spPr>
      </p:pic>
      <p:sp>
        <p:nvSpPr>
          <p:cNvPr id="1577" name="Google Shape;1577;p167"/>
          <p:cNvSpPr/>
          <p:nvPr/>
        </p:nvSpPr>
        <p:spPr>
          <a:xfrm>
            <a:off x="2274074" y="3578087"/>
            <a:ext cx="644100" cy="1184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578" name="Google Shape;1578;p167"/>
          <p:cNvSpPr/>
          <p:nvPr/>
        </p:nvSpPr>
        <p:spPr>
          <a:xfrm>
            <a:off x="6004561" y="3579412"/>
            <a:ext cx="644100" cy="483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579" name="Google Shape;1579;p167"/>
          <p:cNvSpPr txBox="1"/>
          <p:nvPr/>
        </p:nvSpPr>
        <p:spPr>
          <a:xfrm>
            <a:off x="5916020" y="3163183"/>
            <a:ext cx="20262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Return Status indicates the disposition of unused items</a:t>
            </a:r>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3" name="Shape 1583"/>
        <p:cNvGrpSpPr/>
        <p:nvPr/>
      </p:nvGrpSpPr>
      <p:grpSpPr>
        <a:xfrm>
          <a:off x="0" y="0"/>
          <a:ext cx="0" cy="0"/>
          <a:chOff x="0" y="0"/>
          <a:chExt cx="0" cy="0"/>
        </a:xfrm>
      </p:grpSpPr>
      <p:sp>
        <p:nvSpPr>
          <p:cNvPr id="1584" name="Google Shape;1584;p168"/>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85" name="Google Shape;1585;p16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86" name="Google Shape;1586;p16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Item Usage/Return &gt; Select Items</a:t>
            </a:r>
            <a:endParaRPr/>
          </a:p>
        </p:txBody>
      </p:sp>
      <p:pic>
        <p:nvPicPr>
          <p:cNvPr id="1587" name="Google Shape;1587;p168"/>
          <p:cNvPicPr preferRelativeResize="0"/>
          <p:nvPr/>
        </p:nvPicPr>
        <p:blipFill rotWithShape="1">
          <a:blip r:embed="rId3">
            <a:alphaModFix/>
          </a:blip>
          <a:srcRect b="0" l="0" r="0" t="0"/>
          <a:stretch/>
        </p:blipFill>
        <p:spPr>
          <a:xfrm>
            <a:off x="1135380" y="998220"/>
            <a:ext cx="7035302" cy="3818081"/>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1" name="Shape 1591"/>
        <p:cNvGrpSpPr/>
        <p:nvPr/>
      </p:nvGrpSpPr>
      <p:grpSpPr>
        <a:xfrm>
          <a:off x="0" y="0"/>
          <a:ext cx="0" cy="0"/>
          <a:chOff x="0" y="0"/>
          <a:chExt cx="0" cy="0"/>
        </a:xfrm>
      </p:grpSpPr>
      <p:sp>
        <p:nvSpPr>
          <p:cNvPr id="1592" name="Google Shape;1592;p169"/>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593" name="Google Shape;1593;p16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594" name="Google Shape;1594;p16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 Item Swap</a:t>
            </a:r>
            <a:endParaRPr/>
          </a:p>
        </p:txBody>
      </p:sp>
      <p:pic>
        <p:nvPicPr>
          <p:cNvPr id="1595" name="Google Shape;1595;p169"/>
          <p:cNvPicPr preferRelativeResize="0"/>
          <p:nvPr/>
        </p:nvPicPr>
        <p:blipFill rotWithShape="1">
          <a:blip r:embed="rId3">
            <a:alphaModFix/>
          </a:blip>
          <a:srcRect b="0" l="0" r="0" t="0"/>
          <a:stretch/>
        </p:blipFill>
        <p:spPr>
          <a:xfrm>
            <a:off x="318051" y="996916"/>
            <a:ext cx="8515348" cy="3781817"/>
          </a:xfrm>
          <a:prstGeom prst="rect">
            <a:avLst/>
          </a:prstGeom>
          <a:noFill/>
          <a:ln cap="flat" cmpd="sng" w="9525">
            <a:solidFill>
              <a:schemeClr val="accent1"/>
            </a:solidFill>
            <a:prstDash val="solid"/>
            <a:miter lim="800000"/>
            <a:headEnd len="sm" w="sm" type="none"/>
            <a:tailEnd len="sm" w="sm" type="none"/>
          </a:ln>
        </p:spPr>
      </p:pic>
      <p:sp>
        <p:nvSpPr>
          <p:cNvPr id="1596" name="Google Shape;1596;p169"/>
          <p:cNvSpPr/>
          <p:nvPr/>
        </p:nvSpPr>
        <p:spPr>
          <a:xfrm>
            <a:off x="7809507" y="2426472"/>
            <a:ext cx="388200" cy="483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0" name="Shape 1600"/>
        <p:cNvGrpSpPr/>
        <p:nvPr/>
      </p:nvGrpSpPr>
      <p:grpSpPr>
        <a:xfrm>
          <a:off x="0" y="0"/>
          <a:ext cx="0" cy="0"/>
          <a:chOff x="0" y="0"/>
          <a:chExt cx="0" cy="0"/>
        </a:xfrm>
      </p:grpSpPr>
      <p:sp>
        <p:nvSpPr>
          <p:cNvPr id="1601" name="Google Shape;1601;p17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602" name="Google Shape;1602;p17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SARs &gt; Process Activities Action</a:t>
            </a:r>
            <a:endParaRPr/>
          </a:p>
        </p:txBody>
      </p:sp>
      <p:pic>
        <p:nvPicPr>
          <p:cNvPr id="1603" name="Google Shape;1603;p170"/>
          <p:cNvPicPr preferRelativeResize="0"/>
          <p:nvPr/>
        </p:nvPicPr>
        <p:blipFill rotWithShape="1">
          <a:blip r:embed="rId3">
            <a:alphaModFix/>
          </a:blip>
          <a:srcRect b="0" l="0" r="0" t="0"/>
          <a:stretch/>
        </p:blipFill>
        <p:spPr>
          <a:xfrm>
            <a:off x="1044150" y="1000325"/>
            <a:ext cx="6977948" cy="3831876"/>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7" name="Shape 1607"/>
        <p:cNvGrpSpPr/>
        <p:nvPr/>
      </p:nvGrpSpPr>
      <p:grpSpPr>
        <a:xfrm>
          <a:off x="0" y="0"/>
          <a:ext cx="0" cy="0"/>
          <a:chOff x="0" y="0"/>
          <a:chExt cx="0" cy="0"/>
        </a:xfrm>
      </p:grpSpPr>
      <p:sp>
        <p:nvSpPr>
          <p:cNvPr id="1608" name="Google Shape;1608;p171"/>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Activity Reports</a:t>
            </a:r>
            <a:endParaRPr/>
          </a:p>
        </p:txBody>
      </p:sp>
      <p:sp>
        <p:nvSpPr>
          <p:cNvPr id="1609" name="Google Shape;1609;p17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
        <p:nvSpPr>
          <p:cNvPr id="1610" name="Google Shape;1610;p17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SARs &gt; Process Activities Action</a:t>
            </a:r>
            <a:endParaRPr/>
          </a:p>
        </p:txBody>
      </p:sp>
      <p:pic>
        <p:nvPicPr>
          <p:cNvPr id="1611" name="Google Shape;1611;p171"/>
          <p:cNvPicPr preferRelativeResize="0"/>
          <p:nvPr/>
        </p:nvPicPr>
        <p:blipFill rotWithShape="1">
          <a:blip r:embed="rId3">
            <a:alphaModFix/>
          </a:blip>
          <a:srcRect b="0" l="0" r="0" t="0"/>
          <a:stretch/>
        </p:blipFill>
        <p:spPr>
          <a:xfrm>
            <a:off x="1905175" y="968180"/>
            <a:ext cx="5307150" cy="3863076"/>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5" name="Shape 1615"/>
        <p:cNvGrpSpPr/>
        <p:nvPr/>
      </p:nvGrpSpPr>
      <p:grpSpPr>
        <a:xfrm>
          <a:off x="0" y="0"/>
          <a:ext cx="0" cy="0"/>
          <a:chOff x="0" y="0"/>
          <a:chExt cx="0" cy="0"/>
        </a:xfrm>
      </p:grpSpPr>
      <p:sp>
        <p:nvSpPr>
          <p:cNvPr id="1616" name="Google Shape;1616;p17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Activity Reports</a:t>
            </a:r>
            <a:endParaRPr/>
          </a:p>
        </p:txBody>
      </p:sp>
      <p:sp>
        <p:nvSpPr>
          <p:cNvPr id="1617" name="Google Shape;1617;p17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SARs &gt; Generate Pending Invoice Action</a:t>
            </a:r>
            <a:endParaRPr/>
          </a:p>
        </p:txBody>
      </p:sp>
      <p:pic>
        <p:nvPicPr>
          <p:cNvPr id="1618" name="Google Shape;1618;p172"/>
          <p:cNvPicPr preferRelativeResize="0"/>
          <p:nvPr/>
        </p:nvPicPr>
        <p:blipFill rotWithShape="1">
          <a:blip r:embed="rId3">
            <a:alphaModFix/>
          </a:blip>
          <a:srcRect b="0" l="0" r="0" t="0"/>
          <a:stretch/>
        </p:blipFill>
        <p:spPr>
          <a:xfrm>
            <a:off x="1339820" y="1074420"/>
            <a:ext cx="6549421" cy="3747769"/>
          </a:xfrm>
          <a:prstGeom prst="rect">
            <a:avLst/>
          </a:prstGeom>
          <a:noFill/>
          <a:ln cap="flat" cmpd="sng" w="9525">
            <a:solidFill>
              <a:schemeClr val="accent1"/>
            </a:solidFill>
            <a:prstDash val="solid"/>
            <a:miter lim="800000"/>
            <a:headEnd len="sm" w="sm" type="none"/>
            <a:tailEnd len="sm" w="sm" type="none"/>
          </a:ln>
        </p:spPr>
      </p:pic>
      <p:pic>
        <p:nvPicPr>
          <p:cNvPr id="1619" name="Google Shape;1619;p172"/>
          <p:cNvPicPr preferRelativeResize="0"/>
          <p:nvPr/>
        </p:nvPicPr>
        <p:blipFill rotWithShape="1">
          <a:blip r:embed="rId4">
            <a:alphaModFix/>
          </a:blip>
          <a:srcRect b="0" l="0" r="0" t="0"/>
          <a:stretch/>
        </p:blipFill>
        <p:spPr>
          <a:xfrm>
            <a:off x="3621521" y="1301031"/>
            <a:ext cx="955098" cy="582697"/>
          </a:xfrm>
          <a:prstGeom prst="rect">
            <a:avLst/>
          </a:prstGeom>
          <a:noFill/>
          <a:ln>
            <a:noFill/>
          </a:ln>
        </p:spPr>
      </p:pic>
      <p:sp>
        <p:nvSpPr>
          <p:cNvPr id="1620" name="Google Shape;1620;p172"/>
          <p:cNvSpPr/>
          <p:nvPr/>
        </p:nvSpPr>
        <p:spPr>
          <a:xfrm>
            <a:off x="3626249" y="1739972"/>
            <a:ext cx="945900" cy="1569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621" name="Google Shape;1621;p172"/>
          <p:cNvSpPr/>
          <p:nvPr/>
        </p:nvSpPr>
        <p:spPr>
          <a:xfrm>
            <a:off x="6465844" y="1124226"/>
            <a:ext cx="1375800" cy="293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5" name="Shape 1625"/>
        <p:cNvGrpSpPr/>
        <p:nvPr/>
      </p:nvGrpSpPr>
      <p:grpSpPr>
        <a:xfrm>
          <a:off x="0" y="0"/>
          <a:ext cx="0" cy="0"/>
          <a:chOff x="0" y="0"/>
          <a:chExt cx="0" cy="0"/>
        </a:xfrm>
      </p:grpSpPr>
      <p:sp>
        <p:nvSpPr>
          <p:cNvPr id="1626" name="Google Shape;1626;p17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Orders &gt; Add Service Labor</a:t>
            </a:r>
            <a:endParaRPr/>
          </a:p>
        </p:txBody>
      </p:sp>
      <p:sp>
        <p:nvSpPr>
          <p:cNvPr id="1627" name="Google Shape;1627;p17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1628" name="Google Shape;1628;p17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Activity Reports</a:t>
            </a:r>
            <a:endParaRPr/>
          </a:p>
        </p:txBody>
      </p:sp>
      <p:sp>
        <p:nvSpPr>
          <p:cNvPr id="1629" name="Google Shape;1629;p17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1630" name="Google Shape;1630;p173"/>
          <p:cNvPicPr preferRelativeResize="0"/>
          <p:nvPr/>
        </p:nvPicPr>
        <p:blipFill rotWithShape="1">
          <a:blip r:embed="rId3">
            <a:alphaModFix/>
          </a:blip>
          <a:srcRect b="0" l="0" r="0" t="0"/>
          <a:stretch/>
        </p:blipFill>
        <p:spPr>
          <a:xfrm>
            <a:off x="1077300" y="1036908"/>
            <a:ext cx="6926076" cy="3797475"/>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4" name="Shape 1634"/>
        <p:cNvGrpSpPr/>
        <p:nvPr/>
      </p:nvGrpSpPr>
      <p:grpSpPr>
        <a:xfrm>
          <a:off x="0" y="0"/>
          <a:ext cx="0" cy="0"/>
          <a:chOff x="0" y="0"/>
          <a:chExt cx="0" cy="0"/>
        </a:xfrm>
      </p:grpSpPr>
      <p:pic>
        <p:nvPicPr>
          <p:cNvPr id="1635" name="Google Shape;1635;p174"/>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1636" name="Google Shape;1636;p174"/>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0" name="Shape 1640"/>
        <p:cNvGrpSpPr/>
        <p:nvPr/>
      </p:nvGrpSpPr>
      <p:grpSpPr>
        <a:xfrm>
          <a:off x="0" y="0"/>
          <a:ext cx="0" cy="0"/>
          <a:chOff x="0" y="0"/>
          <a:chExt cx="0" cy="0"/>
        </a:xfrm>
      </p:grpSpPr>
      <p:sp>
        <p:nvSpPr>
          <p:cNvPr id="1641" name="Google Shape;1641;p175"/>
          <p:cNvSpPr txBox="1"/>
          <p:nvPr>
            <p:ph idx="1" type="body"/>
          </p:nvPr>
        </p:nvSpPr>
        <p:spPr>
          <a:xfrm>
            <a:off x="315468" y="996696"/>
            <a:ext cx="8517600" cy="37629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Add some service labor for the service order created in the Exercise 2.</a:t>
            </a:r>
            <a:endParaRPr/>
          </a:p>
          <a:p>
            <a:pPr indent="-342900" lvl="1" marL="914400" rtl="0" algn="l">
              <a:lnSpc>
                <a:spcPct val="95000"/>
              </a:lnSpc>
              <a:spcBef>
                <a:spcPts val="500"/>
              </a:spcBef>
              <a:spcAft>
                <a:spcPts val="0"/>
              </a:spcAft>
              <a:buSzPts val="1800"/>
              <a:buChar char="–"/>
            </a:pPr>
            <a:r>
              <a:rPr lang="en"/>
              <a:t>Explode the standard service routing</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From the material order shipped items in the Exercise 3, use one item, and return one item.</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Process all the activities and create the pending invoice</a:t>
            </a:r>
            <a:endParaRPr/>
          </a:p>
          <a:p>
            <a:pPr indent="-342900" lvl="1" marL="914400" rtl="0" algn="l">
              <a:lnSpc>
                <a:spcPct val="95000"/>
              </a:lnSpc>
              <a:spcBef>
                <a:spcPts val="500"/>
              </a:spcBef>
              <a:spcAft>
                <a:spcPts val="0"/>
              </a:spcAft>
              <a:buSzPts val="1800"/>
              <a:buChar char="–"/>
            </a:pPr>
            <a:r>
              <a:rPr lang="en"/>
              <a:t>Update the service order status</a:t>
            </a:r>
            <a:endParaRPr/>
          </a:p>
          <a:p>
            <a:pPr indent="-342900" lvl="1" marL="914400" rtl="0" algn="l">
              <a:lnSpc>
                <a:spcPct val="95000"/>
              </a:lnSpc>
              <a:spcBef>
                <a:spcPts val="500"/>
              </a:spcBef>
              <a:spcAft>
                <a:spcPts val="0"/>
              </a:spcAft>
              <a:buSzPts val="1800"/>
              <a:buChar char="–"/>
            </a:pPr>
            <a:r>
              <a:rPr lang="en"/>
              <a:t>Print the processing report</a:t>
            </a:r>
            <a:endParaRPr/>
          </a:p>
        </p:txBody>
      </p:sp>
      <p:sp>
        <p:nvSpPr>
          <p:cNvPr id="1642" name="Google Shape;1642;p17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Hands-On Exercise</a:t>
            </a:r>
            <a:endParaRPr/>
          </a:p>
        </p:txBody>
      </p:sp>
      <p:sp>
        <p:nvSpPr>
          <p:cNvPr id="1643" name="Google Shape;1643;p17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4: Record the Service Activities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7" name="Shape 537"/>
        <p:cNvGrpSpPr/>
        <p:nvPr/>
      </p:nvGrpSpPr>
      <p:grpSpPr>
        <a:xfrm>
          <a:off x="0" y="0"/>
          <a:ext cx="0" cy="0"/>
          <a:chOff x="0" y="0"/>
          <a:chExt cx="0" cy="0"/>
        </a:xfrm>
      </p:grpSpPr>
      <p:sp>
        <p:nvSpPr>
          <p:cNvPr id="538" name="Google Shape;538;p6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End Users</a:t>
            </a:r>
            <a:endParaRPr/>
          </a:p>
        </p:txBody>
      </p:sp>
      <p:sp>
        <p:nvSpPr>
          <p:cNvPr id="539" name="Google Shape;539;p6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7" name="Shape 1647"/>
        <p:cNvGrpSpPr/>
        <p:nvPr/>
      </p:nvGrpSpPr>
      <p:grpSpPr>
        <a:xfrm>
          <a:off x="0" y="0"/>
          <a:ext cx="0" cy="0"/>
          <a:chOff x="0" y="0"/>
          <a:chExt cx="0" cy="0"/>
        </a:xfrm>
      </p:grpSpPr>
      <p:sp>
        <p:nvSpPr>
          <p:cNvPr id="1648" name="Google Shape;1648;p176"/>
          <p:cNvSpPr txBox="1"/>
          <p:nvPr>
            <p:ph type="ctrTitle"/>
          </p:nvPr>
        </p:nvSpPr>
        <p:spPr>
          <a:xfrm>
            <a:off x="314325" y="2331720"/>
            <a:ext cx="75108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RMAs</a:t>
            </a:r>
            <a:endParaRPr/>
          </a:p>
        </p:txBody>
      </p:sp>
      <p:sp>
        <p:nvSpPr>
          <p:cNvPr id="1649" name="Google Shape;1649;p176"/>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1650" name="Google Shape;1650;p176"/>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4" name="Shape 1654"/>
        <p:cNvGrpSpPr/>
        <p:nvPr/>
      </p:nvGrpSpPr>
      <p:grpSpPr>
        <a:xfrm>
          <a:off x="0" y="0"/>
          <a:ext cx="0" cy="0"/>
          <a:chOff x="0" y="0"/>
          <a:chExt cx="0" cy="0"/>
        </a:xfrm>
      </p:grpSpPr>
      <p:sp>
        <p:nvSpPr>
          <p:cNvPr id="1655" name="Google Shape;1655;p17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1656" name="Google Shape;1656;p17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marR="0" rtl="0" algn="l">
              <a:lnSpc>
                <a:spcPct val="95000"/>
              </a:lnSpc>
              <a:spcBef>
                <a:spcPts val="0"/>
              </a:spcBef>
              <a:spcAft>
                <a:spcPts val="0"/>
              </a:spcAft>
              <a:buClr>
                <a:schemeClr val="accent6"/>
              </a:buClr>
              <a:buSzPts val="1400"/>
              <a:buChar char="●"/>
            </a:pPr>
            <a:r>
              <a:rPr lang="en"/>
              <a:t>Overview</a:t>
            </a:r>
            <a:endParaRPr/>
          </a:p>
          <a:p>
            <a:pPr indent="-317500" lvl="0" marL="457200" marR="0" rtl="0" algn="l">
              <a:lnSpc>
                <a:spcPct val="95000"/>
              </a:lnSpc>
              <a:spcBef>
                <a:spcPts val="0"/>
              </a:spcBef>
              <a:spcAft>
                <a:spcPts val="0"/>
              </a:spcAft>
              <a:buClr>
                <a:schemeClr val="accent6"/>
              </a:buClr>
              <a:buSzPts val="1400"/>
              <a:buChar char="●"/>
            </a:pPr>
            <a:r>
              <a:rPr lang="en"/>
              <a:t>RMAs</a:t>
            </a:r>
            <a:endParaRPr/>
          </a:p>
          <a:p>
            <a:pPr indent="-317500" lvl="0" marL="457200" marR="0" rtl="0" algn="l">
              <a:lnSpc>
                <a:spcPct val="95000"/>
              </a:lnSpc>
              <a:spcBef>
                <a:spcPts val="0"/>
              </a:spcBef>
              <a:spcAft>
                <a:spcPts val="0"/>
              </a:spcAft>
              <a:buClr>
                <a:schemeClr val="accent6"/>
              </a:buClr>
              <a:buSzPts val="1400"/>
              <a:buChar char="●"/>
            </a:pPr>
            <a:r>
              <a:rPr lang="en"/>
              <a:t>RMA actions and reports</a:t>
            </a:r>
            <a:endParaRPr/>
          </a:p>
          <a:p>
            <a:pPr indent="-317500" lvl="0" marL="457200" marR="0" rtl="0" algn="l">
              <a:lnSpc>
                <a:spcPct val="95000"/>
              </a:lnSpc>
              <a:spcBef>
                <a:spcPts val="0"/>
              </a:spcBef>
              <a:spcAft>
                <a:spcPts val="0"/>
              </a:spcAft>
              <a:buClr>
                <a:schemeClr val="accent6"/>
              </a:buClr>
              <a:buSzPts val="1400"/>
              <a:buChar char="●"/>
            </a:pPr>
            <a:r>
              <a:rPr lang="en"/>
              <a:t>Hands-on exercise</a:t>
            </a:r>
            <a:endParaRPr/>
          </a:p>
        </p:txBody>
      </p:sp>
      <p:sp>
        <p:nvSpPr>
          <p:cNvPr id="1657" name="Google Shape;1657;p17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1658" name="Google Shape;1658;p17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2" name="Shape 1662"/>
        <p:cNvGrpSpPr/>
        <p:nvPr/>
      </p:nvGrpSpPr>
      <p:grpSpPr>
        <a:xfrm>
          <a:off x="0" y="0"/>
          <a:ext cx="0" cy="0"/>
          <a:chOff x="0" y="0"/>
          <a:chExt cx="0" cy="0"/>
        </a:xfrm>
      </p:grpSpPr>
      <p:sp>
        <p:nvSpPr>
          <p:cNvPr id="1663" name="Google Shape;1663;p178"/>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Overview</a:t>
            </a:r>
            <a:endParaRPr/>
          </a:p>
        </p:txBody>
      </p:sp>
      <p:sp>
        <p:nvSpPr>
          <p:cNvPr id="1664" name="Google Shape;1664;p178"/>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8" name="Shape 1668"/>
        <p:cNvGrpSpPr/>
        <p:nvPr/>
      </p:nvGrpSpPr>
      <p:grpSpPr>
        <a:xfrm>
          <a:off x="0" y="0"/>
          <a:ext cx="0" cy="0"/>
          <a:chOff x="0" y="0"/>
          <a:chExt cx="0" cy="0"/>
        </a:xfrm>
      </p:grpSpPr>
      <p:sp>
        <p:nvSpPr>
          <p:cNvPr id="1669" name="Google Shape;1669;p17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Receive wrong or broken item or component from end user</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Issue replacement component or item</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Optionally update the installed base</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Generate invoicing for credit or debit amounts</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If the activity requires the intervention of an engineer use Depot Orders and/or Service Activity Reports not RMAs</a:t>
            </a:r>
            <a:endParaRPr/>
          </a:p>
        </p:txBody>
      </p:sp>
      <p:sp>
        <p:nvSpPr>
          <p:cNvPr id="1670" name="Google Shape;1670;p17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671" name="Google Shape;1671;p17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1672" name="Google Shape;1672;p17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Business Use of RMAs</a:t>
            </a:r>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6" name="Shape 1676"/>
        <p:cNvGrpSpPr/>
        <p:nvPr/>
      </p:nvGrpSpPr>
      <p:grpSpPr>
        <a:xfrm>
          <a:off x="0" y="0"/>
          <a:ext cx="0" cy="0"/>
          <a:chOff x="0" y="0"/>
          <a:chExt cx="0" cy="0"/>
        </a:xfrm>
      </p:grpSpPr>
      <p:sp>
        <p:nvSpPr>
          <p:cNvPr id="1677" name="Google Shape;1677;p18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678" name="Google Shape;1678;p18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1679" name="Google Shape;1679;p18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Work Flow</a:t>
            </a:r>
            <a:endParaRPr/>
          </a:p>
        </p:txBody>
      </p:sp>
      <p:cxnSp>
        <p:nvCxnSpPr>
          <p:cNvPr id="1680" name="Google Shape;1680;p180"/>
          <p:cNvCxnSpPr/>
          <p:nvPr/>
        </p:nvCxnSpPr>
        <p:spPr>
          <a:xfrm flipH="1">
            <a:off x="1071486" y="1116768"/>
            <a:ext cx="15300" cy="3134100"/>
          </a:xfrm>
          <a:prstGeom prst="straightConnector1">
            <a:avLst/>
          </a:prstGeom>
          <a:noFill/>
          <a:ln cap="flat" cmpd="sng" w="381000">
            <a:solidFill>
              <a:schemeClr val="hlink"/>
            </a:solidFill>
            <a:prstDash val="solid"/>
            <a:round/>
            <a:headEnd len="med" w="med" type="none"/>
            <a:tailEnd len="sm" w="sm" type="triangle"/>
          </a:ln>
          <a:effectLst>
            <a:outerShdw rotWithShape="0" algn="ctr" dir="2700000" dist="53882">
              <a:schemeClr val="dk2"/>
            </a:outerShdw>
          </a:effectLst>
        </p:spPr>
      </p:cxnSp>
      <p:sp>
        <p:nvSpPr>
          <p:cNvPr id="1681" name="Google Shape;1681;p180"/>
          <p:cNvSpPr txBox="1"/>
          <p:nvPr/>
        </p:nvSpPr>
        <p:spPr>
          <a:xfrm>
            <a:off x="1799474" y="1142162"/>
            <a:ext cx="6400800" cy="31974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Take Service Order from End User *</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Create RMA and Ship/Receive</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Print RMA *</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Create Packing List *</a:t>
            </a:r>
            <a:endParaRPr b="0" i="0" sz="2000" u="none" cap="none" strike="noStrike">
              <a:solidFill>
                <a:srgbClr val="3F3F3F"/>
              </a:solidFill>
              <a:latin typeface="Century Gothic"/>
              <a:ea typeface="Century Gothic"/>
              <a:cs typeface="Century Gothic"/>
              <a:sym typeface="Century Gothic"/>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Ship/Receive RMA *</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Release RMA to Work Order *</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Link RMA to RTS *</a:t>
            </a:r>
            <a:endParaRPr/>
          </a:p>
          <a:p>
            <a:pPr indent="-342900" lvl="0" marL="342900" marR="0" rtl="0" algn="l">
              <a:lnSpc>
                <a:spcPct val="100000"/>
              </a:lnSpc>
              <a:spcBef>
                <a:spcPts val="400"/>
              </a:spcBef>
              <a:spcAft>
                <a:spcPts val="0"/>
              </a:spcAft>
              <a:buClr>
                <a:schemeClr val="accent6"/>
              </a:buClr>
              <a:buSzPts val="2000"/>
              <a:buFont typeface="Arial"/>
              <a:buChar char="•"/>
            </a:pPr>
            <a:r>
              <a:rPr b="0" i="0" lang="en" sz="2000" u="none" cap="none" strike="noStrike">
                <a:solidFill>
                  <a:srgbClr val="3F3F3F"/>
                </a:solidFill>
                <a:latin typeface="Century Gothic"/>
                <a:ea typeface="Century Gothic"/>
                <a:cs typeface="Century Gothic"/>
                <a:sym typeface="Century Gothic"/>
              </a:rPr>
              <a:t>Invoice RMA *</a:t>
            </a:r>
            <a:endParaRPr b="0" i="0" sz="2000" u="none" cap="none" strike="noStrike">
              <a:solidFill>
                <a:srgbClr val="3F3F3F"/>
              </a:solidFill>
              <a:latin typeface="Century Gothic"/>
              <a:ea typeface="Century Gothic"/>
              <a:cs typeface="Century Gothic"/>
              <a:sym typeface="Century Gothic"/>
            </a:endParaRPr>
          </a:p>
        </p:txBody>
      </p:sp>
      <p:sp>
        <p:nvSpPr>
          <p:cNvPr id="1682" name="Google Shape;1682;p180"/>
          <p:cNvSpPr/>
          <p:nvPr/>
        </p:nvSpPr>
        <p:spPr>
          <a:xfrm>
            <a:off x="1897856" y="4353074"/>
            <a:ext cx="9717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3F3F3F"/>
                </a:solidFill>
                <a:latin typeface="Arial"/>
                <a:ea typeface="Arial"/>
                <a:cs typeface="Arial"/>
                <a:sym typeface="Arial"/>
              </a:rPr>
              <a:t>* Optional</a:t>
            </a:r>
            <a:endParaRPr/>
          </a:p>
        </p:txBody>
      </p:sp>
    </p:spTree>
  </p:cSld>
  <p:clrMapOvr>
    <a:masterClrMapping/>
  </p:clrMapOvr>
  <p:transition>
    <p:fade/>
  </p:transition>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6" name="Shape 1686"/>
        <p:cNvGrpSpPr/>
        <p:nvPr/>
      </p:nvGrpSpPr>
      <p:grpSpPr>
        <a:xfrm>
          <a:off x="0" y="0"/>
          <a:ext cx="0" cy="0"/>
          <a:chOff x="0" y="0"/>
          <a:chExt cx="0" cy="0"/>
        </a:xfrm>
      </p:grpSpPr>
      <p:sp>
        <p:nvSpPr>
          <p:cNvPr id="1687" name="Google Shape;1687;p18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100000"/>
              </a:lnSpc>
              <a:spcBef>
                <a:spcPts val="0"/>
              </a:spcBef>
              <a:spcAft>
                <a:spcPts val="0"/>
              </a:spcAft>
              <a:buSzPts val="2100"/>
              <a:buChar char="•"/>
            </a:pPr>
            <a:r>
              <a:rPr lang="en"/>
              <a:t>Should forecast be consumed by RMA issues?</a:t>
            </a:r>
            <a:endParaRPr/>
          </a:p>
          <a:p>
            <a:pPr indent="-228600" lvl="0" marL="457200" rtl="0" algn="l">
              <a:lnSpc>
                <a:spcPct val="100000"/>
              </a:lnSpc>
              <a:spcBef>
                <a:spcPts val="0"/>
              </a:spcBef>
              <a:spcAft>
                <a:spcPts val="0"/>
              </a:spcAft>
              <a:buSzPts val="2100"/>
              <a:buNone/>
            </a:pPr>
            <a:r>
              <a:t/>
            </a:r>
            <a:endParaRPr/>
          </a:p>
          <a:p>
            <a:pPr indent="-361950" lvl="0" marL="457200" rtl="0" algn="l">
              <a:lnSpc>
                <a:spcPct val="100000"/>
              </a:lnSpc>
              <a:spcBef>
                <a:spcPts val="0"/>
              </a:spcBef>
              <a:spcAft>
                <a:spcPts val="0"/>
              </a:spcAft>
              <a:buSzPts val="2100"/>
              <a:buChar char="•"/>
            </a:pPr>
            <a:r>
              <a:rPr lang="en"/>
              <a:t>Do you want to perform detail allocations from within RMAs?</a:t>
            </a:r>
            <a:endParaRPr/>
          </a:p>
          <a:p>
            <a:pPr indent="-228600" lvl="0" marL="457200" rtl="0" algn="l">
              <a:lnSpc>
                <a:spcPct val="100000"/>
              </a:lnSpc>
              <a:spcBef>
                <a:spcPts val="0"/>
              </a:spcBef>
              <a:spcAft>
                <a:spcPts val="0"/>
              </a:spcAft>
              <a:buSzPts val="2100"/>
              <a:buNone/>
            </a:pPr>
            <a:r>
              <a:t/>
            </a:r>
            <a:endParaRPr/>
          </a:p>
          <a:p>
            <a:pPr indent="-361950" lvl="0" marL="457200" rtl="0" algn="l">
              <a:lnSpc>
                <a:spcPct val="100000"/>
              </a:lnSpc>
              <a:spcBef>
                <a:spcPts val="0"/>
              </a:spcBef>
              <a:spcAft>
                <a:spcPts val="0"/>
              </a:spcAft>
              <a:buSzPts val="2100"/>
              <a:buChar char="•"/>
            </a:pPr>
            <a:r>
              <a:rPr lang="en"/>
              <a:t>Do you want to keep RMA booking histories?</a:t>
            </a:r>
            <a:endParaRPr/>
          </a:p>
          <a:p>
            <a:pPr indent="-228600" lvl="0" marL="457200" rtl="0" algn="l">
              <a:lnSpc>
                <a:spcPct val="100000"/>
              </a:lnSpc>
              <a:spcBef>
                <a:spcPts val="0"/>
              </a:spcBef>
              <a:spcAft>
                <a:spcPts val="0"/>
              </a:spcAft>
              <a:buSzPts val="2100"/>
              <a:buNone/>
            </a:pPr>
            <a:r>
              <a:t/>
            </a:r>
            <a:endParaRPr/>
          </a:p>
          <a:p>
            <a:pPr indent="-361950" lvl="0" marL="457200" rtl="0" algn="l">
              <a:lnSpc>
                <a:spcPct val="100000"/>
              </a:lnSpc>
              <a:spcBef>
                <a:spcPts val="0"/>
              </a:spcBef>
              <a:spcAft>
                <a:spcPts val="0"/>
              </a:spcAft>
              <a:buSzPts val="2100"/>
              <a:buChar char="•"/>
            </a:pPr>
            <a:r>
              <a:rPr lang="en"/>
              <a:t>RMAs have the option to change certain installed base records on a line-by-line basis.</a:t>
            </a:r>
            <a:endParaRPr/>
          </a:p>
        </p:txBody>
      </p:sp>
      <p:sp>
        <p:nvSpPr>
          <p:cNvPr id="1688" name="Google Shape;1688;p18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689" name="Google Shape;1689;p18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1690" name="Google Shape;1690;p18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Implementation</a:t>
            </a:r>
            <a:endParaRPr/>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4" name="Shape 1694"/>
        <p:cNvGrpSpPr/>
        <p:nvPr/>
      </p:nvGrpSpPr>
      <p:grpSpPr>
        <a:xfrm>
          <a:off x="0" y="0"/>
          <a:ext cx="0" cy="0"/>
          <a:chOff x="0" y="0"/>
          <a:chExt cx="0" cy="0"/>
        </a:xfrm>
      </p:grpSpPr>
      <p:sp>
        <p:nvSpPr>
          <p:cNvPr id="1695" name="Google Shape;1695;p18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696" name="Google Shape;1696;p18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697" name="Google Shape;1697;p18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1698" name="Google Shape;1698;p18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Design</a:t>
            </a:r>
            <a:endParaRPr/>
          </a:p>
        </p:txBody>
      </p:sp>
      <p:sp>
        <p:nvSpPr>
          <p:cNvPr id="1699" name="Google Shape;1699;p182"/>
          <p:cNvSpPr/>
          <p:nvPr/>
        </p:nvSpPr>
        <p:spPr>
          <a:xfrm>
            <a:off x="2102108" y="1031657"/>
            <a:ext cx="3136500" cy="1620300"/>
          </a:xfrm>
          <a:prstGeom prst="roundRect">
            <a:avLst>
              <a:gd fmla="val 16667" name="adj"/>
            </a:avLst>
          </a:prstGeom>
          <a:solidFill>
            <a:schemeClr val="l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0">
            <a:noAutofit/>
          </a:bodyPr>
          <a:lstStyle/>
          <a:p>
            <a:pPr indent="-171450" lvl="0" marL="171450" marR="0" rtl="0" algn="l">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RMA Header:</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Customer and end user data</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Coverage and date defaults</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Price totals &amp; tax information</a:t>
            </a:r>
            <a:endParaRPr b="0" i="0" sz="1600" u="none" cap="none" strike="noStrike">
              <a:solidFill>
                <a:srgbClr val="000000"/>
              </a:solidFill>
              <a:latin typeface="Arial"/>
              <a:ea typeface="Arial"/>
              <a:cs typeface="Arial"/>
              <a:sym typeface="Arial"/>
            </a:endParaRPr>
          </a:p>
        </p:txBody>
      </p:sp>
      <p:sp>
        <p:nvSpPr>
          <p:cNvPr id="1700" name="Google Shape;1700;p182"/>
          <p:cNvSpPr/>
          <p:nvPr/>
        </p:nvSpPr>
        <p:spPr>
          <a:xfrm>
            <a:off x="2236588" y="2264320"/>
            <a:ext cx="268200" cy="270000"/>
          </a:xfrm>
          <a:prstGeom prst="ellipse">
            <a:avLst/>
          </a:prstGeom>
          <a:solidFill>
            <a:schemeClr val="accent1"/>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1</a:t>
            </a:r>
            <a:endParaRPr/>
          </a:p>
        </p:txBody>
      </p:sp>
      <p:sp>
        <p:nvSpPr>
          <p:cNvPr id="1701" name="Google Shape;1701;p182"/>
          <p:cNvSpPr/>
          <p:nvPr/>
        </p:nvSpPr>
        <p:spPr>
          <a:xfrm>
            <a:off x="2749808" y="2161541"/>
            <a:ext cx="3135000" cy="1620300"/>
          </a:xfrm>
          <a:prstGeom prst="roundRect">
            <a:avLst>
              <a:gd fmla="val 16667" name="adj"/>
            </a:avLst>
          </a:prstGeom>
          <a:solidFill>
            <a:schemeClr val="l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0">
            <a:noAutofit/>
          </a:bodyPr>
          <a:lstStyle/>
          <a:p>
            <a:pPr indent="-171450" lvl="0" marL="171450" marR="0" rtl="0" algn="l">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RMA Return Lines:</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Items to be received</a:t>
            </a:r>
            <a:endParaRPr b="0" i="0" sz="16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Invoice detail</a:t>
            </a:r>
            <a:endParaRPr b="0" i="0" sz="1600" u="none" cap="none" strike="noStrike">
              <a:solidFill>
                <a:srgbClr val="000000"/>
              </a:solidFill>
              <a:latin typeface="Arial"/>
              <a:ea typeface="Arial"/>
              <a:cs typeface="Arial"/>
              <a:sym typeface="Arial"/>
            </a:endParaRPr>
          </a:p>
        </p:txBody>
      </p:sp>
      <p:sp>
        <p:nvSpPr>
          <p:cNvPr id="1702" name="Google Shape;1702;p182"/>
          <p:cNvSpPr/>
          <p:nvPr/>
        </p:nvSpPr>
        <p:spPr>
          <a:xfrm>
            <a:off x="2885875" y="3315831"/>
            <a:ext cx="268200" cy="270000"/>
          </a:xfrm>
          <a:prstGeom prst="ellipse">
            <a:avLst/>
          </a:prstGeom>
          <a:solidFill>
            <a:schemeClr val="accent1"/>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2</a:t>
            </a:r>
            <a:endParaRPr/>
          </a:p>
        </p:txBody>
      </p:sp>
      <p:sp>
        <p:nvSpPr>
          <p:cNvPr id="1703" name="Google Shape;1703;p182"/>
          <p:cNvSpPr/>
          <p:nvPr/>
        </p:nvSpPr>
        <p:spPr>
          <a:xfrm>
            <a:off x="3395920" y="3175349"/>
            <a:ext cx="3136500" cy="1582500"/>
          </a:xfrm>
          <a:prstGeom prst="roundRect">
            <a:avLst>
              <a:gd fmla="val 16667" name="adj"/>
            </a:avLst>
          </a:prstGeom>
          <a:solidFill>
            <a:schemeClr val="l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0">
            <a:noAutofit/>
          </a:bodyPr>
          <a:lstStyle/>
          <a:p>
            <a:pPr indent="-171450" lvl="0" marL="171450" marR="0" rtl="0" algn="l">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RMA Replacement Lines:</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Items to be issued</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Pricing detail</a:t>
            </a:r>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EMT data (optional)</a:t>
            </a:r>
            <a:endParaRPr b="0" i="0" sz="16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Ship &amp; Invoice detail</a:t>
            </a:r>
            <a:endParaRPr b="0" i="0" sz="1600" u="none" cap="none" strike="noStrike">
              <a:solidFill>
                <a:srgbClr val="000000"/>
              </a:solidFill>
              <a:latin typeface="Arial"/>
              <a:ea typeface="Arial"/>
              <a:cs typeface="Arial"/>
              <a:sym typeface="Arial"/>
            </a:endParaRPr>
          </a:p>
        </p:txBody>
      </p:sp>
      <p:sp>
        <p:nvSpPr>
          <p:cNvPr id="1704" name="Google Shape;1704;p182"/>
          <p:cNvSpPr/>
          <p:nvPr/>
        </p:nvSpPr>
        <p:spPr>
          <a:xfrm>
            <a:off x="3535162" y="4367342"/>
            <a:ext cx="268200" cy="270000"/>
          </a:xfrm>
          <a:prstGeom prst="ellipse">
            <a:avLst/>
          </a:prstGeom>
          <a:solidFill>
            <a:schemeClr val="accent1"/>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3</a:t>
            </a:r>
            <a:endParaRPr b="0" i="0" sz="1600" u="none" cap="none" strike="noStrike">
              <a:solidFill>
                <a:schemeClr val="lt1"/>
              </a:solidFill>
              <a:latin typeface="Arial"/>
              <a:ea typeface="Arial"/>
              <a:cs typeface="Arial"/>
              <a:sym typeface="Arial"/>
            </a:endParaRPr>
          </a:p>
        </p:txBody>
      </p:sp>
      <p:sp>
        <p:nvSpPr>
          <p:cNvPr id="1705" name="Google Shape;1705;p182"/>
          <p:cNvSpPr/>
          <p:nvPr/>
        </p:nvSpPr>
        <p:spPr>
          <a:xfrm>
            <a:off x="4368799" y="5610225"/>
            <a:ext cx="365700" cy="365700"/>
          </a:xfrm>
          <a:prstGeom prst="ellipse">
            <a:avLst/>
          </a:prstGeom>
          <a:solidFill>
            <a:schemeClr val="accent1"/>
          </a:solidFill>
          <a:ln>
            <a:noFill/>
          </a:ln>
        </p:spPr>
        <p:txBody>
          <a:bodyPr anchorCtr="1" anchor="ctr" bIns="0" lIns="0" spcFirstLastPara="1" rIns="0" wrap="square" tIns="0">
            <a:noAutofit/>
          </a:bodyPr>
          <a:lstStyle/>
          <a:p>
            <a:pPr indent="0" lvl="0" marL="0" marR="0" rtl="0" algn="ctr">
              <a:lnSpc>
                <a:spcPct val="100000"/>
              </a:lnSpc>
              <a:spcBef>
                <a:spcPts val="0"/>
              </a:spcBef>
              <a:spcAft>
                <a:spcPts val="0"/>
              </a:spcAft>
              <a:buNone/>
            </a:pPr>
            <a:r>
              <a:rPr b="0" i="0" lang="en" sz="1800" u="none" cap="none" strike="noStrike">
                <a:solidFill>
                  <a:schemeClr val="lt1"/>
                </a:solidFill>
                <a:latin typeface="Arial"/>
                <a:ea typeface="Arial"/>
                <a:cs typeface="Arial"/>
                <a:sym typeface="Arial"/>
              </a:rPr>
              <a:t>5</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9" name="Shape 1709"/>
        <p:cNvGrpSpPr/>
        <p:nvPr/>
      </p:nvGrpSpPr>
      <p:grpSpPr>
        <a:xfrm>
          <a:off x="0" y="0"/>
          <a:ext cx="0" cy="0"/>
          <a:chOff x="0" y="0"/>
          <a:chExt cx="0" cy="0"/>
        </a:xfrm>
      </p:grpSpPr>
      <p:sp>
        <p:nvSpPr>
          <p:cNvPr id="1710" name="Google Shape;1710;p183"/>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RMAs (Return Material Authorizations)</a:t>
            </a:r>
            <a:endParaRPr/>
          </a:p>
        </p:txBody>
      </p:sp>
      <p:sp>
        <p:nvSpPr>
          <p:cNvPr id="1711" name="Google Shape;1711;p183"/>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5" name="Shape 1715"/>
        <p:cNvGrpSpPr/>
        <p:nvPr/>
      </p:nvGrpSpPr>
      <p:grpSpPr>
        <a:xfrm>
          <a:off x="0" y="0"/>
          <a:ext cx="0" cy="0"/>
          <a:chOff x="0" y="0"/>
          <a:chExt cx="0" cy="0"/>
        </a:xfrm>
      </p:grpSpPr>
      <p:sp>
        <p:nvSpPr>
          <p:cNvPr id="1716" name="Google Shape;1716;p184"/>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17" name="Google Shape;1717;p18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18" name="Google Shape;1718;p18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19" name="Google Shape;1719;p18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RMAs Hybrid Browse</a:t>
            </a:r>
            <a:endParaRPr/>
          </a:p>
        </p:txBody>
      </p:sp>
      <p:pic>
        <p:nvPicPr>
          <p:cNvPr id="1720" name="Google Shape;1720;p184"/>
          <p:cNvPicPr preferRelativeResize="0"/>
          <p:nvPr/>
        </p:nvPicPr>
        <p:blipFill rotWithShape="1">
          <a:blip r:embed="rId3">
            <a:alphaModFix/>
          </a:blip>
          <a:srcRect b="0" l="0" r="0" t="0"/>
          <a:stretch/>
        </p:blipFill>
        <p:spPr>
          <a:xfrm>
            <a:off x="317715" y="1024987"/>
            <a:ext cx="8524066" cy="3790950"/>
          </a:xfrm>
          <a:prstGeom prst="rect">
            <a:avLst/>
          </a:prstGeom>
          <a:noFill/>
          <a:ln cap="flat" cmpd="sng" w="9525">
            <a:solidFill>
              <a:schemeClr val="accent1"/>
            </a:solidFill>
            <a:prstDash val="solid"/>
            <a:miter lim="800000"/>
            <a:headEnd len="sm" w="sm" type="none"/>
            <a:tailEnd len="sm" w="sm" type="none"/>
          </a:ln>
        </p:spPr>
      </p:pic>
      <p:sp>
        <p:nvSpPr>
          <p:cNvPr id="1721" name="Google Shape;1721;p184"/>
          <p:cNvSpPr/>
          <p:nvPr/>
        </p:nvSpPr>
        <p:spPr>
          <a:xfrm>
            <a:off x="3026973" y="1532058"/>
            <a:ext cx="654000" cy="2037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722" name="Google Shape;1722;p184"/>
          <p:cNvPicPr preferRelativeResize="0"/>
          <p:nvPr/>
        </p:nvPicPr>
        <p:blipFill rotWithShape="1">
          <a:blip r:embed="rId4">
            <a:alphaModFix/>
          </a:blip>
          <a:srcRect b="0" l="0" r="0" t="0"/>
          <a:stretch/>
        </p:blipFill>
        <p:spPr>
          <a:xfrm>
            <a:off x="309967" y="1016134"/>
            <a:ext cx="8547313" cy="3803839"/>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2"/>
                                        </p:tgtEl>
                                        <p:attrNameLst>
                                          <p:attrName>style.visibility</p:attrName>
                                        </p:attrNameLst>
                                      </p:cBhvr>
                                      <p:to>
                                        <p:strVal val="visible"/>
                                      </p:to>
                                    </p:set>
                                    <p:animEffect filter="fade" transition="in">
                                      <p:cBhvr>
                                        <p:cTn dur="2000"/>
                                        <p:tgtEl>
                                          <p:spTgt spid="17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6" name="Shape 1726"/>
        <p:cNvGrpSpPr/>
        <p:nvPr/>
      </p:nvGrpSpPr>
      <p:grpSpPr>
        <a:xfrm>
          <a:off x="0" y="0"/>
          <a:ext cx="0" cy="0"/>
          <a:chOff x="0" y="0"/>
          <a:chExt cx="0" cy="0"/>
        </a:xfrm>
      </p:grpSpPr>
      <p:sp>
        <p:nvSpPr>
          <p:cNvPr id="1727" name="Google Shape;1727;p18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28" name="Google Shape;1728;p18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29" name="Google Shape;1729;p18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30" name="Google Shape;1730;p18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Creating an RMA</a:t>
            </a:r>
            <a:endParaRPr/>
          </a:p>
        </p:txBody>
      </p:sp>
      <p:pic>
        <p:nvPicPr>
          <p:cNvPr id="1731" name="Google Shape;1731;p185"/>
          <p:cNvPicPr preferRelativeResize="0"/>
          <p:nvPr/>
        </p:nvPicPr>
        <p:blipFill rotWithShape="1">
          <a:blip r:embed="rId3">
            <a:alphaModFix/>
          </a:blip>
          <a:srcRect b="0" l="0" r="0" t="0"/>
          <a:stretch/>
        </p:blipFill>
        <p:spPr>
          <a:xfrm>
            <a:off x="309964" y="1026808"/>
            <a:ext cx="8524067" cy="3816411"/>
          </a:xfrm>
          <a:prstGeom prst="rect">
            <a:avLst/>
          </a:prstGeom>
          <a:noFill/>
          <a:ln cap="flat" cmpd="sng" w="9525">
            <a:solidFill>
              <a:schemeClr val="accent1"/>
            </a:solidFill>
            <a:prstDash val="solid"/>
            <a:miter lim="800000"/>
            <a:headEnd len="sm" w="sm" type="none"/>
            <a:tailEnd len="sm" w="sm" type="none"/>
          </a:ln>
        </p:spPr>
      </p:pic>
      <p:sp>
        <p:nvSpPr>
          <p:cNvPr id="1732" name="Google Shape;1732;p185"/>
          <p:cNvSpPr/>
          <p:nvPr/>
        </p:nvSpPr>
        <p:spPr>
          <a:xfrm>
            <a:off x="1523639" y="1051612"/>
            <a:ext cx="359400" cy="1572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33" name="Google Shape;1733;p185"/>
          <p:cNvSpPr/>
          <p:nvPr/>
        </p:nvSpPr>
        <p:spPr>
          <a:xfrm>
            <a:off x="2007030" y="2177512"/>
            <a:ext cx="224700" cy="829200"/>
          </a:xfrm>
          <a:prstGeom prst="rightBrace">
            <a:avLst>
              <a:gd fmla="val 8333" name="adj1"/>
              <a:gd fmla="val 50000" name="adj2"/>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734" name="Google Shape;1734;p185"/>
          <p:cNvSpPr txBox="1"/>
          <p:nvPr/>
        </p:nvSpPr>
        <p:spPr>
          <a:xfrm>
            <a:off x="2266231" y="2465976"/>
            <a:ext cx="3306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Enter the customer and end user</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sp>
        <p:nvSpPr>
          <p:cNvPr id="544" name="Google Shape;544;p69"/>
          <p:cNvSpPr/>
          <p:nvPr/>
        </p:nvSpPr>
        <p:spPr>
          <a:xfrm>
            <a:off x="198437" y="2259623"/>
            <a:ext cx="8796000" cy="2567400"/>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45" name="Google Shape;545;p69"/>
          <p:cNvSpPr txBox="1"/>
          <p:nvPr>
            <p:ph idx="12" type="sldNum"/>
          </p:nvPr>
        </p:nvSpPr>
        <p:spPr>
          <a:xfrm>
            <a:off x="7439025" y="4903470"/>
            <a:ext cx="1328400" cy="1410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46" name="Google Shape;546;p6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End Users</a:t>
            </a:r>
            <a:endParaRPr/>
          </a:p>
        </p:txBody>
      </p:sp>
      <p:sp>
        <p:nvSpPr>
          <p:cNvPr id="547" name="Google Shape;547;p6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Customer, End User and Installed Base</a:t>
            </a:r>
            <a:endParaRPr/>
          </a:p>
        </p:txBody>
      </p:sp>
      <p:sp>
        <p:nvSpPr>
          <p:cNvPr id="548" name="Google Shape;548;p69"/>
          <p:cNvSpPr/>
          <p:nvPr/>
        </p:nvSpPr>
        <p:spPr>
          <a:xfrm>
            <a:off x="518014" y="936748"/>
            <a:ext cx="1917600" cy="11670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294A77"/>
                </a:solidFill>
                <a:latin typeface="Arial"/>
                <a:ea typeface="Arial"/>
                <a:cs typeface="Arial"/>
                <a:sym typeface="Arial"/>
              </a:rPr>
              <a:t>The customer is the parent record</a:t>
            </a:r>
            <a:endParaRPr/>
          </a:p>
          <a:p>
            <a:pPr indent="0" lvl="0" marL="0" marR="0" rtl="0" algn="ctr">
              <a:lnSpc>
                <a:spcPct val="100000"/>
              </a:lnSpc>
              <a:spcBef>
                <a:spcPts val="0"/>
              </a:spcBef>
              <a:spcAft>
                <a:spcPts val="0"/>
              </a:spcAft>
              <a:buNone/>
            </a:pPr>
            <a:r>
              <a:t/>
            </a:r>
            <a:endParaRPr b="0" i="0" sz="1400" u="none" cap="none" strike="noStrike">
              <a:solidFill>
                <a:srgbClr val="294A77"/>
              </a:solidFill>
              <a:latin typeface="Arial"/>
              <a:ea typeface="Arial"/>
              <a:cs typeface="Arial"/>
              <a:sym typeface="Arial"/>
            </a:endParaRPr>
          </a:p>
          <a:p>
            <a:pPr indent="0" lvl="0" marL="0" marR="0" rtl="0" algn="ctr">
              <a:lnSpc>
                <a:spcPct val="100000"/>
              </a:lnSpc>
              <a:spcBef>
                <a:spcPts val="0"/>
              </a:spcBef>
              <a:spcAft>
                <a:spcPts val="0"/>
              </a:spcAft>
              <a:buNone/>
            </a:pPr>
            <a:r>
              <a:rPr b="0" i="0" lang="en" sz="1400" u="none" cap="none" strike="noStrike">
                <a:solidFill>
                  <a:srgbClr val="294A77"/>
                </a:solidFill>
                <a:latin typeface="Arial"/>
                <a:ea typeface="Arial"/>
                <a:cs typeface="Arial"/>
                <a:sym typeface="Arial"/>
              </a:rPr>
              <a:t> End Users belong to the customer  </a:t>
            </a:r>
            <a:endParaRPr b="0" i="0" sz="1400" u="none" cap="none" strike="noStrike">
              <a:solidFill>
                <a:srgbClr val="294A77"/>
              </a:solidFill>
              <a:latin typeface="Arial"/>
              <a:ea typeface="Arial"/>
              <a:cs typeface="Arial"/>
              <a:sym typeface="Arial"/>
            </a:endParaRPr>
          </a:p>
        </p:txBody>
      </p:sp>
      <p:cxnSp>
        <p:nvCxnSpPr>
          <p:cNvPr id="549" name="Google Shape;549;p69"/>
          <p:cNvCxnSpPr/>
          <p:nvPr/>
        </p:nvCxnSpPr>
        <p:spPr>
          <a:xfrm>
            <a:off x="3824288" y="3295414"/>
            <a:ext cx="300" cy="880800"/>
          </a:xfrm>
          <a:prstGeom prst="straightConnector1">
            <a:avLst/>
          </a:prstGeom>
          <a:noFill/>
          <a:ln cap="flat" cmpd="sng" w="28575">
            <a:solidFill>
              <a:srgbClr val="191919"/>
            </a:solidFill>
            <a:prstDash val="solid"/>
            <a:round/>
            <a:headEnd len="sm" w="sm" type="none"/>
            <a:tailEnd len="med" w="med" type="stealth"/>
          </a:ln>
        </p:spPr>
      </p:cxnSp>
      <p:sp>
        <p:nvSpPr>
          <p:cNvPr id="550" name="Google Shape;550;p69"/>
          <p:cNvSpPr/>
          <p:nvPr/>
        </p:nvSpPr>
        <p:spPr>
          <a:xfrm>
            <a:off x="7086599" y="2613602"/>
            <a:ext cx="1644300" cy="7362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The customer  code can also be an end user</a:t>
            </a:r>
            <a:endParaRPr b="0" i="0" sz="1400" u="none" cap="none" strike="noStrike">
              <a:solidFill>
                <a:schemeClr val="lt1"/>
              </a:solidFill>
              <a:latin typeface="Arial"/>
              <a:ea typeface="Arial"/>
              <a:cs typeface="Arial"/>
              <a:sym typeface="Arial"/>
            </a:endParaRPr>
          </a:p>
        </p:txBody>
      </p:sp>
      <p:sp>
        <p:nvSpPr>
          <p:cNvPr id="551" name="Google Shape;551;p69"/>
          <p:cNvSpPr/>
          <p:nvPr/>
        </p:nvSpPr>
        <p:spPr>
          <a:xfrm>
            <a:off x="281354" y="2420170"/>
            <a:ext cx="2031000" cy="5208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Each end user must be linked to a customer</a:t>
            </a:r>
            <a:endParaRPr b="0" i="0" sz="1400" u="none" cap="none" strike="noStrike">
              <a:solidFill>
                <a:schemeClr val="lt1"/>
              </a:solidFill>
              <a:latin typeface="Arial"/>
              <a:ea typeface="Arial"/>
              <a:cs typeface="Arial"/>
              <a:sym typeface="Arial"/>
            </a:endParaRPr>
          </a:p>
        </p:txBody>
      </p:sp>
      <p:sp>
        <p:nvSpPr>
          <p:cNvPr id="552" name="Google Shape;552;p69"/>
          <p:cNvSpPr/>
          <p:nvPr/>
        </p:nvSpPr>
        <p:spPr>
          <a:xfrm>
            <a:off x="254977" y="3002540"/>
            <a:ext cx="1958100" cy="5208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Installed items are linked to the end user</a:t>
            </a:r>
            <a:endParaRPr b="0" i="0" sz="1400" u="none" cap="none" strike="noStrike">
              <a:solidFill>
                <a:schemeClr val="lt1"/>
              </a:solidFill>
              <a:latin typeface="Arial"/>
              <a:ea typeface="Arial"/>
              <a:cs typeface="Arial"/>
              <a:sym typeface="Arial"/>
            </a:endParaRPr>
          </a:p>
        </p:txBody>
      </p:sp>
      <p:sp>
        <p:nvSpPr>
          <p:cNvPr id="553" name="Google Shape;553;p69"/>
          <p:cNvSpPr/>
          <p:nvPr/>
        </p:nvSpPr>
        <p:spPr>
          <a:xfrm>
            <a:off x="7377601" y="4415902"/>
            <a:ext cx="1766400" cy="336000"/>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Installed Base</a:t>
            </a:r>
            <a:endParaRPr/>
          </a:p>
        </p:txBody>
      </p:sp>
      <p:sp>
        <p:nvSpPr>
          <p:cNvPr id="554" name="Google Shape;554;p69"/>
          <p:cNvSpPr/>
          <p:nvPr/>
        </p:nvSpPr>
        <p:spPr>
          <a:xfrm>
            <a:off x="3089031" y="4167559"/>
            <a:ext cx="1403700" cy="5079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200" u="none" cap="none" strike="noStrike">
                <a:solidFill>
                  <a:srgbClr val="000000"/>
                </a:solidFill>
                <a:latin typeface="Arial"/>
                <a:ea typeface="Arial"/>
                <a:cs typeface="Arial"/>
                <a:sym typeface="Arial"/>
              </a:rPr>
              <a:t>Installed Item A</a:t>
            </a:r>
            <a:br>
              <a:rPr b="0" i="0" lang="en" sz="1200" u="none" cap="none" strike="noStrike">
                <a:solidFill>
                  <a:srgbClr val="000000"/>
                </a:solidFill>
                <a:latin typeface="Arial"/>
                <a:ea typeface="Arial"/>
                <a:cs typeface="Arial"/>
                <a:sym typeface="Arial"/>
              </a:rPr>
            </a:br>
            <a:r>
              <a:rPr b="0" i="0" lang="en" sz="1200" u="none" cap="none" strike="noStrike">
                <a:solidFill>
                  <a:srgbClr val="000000"/>
                </a:solidFill>
                <a:latin typeface="Arial"/>
                <a:ea typeface="Arial"/>
                <a:cs typeface="Arial"/>
                <a:sym typeface="Arial"/>
              </a:rPr>
              <a:t>Serial #112993-2</a:t>
            </a:r>
            <a:endParaRPr b="0" i="0" sz="1200" u="none" cap="none" strike="noStrike">
              <a:solidFill>
                <a:srgbClr val="000000"/>
              </a:solidFill>
              <a:latin typeface="Arial"/>
              <a:ea typeface="Arial"/>
              <a:cs typeface="Arial"/>
              <a:sym typeface="Arial"/>
            </a:endParaRPr>
          </a:p>
        </p:txBody>
      </p:sp>
      <p:sp>
        <p:nvSpPr>
          <p:cNvPr id="555" name="Google Shape;555;p69"/>
          <p:cNvSpPr/>
          <p:nvPr/>
        </p:nvSpPr>
        <p:spPr>
          <a:xfrm>
            <a:off x="2352962" y="2371244"/>
            <a:ext cx="2079300" cy="9165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Universal Industries</a:t>
            </a:r>
            <a:br>
              <a:rPr b="0" i="0" lang="en" sz="1600" u="none" cap="none" strike="noStrike">
                <a:solidFill>
                  <a:srgbClr val="000000"/>
                </a:solidFill>
                <a:latin typeface="Arial"/>
                <a:ea typeface="Arial"/>
                <a:cs typeface="Arial"/>
                <a:sym typeface="Arial"/>
              </a:rPr>
            </a:br>
            <a:r>
              <a:rPr b="0" i="0" lang="en" sz="1600" u="none" cap="none" strike="noStrike">
                <a:solidFill>
                  <a:srgbClr val="000000"/>
                </a:solidFill>
                <a:latin typeface="Arial"/>
                <a:ea typeface="Arial"/>
                <a:cs typeface="Arial"/>
                <a:sym typeface="Arial"/>
              </a:rPr>
              <a:t>of Chicago</a:t>
            </a:r>
            <a:br>
              <a:rPr b="0" i="0" lang="en" sz="1600" u="none" cap="none" strike="noStrike">
                <a:solidFill>
                  <a:srgbClr val="000000"/>
                </a:solidFill>
                <a:latin typeface="Arial"/>
                <a:ea typeface="Arial"/>
                <a:cs typeface="Arial"/>
                <a:sym typeface="Arial"/>
              </a:rPr>
            </a:br>
            <a:r>
              <a:rPr b="0" i="0" lang="en" sz="1600" u="none" cap="none" strike="noStrike">
                <a:solidFill>
                  <a:srgbClr val="294A77"/>
                </a:solidFill>
                <a:latin typeface="Arial"/>
                <a:ea typeface="Arial"/>
                <a:cs typeface="Arial"/>
                <a:sym typeface="Arial"/>
              </a:rPr>
              <a:t>End User 1005A</a:t>
            </a:r>
            <a:endParaRPr/>
          </a:p>
        </p:txBody>
      </p:sp>
      <p:sp>
        <p:nvSpPr>
          <p:cNvPr id="556" name="Google Shape;556;p69"/>
          <p:cNvSpPr/>
          <p:nvPr/>
        </p:nvSpPr>
        <p:spPr>
          <a:xfrm>
            <a:off x="4859624" y="2371244"/>
            <a:ext cx="2079300" cy="9165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Universal Industries</a:t>
            </a:r>
            <a:br>
              <a:rPr b="0" i="0" lang="en" sz="1600" u="none" cap="none" strike="noStrike">
                <a:solidFill>
                  <a:srgbClr val="000000"/>
                </a:solidFill>
                <a:latin typeface="Arial"/>
                <a:ea typeface="Arial"/>
                <a:cs typeface="Arial"/>
                <a:sym typeface="Arial"/>
              </a:rPr>
            </a:br>
            <a:r>
              <a:rPr b="0" i="0" lang="en" sz="1600" u="none" cap="none" strike="noStrike">
                <a:solidFill>
                  <a:srgbClr val="000000"/>
                </a:solidFill>
                <a:latin typeface="Arial"/>
                <a:ea typeface="Arial"/>
                <a:cs typeface="Arial"/>
                <a:sym typeface="Arial"/>
              </a:rPr>
              <a:t>of Los Angeles</a:t>
            </a:r>
            <a:br>
              <a:rPr b="0" i="0" lang="en" sz="1600" u="none" cap="none" strike="noStrike">
                <a:solidFill>
                  <a:srgbClr val="000000"/>
                </a:solidFill>
                <a:latin typeface="Arial"/>
                <a:ea typeface="Arial"/>
                <a:cs typeface="Arial"/>
                <a:sym typeface="Arial"/>
              </a:rPr>
            </a:br>
            <a:r>
              <a:rPr b="0" i="0" lang="en" sz="1600" u="none" cap="none" strike="noStrike">
                <a:solidFill>
                  <a:srgbClr val="294A77"/>
                </a:solidFill>
                <a:latin typeface="Arial"/>
                <a:ea typeface="Arial"/>
                <a:cs typeface="Arial"/>
                <a:sym typeface="Arial"/>
              </a:rPr>
              <a:t>End User 1005000</a:t>
            </a:r>
            <a:endParaRPr/>
          </a:p>
        </p:txBody>
      </p:sp>
      <p:sp>
        <p:nvSpPr>
          <p:cNvPr id="557" name="Google Shape;557;p69"/>
          <p:cNvSpPr/>
          <p:nvPr/>
        </p:nvSpPr>
        <p:spPr>
          <a:xfrm>
            <a:off x="5108331" y="3648073"/>
            <a:ext cx="1608900" cy="5079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200" u="none" cap="none" strike="noStrike">
                <a:solidFill>
                  <a:srgbClr val="000000"/>
                </a:solidFill>
                <a:latin typeface="Arial"/>
                <a:ea typeface="Arial"/>
                <a:cs typeface="Arial"/>
                <a:sym typeface="Arial"/>
              </a:rPr>
              <a:t>Installed Item A</a:t>
            </a:r>
            <a:br>
              <a:rPr b="0" i="0" lang="en" sz="1200" u="none" cap="none" strike="noStrike">
                <a:solidFill>
                  <a:srgbClr val="000000"/>
                </a:solidFill>
                <a:latin typeface="Arial"/>
                <a:ea typeface="Arial"/>
                <a:cs typeface="Arial"/>
                <a:sym typeface="Arial"/>
              </a:rPr>
            </a:br>
            <a:r>
              <a:rPr b="0" i="0" lang="en" sz="1200" u="none" cap="none" strike="noStrike">
                <a:solidFill>
                  <a:srgbClr val="000000"/>
                </a:solidFill>
                <a:latin typeface="Arial"/>
                <a:ea typeface="Arial"/>
                <a:cs typeface="Arial"/>
                <a:sym typeface="Arial"/>
              </a:rPr>
              <a:t>Serial # 112996-5</a:t>
            </a:r>
            <a:endParaRPr/>
          </a:p>
        </p:txBody>
      </p:sp>
      <p:sp>
        <p:nvSpPr>
          <p:cNvPr id="558" name="Google Shape;558;p69"/>
          <p:cNvSpPr/>
          <p:nvPr/>
        </p:nvSpPr>
        <p:spPr>
          <a:xfrm>
            <a:off x="3443410" y="1055688"/>
            <a:ext cx="2368200" cy="916500"/>
          </a:xfrm>
          <a:prstGeom prst="roundRect">
            <a:avLst>
              <a:gd fmla="val 16667" name="adj"/>
            </a:avLst>
          </a:prstGeom>
          <a:solidFill>
            <a:schemeClr val="lt1"/>
          </a:solidFill>
          <a:ln cap="flat" cmpd="sng" w="9525">
            <a:solidFill>
              <a:schemeClr val="dk1"/>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Universal Industries</a:t>
            </a:r>
            <a:endParaRPr/>
          </a:p>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of Los Angeles</a:t>
            </a:r>
            <a:br>
              <a:rPr b="0" i="0" lang="en" sz="2000" u="none" cap="none" strike="noStrike">
                <a:solidFill>
                  <a:srgbClr val="000000"/>
                </a:solidFill>
                <a:latin typeface="Arial"/>
                <a:ea typeface="Arial"/>
                <a:cs typeface="Arial"/>
                <a:sym typeface="Arial"/>
              </a:rPr>
            </a:br>
            <a:r>
              <a:rPr b="0" i="0" lang="en" sz="1600" u="none" cap="none" strike="noStrike">
                <a:solidFill>
                  <a:srgbClr val="294A77"/>
                </a:solidFill>
                <a:latin typeface="Arial"/>
                <a:ea typeface="Arial"/>
                <a:cs typeface="Arial"/>
                <a:sym typeface="Arial"/>
              </a:rPr>
              <a:t>Customer 1005000</a:t>
            </a:r>
            <a:endParaRPr/>
          </a:p>
        </p:txBody>
      </p:sp>
      <p:sp>
        <p:nvSpPr>
          <p:cNvPr id="559" name="Google Shape;559;p69"/>
          <p:cNvSpPr/>
          <p:nvPr/>
        </p:nvSpPr>
        <p:spPr>
          <a:xfrm>
            <a:off x="1802421" y="3639277"/>
            <a:ext cx="1494600" cy="5079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200" u="none" cap="none" strike="noStrike">
                <a:solidFill>
                  <a:srgbClr val="000000"/>
                </a:solidFill>
                <a:latin typeface="Arial"/>
                <a:ea typeface="Arial"/>
                <a:cs typeface="Arial"/>
                <a:sym typeface="Arial"/>
              </a:rPr>
              <a:t>Installed Item B Serial # 112993-1</a:t>
            </a:r>
            <a:endParaRPr/>
          </a:p>
        </p:txBody>
      </p:sp>
      <p:cxnSp>
        <p:nvCxnSpPr>
          <p:cNvPr id="560" name="Google Shape;560;p69"/>
          <p:cNvCxnSpPr/>
          <p:nvPr/>
        </p:nvCxnSpPr>
        <p:spPr>
          <a:xfrm>
            <a:off x="5195156" y="1991406"/>
            <a:ext cx="0" cy="250800"/>
          </a:xfrm>
          <a:prstGeom prst="straightConnector1">
            <a:avLst/>
          </a:prstGeom>
          <a:noFill/>
          <a:ln cap="flat" cmpd="sng" w="28575">
            <a:solidFill>
              <a:srgbClr val="191919"/>
            </a:solidFill>
            <a:prstDash val="solid"/>
            <a:round/>
            <a:headEnd len="sm" w="sm" type="none"/>
            <a:tailEnd len="med" w="med" type="stealth"/>
          </a:ln>
        </p:spPr>
      </p:cxnSp>
      <p:cxnSp>
        <p:nvCxnSpPr>
          <p:cNvPr id="561" name="Google Shape;561;p69"/>
          <p:cNvCxnSpPr/>
          <p:nvPr/>
        </p:nvCxnSpPr>
        <p:spPr>
          <a:xfrm>
            <a:off x="4213349" y="1985544"/>
            <a:ext cx="0" cy="250800"/>
          </a:xfrm>
          <a:prstGeom prst="straightConnector1">
            <a:avLst/>
          </a:prstGeom>
          <a:noFill/>
          <a:ln cap="flat" cmpd="sng" w="28575">
            <a:solidFill>
              <a:srgbClr val="191919"/>
            </a:solidFill>
            <a:prstDash val="solid"/>
            <a:round/>
            <a:headEnd len="sm" w="sm" type="none"/>
            <a:tailEnd len="med" w="med" type="stealth"/>
          </a:ln>
        </p:spPr>
      </p:cxnSp>
      <p:cxnSp>
        <p:nvCxnSpPr>
          <p:cNvPr id="562" name="Google Shape;562;p69"/>
          <p:cNvCxnSpPr/>
          <p:nvPr/>
        </p:nvCxnSpPr>
        <p:spPr>
          <a:xfrm>
            <a:off x="5873262" y="3297116"/>
            <a:ext cx="0" cy="342900"/>
          </a:xfrm>
          <a:prstGeom prst="straightConnector1">
            <a:avLst/>
          </a:prstGeom>
          <a:noFill/>
          <a:ln cap="flat" cmpd="sng" w="28575">
            <a:solidFill>
              <a:srgbClr val="191919"/>
            </a:solidFill>
            <a:prstDash val="solid"/>
            <a:round/>
            <a:headEnd len="sm" w="sm" type="none"/>
            <a:tailEnd len="med" w="med" type="stealth"/>
          </a:ln>
        </p:spPr>
      </p:cxnSp>
      <p:cxnSp>
        <p:nvCxnSpPr>
          <p:cNvPr id="563" name="Google Shape;563;p69"/>
          <p:cNvCxnSpPr/>
          <p:nvPr/>
        </p:nvCxnSpPr>
        <p:spPr>
          <a:xfrm>
            <a:off x="2904393" y="3300047"/>
            <a:ext cx="0" cy="342900"/>
          </a:xfrm>
          <a:prstGeom prst="straightConnector1">
            <a:avLst/>
          </a:prstGeom>
          <a:noFill/>
          <a:ln cap="flat" cmpd="sng" w="28575">
            <a:solidFill>
              <a:srgbClr val="191919"/>
            </a:solidFill>
            <a:prstDash val="solid"/>
            <a:round/>
            <a:headEnd len="sm" w="sm" type="none"/>
            <a:tailEnd len="med" w="med" type="stealth"/>
          </a:ln>
        </p:spPr>
      </p:cxn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8" name="Shape 1738"/>
        <p:cNvGrpSpPr/>
        <p:nvPr/>
      </p:nvGrpSpPr>
      <p:grpSpPr>
        <a:xfrm>
          <a:off x="0" y="0"/>
          <a:ext cx="0" cy="0"/>
          <a:chOff x="0" y="0"/>
          <a:chExt cx="0" cy="0"/>
        </a:xfrm>
      </p:grpSpPr>
      <p:sp>
        <p:nvSpPr>
          <p:cNvPr id="1739" name="Google Shape;1739;p18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40" name="Google Shape;1740;p18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41" name="Google Shape;1741;p18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42" name="Google Shape;1742;p18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Service Types</a:t>
            </a:r>
            <a:endParaRPr/>
          </a:p>
        </p:txBody>
      </p:sp>
      <p:sp>
        <p:nvSpPr>
          <p:cNvPr id="1743" name="Google Shape;1743;p186"/>
          <p:cNvSpPr/>
          <p:nvPr/>
        </p:nvSpPr>
        <p:spPr>
          <a:xfrm>
            <a:off x="1755505" y="1032994"/>
            <a:ext cx="5383800" cy="569400"/>
          </a:xfrm>
          <a:prstGeom prst="roundRect">
            <a:avLst>
              <a:gd fmla="val 16667" name="adj"/>
            </a:avLst>
          </a:prstGeom>
          <a:solidFill>
            <a:schemeClr val="accent3"/>
          </a:solidFill>
          <a:ln>
            <a:noFill/>
          </a:ln>
          <a:effectLst>
            <a:outerShdw blurRad="50800" rotWithShape="0" algn="tl" dir="2700000" dist="38100">
              <a:srgbClr val="000000">
                <a:alpha val="40000"/>
              </a:srgbClr>
            </a:outerShdw>
          </a:effectLst>
        </p:spPr>
        <p:txBody>
          <a:bodyPr anchorCtr="1"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2400" u="none" cap="none" strike="noStrike">
                <a:solidFill>
                  <a:srgbClr val="000000"/>
                </a:solidFill>
                <a:latin typeface="Arial"/>
                <a:ea typeface="Arial"/>
                <a:cs typeface="Arial"/>
                <a:sym typeface="Arial"/>
              </a:rPr>
              <a:t>SERVICE TYPE</a:t>
            </a:r>
            <a:endParaRPr/>
          </a:p>
        </p:txBody>
      </p:sp>
      <p:sp>
        <p:nvSpPr>
          <p:cNvPr id="1744" name="Google Shape;1744;p186"/>
          <p:cNvSpPr/>
          <p:nvPr/>
        </p:nvSpPr>
        <p:spPr>
          <a:xfrm>
            <a:off x="3321861" y="3043238"/>
            <a:ext cx="2250300" cy="1728900"/>
          </a:xfrm>
          <a:prstGeom prst="roundRect">
            <a:avLst>
              <a:gd fmla="val 16667" name="adj"/>
            </a:avLst>
          </a:prstGeom>
          <a:solidFill>
            <a:schemeClr val="accent3"/>
          </a:solidFill>
          <a:ln>
            <a:noFill/>
          </a:ln>
          <a:effectLst>
            <a:outerShdw blurRad="50800" rotWithShape="0" algn="tl" dir="2700000" dist="38100">
              <a:srgbClr val="000000">
                <a:alpha val="40000"/>
              </a:srgbClr>
            </a:outerShdw>
          </a:effectLst>
        </p:spPr>
        <p:txBody>
          <a:bodyPr anchorCtr="1" anchor="t" bIns="45700" lIns="91425" spcFirstLastPara="1" rIns="91425" wrap="square" tIns="45700">
            <a:noAutofit/>
          </a:bodyPr>
          <a:lstStyle/>
          <a:p>
            <a:pPr indent="-171450" lvl="0" marL="17145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RMAs</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Product Line</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Restocking Charge</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Credit Price List</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Ship Before Return</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Levels of Service</a:t>
            </a:r>
            <a:endParaRPr/>
          </a:p>
        </p:txBody>
      </p:sp>
      <p:sp>
        <p:nvSpPr>
          <p:cNvPr id="1745" name="Google Shape;1745;p186"/>
          <p:cNvSpPr/>
          <p:nvPr/>
        </p:nvSpPr>
        <p:spPr>
          <a:xfrm>
            <a:off x="435774" y="2158979"/>
            <a:ext cx="2221800" cy="17748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1" anchor="t" bIns="45700" lIns="91425" spcFirstLastPara="1" rIns="91425" wrap="square" tIns="45700">
            <a:noAutofit/>
          </a:bodyPr>
          <a:lstStyle/>
          <a:p>
            <a:pPr indent="-171450" lvl="0" marL="17145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Service Contracts</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Product Line</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Duration</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Contract Price List</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Levels of Service</a:t>
            </a:r>
            <a:endParaRPr/>
          </a:p>
        </p:txBody>
      </p:sp>
      <p:sp>
        <p:nvSpPr>
          <p:cNvPr id="1746" name="Google Shape;1746;p186"/>
          <p:cNvSpPr/>
          <p:nvPr/>
        </p:nvSpPr>
        <p:spPr>
          <a:xfrm>
            <a:off x="6315083" y="2175653"/>
            <a:ext cx="2221800" cy="17748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1" anchor="t" bIns="45700" lIns="91425" spcFirstLastPara="1" rIns="91425" wrap="square" tIns="45700">
            <a:noAutofit/>
          </a:bodyPr>
          <a:lstStyle/>
          <a:p>
            <a:pPr indent="-171450" lvl="0" marL="17145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Service Orders</a:t>
            </a:r>
            <a:endParaRPr b="0" i="0" sz="18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800"/>
              <a:buFont typeface="Arial"/>
              <a:buChar char="l"/>
            </a:pPr>
            <a:r>
              <a:rPr b="0" i="0" lang="en" sz="1600" u="none" cap="none" strike="noStrike">
                <a:solidFill>
                  <a:srgbClr val="000000"/>
                </a:solidFill>
                <a:latin typeface="Arial"/>
                <a:ea typeface="Arial"/>
                <a:cs typeface="Arial"/>
                <a:sym typeface="Arial"/>
              </a:rPr>
              <a:t> </a:t>
            </a:r>
            <a:r>
              <a:rPr b="0" i="0" lang="en" sz="1400" u="none" cap="none" strike="noStrike">
                <a:solidFill>
                  <a:srgbClr val="000000"/>
                </a:solidFill>
                <a:latin typeface="Arial"/>
                <a:ea typeface="Arial"/>
                <a:cs typeface="Arial"/>
                <a:sym typeface="Arial"/>
              </a:rPr>
              <a:t>Product Line</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 Response Times</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 Call Price List</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 Priority</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 Coverage Hours</a:t>
            </a:r>
            <a:endParaRPr/>
          </a:p>
          <a:p>
            <a:pPr indent="-171450" lvl="0" marL="171450" marR="0" rtl="0" algn="l">
              <a:lnSpc>
                <a:spcPct val="100000"/>
              </a:lnSpc>
              <a:spcBef>
                <a:spcPts val="0"/>
              </a:spcBef>
              <a:spcAft>
                <a:spcPts val="0"/>
              </a:spcAft>
              <a:buClr>
                <a:srgbClr val="000000"/>
              </a:buClr>
              <a:buSzPts val="700"/>
              <a:buFont typeface="Arial"/>
              <a:buChar char="l"/>
            </a:pPr>
            <a:r>
              <a:rPr b="0" i="0" lang="en" sz="1400" u="none" cap="none" strike="noStrike">
                <a:solidFill>
                  <a:srgbClr val="000000"/>
                </a:solidFill>
                <a:latin typeface="Arial"/>
                <a:ea typeface="Arial"/>
                <a:cs typeface="Arial"/>
                <a:sym typeface="Arial"/>
              </a:rPr>
              <a:t> Levels of Service</a:t>
            </a:r>
            <a:endParaRPr/>
          </a:p>
        </p:txBody>
      </p:sp>
      <p:cxnSp>
        <p:nvCxnSpPr>
          <p:cNvPr id="1747" name="Google Shape;1747;p186"/>
          <p:cNvCxnSpPr>
            <a:stCxn id="1743" idx="2"/>
            <a:endCxn id="1744" idx="0"/>
          </p:cNvCxnSpPr>
          <p:nvPr/>
        </p:nvCxnSpPr>
        <p:spPr>
          <a:xfrm flipH="1" rot="-5400000">
            <a:off x="3727255" y="2322544"/>
            <a:ext cx="1440900" cy="600"/>
          </a:xfrm>
          <a:prstGeom prst="bentConnector3">
            <a:avLst>
              <a:gd fmla="val 50000" name="adj1"/>
            </a:avLst>
          </a:prstGeom>
          <a:noFill/>
          <a:ln cap="flat" cmpd="sng" w="28575">
            <a:solidFill>
              <a:srgbClr val="191919"/>
            </a:solidFill>
            <a:prstDash val="solid"/>
            <a:round/>
            <a:headEnd len="med" w="med" type="none"/>
            <a:tailEnd len="med" w="med" type="stealth"/>
          </a:ln>
        </p:spPr>
      </p:cxnSp>
      <p:sp>
        <p:nvSpPr>
          <p:cNvPr id="1748" name="Google Shape;1748;p186"/>
          <p:cNvSpPr/>
          <p:nvPr/>
        </p:nvSpPr>
        <p:spPr>
          <a:xfrm>
            <a:off x="4247198" y="1690992"/>
            <a:ext cx="1482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49" name="Google Shape;1749;p186"/>
          <p:cNvSpPr/>
          <p:nvPr/>
        </p:nvSpPr>
        <p:spPr>
          <a:xfrm>
            <a:off x="4713923" y="1690992"/>
            <a:ext cx="1482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1750" name="Google Shape;1750;p186"/>
          <p:cNvCxnSpPr>
            <a:endCxn id="1745" idx="0"/>
          </p:cNvCxnSpPr>
          <p:nvPr/>
        </p:nvCxnSpPr>
        <p:spPr>
          <a:xfrm flipH="1">
            <a:off x="1546674" y="1605179"/>
            <a:ext cx="2774700" cy="553800"/>
          </a:xfrm>
          <a:prstGeom prst="bentConnector3">
            <a:avLst>
              <a:gd fmla="val 3" name="adj1"/>
            </a:avLst>
          </a:prstGeom>
          <a:noFill/>
          <a:ln cap="flat" cmpd="sng" w="28575">
            <a:solidFill>
              <a:srgbClr val="191919"/>
            </a:solidFill>
            <a:prstDash val="solid"/>
            <a:round/>
            <a:headEnd len="med" w="med" type="none"/>
            <a:tailEnd len="med" w="med" type="stealth"/>
          </a:ln>
        </p:spPr>
      </p:cxnSp>
      <p:cxnSp>
        <p:nvCxnSpPr>
          <p:cNvPr id="1751" name="Google Shape;1751;p186"/>
          <p:cNvCxnSpPr/>
          <p:nvPr/>
        </p:nvCxnSpPr>
        <p:spPr>
          <a:xfrm>
            <a:off x="4621054" y="1623424"/>
            <a:ext cx="2661900" cy="552300"/>
          </a:xfrm>
          <a:prstGeom prst="bentConnector4">
            <a:avLst>
              <a:gd fmla="val -269" name="adj1"/>
              <a:gd fmla="val 44524" name="adj2"/>
            </a:avLst>
          </a:prstGeom>
          <a:noFill/>
          <a:ln cap="flat" cmpd="sng" w="28575">
            <a:solidFill>
              <a:srgbClr val="191919"/>
            </a:solidFill>
            <a:prstDash val="solid"/>
            <a:round/>
            <a:headEnd len="med" w="med" type="none"/>
            <a:tailEnd len="med" w="med" type="stealth"/>
          </a:ln>
        </p:spPr>
      </p:cxn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5" name="Shape 1755"/>
        <p:cNvGrpSpPr/>
        <p:nvPr/>
      </p:nvGrpSpPr>
      <p:grpSpPr>
        <a:xfrm>
          <a:off x="0" y="0"/>
          <a:ext cx="0" cy="0"/>
          <a:chOff x="0" y="0"/>
          <a:chExt cx="0" cy="0"/>
        </a:xfrm>
      </p:grpSpPr>
      <p:sp>
        <p:nvSpPr>
          <p:cNvPr id="1756" name="Google Shape;1756;p187"/>
          <p:cNvSpPr txBox="1"/>
          <p:nvPr>
            <p:ph idx="1" type="body"/>
          </p:nvPr>
        </p:nvSpPr>
        <p:spPr>
          <a:xfrm>
            <a:off x="307181" y="1032933"/>
            <a:ext cx="85260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57" name="Google Shape;1757;p18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58" name="Google Shape;1758;p18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59" name="Google Shape;1759;p18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Service Types</a:t>
            </a:r>
            <a:endParaRPr/>
          </a:p>
        </p:txBody>
      </p:sp>
      <p:pic>
        <p:nvPicPr>
          <p:cNvPr id="1760" name="Google Shape;1760;p187"/>
          <p:cNvPicPr preferRelativeResize="0"/>
          <p:nvPr/>
        </p:nvPicPr>
        <p:blipFill rotWithShape="1">
          <a:blip r:embed="rId3">
            <a:alphaModFix/>
          </a:blip>
          <a:srcRect b="0" l="0" r="0" t="0"/>
          <a:stretch/>
        </p:blipFill>
        <p:spPr>
          <a:xfrm>
            <a:off x="307181" y="1025449"/>
            <a:ext cx="8536783" cy="3810022"/>
          </a:xfrm>
          <a:prstGeom prst="rect">
            <a:avLst/>
          </a:prstGeom>
          <a:noFill/>
          <a:ln cap="flat" cmpd="sng" w="9525">
            <a:solidFill>
              <a:schemeClr val="accent1"/>
            </a:solidFill>
            <a:prstDash val="solid"/>
            <a:miter lim="800000"/>
            <a:headEnd len="sm" w="sm" type="none"/>
            <a:tailEnd len="sm" w="sm" type="none"/>
          </a:ln>
        </p:spPr>
      </p:pic>
      <p:sp>
        <p:nvSpPr>
          <p:cNvPr id="1761" name="Google Shape;1761;p187"/>
          <p:cNvSpPr txBox="1"/>
          <p:nvPr/>
        </p:nvSpPr>
        <p:spPr>
          <a:xfrm>
            <a:off x="2169799" y="3273531"/>
            <a:ext cx="3306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Service Order or Contract provides the coverage</a:t>
            </a:r>
            <a:endParaRPr b="1" i="0" sz="1000" u="none" cap="none" strike="noStrike">
              <a:solidFill>
                <a:schemeClr val="accent2"/>
              </a:solidFill>
              <a:latin typeface="Arial"/>
              <a:ea typeface="Arial"/>
              <a:cs typeface="Arial"/>
              <a:sym typeface="Arial"/>
            </a:endParaRPr>
          </a:p>
        </p:txBody>
      </p:sp>
      <p:sp>
        <p:nvSpPr>
          <p:cNvPr id="1762" name="Google Shape;1762;p187"/>
          <p:cNvSpPr/>
          <p:nvPr/>
        </p:nvSpPr>
        <p:spPr>
          <a:xfrm>
            <a:off x="872711" y="3577834"/>
            <a:ext cx="1932600" cy="1806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63" name="Google Shape;1763;p187"/>
          <p:cNvSpPr/>
          <p:nvPr/>
        </p:nvSpPr>
        <p:spPr>
          <a:xfrm>
            <a:off x="1974703" y="3267404"/>
            <a:ext cx="224700" cy="270000"/>
          </a:xfrm>
          <a:prstGeom prst="rightBrace">
            <a:avLst>
              <a:gd fmla="val 8333" name="adj1"/>
              <a:gd fmla="val 50000" name="adj2"/>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7" name="Shape 1767"/>
        <p:cNvGrpSpPr/>
        <p:nvPr/>
      </p:nvGrpSpPr>
      <p:grpSpPr>
        <a:xfrm>
          <a:off x="0" y="0"/>
          <a:ext cx="0" cy="0"/>
          <a:chOff x="0" y="0"/>
          <a:chExt cx="0" cy="0"/>
        </a:xfrm>
      </p:grpSpPr>
      <p:sp>
        <p:nvSpPr>
          <p:cNvPr id="1768" name="Google Shape;1768;p18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69" name="Google Shape;1769;p18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70" name="Google Shape;1770;p18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71" name="Google Shape;1771;p18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Return and Replacement Lines</a:t>
            </a:r>
            <a:endParaRPr/>
          </a:p>
        </p:txBody>
      </p:sp>
      <p:pic>
        <p:nvPicPr>
          <p:cNvPr id="1772" name="Google Shape;1772;p188"/>
          <p:cNvPicPr preferRelativeResize="0"/>
          <p:nvPr/>
        </p:nvPicPr>
        <p:blipFill rotWithShape="1">
          <a:blip r:embed="rId3">
            <a:alphaModFix/>
          </a:blip>
          <a:srcRect b="0" l="0" r="0" t="0"/>
          <a:stretch/>
        </p:blipFill>
        <p:spPr>
          <a:xfrm>
            <a:off x="308769" y="1032616"/>
            <a:ext cx="8528050" cy="3803704"/>
          </a:xfrm>
          <a:prstGeom prst="rect">
            <a:avLst/>
          </a:prstGeom>
          <a:noFill/>
          <a:ln cap="flat" cmpd="sng" w="9525">
            <a:solidFill>
              <a:schemeClr val="accent1"/>
            </a:solidFill>
            <a:prstDash val="solid"/>
            <a:miter lim="800000"/>
            <a:headEnd len="sm" w="sm" type="none"/>
            <a:tailEnd len="sm" w="sm" type="none"/>
          </a:ln>
        </p:spPr>
      </p:pic>
      <p:sp>
        <p:nvSpPr>
          <p:cNvPr id="1773" name="Google Shape;1773;p188"/>
          <p:cNvSpPr/>
          <p:nvPr/>
        </p:nvSpPr>
        <p:spPr>
          <a:xfrm>
            <a:off x="7373524" y="2377684"/>
            <a:ext cx="370200" cy="408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74" name="Google Shape;1774;p188"/>
          <p:cNvSpPr/>
          <p:nvPr/>
        </p:nvSpPr>
        <p:spPr>
          <a:xfrm>
            <a:off x="4411248" y="2765827"/>
            <a:ext cx="382200" cy="17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75" name="Google Shape;1775;p188"/>
          <p:cNvSpPr txBox="1"/>
          <p:nvPr/>
        </p:nvSpPr>
        <p:spPr>
          <a:xfrm>
            <a:off x="5370199" y="2830619"/>
            <a:ext cx="33066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Saving the return line with the Replace field as yes will prompt to add a replacement item and link both lines to each other</a:t>
            </a:r>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9" name="Shape 1779"/>
        <p:cNvGrpSpPr/>
        <p:nvPr/>
      </p:nvGrpSpPr>
      <p:grpSpPr>
        <a:xfrm>
          <a:off x="0" y="0"/>
          <a:ext cx="0" cy="0"/>
          <a:chOff x="0" y="0"/>
          <a:chExt cx="0" cy="0"/>
        </a:xfrm>
      </p:grpSpPr>
      <p:sp>
        <p:nvSpPr>
          <p:cNvPr id="1780" name="Google Shape;1780;p18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781" name="Google Shape;1781;p18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82" name="Google Shape;1782;p18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83" name="Google Shape;1783;p18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Return and Replacement Lines</a:t>
            </a:r>
            <a:endParaRPr/>
          </a:p>
        </p:txBody>
      </p:sp>
      <p:pic>
        <p:nvPicPr>
          <p:cNvPr id="1784" name="Google Shape;1784;p189"/>
          <p:cNvPicPr preferRelativeResize="0"/>
          <p:nvPr/>
        </p:nvPicPr>
        <p:blipFill rotWithShape="1">
          <a:blip r:embed="rId3">
            <a:alphaModFix/>
          </a:blip>
          <a:srcRect b="0" l="0" r="0" t="0"/>
          <a:stretch/>
        </p:blipFill>
        <p:spPr>
          <a:xfrm>
            <a:off x="300038" y="1035844"/>
            <a:ext cx="8536782" cy="3807618"/>
          </a:xfrm>
          <a:prstGeom prst="rect">
            <a:avLst/>
          </a:prstGeom>
          <a:noFill/>
          <a:ln cap="flat" cmpd="sng" w="9525">
            <a:solidFill>
              <a:schemeClr val="accent1"/>
            </a:solidFill>
            <a:prstDash val="solid"/>
            <a:miter lim="800000"/>
            <a:headEnd len="sm" w="sm" type="none"/>
            <a:tailEnd len="sm" w="sm" type="none"/>
          </a:ln>
        </p:spPr>
      </p:pic>
      <p:sp>
        <p:nvSpPr>
          <p:cNvPr id="1785" name="Google Shape;1785;p189"/>
          <p:cNvSpPr/>
          <p:nvPr/>
        </p:nvSpPr>
        <p:spPr>
          <a:xfrm>
            <a:off x="1537081" y="2384828"/>
            <a:ext cx="634500" cy="408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86" name="Google Shape;1786;p189"/>
          <p:cNvSpPr/>
          <p:nvPr/>
        </p:nvSpPr>
        <p:spPr>
          <a:xfrm>
            <a:off x="1553750" y="3623078"/>
            <a:ext cx="634500" cy="408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1787" name="Google Shape;1787;p189"/>
          <p:cNvCxnSpPr/>
          <p:nvPr/>
        </p:nvCxnSpPr>
        <p:spPr>
          <a:xfrm flipH="1">
            <a:off x="1850175" y="2864644"/>
            <a:ext cx="7200" cy="671400"/>
          </a:xfrm>
          <a:prstGeom prst="straightConnector1">
            <a:avLst/>
          </a:prstGeom>
          <a:noFill/>
          <a:ln cap="flat" cmpd="sng" w="25400">
            <a:solidFill>
              <a:schemeClr val="accent2"/>
            </a:solidFill>
            <a:prstDash val="solid"/>
            <a:round/>
            <a:headEnd len="med" w="med" type="stealth"/>
            <a:tailEnd len="med" w="med" type="stealth"/>
          </a:ln>
        </p:spPr>
      </p:cxn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1" name="Shape 1791"/>
        <p:cNvGrpSpPr/>
        <p:nvPr/>
      </p:nvGrpSpPr>
      <p:grpSpPr>
        <a:xfrm>
          <a:off x="0" y="0"/>
          <a:ext cx="0" cy="0"/>
          <a:chOff x="0" y="0"/>
          <a:chExt cx="0" cy="0"/>
        </a:xfrm>
      </p:grpSpPr>
      <p:sp>
        <p:nvSpPr>
          <p:cNvPr id="1792" name="Google Shape;1792;p19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RMA charge types provide the ability to</a:t>
            </a:r>
            <a:endParaRPr/>
          </a:p>
          <a:p>
            <a:pPr indent="-342900" lvl="1" marL="914400" rtl="0" algn="l">
              <a:lnSpc>
                <a:spcPct val="95000"/>
              </a:lnSpc>
              <a:spcBef>
                <a:spcPts val="500"/>
              </a:spcBef>
              <a:spcAft>
                <a:spcPts val="0"/>
              </a:spcAft>
              <a:buSzPts val="1800"/>
              <a:buChar char="–"/>
            </a:pPr>
            <a:r>
              <a:rPr lang="en"/>
              <a:t>Cover some items under warranty</a:t>
            </a:r>
            <a:endParaRPr/>
          </a:p>
          <a:p>
            <a:pPr indent="-342900" lvl="1" marL="914400" rtl="0" algn="l">
              <a:lnSpc>
                <a:spcPct val="95000"/>
              </a:lnSpc>
              <a:spcBef>
                <a:spcPts val="500"/>
              </a:spcBef>
              <a:spcAft>
                <a:spcPts val="0"/>
              </a:spcAft>
              <a:buSzPts val="1800"/>
              <a:buChar char="–"/>
            </a:pPr>
            <a:r>
              <a:rPr lang="en"/>
              <a:t>Cover some items under contract</a:t>
            </a:r>
            <a:endParaRPr/>
          </a:p>
          <a:p>
            <a:pPr indent="-342900" lvl="1" marL="914400" rtl="0" algn="l">
              <a:lnSpc>
                <a:spcPct val="95000"/>
              </a:lnSpc>
              <a:spcBef>
                <a:spcPts val="500"/>
              </a:spcBef>
              <a:spcAft>
                <a:spcPts val="0"/>
              </a:spcAft>
              <a:buSzPts val="1800"/>
              <a:buChar char="–"/>
            </a:pPr>
            <a:r>
              <a:rPr lang="en"/>
              <a:t>Make other items chargeable</a:t>
            </a:r>
            <a:endParaRPr/>
          </a:p>
          <a:p>
            <a:pPr indent="-342900" lvl="1" marL="914400" rtl="0" algn="l">
              <a:lnSpc>
                <a:spcPct val="95000"/>
              </a:lnSpc>
              <a:spcBef>
                <a:spcPts val="500"/>
              </a:spcBef>
              <a:spcAft>
                <a:spcPts val="0"/>
              </a:spcAft>
              <a:buSzPts val="1800"/>
              <a:buChar char="–"/>
            </a:pPr>
            <a:r>
              <a:rPr lang="en"/>
              <a:t>Provide a replacement item free as a goodwill gesture</a:t>
            </a:r>
            <a:endParaRPr/>
          </a:p>
          <a:p>
            <a:pPr indent="-361950" lvl="0" marL="457200" rtl="0" algn="l">
              <a:lnSpc>
                <a:spcPct val="95000"/>
              </a:lnSpc>
              <a:spcBef>
                <a:spcPts val="0"/>
              </a:spcBef>
              <a:spcAft>
                <a:spcPts val="0"/>
              </a:spcAft>
              <a:buSzPts val="2100"/>
              <a:buNone/>
            </a:pPr>
            <a:r>
              <a:t/>
            </a:r>
            <a:endParaRPr/>
          </a:p>
        </p:txBody>
      </p:sp>
      <p:sp>
        <p:nvSpPr>
          <p:cNvPr id="1793" name="Google Shape;1793;p19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794" name="Google Shape;1794;p19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795" name="Google Shape;1795;p19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Changing Coverage</a:t>
            </a:r>
            <a:endParaRPr/>
          </a:p>
        </p:txBody>
      </p:sp>
      <p:sp>
        <p:nvSpPr>
          <p:cNvPr id="1796" name="Google Shape;1796;p190"/>
          <p:cNvSpPr/>
          <p:nvPr/>
        </p:nvSpPr>
        <p:spPr>
          <a:xfrm>
            <a:off x="908748" y="2767080"/>
            <a:ext cx="2743200" cy="933300"/>
          </a:xfrm>
          <a:prstGeom prst="roundRect">
            <a:avLst>
              <a:gd fmla="val 16667" name="adj"/>
            </a:avLst>
          </a:prstGeom>
          <a:solidFill>
            <a:schemeClr val="lt1"/>
          </a:solidFill>
          <a:ln cap="flat" cmpd="sng" w="9525">
            <a:solidFill>
              <a:srgbClr val="3F3F3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171450" lvl="0" marL="17145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Replacement Shipment:</a:t>
            </a:r>
            <a:endParaRPr/>
          </a:p>
          <a:p>
            <a:pPr indent="-171450" lvl="0" marL="171450" marR="0" rtl="0" algn="l">
              <a:lnSpc>
                <a:spcPct val="100000"/>
              </a:lnSpc>
              <a:spcBef>
                <a:spcPts val="0"/>
              </a:spcBef>
              <a:spcAft>
                <a:spcPts val="0"/>
              </a:spcAft>
              <a:buClr>
                <a:srgbClr val="000000"/>
              </a:buClr>
              <a:buSzPts val="1400"/>
              <a:buFont typeface="Arial"/>
              <a:buChar char="•"/>
            </a:pPr>
            <a:r>
              <a:rPr b="0" i="0" lang="en" sz="1400" u="none" cap="none" strike="noStrike">
                <a:solidFill>
                  <a:schemeClr val="dk1"/>
                </a:solidFill>
                <a:latin typeface="Arial"/>
                <a:ea typeface="Arial"/>
                <a:cs typeface="Arial"/>
                <a:sym typeface="Arial"/>
              </a:rPr>
              <a:t>One Power Cord</a:t>
            </a:r>
            <a:endParaRPr/>
          </a:p>
          <a:p>
            <a:pPr indent="-171450" lvl="0" marL="171450" marR="0" rtl="0" algn="l">
              <a:lnSpc>
                <a:spcPct val="100000"/>
              </a:lnSpc>
              <a:spcBef>
                <a:spcPts val="0"/>
              </a:spcBef>
              <a:spcAft>
                <a:spcPts val="0"/>
              </a:spcAft>
              <a:buClr>
                <a:srgbClr val="000000"/>
              </a:buClr>
              <a:buSzPts val="1400"/>
              <a:buFont typeface="Arial"/>
              <a:buChar char="•"/>
            </a:pPr>
            <a:r>
              <a:rPr b="0" i="0" lang="en" sz="1400" u="none" cap="none" strike="noStrike">
                <a:solidFill>
                  <a:schemeClr val="dk1"/>
                </a:solidFill>
                <a:latin typeface="Arial"/>
                <a:ea typeface="Arial"/>
                <a:cs typeface="Arial"/>
                <a:sym typeface="Arial"/>
              </a:rPr>
              <a:t>One Pump</a:t>
            </a:r>
            <a:endParaRPr b="0" i="0" sz="1400" u="none" cap="none" strike="noStrike">
              <a:solidFill>
                <a:schemeClr val="dk1"/>
              </a:solidFill>
              <a:latin typeface="Arial"/>
              <a:ea typeface="Arial"/>
              <a:cs typeface="Arial"/>
              <a:sym typeface="Arial"/>
            </a:endParaRPr>
          </a:p>
        </p:txBody>
      </p:sp>
      <p:sp>
        <p:nvSpPr>
          <p:cNvPr id="1797" name="Google Shape;1797;p190"/>
          <p:cNvSpPr/>
          <p:nvPr/>
        </p:nvSpPr>
        <p:spPr>
          <a:xfrm>
            <a:off x="5476812" y="2767080"/>
            <a:ext cx="2743200" cy="933300"/>
          </a:xfrm>
          <a:prstGeom prst="roundRect">
            <a:avLst>
              <a:gd fmla="val 16667" name="adj"/>
            </a:avLst>
          </a:prstGeom>
          <a:solidFill>
            <a:schemeClr val="lt1"/>
          </a:solidFill>
          <a:ln cap="flat" cmpd="sng" w="9525">
            <a:solidFill>
              <a:srgbClr val="3F3F3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However Power Cord was broken by end user (run over by a forklift) and you need to charge for it</a:t>
            </a:r>
            <a:endParaRPr b="0" i="0" sz="1400" u="none" cap="none" strike="noStrike">
              <a:solidFill>
                <a:schemeClr val="dk1"/>
              </a:solidFill>
              <a:latin typeface="Arial"/>
              <a:ea typeface="Arial"/>
              <a:cs typeface="Arial"/>
              <a:sym typeface="Arial"/>
            </a:endParaRPr>
          </a:p>
        </p:txBody>
      </p:sp>
      <p:sp>
        <p:nvSpPr>
          <p:cNvPr id="1798" name="Google Shape;1798;p190"/>
          <p:cNvSpPr/>
          <p:nvPr/>
        </p:nvSpPr>
        <p:spPr>
          <a:xfrm>
            <a:off x="3200400" y="3896886"/>
            <a:ext cx="2743200" cy="933300"/>
          </a:xfrm>
          <a:prstGeom prst="roundRect">
            <a:avLst>
              <a:gd fmla="val 16667" name="adj"/>
            </a:avLst>
          </a:prstGeom>
          <a:solidFill>
            <a:schemeClr val="lt1"/>
          </a:solidFill>
          <a:ln cap="flat" cmpd="sng" w="9525">
            <a:solidFill>
              <a:srgbClr val="3F3F3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Contract covers replacement items at 100%</a:t>
            </a:r>
            <a:endParaRPr b="0" i="0" sz="1400" u="none" cap="none" strike="noStrike">
              <a:solidFill>
                <a:schemeClr val="dk1"/>
              </a:solidFill>
              <a:latin typeface="Arial"/>
              <a:ea typeface="Arial"/>
              <a:cs typeface="Arial"/>
              <a:sym typeface="Arial"/>
            </a:endParaRPr>
          </a:p>
        </p:txBody>
      </p:sp>
      <p:cxnSp>
        <p:nvCxnSpPr>
          <p:cNvPr id="1799" name="Google Shape;1799;p190"/>
          <p:cNvCxnSpPr>
            <a:stCxn id="1796" idx="2"/>
            <a:endCxn id="1798" idx="1"/>
          </p:cNvCxnSpPr>
          <p:nvPr/>
        </p:nvCxnSpPr>
        <p:spPr>
          <a:xfrm flipH="1" rot="-5400000">
            <a:off x="2408748" y="3571980"/>
            <a:ext cx="663300" cy="920100"/>
          </a:xfrm>
          <a:prstGeom prst="bentConnector2">
            <a:avLst/>
          </a:prstGeom>
          <a:noFill/>
          <a:ln cap="flat" cmpd="sng" w="28575">
            <a:solidFill>
              <a:srgbClr val="3F3F3F"/>
            </a:solidFill>
            <a:prstDash val="solid"/>
            <a:round/>
            <a:headEnd len="sm" w="sm" type="none"/>
            <a:tailEnd len="med" w="med" type="stealth"/>
          </a:ln>
        </p:spPr>
      </p:cxnSp>
      <p:cxnSp>
        <p:nvCxnSpPr>
          <p:cNvPr id="1800" name="Google Shape;1800;p190"/>
          <p:cNvCxnSpPr>
            <a:stCxn id="1798" idx="3"/>
            <a:endCxn id="1797" idx="2"/>
          </p:cNvCxnSpPr>
          <p:nvPr/>
        </p:nvCxnSpPr>
        <p:spPr>
          <a:xfrm flipH="1" rot="10800000">
            <a:off x="5943600" y="3700236"/>
            <a:ext cx="904800" cy="663300"/>
          </a:xfrm>
          <a:prstGeom prst="bentConnector2">
            <a:avLst/>
          </a:prstGeom>
          <a:noFill/>
          <a:ln cap="flat" cmpd="sng" w="28575">
            <a:solidFill>
              <a:srgbClr val="3F3F3F"/>
            </a:solidFill>
            <a:prstDash val="solid"/>
            <a:round/>
            <a:headEnd len="sm" w="sm" type="none"/>
            <a:tailEnd len="med" w="med" type="stealth"/>
          </a:ln>
        </p:spPr>
      </p:cxn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4" name="Shape 1804"/>
        <p:cNvGrpSpPr/>
        <p:nvPr/>
      </p:nvGrpSpPr>
      <p:grpSpPr>
        <a:xfrm>
          <a:off x="0" y="0"/>
          <a:ext cx="0" cy="0"/>
          <a:chOff x="0" y="0"/>
          <a:chExt cx="0" cy="0"/>
        </a:xfrm>
      </p:grpSpPr>
      <p:sp>
        <p:nvSpPr>
          <p:cNvPr id="1805" name="Google Shape;1805;p19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06" name="Google Shape;1806;p19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07" name="Google Shape;1807;p19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08" name="Google Shape;1808;p19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Charge Types</a:t>
            </a:r>
            <a:endParaRPr/>
          </a:p>
        </p:txBody>
      </p:sp>
      <p:sp>
        <p:nvSpPr>
          <p:cNvPr id="1809" name="Google Shape;1809;p191"/>
          <p:cNvSpPr/>
          <p:nvPr/>
        </p:nvSpPr>
        <p:spPr>
          <a:xfrm>
            <a:off x="318366" y="1041319"/>
            <a:ext cx="2926200" cy="987600"/>
          </a:xfrm>
          <a:prstGeom prst="roundRect">
            <a:avLst>
              <a:gd fmla="val 16667" name="adj"/>
            </a:avLst>
          </a:prstGeom>
          <a:solidFill>
            <a:schemeClr val="lt2"/>
          </a:solidFill>
          <a:ln>
            <a:noFill/>
          </a:ln>
          <a:effectLst>
            <a:outerShdw blurRad="50800" rotWithShape="0" algn="tl" dir="2700000" dist="38100">
              <a:srgbClr val="000000">
                <a:alpha val="40000"/>
              </a:srgbClr>
            </a:outerShdw>
          </a:effectLst>
        </p:spPr>
        <p:txBody>
          <a:bodyPr anchorCtr="1" anchor="ctr" bIns="45700" lIns="91425" spcFirstLastPara="1" rIns="91425" wrap="square" tIns="45700">
            <a:noAutofit/>
          </a:bodyPr>
          <a:lstStyle/>
          <a:p>
            <a:pPr indent="-171450" lvl="0" marL="171450" marR="0" rtl="0" algn="l">
              <a:lnSpc>
                <a:spcPct val="100000"/>
              </a:lnSpc>
              <a:spcBef>
                <a:spcPts val="0"/>
              </a:spcBef>
              <a:spcAft>
                <a:spcPts val="0"/>
              </a:spcAft>
              <a:buNone/>
            </a:pPr>
            <a:r>
              <a:rPr b="0" i="0" lang="en" sz="1800" u="none" cap="none" strike="noStrike">
                <a:solidFill>
                  <a:schemeClr val="dk1"/>
                </a:solidFill>
                <a:latin typeface="Arial"/>
                <a:ea typeface="Arial"/>
                <a:cs typeface="Arial"/>
                <a:sym typeface="Arial"/>
              </a:rPr>
              <a:t>Service Type is either:</a:t>
            </a:r>
            <a:endParaRPr/>
          </a:p>
          <a:p>
            <a:pPr indent="-171450" lvl="0" marL="171450" marR="0" rtl="0" algn="l">
              <a:lnSpc>
                <a:spcPct val="100000"/>
              </a:lnSpc>
              <a:spcBef>
                <a:spcPts val="0"/>
              </a:spcBef>
              <a:spcAft>
                <a:spcPts val="0"/>
              </a:spcAft>
              <a:buClr>
                <a:srgbClr val="000000"/>
              </a:buClr>
              <a:buSzPts val="1800"/>
              <a:buFont typeface="Arial"/>
              <a:buChar char="•"/>
            </a:pPr>
            <a:r>
              <a:rPr b="0" i="0" lang="en" sz="1800" u="none" cap="none" strike="noStrike">
                <a:solidFill>
                  <a:schemeClr val="dk1"/>
                </a:solidFill>
                <a:latin typeface="Arial"/>
                <a:ea typeface="Arial"/>
                <a:cs typeface="Arial"/>
                <a:sym typeface="Arial"/>
              </a:rPr>
              <a:t>Warranty type</a:t>
            </a:r>
            <a:endParaRPr/>
          </a:p>
          <a:p>
            <a:pPr indent="-171450" lvl="0" marL="171450" marR="0" rtl="0" algn="l">
              <a:lnSpc>
                <a:spcPct val="100000"/>
              </a:lnSpc>
              <a:spcBef>
                <a:spcPts val="0"/>
              </a:spcBef>
              <a:spcAft>
                <a:spcPts val="0"/>
              </a:spcAft>
              <a:buClr>
                <a:srgbClr val="000000"/>
              </a:buClr>
              <a:buSzPts val="1800"/>
              <a:buFont typeface="Arial"/>
              <a:buChar char="•"/>
            </a:pPr>
            <a:r>
              <a:rPr b="0" i="0" lang="en" sz="1800" u="none" cap="none" strike="noStrike">
                <a:solidFill>
                  <a:schemeClr val="dk1"/>
                </a:solidFill>
                <a:latin typeface="Arial"/>
                <a:ea typeface="Arial"/>
                <a:cs typeface="Arial"/>
                <a:sym typeface="Arial"/>
              </a:rPr>
              <a:t>Contract type</a:t>
            </a:r>
            <a:endParaRPr b="0" i="0" sz="1800" u="none" cap="none" strike="noStrike">
              <a:solidFill>
                <a:schemeClr val="dk1"/>
              </a:solidFill>
              <a:latin typeface="Arial"/>
              <a:ea typeface="Arial"/>
              <a:cs typeface="Arial"/>
              <a:sym typeface="Arial"/>
            </a:endParaRPr>
          </a:p>
        </p:txBody>
      </p:sp>
      <p:sp>
        <p:nvSpPr>
          <p:cNvPr id="1810" name="Google Shape;1810;p191"/>
          <p:cNvSpPr/>
          <p:nvPr/>
        </p:nvSpPr>
        <p:spPr>
          <a:xfrm>
            <a:off x="5054820" y="1041319"/>
            <a:ext cx="2377500" cy="987600"/>
          </a:xfrm>
          <a:prstGeom prst="roundRect">
            <a:avLst>
              <a:gd fmla="val 16667" name="adj"/>
            </a:avLst>
          </a:prstGeom>
          <a:solidFill>
            <a:schemeClr val="lt2"/>
          </a:solidFill>
          <a:ln>
            <a:noFill/>
          </a:ln>
          <a:effectLst>
            <a:outerShdw blurRad="50800" rotWithShape="0" algn="tl" dir="2700000" dist="38100">
              <a:srgbClr val="000000">
                <a:alpha val="40000"/>
              </a:srgbClr>
            </a:outerShdw>
          </a:effectLst>
        </p:spPr>
        <p:txBody>
          <a:bodyPr anchorCtr="1" anchor="ctr" bIns="45700" lIns="91425" spcFirstLastPara="1" rIns="91425" wrap="square" tIns="45700">
            <a:noAutofit/>
          </a:bodyPr>
          <a:lstStyle/>
          <a:p>
            <a:pPr indent="-171450" lvl="0" marL="171450" marR="0" rtl="0" algn="ctr">
              <a:lnSpc>
                <a:spcPct val="100000"/>
              </a:lnSpc>
              <a:spcBef>
                <a:spcPts val="0"/>
              </a:spcBef>
              <a:spcAft>
                <a:spcPts val="0"/>
              </a:spcAft>
              <a:buNone/>
            </a:pPr>
            <a:r>
              <a:rPr b="0" i="0" lang="en" sz="1800" u="none" cap="none" strike="noStrike">
                <a:solidFill>
                  <a:schemeClr val="dk1"/>
                </a:solidFill>
                <a:latin typeface="Arial"/>
                <a:ea typeface="Arial"/>
                <a:cs typeface="Arial"/>
                <a:sym typeface="Arial"/>
              </a:rPr>
              <a:t>RMA header gets a service type</a:t>
            </a:r>
            <a:endParaRPr b="0" i="0" sz="1800" u="none" cap="none" strike="noStrike">
              <a:solidFill>
                <a:schemeClr val="dk1"/>
              </a:solidFill>
              <a:latin typeface="Arial"/>
              <a:ea typeface="Arial"/>
              <a:cs typeface="Arial"/>
              <a:sym typeface="Arial"/>
            </a:endParaRPr>
          </a:p>
        </p:txBody>
      </p:sp>
      <p:sp>
        <p:nvSpPr>
          <p:cNvPr id="1811" name="Google Shape;1811;p191"/>
          <p:cNvSpPr/>
          <p:nvPr/>
        </p:nvSpPr>
        <p:spPr>
          <a:xfrm>
            <a:off x="3661955" y="3771868"/>
            <a:ext cx="2377500" cy="987600"/>
          </a:xfrm>
          <a:prstGeom prst="roundRect">
            <a:avLst>
              <a:gd fmla="val 16667" name="adj"/>
            </a:avLst>
          </a:prstGeom>
          <a:solidFill>
            <a:schemeClr val="lt2"/>
          </a:solidFill>
          <a:ln>
            <a:noFill/>
          </a:ln>
          <a:effectLst>
            <a:outerShdw blurRad="40000" rotWithShape="0" dir="5400000" dist="23000">
              <a:srgbClr val="000000">
                <a:alpha val="34900"/>
              </a:srgbClr>
            </a:outerShdw>
          </a:effectLst>
        </p:spPr>
        <p:txBody>
          <a:bodyPr anchorCtr="1"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chemeClr val="dk1"/>
                </a:solidFill>
                <a:latin typeface="Arial"/>
                <a:ea typeface="Arial"/>
                <a:cs typeface="Arial"/>
                <a:sym typeface="Arial"/>
              </a:rPr>
              <a:t>RMA Charge Type (CT) defaults to W</a:t>
            </a:r>
            <a:endParaRPr b="0" i="0" sz="1800" u="none" cap="none" strike="noStrike">
              <a:solidFill>
                <a:schemeClr val="dk1"/>
              </a:solidFill>
              <a:latin typeface="Arial"/>
              <a:ea typeface="Arial"/>
              <a:cs typeface="Arial"/>
              <a:sym typeface="Arial"/>
            </a:endParaRPr>
          </a:p>
        </p:txBody>
      </p:sp>
      <p:sp>
        <p:nvSpPr>
          <p:cNvPr id="1812" name="Google Shape;1812;p191"/>
          <p:cNvSpPr/>
          <p:nvPr/>
        </p:nvSpPr>
        <p:spPr>
          <a:xfrm>
            <a:off x="6447685" y="3771868"/>
            <a:ext cx="2377500" cy="987600"/>
          </a:xfrm>
          <a:prstGeom prst="roundRect">
            <a:avLst>
              <a:gd fmla="val 16667" name="adj"/>
            </a:avLst>
          </a:prstGeom>
          <a:solidFill>
            <a:schemeClr val="lt2"/>
          </a:solidFill>
          <a:ln>
            <a:noFill/>
          </a:ln>
          <a:effectLst>
            <a:outerShdw blurRad="40000" rotWithShape="0" dir="5400000" dist="23000">
              <a:srgbClr val="000000">
                <a:alpha val="34900"/>
              </a:srgbClr>
            </a:outerShdw>
          </a:effectLst>
        </p:spPr>
        <p:txBody>
          <a:bodyPr anchorCtr="1"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chemeClr val="dk1"/>
                </a:solidFill>
                <a:latin typeface="Arial"/>
                <a:ea typeface="Arial"/>
                <a:cs typeface="Arial"/>
                <a:sym typeface="Arial"/>
              </a:rPr>
              <a:t>RMA Charge Type (CT) defaults to S</a:t>
            </a:r>
            <a:endParaRPr b="0" i="0" sz="1800" u="none" cap="none" strike="noStrike">
              <a:solidFill>
                <a:schemeClr val="dk1"/>
              </a:solidFill>
              <a:latin typeface="Arial"/>
              <a:ea typeface="Arial"/>
              <a:cs typeface="Arial"/>
              <a:sym typeface="Arial"/>
            </a:endParaRPr>
          </a:p>
        </p:txBody>
      </p:sp>
      <p:sp>
        <p:nvSpPr>
          <p:cNvPr id="1813" name="Google Shape;1813;p191"/>
          <p:cNvSpPr/>
          <p:nvPr/>
        </p:nvSpPr>
        <p:spPr>
          <a:xfrm>
            <a:off x="3204932" y="1614481"/>
            <a:ext cx="1886100" cy="7362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From a service order, service contract, or the  control default</a:t>
            </a:r>
            <a:endParaRPr/>
          </a:p>
        </p:txBody>
      </p:sp>
      <p:sp>
        <p:nvSpPr>
          <p:cNvPr id="1814" name="Google Shape;1814;p191"/>
          <p:cNvSpPr/>
          <p:nvPr/>
        </p:nvSpPr>
        <p:spPr>
          <a:xfrm>
            <a:off x="7650295" y="2901919"/>
            <a:ext cx="1097400" cy="736200"/>
          </a:xfrm>
          <a:prstGeom prst="rect">
            <a:avLst/>
          </a:prstGeom>
          <a:solidFill>
            <a:schemeClr val="lt1"/>
          </a:solid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If service type is a contract</a:t>
            </a:r>
            <a:endParaRPr/>
          </a:p>
        </p:txBody>
      </p:sp>
      <p:sp>
        <p:nvSpPr>
          <p:cNvPr id="1815" name="Google Shape;1815;p191"/>
          <p:cNvSpPr/>
          <p:nvPr/>
        </p:nvSpPr>
        <p:spPr>
          <a:xfrm>
            <a:off x="3739505" y="2893982"/>
            <a:ext cx="1097400" cy="736200"/>
          </a:xfrm>
          <a:prstGeom prst="rect">
            <a:avLst/>
          </a:prstGeom>
          <a:solidFill>
            <a:schemeClr val="lt1"/>
          </a:solid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If service type is a warranty</a:t>
            </a:r>
            <a:endParaRPr/>
          </a:p>
        </p:txBody>
      </p:sp>
      <p:cxnSp>
        <p:nvCxnSpPr>
          <p:cNvPr id="1816" name="Google Shape;1816;p191"/>
          <p:cNvCxnSpPr>
            <a:stCxn id="1810" idx="2"/>
            <a:endCxn id="1811" idx="0"/>
          </p:cNvCxnSpPr>
          <p:nvPr/>
        </p:nvCxnSpPr>
        <p:spPr>
          <a:xfrm rot="5400000">
            <a:off x="4675620" y="2203969"/>
            <a:ext cx="1743000" cy="1392900"/>
          </a:xfrm>
          <a:prstGeom prst="bentConnector3">
            <a:avLst>
              <a:gd fmla="val 50001" name="adj1"/>
            </a:avLst>
          </a:prstGeom>
          <a:noFill/>
          <a:ln cap="flat" cmpd="sng" w="28575">
            <a:solidFill>
              <a:srgbClr val="3F3F3F"/>
            </a:solidFill>
            <a:prstDash val="solid"/>
            <a:round/>
            <a:headEnd len="med" w="med" type="none"/>
            <a:tailEnd len="med" w="med" type="stealth"/>
          </a:ln>
        </p:spPr>
      </p:cxnSp>
      <p:cxnSp>
        <p:nvCxnSpPr>
          <p:cNvPr id="1817" name="Google Shape;1817;p191"/>
          <p:cNvCxnSpPr>
            <a:stCxn id="1810" idx="2"/>
            <a:endCxn id="1812" idx="0"/>
          </p:cNvCxnSpPr>
          <p:nvPr/>
        </p:nvCxnSpPr>
        <p:spPr>
          <a:xfrm flipH="1" rot="-5400000">
            <a:off x="6068520" y="2203969"/>
            <a:ext cx="1743000" cy="1392900"/>
          </a:xfrm>
          <a:prstGeom prst="bentConnector3">
            <a:avLst>
              <a:gd fmla="val 50001" name="adj1"/>
            </a:avLst>
          </a:prstGeom>
          <a:noFill/>
          <a:ln cap="flat" cmpd="sng" w="28575">
            <a:solidFill>
              <a:srgbClr val="3F3F3F"/>
            </a:solidFill>
            <a:prstDash val="solid"/>
            <a:round/>
            <a:headEnd len="med" w="med" type="none"/>
            <a:tailEnd len="med" w="med" type="stealth"/>
          </a:ln>
        </p:spPr>
      </p:cxnSp>
      <p:cxnSp>
        <p:nvCxnSpPr>
          <p:cNvPr id="1818" name="Google Shape;1818;p191"/>
          <p:cNvCxnSpPr>
            <a:stCxn id="1809" idx="3"/>
            <a:endCxn id="1810" idx="1"/>
          </p:cNvCxnSpPr>
          <p:nvPr/>
        </p:nvCxnSpPr>
        <p:spPr>
          <a:xfrm>
            <a:off x="3244566" y="1535119"/>
            <a:ext cx="1810200" cy="0"/>
          </a:xfrm>
          <a:prstGeom prst="straightConnector1">
            <a:avLst/>
          </a:prstGeom>
          <a:noFill/>
          <a:ln cap="flat" cmpd="sng" w="28575">
            <a:solidFill>
              <a:srgbClr val="3F3F3F"/>
            </a:solidFill>
            <a:prstDash val="solid"/>
            <a:round/>
            <a:headEnd len="sm" w="sm" type="none"/>
            <a:tailEnd len="med" w="med" type="stealth"/>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8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2" name="Shape 1822"/>
        <p:cNvGrpSpPr/>
        <p:nvPr/>
      </p:nvGrpSpPr>
      <p:grpSpPr>
        <a:xfrm>
          <a:off x="0" y="0"/>
          <a:ext cx="0" cy="0"/>
          <a:chOff x="0" y="0"/>
          <a:chExt cx="0" cy="0"/>
        </a:xfrm>
      </p:grpSpPr>
      <p:sp>
        <p:nvSpPr>
          <p:cNvPr id="1823" name="Google Shape;1823;p19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24" name="Google Shape;1824;p19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25" name="Google Shape;1825;p19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26" name="Google Shape;1826;p19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Charge Types</a:t>
            </a:r>
            <a:endParaRPr/>
          </a:p>
        </p:txBody>
      </p:sp>
      <p:pic>
        <p:nvPicPr>
          <p:cNvPr id="1827" name="Google Shape;1827;p192"/>
          <p:cNvPicPr preferRelativeResize="0"/>
          <p:nvPr/>
        </p:nvPicPr>
        <p:blipFill rotWithShape="1">
          <a:blip r:embed="rId3">
            <a:alphaModFix/>
          </a:blip>
          <a:srcRect b="0" l="0" r="0" t="0"/>
          <a:stretch/>
        </p:blipFill>
        <p:spPr>
          <a:xfrm>
            <a:off x="307182" y="1028103"/>
            <a:ext cx="8543924" cy="3815359"/>
          </a:xfrm>
          <a:prstGeom prst="rect">
            <a:avLst/>
          </a:prstGeom>
          <a:noFill/>
          <a:ln cap="flat" cmpd="sng" w="9525">
            <a:solidFill>
              <a:schemeClr val="accent1"/>
            </a:solidFill>
            <a:prstDash val="solid"/>
            <a:miter lim="800000"/>
            <a:headEnd len="sm" w="sm" type="none"/>
            <a:tailEnd len="sm" w="sm" type="none"/>
          </a:ln>
        </p:spPr>
      </p:pic>
      <p:sp>
        <p:nvSpPr>
          <p:cNvPr id="1828" name="Google Shape;1828;p192"/>
          <p:cNvSpPr/>
          <p:nvPr/>
        </p:nvSpPr>
        <p:spPr>
          <a:xfrm>
            <a:off x="858424" y="4120759"/>
            <a:ext cx="1932600" cy="1806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2" name="Shape 1832"/>
        <p:cNvGrpSpPr/>
        <p:nvPr/>
      </p:nvGrpSpPr>
      <p:grpSpPr>
        <a:xfrm>
          <a:off x="0" y="0"/>
          <a:ext cx="0" cy="0"/>
          <a:chOff x="0" y="0"/>
          <a:chExt cx="0" cy="0"/>
        </a:xfrm>
      </p:grpSpPr>
      <p:sp>
        <p:nvSpPr>
          <p:cNvPr id="1833" name="Google Shape;1833;p193"/>
          <p:cNvSpPr txBox="1"/>
          <p:nvPr>
            <p:ph idx="12" type="sldNum"/>
          </p:nvPr>
        </p:nvSpPr>
        <p:spPr>
          <a:xfrm>
            <a:off x="7439025" y="4017614"/>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34" name="Google Shape;1834;p19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35" name="Google Shape;1835;p19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Pricing</a:t>
            </a:r>
            <a:endParaRPr/>
          </a:p>
        </p:txBody>
      </p:sp>
      <p:grpSp>
        <p:nvGrpSpPr>
          <p:cNvPr id="1836" name="Google Shape;1836;p193"/>
          <p:cNvGrpSpPr/>
          <p:nvPr/>
        </p:nvGrpSpPr>
        <p:grpSpPr>
          <a:xfrm>
            <a:off x="683227" y="3772423"/>
            <a:ext cx="1554600" cy="914400"/>
            <a:chOff x="811213" y="1733549"/>
            <a:chExt cx="1554600" cy="914400"/>
          </a:xfrm>
        </p:grpSpPr>
        <p:sp>
          <p:nvSpPr>
            <p:cNvPr id="1837" name="Google Shape;1837;p193"/>
            <p:cNvSpPr/>
            <p:nvPr/>
          </p:nvSpPr>
          <p:spPr>
            <a:xfrm>
              <a:off x="811213" y="1733549"/>
              <a:ext cx="1554600" cy="9144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36500" lIns="73025" spcFirstLastPara="1" rIns="73025" wrap="square" tIns="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Warehouse</a:t>
              </a:r>
              <a:endParaRPr b="0" i="0" sz="35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600" u="none" cap="none" strike="noStrike">
                <a:solidFill>
                  <a:schemeClr val="lt2"/>
                </a:solidFill>
                <a:latin typeface="Arial"/>
                <a:ea typeface="Arial"/>
                <a:cs typeface="Arial"/>
                <a:sym typeface="Arial"/>
              </a:endParaRPr>
            </a:p>
          </p:txBody>
        </p:sp>
        <p:cxnSp>
          <p:nvCxnSpPr>
            <p:cNvPr id="1838" name="Google Shape;1838;p193"/>
            <p:cNvCxnSpPr/>
            <p:nvPr/>
          </p:nvCxnSpPr>
          <p:spPr>
            <a:xfrm>
              <a:off x="811213" y="1995869"/>
              <a:ext cx="1554600" cy="0"/>
            </a:xfrm>
            <a:prstGeom prst="straightConnector1">
              <a:avLst/>
            </a:prstGeom>
            <a:noFill/>
            <a:ln cap="flat" cmpd="sng" w="28575">
              <a:solidFill>
                <a:srgbClr val="BFBFBF"/>
              </a:solidFill>
              <a:prstDash val="solid"/>
              <a:round/>
              <a:headEnd len="med" w="med" type="none"/>
              <a:tailEnd len="med" w="med" type="none"/>
            </a:ln>
          </p:spPr>
        </p:cxnSp>
        <p:pic>
          <p:nvPicPr>
            <p:cNvPr id="1839" name="Google Shape;1839;p193"/>
            <p:cNvPicPr preferRelativeResize="0"/>
            <p:nvPr/>
          </p:nvPicPr>
          <p:blipFill rotWithShape="1">
            <a:blip r:embed="rId3">
              <a:alphaModFix/>
            </a:blip>
            <a:srcRect b="0" l="0" r="0" t="0"/>
            <a:stretch/>
          </p:blipFill>
          <p:spPr>
            <a:xfrm>
              <a:off x="959010" y="2020570"/>
              <a:ext cx="1258888" cy="574675"/>
            </a:xfrm>
            <a:prstGeom prst="rect">
              <a:avLst/>
            </a:prstGeom>
            <a:noFill/>
            <a:ln>
              <a:noFill/>
            </a:ln>
          </p:spPr>
        </p:pic>
      </p:grpSp>
      <p:sp>
        <p:nvSpPr>
          <p:cNvPr id="1840" name="Google Shape;1840;p193"/>
          <p:cNvSpPr/>
          <p:nvPr/>
        </p:nvSpPr>
        <p:spPr>
          <a:xfrm>
            <a:off x="2250891" y="3909583"/>
            <a:ext cx="1759500" cy="640200"/>
          </a:xfrm>
          <a:prstGeom prst="rect">
            <a:avLst/>
          </a:prstGeom>
          <a:noFill/>
          <a:ln>
            <a:noFill/>
          </a:ln>
        </p:spPr>
        <p:txBody>
          <a:bodyPr anchorCtr="0" anchor="t" bIns="44450" lIns="0" spcFirstLastPara="1" rIns="0"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Issue item</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320"/>
              </a:spcBef>
              <a:spcAft>
                <a:spcPts val="0"/>
              </a:spcAft>
              <a:buNone/>
            </a:pPr>
            <a:r>
              <a:rPr b="0" i="0" lang="en" sz="1600" u="none" cap="none" strike="noStrike">
                <a:solidFill>
                  <a:srgbClr val="000000"/>
                </a:solidFill>
                <a:latin typeface="Arial"/>
                <a:ea typeface="Arial"/>
                <a:cs typeface="Arial"/>
                <a:sym typeface="Arial"/>
              </a:rPr>
              <a:t>on RMA </a:t>
            </a:r>
            <a:endParaRPr/>
          </a:p>
        </p:txBody>
      </p:sp>
      <p:sp>
        <p:nvSpPr>
          <p:cNvPr id="1841" name="Google Shape;1841;p193"/>
          <p:cNvSpPr/>
          <p:nvPr/>
        </p:nvSpPr>
        <p:spPr>
          <a:xfrm>
            <a:off x="604233" y="1040725"/>
            <a:ext cx="1168500" cy="305100"/>
          </a:xfrm>
          <a:prstGeom prst="rect">
            <a:avLst/>
          </a:prstGeom>
          <a:noFill/>
          <a:ln>
            <a:noFill/>
          </a:ln>
        </p:spPr>
        <p:txBody>
          <a:bodyPr anchorCtr="0" anchor="t" bIns="44450" lIns="90475" spcFirstLastPara="1" rIns="90475" wrap="square" tIns="44450">
            <a:noAutofit/>
          </a:bodyPr>
          <a:lstStyle/>
          <a:p>
            <a:pPr indent="-342900" lvl="0" marL="34290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RMA Return</a:t>
            </a:r>
            <a:endParaRPr b="0" i="0" sz="1400" u="none" cap="none" strike="noStrike">
              <a:solidFill>
                <a:srgbClr val="000000"/>
              </a:solidFill>
              <a:latin typeface="Arial"/>
              <a:ea typeface="Arial"/>
              <a:cs typeface="Arial"/>
              <a:sym typeface="Arial"/>
            </a:endParaRPr>
          </a:p>
        </p:txBody>
      </p:sp>
      <p:sp>
        <p:nvSpPr>
          <p:cNvPr id="1842" name="Google Shape;1842;p193"/>
          <p:cNvSpPr/>
          <p:nvPr/>
        </p:nvSpPr>
        <p:spPr>
          <a:xfrm>
            <a:off x="4104262" y="3772423"/>
            <a:ext cx="1554600" cy="9144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Sales Order Pricing Algorithm </a:t>
            </a:r>
            <a:endParaRPr/>
          </a:p>
        </p:txBody>
      </p:sp>
      <p:sp>
        <p:nvSpPr>
          <p:cNvPr id="1843" name="Google Shape;1843;p193"/>
          <p:cNvSpPr/>
          <p:nvPr/>
        </p:nvSpPr>
        <p:spPr>
          <a:xfrm>
            <a:off x="5842221" y="3909583"/>
            <a:ext cx="1371600" cy="640200"/>
          </a:xfrm>
          <a:prstGeom prst="rect">
            <a:avLst/>
          </a:prstGeom>
          <a:noFill/>
          <a:ln>
            <a:noFill/>
          </a:ln>
        </p:spPr>
        <p:txBody>
          <a:bodyPr anchorCtr="0" anchor="t" bIns="44450" lIns="0" spcFirstLastPara="1" rIns="0"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Received by end user</a:t>
            </a:r>
            <a:endParaRPr/>
          </a:p>
        </p:txBody>
      </p:sp>
      <p:sp>
        <p:nvSpPr>
          <p:cNvPr id="1844" name="Google Shape;1844;p193"/>
          <p:cNvSpPr/>
          <p:nvPr/>
        </p:nvSpPr>
        <p:spPr>
          <a:xfrm>
            <a:off x="2329710" y="1977892"/>
            <a:ext cx="1371600" cy="640200"/>
          </a:xfrm>
          <a:prstGeom prst="rect">
            <a:avLst/>
          </a:prstGeom>
          <a:noFill/>
          <a:ln>
            <a:noFill/>
          </a:ln>
        </p:spPr>
        <p:txBody>
          <a:bodyPr anchorCtr="0" anchor="t" bIns="44450" lIns="0" spcFirstLastPara="1" rIns="0"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Item returned</a:t>
            </a:r>
            <a:endParaRPr/>
          </a:p>
          <a:p>
            <a:pPr indent="0" lvl="0" marL="0" marR="0" rtl="0" algn="ctr">
              <a:lnSpc>
                <a:spcPct val="100000"/>
              </a:lnSpc>
              <a:spcBef>
                <a:spcPts val="320"/>
              </a:spcBef>
              <a:spcAft>
                <a:spcPts val="0"/>
              </a:spcAft>
              <a:buNone/>
            </a:pPr>
            <a:r>
              <a:rPr b="0" i="0" lang="en" sz="1600" u="none" cap="none" strike="noStrike">
                <a:solidFill>
                  <a:srgbClr val="000000"/>
                </a:solidFill>
                <a:latin typeface="Arial"/>
                <a:ea typeface="Arial"/>
                <a:cs typeface="Arial"/>
                <a:sym typeface="Arial"/>
              </a:rPr>
              <a:t>from end user</a:t>
            </a:r>
            <a:endParaRPr/>
          </a:p>
        </p:txBody>
      </p:sp>
      <p:sp>
        <p:nvSpPr>
          <p:cNvPr id="1845" name="Google Shape;1845;p193"/>
          <p:cNvSpPr/>
          <p:nvPr/>
        </p:nvSpPr>
        <p:spPr>
          <a:xfrm>
            <a:off x="605445" y="3372533"/>
            <a:ext cx="2152500" cy="305100"/>
          </a:xfrm>
          <a:prstGeom prst="rect">
            <a:avLst/>
          </a:prstGeom>
          <a:noFill/>
          <a:ln>
            <a:noFill/>
          </a:ln>
        </p:spPr>
        <p:txBody>
          <a:bodyPr anchorCtr="0" anchor="ctr" bIns="44450" lIns="90475" spcFirstLastPara="1" rIns="90475" wrap="square" tIns="44450">
            <a:noAutofit/>
          </a:bodyPr>
          <a:lstStyle/>
          <a:p>
            <a:pPr indent="-342900" lvl="0" marL="34290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RMA Replacement</a:t>
            </a:r>
            <a:endParaRPr b="0" i="0" sz="1400" u="none" cap="none" strike="noStrike">
              <a:solidFill>
                <a:srgbClr val="000000"/>
              </a:solidFill>
              <a:latin typeface="Arial"/>
              <a:ea typeface="Arial"/>
              <a:cs typeface="Arial"/>
              <a:sym typeface="Arial"/>
            </a:endParaRPr>
          </a:p>
        </p:txBody>
      </p:sp>
      <p:sp>
        <p:nvSpPr>
          <p:cNvPr id="1846" name="Google Shape;1846;p193"/>
          <p:cNvSpPr/>
          <p:nvPr/>
        </p:nvSpPr>
        <p:spPr>
          <a:xfrm>
            <a:off x="4034519" y="1836420"/>
            <a:ext cx="1554600" cy="9144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RMA Credit Price List from Service Type</a:t>
            </a:r>
            <a:endParaRPr/>
          </a:p>
        </p:txBody>
      </p:sp>
      <p:sp>
        <p:nvSpPr>
          <p:cNvPr id="1847" name="Google Shape;1847;p193"/>
          <p:cNvSpPr/>
          <p:nvPr/>
        </p:nvSpPr>
        <p:spPr>
          <a:xfrm>
            <a:off x="5772478" y="2002514"/>
            <a:ext cx="1371600" cy="640200"/>
          </a:xfrm>
          <a:prstGeom prst="rect">
            <a:avLst/>
          </a:prstGeom>
          <a:noFill/>
          <a:ln>
            <a:noFill/>
          </a:ln>
        </p:spPr>
        <p:txBody>
          <a:bodyPr anchorCtr="0" anchor="t" bIns="44450" lIns="0" spcFirstLastPara="1" rIns="0" wrap="square" tIns="44450">
            <a:noAutofit/>
          </a:bodyPr>
          <a:lstStyle/>
          <a:p>
            <a:pPr indent="0" lvl="0" marL="0" marR="0" rtl="0" algn="ctr">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Received in warehouse</a:t>
            </a:r>
            <a:endParaRPr/>
          </a:p>
        </p:txBody>
      </p:sp>
      <p:sp>
        <p:nvSpPr>
          <p:cNvPr id="1848" name="Google Shape;1848;p193"/>
          <p:cNvSpPr/>
          <p:nvPr/>
        </p:nvSpPr>
        <p:spPr>
          <a:xfrm>
            <a:off x="7397300" y="4084161"/>
            <a:ext cx="729300" cy="305100"/>
          </a:xfrm>
          <a:prstGeom prst="rect">
            <a:avLst/>
          </a:prstGeom>
          <a:noFill/>
          <a:ln>
            <a:noFill/>
          </a:ln>
        </p:spPr>
        <p:txBody>
          <a:bodyPr anchorCtr="0" anchor="ctr" bIns="44450" lIns="90475" spcFirstLastPara="1" rIns="90475" wrap="square" tIns="4445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$50.00</a:t>
            </a:r>
            <a:endParaRPr/>
          </a:p>
        </p:txBody>
      </p:sp>
      <p:sp>
        <p:nvSpPr>
          <p:cNvPr id="1849" name="Google Shape;1849;p193"/>
          <p:cNvSpPr/>
          <p:nvPr/>
        </p:nvSpPr>
        <p:spPr>
          <a:xfrm>
            <a:off x="7327557" y="2148158"/>
            <a:ext cx="1188600" cy="305100"/>
          </a:xfrm>
          <a:prstGeom prst="rect">
            <a:avLst/>
          </a:prstGeom>
          <a:noFill/>
          <a:ln>
            <a:noFill/>
          </a:ln>
        </p:spPr>
        <p:txBody>
          <a:bodyPr anchorCtr="0" anchor="ctr" bIns="44450" lIns="90475" spcFirstLastPara="1" rIns="90475" wrap="square" tIns="4445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$20.00</a:t>
            </a:r>
            <a:endParaRPr/>
          </a:p>
        </p:txBody>
      </p:sp>
      <p:pic>
        <p:nvPicPr>
          <p:cNvPr descr="clipboardwoman.emf" id="1850" name="Google Shape;1850;p193"/>
          <p:cNvPicPr preferRelativeResize="0"/>
          <p:nvPr/>
        </p:nvPicPr>
        <p:blipFill rotWithShape="1">
          <a:blip r:embed="rId4">
            <a:alphaModFix/>
          </a:blip>
          <a:srcRect b="0" l="0" r="0" t="0"/>
          <a:stretch/>
        </p:blipFill>
        <p:spPr>
          <a:xfrm>
            <a:off x="1056418" y="1325123"/>
            <a:ext cx="940084" cy="1936995"/>
          </a:xfrm>
          <a:prstGeom prst="rect">
            <a:avLst/>
          </a:prstGeom>
          <a:noFill/>
          <a:ln>
            <a:noFill/>
          </a:ln>
        </p:spPr>
      </p:pic>
      <p:cxnSp>
        <p:nvCxnSpPr>
          <p:cNvPr id="1851" name="Google Shape;1851;p193"/>
          <p:cNvCxnSpPr>
            <a:stCxn id="1850" idx="3"/>
            <a:endCxn id="1846" idx="1"/>
          </p:cNvCxnSpPr>
          <p:nvPr/>
        </p:nvCxnSpPr>
        <p:spPr>
          <a:xfrm>
            <a:off x="1996502" y="2293621"/>
            <a:ext cx="2037900" cy="0"/>
          </a:xfrm>
          <a:prstGeom prst="straightConnector1">
            <a:avLst/>
          </a:prstGeom>
          <a:noFill/>
          <a:ln cap="flat" cmpd="sng" w="28575">
            <a:solidFill>
              <a:srgbClr val="3F3F3F"/>
            </a:solidFill>
            <a:prstDash val="solid"/>
            <a:round/>
            <a:headEnd len="sm" w="sm" type="none"/>
            <a:tailEnd len="med" w="med" type="stealth"/>
          </a:ln>
        </p:spPr>
      </p:cxnSp>
      <p:cxnSp>
        <p:nvCxnSpPr>
          <p:cNvPr id="1852" name="Google Shape;1852;p193"/>
          <p:cNvCxnSpPr>
            <a:stCxn id="1846" idx="3"/>
            <a:endCxn id="1849" idx="1"/>
          </p:cNvCxnSpPr>
          <p:nvPr/>
        </p:nvCxnSpPr>
        <p:spPr>
          <a:xfrm>
            <a:off x="5589119" y="2293620"/>
            <a:ext cx="1738500" cy="7200"/>
          </a:xfrm>
          <a:prstGeom prst="straightConnector1">
            <a:avLst/>
          </a:prstGeom>
          <a:noFill/>
          <a:ln cap="flat" cmpd="sng" w="28575">
            <a:solidFill>
              <a:srgbClr val="3F3F3F"/>
            </a:solidFill>
            <a:prstDash val="solid"/>
            <a:round/>
            <a:headEnd len="sm" w="sm" type="none"/>
            <a:tailEnd len="med" w="med" type="stealth"/>
          </a:ln>
        </p:spPr>
      </p:cxnSp>
      <p:cxnSp>
        <p:nvCxnSpPr>
          <p:cNvPr id="1853" name="Google Shape;1853;p193"/>
          <p:cNvCxnSpPr>
            <a:stCxn id="1837" idx="3"/>
            <a:endCxn id="1842" idx="1"/>
          </p:cNvCxnSpPr>
          <p:nvPr/>
        </p:nvCxnSpPr>
        <p:spPr>
          <a:xfrm>
            <a:off x="2237827" y="4229623"/>
            <a:ext cx="1866300" cy="0"/>
          </a:xfrm>
          <a:prstGeom prst="straightConnector1">
            <a:avLst/>
          </a:prstGeom>
          <a:noFill/>
          <a:ln cap="flat" cmpd="sng" w="28575">
            <a:solidFill>
              <a:srgbClr val="3F3F3F"/>
            </a:solidFill>
            <a:prstDash val="solid"/>
            <a:round/>
            <a:headEnd len="sm" w="sm" type="none"/>
            <a:tailEnd len="med" w="med" type="stealth"/>
          </a:ln>
        </p:spPr>
      </p:cxnSp>
      <p:cxnSp>
        <p:nvCxnSpPr>
          <p:cNvPr id="1854" name="Google Shape;1854;p193"/>
          <p:cNvCxnSpPr>
            <a:stCxn id="1842" idx="3"/>
            <a:endCxn id="1848" idx="1"/>
          </p:cNvCxnSpPr>
          <p:nvPr/>
        </p:nvCxnSpPr>
        <p:spPr>
          <a:xfrm>
            <a:off x="5658862" y="4229623"/>
            <a:ext cx="1738500" cy="7200"/>
          </a:xfrm>
          <a:prstGeom prst="straightConnector1">
            <a:avLst/>
          </a:prstGeom>
          <a:noFill/>
          <a:ln cap="flat" cmpd="sng" w="28575">
            <a:solidFill>
              <a:srgbClr val="3F3F3F"/>
            </a:solidFill>
            <a:prstDash val="solid"/>
            <a:round/>
            <a:headEnd len="sm" w="sm" type="none"/>
            <a:tailEnd len="med" w="med" type="stealth"/>
          </a:ln>
        </p:spPr>
      </p:cxn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8" name="Shape 1858"/>
        <p:cNvGrpSpPr/>
        <p:nvPr/>
      </p:nvGrpSpPr>
      <p:grpSpPr>
        <a:xfrm>
          <a:off x="0" y="0"/>
          <a:ext cx="0" cy="0"/>
          <a:chOff x="0" y="0"/>
          <a:chExt cx="0" cy="0"/>
        </a:xfrm>
      </p:grpSpPr>
      <p:sp>
        <p:nvSpPr>
          <p:cNvPr id="1859" name="Google Shape;1859;p194"/>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60" name="Google Shape;1860;p19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61" name="Google Shape;1861;p19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62" name="Google Shape;1862;p19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Return Line Pricing</a:t>
            </a:r>
            <a:endParaRPr/>
          </a:p>
        </p:txBody>
      </p:sp>
      <p:pic>
        <p:nvPicPr>
          <p:cNvPr id="1863" name="Google Shape;1863;p194"/>
          <p:cNvPicPr preferRelativeResize="0"/>
          <p:nvPr/>
        </p:nvPicPr>
        <p:blipFill rotWithShape="1">
          <a:blip r:embed="rId3">
            <a:alphaModFix/>
          </a:blip>
          <a:srcRect b="0" l="0" r="0" t="0"/>
          <a:stretch/>
        </p:blipFill>
        <p:spPr>
          <a:xfrm>
            <a:off x="315002" y="1037476"/>
            <a:ext cx="8521698" cy="3804347"/>
          </a:xfrm>
          <a:prstGeom prst="rect">
            <a:avLst/>
          </a:prstGeom>
          <a:noFill/>
          <a:ln cap="flat" cmpd="sng" w="9525">
            <a:solidFill>
              <a:schemeClr val="accent1"/>
            </a:solidFill>
            <a:prstDash val="solid"/>
            <a:miter lim="800000"/>
            <a:headEnd len="sm" w="sm" type="none"/>
            <a:tailEnd len="sm" w="sm" type="none"/>
          </a:ln>
        </p:spPr>
      </p:pic>
      <p:sp>
        <p:nvSpPr>
          <p:cNvPr id="1864" name="Google Shape;1864;p194"/>
          <p:cNvSpPr/>
          <p:nvPr/>
        </p:nvSpPr>
        <p:spPr>
          <a:xfrm>
            <a:off x="4748372" y="2321939"/>
            <a:ext cx="1190700" cy="1806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65" name="Google Shape;1865;p194"/>
          <p:cNvSpPr txBox="1"/>
          <p:nvPr/>
        </p:nvSpPr>
        <p:spPr>
          <a:xfrm>
            <a:off x="5509685" y="2543901"/>
            <a:ext cx="31695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In order to get automatic credit pricing, you must set up a credit price list. The Credit Price List attached to the RMA header applies to all RMA return lines to default the list price.</a:t>
            </a:r>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9" name="Shape 1869"/>
        <p:cNvGrpSpPr/>
        <p:nvPr/>
      </p:nvGrpSpPr>
      <p:grpSpPr>
        <a:xfrm>
          <a:off x="0" y="0"/>
          <a:ext cx="0" cy="0"/>
          <a:chOff x="0" y="0"/>
          <a:chExt cx="0" cy="0"/>
        </a:xfrm>
      </p:grpSpPr>
      <p:sp>
        <p:nvSpPr>
          <p:cNvPr id="1870" name="Google Shape;1870;p19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71" name="Google Shape;1871;p19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72" name="Google Shape;1872;p19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73" name="Google Shape;1873;p19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Return Line Pricing</a:t>
            </a:r>
            <a:endParaRPr/>
          </a:p>
        </p:txBody>
      </p:sp>
      <p:pic>
        <p:nvPicPr>
          <p:cNvPr id="1874" name="Google Shape;1874;p195"/>
          <p:cNvPicPr preferRelativeResize="0"/>
          <p:nvPr/>
        </p:nvPicPr>
        <p:blipFill rotWithShape="1">
          <a:blip r:embed="rId3">
            <a:alphaModFix/>
          </a:blip>
          <a:srcRect b="0" l="0" r="0" t="0"/>
          <a:stretch/>
        </p:blipFill>
        <p:spPr>
          <a:xfrm>
            <a:off x="309966" y="1026462"/>
            <a:ext cx="8531816" cy="3822971"/>
          </a:xfrm>
          <a:prstGeom prst="rect">
            <a:avLst/>
          </a:prstGeom>
          <a:noFill/>
          <a:ln cap="flat" cmpd="sng" w="9525">
            <a:solidFill>
              <a:schemeClr val="accent1"/>
            </a:solidFill>
            <a:prstDash val="solid"/>
            <a:miter lim="800000"/>
            <a:headEnd len="sm" w="sm" type="none"/>
            <a:tailEnd len="sm" w="sm" type="none"/>
          </a:ln>
        </p:spPr>
      </p:pic>
      <p:cxnSp>
        <p:nvCxnSpPr>
          <p:cNvPr id="1875" name="Google Shape;1875;p195"/>
          <p:cNvCxnSpPr/>
          <p:nvPr/>
        </p:nvCxnSpPr>
        <p:spPr>
          <a:xfrm flipH="1">
            <a:off x="6090850" y="1480088"/>
            <a:ext cx="1232100" cy="1177800"/>
          </a:xfrm>
          <a:prstGeom prst="bentConnector3">
            <a:avLst>
              <a:gd fmla="val -943" name="adj1"/>
            </a:avLst>
          </a:prstGeom>
          <a:noFill/>
          <a:ln cap="flat" cmpd="sng" w="25400">
            <a:solidFill>
              <a:schemeClr val="accent2"/>
            </a:solidFill>
            <a:prstDash val="solid"/>
            <a:round/>
            <a:headEnd len="sm" w="sm" type="none"/>
            <a:tailEnd len="med" w="med" type="stealth"/>
          </a:ln>
        </p:spPr>
      </p:cxnSp>
      <p:cxnSp>
        <p:nvCxnSpPr>
          <p:cNvPr id="1876" name="Google Shape;1876;p195"/>
          <p:cNvCxnSpPr/>
          <p:nvPr/>
        </p:nvCxnSpPr>
        <p:spPr>
          <a:xfrm flipH="1">
            <a:off x="6129498" y="2657958"/>
            <a:ext cx="1201200" cy="356400"/>
          </a:xfrm>
          <a:prstGeom prst="bentConnector3">
            <a:avLst>
              <a:gd fmla="val -968" name="adj1"/>
            </a:avLst>
          </a:prstGeom>
          <a:noFill/>
          <a:ln cap="flat" cmpd="sng" w="25400">
            <a:solidFill>
              <a:schemeClr val="accent2"/>
            </a:solidFill>
            <a:prstDash val="solid"/>
            <a:round/>
            <a:headEnd len="sm" w="sm" type="none"/>
            <a:tailEnd len="med" w="med" type="stealth"/>
          </a:ln>
        </p:spPr>
      </p:cxnSp>
      <p:sp>
        <p:nvSpPr>
          <p:cNvPr id="1877" name="Google Shape;1877;p195"/>
          <p:cNvSpPr txBox="1"/>
          <p:nvPr/>
        </p:nvSpPr>
        <p:spPr>
          <a:xfrm>
            <a:off x="5618136" y="1234295"/>
            <a:ext cx="17202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Service Type determines the Restocking Charge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7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569" name="Google Shape;569;p7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70" name="Google Shape;570;p7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End Users</a:t>
            </a:r>
            <a:endParaRPr/>
          </a:p>
        </p:txBody>
      </p:sp>
      <p:sp>
        <p:nvSpPr>
          <p:cNvPr id="571" name="Google Shape;571;p7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End Users Hybrid View</a:t>
            </a:r>
            <a:endParaRPr/>
          </a:p>
        </p:txBody>
      </p:sp>
      <p:pic>
        <p:nvPicPr>
          <p:cNvPr id="572" name="Google Shape;572;p70"/>
          <p:cNvPicPr preferRelativeResize="0"/>
          <p:nvPr/>
        </p:nvPicPr>
        <p:blipFill rotWithShape="1">
          <a:blip r:embed="rId3">
            <a:alphaModFix/>
          </a:blip>
          <a:srcRect b="0" l="0" r="0" t="0"/>
          <a:stretch/>
        </p:blipFill>
        <p:spPr>
          <a:xfrm>
            <a:off x="283186" y="988402"/>
            <a:ext cx="7535890" cy="2317506"/>
          </a:xfrm>
          <a:prstGeom prst="rect">
            <a:avLst/>
          </a:prstGeom>
          <a:noFill/>
          <a:ln>
            <a:noFill/>
          </a:ln>
        </p:spPr>
      </p:pic>
      <p:sp>
        <p:nvSpPr>
          <p:cNvPr id="573" name="Google Shape;573;p70"/>
          <p:cNvSpPr/>
          <p:nvPr/>
        </p:nvSpPr>
        <p:spPr>
          <a:xfrm>
            <a:off x="5336931" y="1652954"/>
            <a:ext cx="1046400" cy="263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74" name="Google Shape;574;p70"/>
          <p:cNvSpPr/>
          <p:nvPr/>
        </p:nvSpPr>
        <p:spPr>
          <a:xfrm>
            <a:off x="5339861" y="1019908"/>
            <a:ext cx="1650000" cy="328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575" name="Google Shape;575;p70"/>
          <p:cNvPicPr preferRelativeResize="0"/>
          <p:nvPr/>
        </p:nvPicPr>
        <p:blipFill rotWithShape="1">
          <a:blip r:embed="rId4">
            <a:alphaModFix/>
          </a:blip>
          <a:srcRect b="0" l="0" r="0" t="0"/>
          <a:stretch/>
        </p:blipFill>
        <p:spPr>
          <a:xfrm>
            <a:off x="277554" y="983439"/>
            <a:ext cx="8634855" cy="384224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5"/>
                                        </p:tgtEl>
                                        <p:attrNameLst>
                                          <p:attrName>style.visibility</p:attrName>
                                        </p:attrNameLst>
                                      </p:cBhvr>
                                      <p:to>
                                        <p:strVal val="visible"/>
                                      </p:to>
                                    </p:set>
                                    <p:animEffect filter="fade" transition="in">
                                      <p:cBhvr>
                                        <p:cTn dur="2000"/>
                                        <p:tgtEl>
                                          <p:spTgt spid="5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1" name="Shape 1881"/>
        <p:cNvGrpSpPr/>
        <p:nvPr/>
      </p:nvGrpSpPr>
      <p:grpSpPr>
        <a:xfrm>
          <a:off x="0" y="0"/>
          <a:ext cx="0" cy="0"/>
          <a:chOff x="0" y="0"/>
          <a:chExt cx="0" cy="0"/>
        </a:xfrm>
      </p:grpSpPr>
      <p:sp>
        <p:nvSpPr>
          <p:cNvPr id="1882" name="Google Shape;1882;p19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83" name="Google Shape;1883;p19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84" name="Google Shape;1884;p19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85" name="Google Shape;1885;p19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Pricing</a:t>
            </a:r>
            <a:endParaRPr/>
          </a:p>
        </p:txBody>
      </p:sp>
      <p:pic>
        <p:nvPicPr>
          <p:cNvPr id="1886" name="Google Shape;1886;p196"/>
          <p:cNvPicPr preferRelativeResize="0"/>
          <p:nvPr/>
        </p:nvPicPr>
        <p:blipFill rotWithShape="1">
          <a:blip r:embed="rId3">
            <a:alphaModFix/>
          </a:blip>
          <a:srcRect b="0" l="0" r="0" t="0"/>
          <a:stretch/>
        </p:blipFill>
        <p:spPr>
          <a:xfrm>
            <a:off x="309966" y="1023270"/>
            <a:ext cx="8540211" cy="3819950"/>
          </a:xfrm>
          <a:prstGeom prst="rect">
            <a:avLst/>
          </a:prstGeom>
          <a:noFill/>
          <a:ln cap="flat" cmpd="sng" w="9525">
            <a:solidFill>
              <a:schemeClr val="accent1"/>
            </a:solidFill>
            <a:prstDash val="solid"/>
            <a:miter lim="800000"/>
            <a:headEnd len="sm" w="sm" type="none"/>
            <a:tailEnd len="sm" w="sm" type="none"/>
          </a:ln>
        </p:spPr>
      </p:pic>
      <p:cxnSp>
        <p:nvCxnSpPr>
          <p:cNvPr id="1887" name="Google Shape;1887;p196"/>
          <p:cNvCxnSpPr/>
          <p:nvPr/>
        </p:nvCxnSpPr>
        <p:spPr>
          <a:xfrm flipH="1">
            <a:off x="6090946" y="1425843"/>
            <a:ext cx="1263000" cy="1092600"/>
          </a:xfrm>
          <a:prstGeom prst="bentConnector3">
            <a:avLst>
              <a:gd fmla="val 920" name="adj1"/>
            </a:avLst>
          </a:prstGeom>
          <a:noFill/>
          <a:ln cap="flat" cmpd="sng" w="25400">
            <a:solidFill>
              <a:schemeClr val="accent2"/>
            </a:solidFill>
            <a:prstDash val="solid"/>
            <a:round/>
            <a:headEnd len="sm" w="sm" type="none"/>
            <a:tailEnd len="med" w="med" type="stealth"/>
          </a:ln>
        </p:spPr>
      </p:cxnSp>
      <p:sp>
        <p:nvSpPr>
          <p:cNvPr id="1888" name="Google Shape;1888;p196"/>
          <p:cNvSpPr txBox="1"/>
          <p:nvPr/>
        </p:nvSpPr>
        <p:spPr>
          <a:xfrm>
            <a:off x="6827003" y="2559400"/>
            <a:ext cx="18057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Service Type discount added to the line discount</a:t>
            </a:r>
            <a:endParaRPr/>
          </a:p>
        </p:txBody>
      </p:sp>
      <p:sp>
        <p:nvSpPr>
          <p:cNvPr id="1889" name="Google Shape;1889;p196"/>
          <p:cNvSpPr/>
          <p:nvPr/>
        </p:nvSpPr>
        <p:spPr>
          <a:xfrm>
            <a:off x="4862030" y="2272264"/>
            <a:ext cx="158700" cy="501900"/>
          </a:xfrm>
          <a:prstGeom prst="leftBrace">
            <a:avLst>
              <a:gd fmla="val 8333" name="adj1"/>
              <a:gd fmla="val 50000" name="adj2"/>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890" name="Google Shape;1890;p196"/>
          <p:cNvSpPr txBox="1"/>
          <p:nvPr/>
        </p:nvSpPr>
        <p:spPr>
          <a:xfrm>
            <a:off x="3929130" y="2397902"/>
            <a:ext cx="1031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Best Pricing</a:t>
            </a:r>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4" name="Shape 1894"/>
        <p:cNvGrpSpPr/>
        <p:nvPr/>
      </p:nvGrpSpPr>
      <p:grpSpPr>
        <a:xfrm>
          <a:off x="0" y="0"/>
          <a:ext cx="0" cy="0"/>
          <a:chOff x="0" y="0"/>
          <a:chExt cx="0" cy="0"/>
        </a:xfrm>
      </p:grpSpPr>
      <p:sp>
        <p:nvSpPr>
          <p:cNvPr id="1895" name="Google Shape;1895;p19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896" name="Google Shape;1896;p19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897" name="Google Shape;1897;p19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898" name="Google Shape;1898;p19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Pricing - Price Lists</a:t>
            </a:r>
            <a:endParaRPr/>
          </a:p>
        </p:txBody>
      </p:sp>
      <p:pic>
        <p:nvPicPr>
          <p:cNvPr id="1899" name="Google Shape;1899;p197"/>
          <p:cNvPicPr preferRelativeResize="0"/>
          <p:nvPr/>
        </p:nvPicPr>
        <p:blipFill rotWithShape="1">
          <a:blip r:embed="rId3">
            <a:alphaModFix/>
          </a:blip>
          <a:srcRect b="0" l="0" r="0" t="0"/>
          <a:stretch/>
        </p:blipFill>
        <p:spPr>
          <a:xfrm>
            <a:off x="313899" y="1024786"/>
            <a:ext cx="8516200" cy="3792873"/>
          </a:xfrm>
          <a:prstGeom prst="rect">
            <a:avLst/>
          </a:prstGeom>
          <a:noFill/>
          <a:ln cap="flat" cmpd="sng" w="9525">
            <a:solidFill>
              <a:schemeClr val="accent1"/>
            </a:solidFill>
            <a:prstDash val="solid"/>
            <a:miter lim="800000"/>
            <a:headEnd len="sm" w="sm" type="none"/>
            <a:tailEnd len="sm" w="sm" type="none"/>
          </a:ln>
        </p:spPr>
      </p:pic>
      <p:sp>
        <p:nvSpPr>
          <p:cNvPr id="1900" name="Google Shape;1900;p197"/>
          <p:cNvSpPr/>
          <p:nvPr/>
        </p:nvSpPr>
        <p:spPr>
          <a:xfrm>
            <a:off x="631224" y="2567567"/>
            <a:ext cx="158700" cy="772200"/>
          </a:xfrm>
          <a:prstGeom prst="leftBrace">
            <a:avLst>
              <a:gd fmla="val 8333" name="adj1"/>
              <a:gd fmla="val 50000" name="adj2"/>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901" name="Google Shape;1901;p197"/>
          <p:cNvSpPr/>
          <p:nvPr/>
        </p:nvSpPr>
        <p:spPr>
          <a:xfrm>
            <a:off x="694651" y="2066771"/>
            <a:ext cx="779400" cy="1806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5" name="Shape 1905"/>
        <p:cNvGrpSpPr/>
        <p:nvPr/>
      </p:nvGrpSpPr>
      <p:grpSpPr>
        <a:xfrm>
          <a:off x="0" y="0"/>
          <a:ext cx="0" cy="0"/>
          <a:chOff x="0" y="0"/>
          <a:chExt cx="0" cy="0"/>
        </a:xfrm>
      </p:grpSpPr>
      <p:sp>
        <p:nvSpPr>
          <p:cNvPr id="1906" name="Google Shape;1906;p19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For Return Lines</a:t>
            </a:r>
            <a:endParaRPr/>
          </a:p>
          <a:p>
            <a:pPr indent="-342900" lvl="1" marL="914400" rtl="0" algn="l">
              <a:lnSpc>
                <a:spcPct val="95000"/>
              </a:lnSpc>
              <a:spcBef>
                <a:spcPts val="500"/>
              </a:spcBef>
              <a:spcAft>
                <a:spcPts val="0"/>
              </a:spcAft>
              <a:buSzPts val="1800"/>
              <a:buFont typeface="Noto Sans Symbols"/>
              <a:buChar char="⮚"/>
            </a:pPr>
            <a:r>
              <a:rPr lang="en"/>
              <a:t>W - Release to Work Order</a:t>
            </a:r>
            <a:endParaRPr/>
          </a:p>
          <a:p>
            <a:pPr indent="-342900" lvl="1" marL="914400" rtl="0" algn="l">
              <a:lnSpc>
                <a:spcPct val="95000"/>
              </a:lnSpc>
              <a:spcBef>
                <a:spcPts val="500"/>
              </a:spcBef>
              <a:spcAft>
                <a:spcPts val="0"/>
              </a:spcAft>
              <a:buSzPts val="1800"/>
              <a:buFont typeface="Noto Sans Symbols"/>
              <a:buChar char="⮚"/>
            </a:pPr>
            <a:r>
              <a:rPr lang="en"/>
              <a:t>R - Return to Supplier (RTS)</a:t>
            </a:r>
            <a:endParaRPr/>
          </a:p>
          <a:p>
            <a:pPr indent="-342900" lvl="1" marL="914400" rtl="0" algn="l">
              <a:lnSpc>
                <a:spcPct val="95000"/>
              </a:lnSpc>
              <a:spcBef>
                <a:spcPts val="500"/>
              </a:spcBef>
              <a:spcAft>
                <a:spcPts val="0"/>
              </a:spcAft>
              <a:buSzPts val="1800"/>
              <a:buFont typeface="Noto Sans Symbols"/>
              <a:buChar char="⮚"/>
            </a:pPr>
            <a:r>
              <a:rPr lang="en"/>
              <a:t>P - Pending</a:t>
            </a:r>
            <a:endParaRPr/>
          </a:p>
        </p:txBody>
      </p:sp>
      <p:sp>
        <p:nvSpPr>
          <p:cNvPr id="1907" name="Google Shape;1907;p19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08" name="Google Shape;1908;p19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09" name="Google Shape;1909;p19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Follow Up</a:t>
            </a:r>
            <a:endParaRPr/>
          </a:p>
        </p:txBody>
      </p:sp>
      <p:pic>
        <p:nvPicPr>
          <p:cNvPr id="1910" name="Google Shape;1910;p198"/>
          <p:cNvPicPr preferRelativeResize="0"/>
          <p:nvPr/>
        </p:nvPicPr>
        <p:blipFill rotWithShape="1">
          <a:blip r:embed="rId3">
            <a:alphaModFix/>
          </a:blip>
          <a:srcRect b="0" l="0" r="0" t="0"/>
          <a:stretch/>
        </p:blipFill>
        <p:spPr>
          <a:xfrm>
            <a:off x="508678" y="2765109"/>
            <a:ext cx="8044805" cy="109485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4" name="Shape 1914"/>
        <p:cNvGrpSpPr/>
        <p:nvPr/>
      </p:nvGrpSpPr>
      <p:grpSpPr>
        <a:xfrm>
          <a:off x="0" y="0"/>
          <a:ext cx="0" cy="0"/>
          <a:chOff x="0" y="0"/>
          <a:chExt cx="0" cy="0"/>
        </a:xfrm>
      </p:grpSpPr>
      <p:sp>
        <p:nvSpPr>
          <p:cNvPr id="1915" name="Google Shape;1915;p19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916" name="Google Shape;1916;p19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17" name="Google Shape;1917;p19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18" name="Google Shape;1918;p19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ISB Move in RMAs</a:t>
            </a:r>
            <a:endParaRPr/>
          </a:p>
        </p:txBody>
      </p:sp>
      <p:pic>
        <p:nvPicPr>
          <p:cNvPr id="1919" name="Google Shape;1919;p199"/>
          <p:cNvPicPr preferRelativeResize="0"/>
          <p:nvPr/>
        </p:nvPicPr>
        <p:blipFill rotWithShape="1">
          <a:blip r:embed="rId3">
            <a:alphaModFix/>
          </a:blip>
          <a:srcRect b="0" l="0" r="0" t="0"/>
          <a:stretch/>
        </p:blipFill>
        <p:spPr>
          <a:xfrm>
            <a:off x="317715" y="1021587"/>
            <a:ext cx="8553054" cy="380613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3" name="Shape 1923"/>
        <p:cNvGrpSpPr/>
        <p:nvPr/>
      </p:nvGrpSpPr>
      <p:grpSpPr>
        <a:xfrm>
          <a:off x="0" y="0"/>
          <a:ext cx="0" cy="0"/>
          <a:chOff x="0" y="0"/>
          <a:chExt cx="0" cy="0"/>
        </a:xfrm>
      </p:grpSpPr>
      <p:sp>
        <p:nvSpPr>
          <p:cNvPr id="1924" name="Google Shape;1924;p20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925" name="Google Shape;1925;p20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26" name="Google Shape;1926;p20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27" name="Google Shape;1927;p20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 Configured Item</a:t>
            </a:r>
            <a:endParaRPr/>
          </a:p>
        </p:txBody>
      </p:sp>
      <p:pic>
        <p:nvPicPr>
          <p:cNvPr id="1928" name="Google Shape;1928;p200"/>
          <p:cNvPicPr preferRelativeResize="0"/>
          <p:nvPr/>
        </p:nvPicPr>
        <p:blipFill rotWithShape="1">
          <a:blip r:embed="rId3">
            <a:alphaModFix/>
          </a:blip>
          <a:srcRect b="0" l="0" r="0" t="0"/>
          <a:stretch/>
        </p:blipFill>
        <p:spPr>
          <a:xfrm>
            <a:off x="324819" y="1029410"/>
            <a:ext cx="8501463" cy="3806062"/>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2" name="Shape 1932"/>
        <p:cNvGrpSpPr/>
        <p:nvPr/>
      </p:nvGrpSpPr>
      <p:grpSpPr>
        <a:xfrm>
          <a:off x="0" y="0"/>
          <a:ext cx="0" cy="0"/>
          <a:chOff x="0" y="0"/>
          <a:chExt cx="0" cy="0"/>
        </a:xfrm>
      </p:grpSpPr>
      <p:sp>
        <p:nvSpPr>
          <p:cNvPr id="1933" name="Google Shape;1933;p20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934" name="Google Shape;1934;p20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35" name="Google Shape;1935;p20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36" name="Google Shape;1936;p20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 ATP Check</a:t>
            </a:r>
            <a:endParaRPr/>
          </a:p>
        </p:txBody>
      </p:sp>
      <p:pic>
        <p:nvPicPr>
          <p:cNvPr id="1937" name="Google Shape;1937;p201"/>
          <p:cNvPicPr preferRelativeResize="0"/>
          <p:nvPr/>
        </p:nvPicPr>
        <p:blipFill rotWithShape="1">
          <a:blip r:embed="rId3">
            <a:alphaModFix/>
          </a:blip>
          <a:srcRect b="0" l="0" r="0" t="0"/>
          <a:stretch/>
        </p:blipFill>
        <p:spPr>
          <a:xfrm>
            <a:off x="313898" y="1019794"/>
            <a:ext cx="7641875" cy="3463495"/>
          </a:xfrm>
          <a:prstGeom prst="rect">
            <a:avLst/>
          </a:prstGeom>
          <a:noFill/>
          <a:ln cap="flat" cmpd="sng" w="9525">
            <a:solidFill>
              <a:schemeClr val="accent1"/>
            </a:solidFill>
            <a:prstDash val="solid"/>
            <a:miter lim="800000"/>
            <a:headEnd len="sm" w="sm" type="none"/>
            <a:tailEnd len="sm" w="sm" type="none"/>
          </a:ln>
        </p:spPr>
      </p:pic>
      <p:pic>
        <p:nvPicPr>
          <p:cNvPr id="1938" name="Google Shape;1938;p201"/>
          <p:cNvPicPr preferRelativeResize="0"/>
          <p:nvPr/>
        </p:nvPicPr>
        <p:blipFill rotWithShape="1">
          <a:blip r:embed="rId4">
            <a:alphaModFix/>
          </a:blip>
          <a:srcRect b="0" l="0" r="0" t="0"/>
          <a:stretch/>
        </p:blipFill>
        <p:spPr>
          <a:xfrm>
            <a:off x="2156346" y="1572535"/>
            <a:ext cx="6684082" cy="3197356"/>
          </a:xfrm>
          <a:prstGeom prst="rect">
            <a:avLst/>
          </a:prstGeom>
          <a:noFill/>
          <a:ln cap="flat" cmpd="sng" w="9525">
            <a:solidFill>
              <a:schemeClr val="accent1"/>
            </a:solidFill>
            <a:prstDash val="solid"/>
            <a:miter lim="800000"/>
            <a:headEnd len="sm" w="sm" type="none"/>
            <a:tailEnd len="sm" w="sm" type="none"/>
          </a:ln>
        </p:spPr>
      </p:pic>
      <p:sp>
        <p:nvSpPr>
          <p:cNvPr id="1939" name="Google Shape;1939;p201"/>
          <p:cNvSpPr/>
          <p:nvPr/>
        </p:nvSpPr>
        <p:spPr>
          <a:xfrm>
            <a:off x="1251936" y="3036627"/>
            <a:ext cx="477600" cy="15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1940" name="Google Shape;1940;p201"/>
          <p:cNvCxnSpPr>
            <a:stCxn id="1939" idx="2"/>
          </p:cNvCxnSpPr>
          <p:nvPr/>
        </p:nvCxnSpPr>
        <p:spPr>
          <a:xfrm flipH="1" rot="-5400000">
            <a:off x="1586286" y="3091077"/>
            <a:ext cx="477600" cy="668700"/>
          </a:xfrm>
          <a:prstGeom prst="bentConnector2">
            <a:avLst/>
          </a:prstGeom>
          <a:noFill/>
          <a:ln cap="flat" cmpd="sng" w="25400">
            <a:solidFill>
              <a:schemeClr val="accent2"/>
            </a:solidFill>
            <a:prstDash val="solid"/>
            <a:round/>
            <a:headEnd len="sm" w="sm" type="none"/>
            <a:tailEnd len="med" w="med" type="stealth"/>
          </a:ln>
        </p:spPr>
      </p:cxnSp>
    </p:spTree>
  </p:cSld>
  <p:clrMapOvr>
    <a:masterClrMapping/>
  </p:clrMapOvr>
  <p:transition>
    <p:fade/>
  </p:transition>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4" name="Shape 1944"/>
        <p:cNvGrpSpPr/>
        <p:nvPr/>
      </p:nvGrpSpPr>
      <p:grpSpPr>
        <a:xfrm>
          <a:off x="0" y="0"/>
          <a:ext cx="0" cy="0"/>
          <a:chOff x="0" y="0"/>
          <a:chExt cx="0" cy="0"/>
        </a:xfrm>
      </p:grpSpPr>
      <p:sp>
        <p:nvSpPr>
          <p:cNvPr id="1945" name="Google Shape;1945;p20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946" name="Google Shape;1946;p20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47" name="Google Shape;1947;p20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48" name="Google Shape;1948;p20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 Detail Allocation</a:t>
            </a:r>
            <a:endParaRPr/>
          </a:p>
        </p:txBody>
      </p:sp>
      <p:pic>
        <p:nvPicPr>
          <p:cNvPr id="1949" name="Google Shape;1949;p202"/>
          <p:cNvPicPr preferRelativeResize="0"/>
          <p:nvPr/>
        </p:nvPicPr>
        <p:blipFill rotWithShape="1">
          <a:blip r:embed="rId3">
            <a:alphaModFix/>
          </a:blip>
          <a:srcRect b="0" l="0" r="0" t="0"/>
          <a:stretch/>
        </p:blipFill>
        <p:spPr>
          <a:xfrm>
            <a:off x="313898" y="1021448"/>
            <a:ext cx="7251470" cy="3281630"/>
          </a:xfrm>
          <a:prstGeom prst="rect">
            <a:avLst/>
          </a:prstGeom>
          <a:noFill/>
          <a:ln cap="flat" cmpd="sng" w="9525">
            <a:solidFill>
              <a:schemeClr val="accent1"/>
            </a:solidFill>
            <a:prstDash val="solid"/>
            <a:miter lim="800000"/>
            <a:headEnd len="sm" w="sm" type="none"/>
            <a:tailEnd len="sm" w="sm" type="none"/>
          </a:ln>
        </p:spPr>
      </p:pic>
      <p:pic>
        <p:nvPicPr>
          <p:cNvPr id="1950" name="Google Shape;1950;p202"/>
          <p:cNvPicPr preferRelativeResize="0"/>
          <p:nvPr/>
        </p:nvPicPr>
        <p:blipFill rotWithShape="1">
          <a:blip r:embed="rId4">
            <a:alphaModFix/>
          </a:blip>
          <a:srcRect b="0" l="0" r="0" t="0"/>
          <a:stretch/>
        </p:blipFill>
        <p:spPr>
          <a:xfrm>
            <a:off x="1801505" y="1439839"/>
            <a:ext cx="7136643" cy="3398294"/>
          </a:xfrm>
          <a:prstGeom prst="rect">
            <a:avLst/>
          </a:prstGeom>
          <a:noFill/>
          <a:ln cap="flat" cmpd="sng" w="9525">
            <a:solidFill>
              <a:schemeClr val="accent1"/>
            </a:solidFill>
            <a:prstDash val="solid"/>
            <a:miter lim="800000"/>
            <a:headEnd len="sm" w="sm" type="none"/>
            <a:tailEnd len="sm" w="sm" type="none"/>
          </a:ln>
        </p:spPr>
      </p:pic>
      <p:sp>
        <p:nvSpPr>
          <p:cNvPr id="1951" name="Google Shape;1951;p202"/>
          <p:cNvSpPr/>
          <p:nvPr/>
        </p:nvSpPr>
        <p:spPr>
          <a:xfrm>
            <a:off x="830745" y="3480572"/>
            <a:ext cx="640800" cy="15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1952" name="Google Shape;1952;p202"/>
          <p:cNvCxnSpPr>
            <a:stCxn id="1951" idx="2"/>
          </p:cNvCxnSpPr>
          <p:nvPr/>
        </p:nvCxnSpPr>
        <p:spPr>
          <a:xfrm flipH="1" rot="-5400000">
            <a:off x="1251195" y="3530522"/>
            <a:ext cx="401400" cy="601500"/>
          </a:xfrm>
          <a:prstGeom prst="bentConnector2">
            <a:avLst/>
          </a:prstGeom>
          <a:noFill/>
          <a:ln cap="flat" cmpd="sng" w="25400">
            <a:solidFill>
              <a:schemeClr val="accent2"/>
            </a:solidFill>
            <a:prstDash val="solid"/>
            <a:round/>
            <a:headEnd len="sm" w="sm" type="none"/>
            <a:tailEnd len="med" w="med" type="stealth"/>
          </a:ln>
        </p:spPr>
      </p:cxnSp>
      <p:sp>
        <p:nvSpPr>
          <p:cNvPr id="1953" name="Google Shape;1953;p202"/>
          <p:cNvSpPr/>
          <p:nvPr/>
        </p:nvSpPr>
        <p:spPr>
          <a:xfrm>
            <a:off x="2134960" y="2506483"/>
            <a:ext cx="1047600" cy="15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954" name="Google Shape;1954;p202"/>
          <p:cNvSpPr txBox="1"/>
          <p:nvPr/>
        </p:nvSpPr>
        <p:spPr>
          <a:xfrm>
            <a:off x="323837" y="4338645"/>
            <a:ext cx="39024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 this line option to enable the Detail Allocations panel</a:t>
            </a:r>
            <a:endParaRPr b="1" i="0" sz="1000" u="none" cap="none" strike="noStrike">
              <a:solidFill>
                <a:schemeClr val="accent2"/>
              </a:solidFill>
              <a:latin typeface="Arial"/>
              <a:ea typeface="Arial"/>
              <a:cs typeface="Arial"/>
              <a:sym typeface="Arial"/>
            </a:endParaRPr>
          </a:p>
        </p:txBody>
      </p:sp>
    </p:spTree>
  </p:cSld>
  <p:clrMapOvr>
    <a:masterClrMapping/>
  </p:clrMapOvr>
  <p:transition>
    <p:fade/>
  </p:transition>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8" name="Shape 1958"/>
        <p:cNvGrpSpPr/>
        <p:nvPr/>
      </p:nvGrpSpPr>
      <p:grpSpPr>
        <a:xfrm>
          <a:off x="0" y="0"/>
          <a:ext cx="0" cy="0"/>
          <a:chOff x="0" y="0"/>
          <a:chExt cx="0" cy="0"/>
        </a:xfrm>
      </p:grpSpPr>
      <p:sp>
        <p:nvSpPr>
          <p:cNvPr id="1959" name="Google Shape;1959;p20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960" name="Google Shape;1960;p20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61" name="Google Shape;1961;p20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RMAs</a:t>
            </a:r>
            <a:endParaRPr/>
          </a:p>
        </p:txBody>
      </p:sp>
      <p:sp>
        <p:nvSpPr>
          <p:cNvPr id="1962" name="Google Shape;1962;p20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Replacement Line - EMT</a:t>
            </a:r>
            <a:endParaRPr/>
          </a:p>
        </p:txBody>
      </p:sp>
      <p:pic>
        <p:nvPicPr>
          <p:cNvPr id="1963" name="Google Shape;1963;p203"/>
          <p:cNvPicPr preferRelativeResize="0"/>
          <p:nvPr/>
        </p:nvPicPr>
        <p:blipFill rotWithShape="1">
          <a:blip r:embed="rId3">
            <a:alphaModFix/>
          </a:blip>
          <a:srcRect b="0" l="0" r="0" t="0"/>
          <a:stretch/>
        </p:blipFill>
        <p:spPr>
          <a:xfrm>
            <a:off x="307360" y="1023626"/>
            <a:ext cx="8536963" cy="3822208"/>
          </a:xfrm>
          <a:prstGeom prst="rect">
            <a:avLst/>
          </a:prstGeom>
          <a:noFill/>
          <a:ln cap="flat" cmpd="sng" w="9525">
            <a:solidFill>
              <a:schemeClr val="accent1"/>
            </a:solidFill>
            <a:prstDash val="solid"/>
            <a:miter lim="800000"/>
            <a:headEnd len="sm" w="sm" type="none"/>
            <a:tailEnd len="sm" w="sm" type="none"/>
          </a:ln>
        </p:spPr>
      </p:pic>
      <p:sp>
        <p:nvSpPr>
          <p:cNvPr id="1964" name="Google Shape;1964;p203"/>
          <p:cNvSpPr/>
          <p:nvPr/>
        </p:nvSpPr>
        <p:spPr>
          <a:xfrm>
            <a:off x="705730" y="3849701"/>
            <a:ext cx="6332700" cy="8145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8" name="Shape 1968"/>
        <p:cNvGrpSpPr/>
        <p:nvPr/>
      </p:nvGrpSpPr>
      <p:grpSpPr>
        <a:xfrm>
          <a:off x="0" y="0"/>
          <a:ext cx="0" cy="0"/>
          <a:chOff x="0" y="0"/>
          <a:chExt cx="0" cy="0"/>
        </a:xfrm>
      </p:grpSpPr>
      <p:sp>
        <p:nvSpPr>
          <p:cNvPr id="1969" name="Google Shape;1969;p20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RMA Actions and Reports</a:t>
            </a:r>
            <a:endParaRPr/>
          </a:p>
        </p:txBody>
      </p:sp>
      <p:sp>
        <p:nvSpPr>
          <p:cNvPr id="1970" name="Google Shape;1970;p20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4" name="Shape 1974"/>
        <p:cNvGrpSpPr/>
        <p:nvPr/>
      </p:nvGrpSpPr>
      <p:grpSpPr>
        <a:xfrm>
          <a:off x="0" y="0"/>
          <a:ext cx="0" cy="0"/>
          <a:chOff x="0" y="0"/>
          <a:chExt cx="0" cy="0"/>
        </a:xfrm>
      </p:grpSpPr>
      <p:sp>
        <p:nvSpPr>
          <p:cNvPr id="1975" name="Google Shape;1975;p20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From Action Requests</a:t>
            </a:r>
            <a:endParaRPr/>
          </a:p>
        </p:txBody>
      </p:sp>
      <p:sp>
        <p:nvSpPr>
          <p:cNvPr id="1976" name="Google Shape;1976;p20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77" name="Google Shape;1977;p20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 Actions and Reports</a:t>
            </a:r>
            <a:endParaRPr/>
          </a:p>
        </p:txBody>
      </p:sp>
      <p:sp>
        <p:nvSpPr>
          <p:cNvPr id="1978" name="Google Shape;1978;p20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RMA Actions</a:t>
            </a:r>
            <a:endParaRPr/>
          </a:p>
        </p:txBody>
      </p:sp>
      <p:pic>
        <p:nvPicPr>
          <p:cNvPr id="1979" name="Google Shape;1979;p205"/>
          <p:cNvPicPr preferRelativeResize="0"/>
          <p:nvPr/>
        </p:nvPicPr>
        <p:blipFill rotWithShape="1">
          <a:blip r:embed="rId3">
            <a:alphaModFix/>
          </a:blip>
          <a:srcRect b="0" l="0" r="0" t="0"/>
          <a:stretch/>
        </p:blipFill>
        <p:spPr>
          <a:xfrm>
            <a:off x="781344" y="1455563"/>
            <a:ext cx="5187529" cy="1870710"/>
          </a:xfrm>
          <a:prstGeom prst="rect">
            <a:avLst/>
          </a:prstGeom>
          <a:noFill/>
          <a:ln cap="flat" cmpd="sng" w="9525">
            <a:solidFill>
              <a:schemeClr val="accent1"/>
            </a:solidFill>
            <a:prstDash val="solid"/>
            <a:miter lim="800000"/>
            <a:headEnd len="sm" w="sm" type="none"/>
            <a:tailEnd len="sm" w="sm" type="none"/>
          </a:ln>
        </p:spPr>
      </p:pic>
      <p:sp>
        <p:nvSpPr>
          <p:cNvPr id="1980" name="Google Shape;1980;p205"/>
          <p:cNvSpPr/>
          <p:nvPr/>
        </p:nvSpPr>
        <p:spPr>
          <a:xfrm>
            <a:off x="4097780" y="2612851"/>
            <a:ext cx="582000" cy="1809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981" name="Google Shape;1981;p205"/>
          <p:cNvPicPr preferRelativeResize="0"/>
          <p:nvPr/>
        </p:nvPicPr>
        <p:blipFill rotWithShape="1">
          <a:blip r:embed="rId4">
            <a:alphaModFix/>
          </a:blip>
          <a:srcRect b="0" l="0" r="0" t="0"/>
          <a:stretch/>
        </p:blipFill>
        <p:spPr>
          <a:xfrm>
            <a:off x="2068641" y="1648185"/>
            <a:ext cx="6423492" cy="3195042"/>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1"/>
                                        </p:tgtEl>
                                        <p:attrNameLst>
                                          <p:attrName>style.visibility</p:attrName>
                                        </p:attrNameLst>
                                      </p:cBhvr>
                                      <p:to>
                                        <p:strVal val="visible"/>
                                      </p:to>
                                    </p:set>
                                    <p:animEffect filter="fade" transition="in">
                                      <p:cBhvr>
                                        <p:cTn dur="2000"/>
                                        <p:tgtEl>
                                          <p:spTgt spid="19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sp>
        <p:nvSpPr>
          <p:cNvPr id="580" name="Google Shape;580;p7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581" name="Google Shape;581;p7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82" name="Google Shape;582;p7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End Users</a:t>
            </a:r>
            <a:endParaRPr/>
          </a:p>
        </p:txBody>
      </p:sp>
      <p:sp>
        <p:nvSpPr>
          <p:cNvPr id="583" name="Google Shape;583;p7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End User Create</a:t>
            </a:r>
            <a:endParaRPr/>
          </a:p>
        </p:txBody>
      </p:sp>
      <p:pic>
        <p:nvPicPr>
          <p:cNvPr id="584" name="Google Shape;584;p71"/>
          <p:cNvPicPr preferRelativeResize="0"/>
          <p:nvPr/>
        </p:nvPicPr>
        <p:blipFill rotWithShape="1">
          <a:blip r:embed="rId3">
            <a:alphaModFix/>
          </a:blip>
          <a:srcRect b="0" l="0" r="0" t="0"/>
          <a:stretch/>
        </p:blipFill>
        <p:spPr>
          <a:xfrm>
            <a:off x="317539" y="1019907"/>
            <a:ext cx="8553899" cy="3842239"/>
          </a:xfrm>
          <a:prstGeom prst="rect">
            <a:avLst/>
          </a:prstGeom>
          <a:noFill/>
          <a:ln cap="flat" cmpd="sng" w="9525">
            <a:solidFill>
              <a:schemeClr val="accent1"/>
            </a:solidFill>
            <a:prstDash val="solid"/>
            <a:miter lim="800000"/>
            <a:headEnd len="sm" w="sm" type="none"/>
            <a:tailEnd len="sm" w="sm" type="none"/>
          </a:ln>
        </p:spPr>
      </p:pic>
      <p:sp>
        <p:nvSpPr>
          <p:cNvPr id="585" name="Google Shape;585;p71"/>
          <p:cNvSpPr/>
          <p:nvPr/>
        </p:nvSpPr>
        <p:spPr>
          <a:xfrm>
            <a:off x="1688124" y="1035844"/>
            <a:ext cx="422100" cy="1935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86" name="Google Shape;586;p71"/>
          <p:cNvSpPr txBox="1"/>
          <p:nvPr/>
        </p:nvSpPr>
        <p:spPr>
          <a:xfrm>
            <a:off x="2323476" y="1866277"/>
            <a:ext cx="25683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Century Gothic"/>
                <a:ea typeface="Century Gothic"/>
                <a:cs typeface="Century Gothic"/>
                <a:sym typeface="Century Gothic"/>
              </a:rPr>
              <a:t>Specify the associated customer code</a:t>
            </a:r>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5" name="Shape 1985"/>
        <p:cNvGrpSpPr/>
        <p:nvPr/>
      </p:nvGrpSpPr>
      <p:grpSpPr>
        <a:xfrm>
          <a:off x="0" y="0"/>
          <a:ext cx="0" cy="0"/>
          <a:chOff x="0" y="0"/>
          <a:chExt cx="0" cy="0"/>
        </a:xfrm>
      </p:grpSpPr>
      <p:sp>
        <p:nvSpPr>
          <p:cNvPr id="1986" name="Google Shape;1986;p20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From Service Orders</a:t>
            </a:r>
            <a:endParaRPr/>
          </a:p>
        </p:txBody>
      </p:sp>
      <p:sp>
        <p:nvSpPr>
          <p:cNvPr id="1987" name="Google Shape;1987;p20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88" name="Google Shape;1988;p20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 Actions and Reports</a:t>
            </a:r>
            <a:endParaRPr/>
          </a:p>
        </p:txBody>
      </p:sp>
      <p:sp>
        <p:nvSpPr>
          <p:cNvPr id="1989" name="Google Shape;1989;p20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RMA Actions</a:t>
            </a:r>
            <a:endParaRPr/>
          </a:p>
        </p:txBody>
      </p:sp>
      <p:pic>
        <p:nvPicPr>
          <p:cNvPr id="1990" name="Google Shape;1990;p206"/>
          <p:cNvPicPr preferRelativeResize="0"/>
          <p:nvPr/>
        </p:nvPicPr>
        <p:blipFill rotWithShape="1">
          <a:blip r:embed="rId3">
            <a:alphaModFix/>
          </a:blip>
          <a:srcRect b="0" l="0" r="0" t="0"/>
          <a:stretch/>
        </p:blipFill>
        <p:spPr>
          <a:xfrm>
            <a:off x="622300" y="1530350"/>
            <a:ext cx="5718540" cy="1507782"/>
          </a:xfrm>
          <a:prstGeom prst="rect">
            <a:avLst/>
          </a:prstGeom>
          <a:noFill/>
          <a:ln cap="flat" cmpd="sng" w="9525">
            <a:solidFill>
              <a:schemeClr val="accent1"/>
            </a:solidFill>
            <a:prstDash val="solid"/>
            <a:miter lim="800000"/>
            <a:headEnd len="sm" w="sm" type="none"/>
            <a:tailEnd len="sm" w="sm" type="none"/>
          </a:ln>
        </p:spPr>
      </p:pic>
      <p:sp>
        <p:nvSpPr>
          <p:cNvPr id="1991" name="Google Shape;1991;p206"/>
          <p:cNvSpPr/>
          <p:nvPr/>
        </p:nvSpPr>
        <p:spPr>
          <a:xfrm>
            <a:off x="3189394" y="1873771"/>
            <a:ext cx="760500" cy="15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992" name="Google Shape;1992;p206"/>
          <p:cNvPicPr preferRelativeResize="0"/>
          <p:nvPr/>
        </p:nvPicPr>
        <p:blipFill rotWithShape="1">
          <a:blip r:embed="rId4">
            <a:alphaModFix/>
          </a:blip>
          <a:srcRect b="0" l="0" r="0" t="0"/>
          <a:stretch/>
        </p:blipFill>
        <p:spPr>
          <a:xfrm>
            <a:off x="1881264" y="1674090"/>
            <a:ext cx="6700604" cy="317522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2"/>
                                        </p:tgtEl>
                                        <p:attrNameLst>
                                          <p:attrName>style.visibility</p:attrName>
                                        </p:attrNameLst>
                                      </p:cBhvr>
                                      <p:to>
                                        <p:strVal val="visible"/>
                                      </p:to>
                                    </p:set>
                                    <p:animEffect filter="fade" transition="in">
                                      <p:cBhvr>
                                        <p:cTn dur="2000"/>
                                        <p:tgtEl>
                                          <p:spTgt spid="19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6" name="Shape 1996"/>
        <p:cNvGrpSpPr/>
        <p:nvPr/>
      </p:nvGrpSpPr>
      <p:grpSpPr>
        <a:xfrm>
          <a:off x="0" y="0"/>
          <a:ext cx="0" cy="0"/>
          <a:chOff x="0" y="0"/>
          <a:chExt cx="0" cy="0"/>
        </a:xfrm>
      </p:grpSpPr>
      <p:sp>
        <p:nvSpPr>
          <p:cNvPr id="1997" name="Google Shape;1997;p20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998" name="Google Shape;1998;p20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999" name="Google Shape;1999;p20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 Actions and Reports</a:t>
            </a:r>
            <a:endParaRPr/>
          </a:p>
        </p:txBody>
      </p:sp>
      <p:sp>
        <p:nvSpPr>
          <p:cNvPr id="2000" name="Google Shape;2000;p20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Print</a:t>
            </a:r>
            <a:endParaRPr/>
          </a:p>
        </p:txBody>
      </p:sp>
      <p:pic>
        <p:nvPicPr>
          <p:cNvPr id="2001" name="Google Shape;2001;p207"/>
          <p:cNvPicPr preferRelativeResize="0"/>
          <p:nvPr/>
        </p:nvPicPr>
        <p:blipFill rotWithShape="1">
          <a:blip r:embed="rId3">
            <a:alphaModFix/>
          </a:blip>
          <a:srcRect b="0" l="0" r="0" t="0"/>
          <a:stretch/>
        </p:blipFill>
        <p:spPr>
          <a:xfrm>
            <a:off x="320390" y="1026236"/>
            <a:ext cx="3930662" cy="3791423"/>
          </a:xfrm>
          <a:prstGeom prst="rect">
            <a:avLst/>
          </a:prstGeom>
          <a:noFill/>
          <a:ln cap="flat" cmpd="sng" w="9525">
            <a:solidFill>
              <a:schemeClr val="accent1"/>
            </a:solidFill>
            <a:prstDash val="solid"/>
            <a:miter lim="800000"/>
            <a:headEnd len="sm" w="sm" type="none"/>
            <a:tailEnd len="sm" w="sm" type="none"/>
          </a:ln>
        </p:spPr>
      </p:pic>
      <p:pic>
        <p:nvPicPr>
          <p:cNvPr id="2002" name="Google Shape;2002;p207"/>
          <p:cNvPicPr preferRelativeResize="0"/>
          <p:nvPr/>
        </p:nvPicPr>
        <p:blipFill rotWithShape="1">
          <a:blip r:embed="rId4">
            <a:alphaModFix/>
          </a:blip>
          <a:srcRect b="0" l="0" r="0" t="0"/>
          <a:stretch/>
        </p:blipFill>
        <p:spPr>
          <a:xfrm>
            <a:off x="4391107" y="1026675"/>
            <a:ext cx="4448015" cy="3794042"/>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6" name="Shape 2006"/>
        <p:cNvGrpSpPr/>
        <p:nvPr/>
      </p:nvGrpSpPr>
      <p:grpSpPr>
        <a:xfrm>
          <a:off x="0" y="0"/>
          <a:ext cx="0" cy="0"/>
          <a:chOff x="0" y="0"/>
          <a:chExt cx="0" cy="0"/>
        </a:xfrm>
      </p:grpSpPr>
      <p:sp>
        <p:nvSpPr>
          <p:cNvPr id="2007" name="Google Shape;2007;p20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RMAs by Item or Customer</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RMA by Completion Due Date</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RMA Shipping</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RMA Shipment History</a:t>
            </a:r>
            <a:endParaRPr/>
          </a:p>
          <a:p>
            <a:pPr indent="-228600" lvl="0" marL="457200" rtl="0" algn="l">
              <a:lnSpc>
                <a:spcPct val="95000"/>
              </a:lnSpc>
              <a:spcBef>
                <a:spcPts val="0"/>
              </a:spcBef>
              <a:spcAft>
                <a:spcPts val="0"/>
              </a:spcAft>
              <a:buSzPts val="2100"/>
              <a:buNone/>
            </a:pPr>
            <a:r>
              <a:t/>
            </a:r>
            <a:endParaRPr/>
          </a:p>
        </p:txBody>
      </p:sp>
      <p:sp>
        <p:nvSpPr>
          <p:cNvPr id="2008" name="Google Shape;2008;p20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009" name="Google Shape;2009;p20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RMA Actions and Reports</a:t>
            </a:r>
            <a:endParaRPr/>
          </a:p>
        </p:txBody>
      </p:sp>
      <p:sp>
        <p:nvSpPr>
          <p:cNvPr id="2010" name="Google Shape;2010;p20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RMA History Reports</a:t>
            </a:r>
            <a:endParaRPr/>
          </a:p>
        </p:txBody>
      </p:sp>
      <p:pic>
        <p:nvPicPr>
          <p:cNvPr id="2011" name="Google Shape;2011;p208"/>
          <p:cNvPicPr preferRelativeResize="0"/>
          <p:nvPr/>
        </p:nvPicPr>
        <p:blipFill rotWithShape="1">
          <a:blip r:embed="rId3">
            <a:alphaModFix/>
          </a:blip>
          <a:srcRect b="0" l="0" r="0" t="0"/>
          <a:stretch/>
        </p:blipFill>
        <p:spPr>
          <a:xfrm>
            <a:off x="4253232" y="1015050"/>
            <a:ext cx="334865" cy="321470"/>
          </a:xfrm>
          <a:prstGeom prst="rect">
            <a:avLst/>
          </a:prstGeom>
          <a:noFill/>
          <a:ln>
            <a:noFill/>
          </a:ln>
        </p:spPr>
      </p:pic>
      <p:pic>
        <p:nvPicPr>
          <p:cNvPr id="2012" name="Google Shape;2012;p208"/>
          <p:cNvPicPr preferRelativeResize="0"/>
          <p:nvPr/>
        </p:nvPicPr>
        <p:blipFill rotWithShape="1">
          <a:blip r:embed="rId3">
            <a:alphaModFix/>
          </a:blip>
          <a:srcRect b="0" l="0" r="0" t="0"/>
          <a:stretch/>
        </p:blipFill>
        <p:spPr>
          <a:xfrm>
            <a:off x="4771847" y="1636024"/>
            <a:ext cx="334865" cy="321470"/>
          </a:xfrm>
          <a:prstGeom prst="rect">
            <a:avLst/>
          </a:prstGeom>
          <a:noFill/>
          <a:ln>
            <a:noFill/>
          </a:ln>
        </p:spPr>
      </p:pic>
      <p:pic>
        <p:nvPicPr>
          <p:cNvPr id="2013" name="Google Shape;2013;p208"/>
          <p:cNvPicPr preferRelativeResize="0"/>
          <p:nvPr/>
        </p:nvPicPr>
        <p:blipFill rotWithShape="1">
          <a:blip r:embed="rId3">
            <a:alphaModFix/>
          </a:blip>
          <a:srcRect b="0" l="0" r="0" t="0"/>
          <a:stretch/>
        </p:blipFill>
        <p:spPr>
          <a:xfrm>
            <a:off x="2581382" y="2243349"/>
            <a:ext cx="334865" cy="321470"/>
          </a:xfrm>
          <a:prstGeom prst="rect">
            <a:avLst/>
          </a:prstGeom>
          <a:noFill/>
          <a:ln>
            <a:noFill/>
          </a:ln>
        </p:spPr>
      </p:pic>
      <p:pic>
        <p:nvPicPr>
          <p:cNvPr id="2014" name="Google Shape;2014;p208"/>
          <p:cNvPicPr preferRelativeResize="0"/>
          <p:nvPr/>
        </p:nvPicPr>
        <p:blipFill rotWithShape="1">
          <a:blip r:embed="rId3">
            <a:alphaModFix/>
          </a:blip>
          <a:srcRect b="0" l="0" r="0" t="0"/>
          <a:stretch/>
        </p:blipFill>
        <p:spPr>
          <a:xfrm>
            <a:off x="3591315" y="2857498"/>
            <a:ext cx="334865" cy="321470"/>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8" name="Shape 2018"/>
        <p:cNvGrpSpPr/>
        <p:nvPr/>
      </p:nvGrpSpPr>
      <p:grpSpPr>
        <a:xfrm>
          <a:off x="0" y="0"/>
          <a:ext cx="0" cy="0"/>
          <a:chOff x="0" y="0"/>
          <a:chExt cx="0" cy="0"/>
        </a:xfrm>
      </p:grpSpPr>
      <p:pic>
        <p:nvPicPr>
          <p:cNvPr id="2019" name="Google Shape;2019;p209"/>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2020" name="Google Shape;2020;p209"/>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4" name="Shape 2024"/>
        <p:cNvGrpSpPr/>
        <p:nvPr/>
      </p:nvGrpSpPr>
      <p:grpSpPr>
        <a:xfrm>
          <a:off x="0" y="0"/>
          <a:ext cx="0" cy="0"/>
          <a:chOff x="0" y="0"/>
          <a:chExt cx="0" cy="0"/>
        </a:xfrm>
      </p:grpSpPr>
      <p:sp>
        <p:nvSpPr>
          <p:cNvPr id="2025" name="Google Shape;2025;p21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sz="1800"/>
              <a:t>Create an RMA in RMAs for a defective item returned from the customer.</a:t>
            </a:r>
            <a:endParaRPr/>
          </a:p>
          <a:p>
            <a:pPr indent="-457200" lvl="1" marL="1009650" rtl="0" algn="l">
              <a:lnSpc>
                <a:spcPct val="95000"/>
              </a:lnSpc>
              <a:spcBef>
                <a:spcPts val="500"/>
              </a:spcBef>
              <a:spcAft>
                <a:spcPts val="0"/>
              </a:spcAft>
              <a:buSzPts val="1800"/>
              <a:buFont typeface="Arial"/>
              <a:buAutoNum type="alphaLcParenR"/>
            </a:pPr>
            <a:r>
              <a:rPr lang="en"/>
              <a:t>Use a service type that has the restocking charge. Check the value of restock on the return line.</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The diagnosis on the item shows that a replacement item needs to be issued to the customer. Add a replacement line and link it to the original item. </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For the returned item, change its processing type to indicate that it needs the further rework/repair.</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Print the RMA.</a:t>
            </a:r>
            <a:endParaRPr sz="1800"/>
          </a:p>
        </p:txBody>
      </p:sp>
      <p:sp>
        <p:nvSpPr>
          <p:cNvPr id="2026" name="Google Shape;2026;p21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027" name="Google Shape;2027;p21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2028" name="Google Shape;2028;p21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5: Initiate an RMA</a:t>
            </a:r>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2" name="Shape 2032"/>
        <p:cNvGrpSpPr/>
        <p:nvPr/>
      </p:nvGrpSpPr>
      <p:grpSpPr>
        <a:xfrm>
          <a:off x="0" y="0"/>
          <a:ext cx="0" cy="0"/>
          <a:chOff x="0" y="0"/>
          <a:chExt cx="0" cy="0"/>
        </a:xfrm>
      </p:grpSpPr>
      <p:sp>
        <p:nvSpPr>
          <p:cNvPr id="2033" name="Google Shape;2033;p211"/>
          <p:cNvSpPr txBox="1"/>
          <p:nvPr>
            <p:ph type="ctrTitle"/>
          </p:nvPr>
        </p:nvSpPr>
        <p:spPr>
          <a:xfrm>
            <a:off x="314325" y="2331720"/>
            <a:ext cx="83415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Customer Quotes</a:t>
            </a:r>
            <a:endParaRPr/>
          </a:p>
        </p:txBody>
      </p:sp>
      <p:sp>
        <p:nvSpPr>
          <p:cNvPr id="2034" name="Google Shape;2034;p211"/>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2035" name="Google Shape;2035;p211"/>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9" name="Shape 2039"/>
        <p:cNvGrpSpPr/>
        <p:nvPr/>
      </p:nvGrpSpPr>
      <p:grpSpPr>
        <a:xfrm>
          <a:off x="0" y="0"/>
          <a:ext cx="0" cy="0"/>
          <a:chOff x="0" y="0"/>
          <a:chExt cx="0" cy="0"/>
        </a:xfrm>
      </p:grpSpPr>
      <p:sp>
        <p:nvSpPr>
          <p:cNvPr id="2040" name="Google Shape;2040;p21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2041" name="Google Shape;2041;p21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marR="0" rtl="0" algn="l">
              <a:lnSpc>
                <a:spcPct val="95000"/>
              </a:lnSpc>
              <a:spcBef>
                <a:spcPts val="0"/>
              </a:spcBef>
              <a:spcAft>
                <a:spcPts val="0"/>
              </a:spcAft>
              <a:buClr>
                <a:schemeClr val="accent6"/>
              </a:buClr>
              <a:buSzPts val="1400"/>
              <a:buChar char="●"/>
            </a:pPr>
            <a:r>
              <a:rPr lang="en"/>
              <a:t>Customer Quotes</a:t>
            </a:r>
            <a:endParaRPr/>
          </a:p>
          <a:p>
            <a:pPr indent="-317500" lvl="0" marL="457200" marR="0" rtl="0" algn="l">
              <a:lnSpc>
                <a:spcPct val="95000"/>
              </a:lnSpc>
              <a:spcBef>
                <a:spcPts val="0"/>
              </a:spcBef>
              <a:spcAft>
                <a:spcPts val="0"/>
              </a:spcAft>
              <a:buClr>
                <a:schemeClr val="accent6"/>
              </a:buClr>
              <a:buSzPts val="1400"/>
              <a:buChar char="●"/>
            </a:pPr>
            <a:r>
              <a:rPr lang="en"/>
              <a:t>Quotation from existing order</a:t>
            </a:r>
            <a:endParaRPr/>
          </a:p>
          <a:p>
            <a:pPr indent="-317500" lvl="0" marL="457200" marR="0" rtl="0" algn="l">
              <a:lnSpc>
                <a:spcPct val="95000"/>
              </a:lnSpc>
              <a:spcBef>
                <a:spcPts val="0"/>
              </a:spcBef>
              <a:spcAft>
                <a:spcPts val="0"/>
              </a:spcAft>
              <a:buClr>
                <a:schemeClr val="accent6"/>
              </a:buClr>
              <a:buSzPts val="1400"/>
              <a:buChar char="●"/>
            </a:pPr>
            <a:r>
              <a:rPr lang="en"/>
              <a:t>Quotation prior to creating order</a:t>
            </a:r>
            <a:endParaRPr/>
          </a:p>
          <a:p>
            <a:pPr indent="-317500" lvl="0" marL="457200" marR="0" rtl="0" algn="l">
              <a:lnSpc>
                <a:spcPct val="95000"/>
              </a:lnSpc>
              <a:spcBef>
                <a:spcPts val="0"/>
              </a:spcBef>
              <a:spcAft>
                <a:spcPts val="0"/>
              </a:spcAft>
              <a:buClr>
                <a:schemeClr val="accent6"/>
              </a:buClr>
              <a:buSzPts val="1400"/>
              <a:buChar char="●"/>
            </a:pPr>
            <a:r>
              <a:rPr lang="en"/>
              <a:t>Hands-On Exercise</a:t>
            </a:r>
            <a:endParaRPr/>
          </a:p>
        </p:txBody>
      </p:sp>
      <p:sp>
        <p:nvSpPr>
          <p:cNvPr id="2042" name="Google Shape;2042;p21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043" name="Google Shape;2043;p21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7" name="Shape 2047"/>
        <p:cNvGrpSpPr/>
        <p:nvPr/>
      </p:nvGrpSpPr>
      <p:grpSpPr>
        <a:xfrm>
          <a:off x="0" y="0"/>
          <a:ext cx="0" cy="0"/>
          <a:chOff x="0" y="0"/>
          <a:chExt cx="0" cy="0"/>
        </a:xfrm>
      </p:grpSpPr>
      <p:sp>
        <p:nvSpPr>
          <p:cNvPr id="2048" name="Google Shape;2048;p213"/>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Customer Quotes</a:t>
            </a:r>
            <a:endParaRPr/>
          </a:p>
        </p:txBody>
      </p:sp>
      <p:sp>
        <p:nvSpPr>
          <p:cNvPr id="2049" name="Google Shape;2049;p213"/>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4" name="Shape 2054"/>
        <p:cNvGrpSpPr/>
        <p:nvPr/>
      </p:nvGrpSpPr>
      <p:grpSpPr>
        <a:xfrm>
          <a:off x="0" y="0"/>
          <a:ext cx="0" cy="0"/>
          <a:chOff x="0" y="0"/>
          <a:chExt cx="0" cy="0"/>
        </a:xfrm>
      </p:grpSpPr>
      <p:sp>
        <p:nvSpPr>
          <p:cNvPr id="2055" name="Google Shape;2055;p21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056" name="Google Shape;2056;p214"/>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Features</a:t>
            </a:r>
            <a:endParaRPr/>
          </a:p>
          <a:p>
            <a:pPr indent="-228600" lvl="1" marL="914400" rtl="0" algn="l">
              <a:lnSpc>
                <a:spcPct val="95000"/>
              </a:lnSpc>
              <a:spcBef>
                <a:spcPts val="500"/>
              </a:spcBef>
              <a:spcAft>
                <a:spcPts val="0"/>
              </a:spcAft>
              <a:buSzPts val="1800"/>
              <a:buNone/>
            </a:pPr>
            <a:r>
              <a:t/>
            </a:r>
            <a:endParaRPr/>
          </a:p>
          <a:p>
            <a:pPr indent="-342900" lvl="1" marL="914400" rtl="0" algn="l">
              <a:lnSpc>
                <a:spcPct val="95000"/>
              </a:lnSpc>
              <a:spcBef>
                <a:spcPts val="500"/>
              </a:spcBef>
              <a:spcAft>
                <a:spcPts val="0"/>
              </a:spcAft>
              <a:buSzPts val="1800"/>
              <a:buChar char="–"/>
            </a:pPr>
            <a:r>
              <a:rPr lang="en"/>
              <a:t>Create Quote from existing Depot or Service Order and release back to the same order on acceptance</a:t>
            </a:r>
            <a:endParaRPr/>
          </a:p>
          <a:p>
            <a:pPr indent="-342900" lvl="1" marL="914400" rtl="0" algn="l">
              <a:lnSpc>
                <a:spcPct val="95000"/>
              </a:lnSpc>
              <a:spcBef>
                <a:spcPts val="500"/>
              </a:spcBef>
              <a:spcAft>
                <a:spcPts val="0"/>
              </a:spcAft>
              <a:buSzPts val="1800"/>
              <a:buChar char="–"/>
            </a:pPr>
            <a:r>
              <a:rPr lang="en"/>
              <a:t>Create Quote from scratch and release to a new Depot or Service Order</a:t>
            </a:r>
            <a:endParaRPr/>
          </a:p>
          <a:p>
            <a:pPr indent="-228600" lvl="1" marL="914400" rtl="0" algn="l">
              <a:lnSpc>
                <a:spcPct val="95000"/>
              </a:lnSpc>
              <a:spcBef>
                <a:spcPts val="500"/>
              </a:spcBef>
              <a:spcAft>
                <a:spcPts val="0"/>
              </a:spcAft>
              <a:buSzPts val="1800"/>
              <a:buNone/>
            </a:pPr>
            <a:r>
              <a:t/>
            </a:r>
            <a:endParaRPr/>
          </a:p>
          <a:p>
            <a:pPr indent="-361950" lvl="0" marL="457200" rtl="0" algn="l">
              <a:lnSpc>
                <a:spcPct val="95000"/>
              </a:lnSpc>
              <a:spcBef>
                <a:spcPts val="0"/>
              </a:spcBef>
              <a:spcAft>
                <a:spcPts val="0"/>
              </a:spcAft>
              <a:buSzPts val="2100"/>
              <a:buChar char="•"/>
            </a:pPr>
            <a:r>
              <a:rPr lang="en"/>
              <a:t>Only available in Adaptive UX</a:t>
            </a:r>
            <a:endParaRPr/>
          </a:p>
          <a:p>
            <a:pPr indent="-228600" lvl="1" marL="914400" rtl="0" algn="l">
              <a:lnSpc>
                <a:spcPct val="95000"/>
              </a:lnSpc>
              <a:spcBef>
                <a:spcPts val="500"/>
              </a:spcBef>
              <a:spcAft>
                <a:spcPts val="0"/>
              </a:spcAft>
              <a:buSzPts val="1800"/>
              <a:buNone/>
            </a:pPr>
            <a:r>
              <a:t/>
            </a:r>
            <a:endParaRPr/>
          </a:p>
          <a:p>
            <a:pPr indent="-361950" lvl="0" marL="457200" rtl="0" algn="l">
              <a:lnSpc>
                <a:spcPct val="95000"/>
              </a:lnSpc>
              <a:spcBef>
                <a:spcPts val="0"/>
              </a:spcBef>
              <a:spcAft>
                <a:spcPts val="0"/>
              </a:spcAft>
              <a:buSzPts val="2100"/>
              <a:buChar char="•"/>
            </a:pPr>
            <a:r>
              <a:rPr lang="en"/>
              <a:t>Foundation for future single quote solution</a:t>
            </a:r>
            <a:endParaRPr/>
          </a:p>
          <a:p>
            <a:pPr indent="-228600" lvl="1" marL="914400" rtl="0" algn="l">
              <a:lnSpc>
                <a:spcPct val="95000"/>
              </a:lnSpc>
              <a:spcBef>
                <a:spcPts val="500"/>
              </a:spcBef>
              <a:spcAft>
                <a:spcPts val="0"/>
              </a:spcAft>
              <a:buSzPts val="1800"/>
              <a:buNone/>
            </a:pPr>
            <a:r>
              <a:t/>
            </a:r>
            <a:endParaRPr/>
          </a:p>
          <a:p>
            <a:pPr indent="-228600" lvl="1" marL="914400" rtl="0" algn="l">
              <a:lnSpc>
                <a:spcPct val="95000"/>
              </a:lnSpc>
              <a:spcBef>
                <a:spcPts val="500"/>
              </a:spcBef>
              <a:spcAft>
                <a:spcPts val="0"/>
              </a:spcAft>
              <a:buSzPts val="1800"/>
              <a:buNone/>
            </a:pPr>
            <a:r>
              <a:t/>
            </a:r>
            <a:endParaRPr/>
          </a:p>
          <a:p>
            <a:pPr indent="-228600" lvl="2" marL="1371600" rtl="0" algn="l">
              <a:lnSpc>
                <a:spcPct val="95000"/>
              </a:lnSpc>
              <a:spcBef>
                <a:spcPts val="500"/>
              </a:spcBef>
              <a:spcAft>
                <a:spcPts val="0"/>
              </a:spcAft>
              <a:buSzPts val="1500"/>
              <a:buNone/>
            </a:pPr>
            <a:r>
              <a:t/>
            </a:r>
            <a:endParaRPr/>
          </a:p>
          <a:p>
            <a:pPr indent="-228600" lvl="0" marL="457200" rtl="0" algn="l">
              <a:lnSpc>
                <a:spcPct val="95000"/>
              </a:lnSpc>
              <a:spcBef>
                <a:spcPts val="0"/>
              </a:spcBef>
              <a:spcAft>
                <a:spcPts val="0"/>
              </a:spcAft>
              <a:buSzPts val="2100"/>
              <a:buNone/>
            </a:pPr>
            <a:r>
              <a:t/>
            </a:r>
            <a:endParaRPr/>
          </a:p>
        </p:txBody>
      </p:sp>
      <p:sp>
        <p:nvSpPr>
          <p:cNvPr id="2057" name="Google Shape;2057;p21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sp>
        <p:nvSpPr>
          <p:cNvPr id="2058" name="Google Shape;2058;p21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New Customer Quotes</a:t>
            </a:r>
            <a:endParaRPr/>
          </a:p>
        </p:txBody>
      </p:sp>
      <p:pic>
        <p:nvPicPr>
          <p:cNvPr id="2059" name="Google Shape;2059;p214"/>
          <p:cNvPicPr preferRelativeResize="0"/>
          <p:nvPr/>
        </p:nvPicPr>
        <p:blipFill rotWithShape="1">
          <a:blip r:embed="rId3">
            <a:alphaModFix/>
          </a:blip>
          <a:srcRect b="0" l="0" r="0" t="0"/>
          <a:stretch/>
        </p:blipFill>
        <p:spPr>
          <a:xfrm>
            <a:off x="7774659" y="1086189"/>
            <a:ext cx="795889" cy="795889"/>
          </a:xfrm>
          <a:prstGeom prst="rect">
            <a:avLst/>
          </a:prstGeom>
          <a:noFill/>
          <a:ln>
            <a:noFill/>
          </a:ln>
        </p:spPr>
      </p:pic>
      <p:pic>
        <p:nvPicPr>
          <p:cNvPr id="2060" name="Google Shape;2060;p214"/>
          <p:cNvPicPr preferRelativeResize="0"/>
          <p:nvPr/>
        </p:nvPicPr>
        <p:blipFill rotWithShape="1">
          <a:blip r:embed="rId4">
            <a:alphaModFix/>
          </a:blip>
          <a:srcRect b="0" l="0" r="0" t="0"/>
          <a:stretch/>
        </p:blipFill>
        <p:spPr>
          <a:xfrm>
            <a:off x="7257924" y="2684631"/>
            <a:ext cx="962563" cy="962563"/>
          </a:xfrm>
          <a:prstGeom prst="rect">
            <a:avLst/>
          </a:prstGeom>
          <a:noFill/>
          <a:ln>
            <a:noFill/>
          </a:ln>
        </p:spPr>
      </p:pic>
      <p:pic>
        <p:nvPicPr>
          <p:cNvPr id="2061" name="Google Shape;2061;p214"/>
          <p:cNvPicPr preferRelativeResize="0"/>
          <p:nvPr/>
        </p:nvPicPr>
        <p:blipFill rotWithShape="1">
          <a:blip r:embed="rId5">
            <a:alphaModFix/>
          </a:blip>
          <a:srcRect b="0" l="0" r="0" t="0"/>
          <a:stretch/>
        </p:blipFill>
        <p:spPr>
          <a:xfrm>
            <a:off x="7889821" y="3760903"/>
            <a:ext cx="844956" cy="844956"/>
          </a:xfrm>
          <a:prstGeom prst="rect">
            <a:avLst/>
          </a:prstGeom>
          <a:noFill/>
          <a:ln>
            <a:noFill/>
          </a:ln>
        </p:spPr>
      </p:pic>
    </p:spTree>
  </p:cSld>
  <p:clrMapOvr>
    <a:masterClrMapping/>
  </p:clrMapOvr>
  <p:transition>
    <p:fade/>
  </p:transition>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6" name="Shape 2066"/>
        <p:cNvGrpSpPr/>
        <p:nvPr/>
      </p:nvGrpSpPr>
      <p:grpSpPr>
        <a:xfrm>
          <a:off x="0" y="0"/>
          <a:ext cx="0" cy="0"/>
          <a:chOff x="0" y="0"/>
          <a:chExt cx="0" cy="0"/>
        </a:xfrm>
      </p:grpSpPr>
      <p:sp>
        <p:nvSpPr>
          <p:cNvPr id="2067" name="Google Shape;2067;p21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068" name="Google Shape;2068;p215"/>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Log in to the Web UI and select one of the Service roles</a:t>
            </a:r>
            <a:endParaRPr/>
          </a:p>
          <a:p>
            <a:pPr indent="-228600" lvl="0" marL="457200" rtl="0" algn="l">
              <a:lnSpc>
                <a:spcPct val="95000"/>
              </a:lnSpc>
              <a:spcBef>
                <a:spcPts val="0"/>
              </a:spcBef>
              <a:spcAft>
                <a:spcPts val="0"/>
              </a:spcAft>
              <a:buSzPts val="2100"/>
              <a:buNone/>
            </a:pPr>
            <a:r>
              <a:t/>
            </a:r>
            <a:endParaRPr/>
          </a:p>
        </p:txBody>
      </p:sp>
      <p:sp>
        <p:nvSpPr>
          <p:cNvPr id="2069" name="Google Shape;2069;p215"/>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sp>
        <p:nvSpPr>
          <p:cNvPr id="2070" name="Google Shape;2070;p215"/>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How to Access Customer Quotes</a:t>
            </a:r>
            <a:endParaRPr/>
          </a:p>
        </p:txBody>
      </p:sp>
      <p:pic>
        <p:nvPicPr>
          <p:cNvPr id="2071" name="Google Shape;2071;p215"/>
          <p:cNvPicPr preferRelativeResize="0"/>
          <p:nvPr/>
        </p:nvPicPr>
        <p:blipFill rotWithShape="1">
          <a:blip r:embed="rId3">
            <a:alphaModFix/>
          </a:blip>
          <a:srcRect b="0" l="0" r="0" t="0"/>
          <a:stretch/>
        </p:blipFill>
        <p:spPr>
          <a:xfrm>
            <a:off x="1786551" y="1644657"/>
            <a:ext cx="5570899" cy="3133631"/>
          </a:xfrm>
          <a:prstGeom prst="rect">
            <a:avLst/>
          </a:prstGeom>
          <a:noFill/>
          <a:ln cap="flat" cmpd="sng" w="9525">
            <a:solidFill>
              <a:schemeClr val="accent1"/>
            </a:solidFill>
            <a:prstDash val="solid"/>
            <a:miter lim="800000"/>
            <a:headEnd len="sm" w="sm" type="none"/>
            <a:tailEnd len="sm" w="sm" type="none"/>
          </a:ln>
        </p:spPr>
      </p:pic>
      <p:sp>
        <p:nvSpPr>
          <p:cNvPr id="2072" name="Google Shape;2072;p215"/>
          <p:cNvSpPr/>
          <p:nvPr/>
        </p:nvSpPr>
        <p:spPr>
          <a:xfrm>
            <a:off x="3154656" y="2088833"/>
            <a:ext cx="736200" cy="165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073" name="Google Shape;2073;p215"/>
          <p:cNvSpPr/>
          <p:nvPr/>
        </p:nvSpPr>
        <p:spPr>
          <a:xfrm>
            <a:off x="2246299" y="1657274"/>
            <a:ext cx="549300" cy="165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0" name="Shape 590"/>
        <p:cNvGrpSpPr/>
        <p:nvPr/>
      </p:nvGrpSpPr>
      <p:grpSpPr>
        <a:xfrm>
          <a:off x="0" y="0"/>
          <a:ext cx="0" cy="0"/>
          <a:chOff x="0" y="0"/>
          <a:chExt cx="0" cy="0"/>
        </a:xfrm>
      </p:grpSpPr>
      <p:pic>
        <p:nvPicPr>
          <p:cNvPr id="591" name="Google Shape;591;p72"/>
          <p:cNvPicPr preferRelativeResize="0"/>
          <p:nvPr/>
        </p:nvPicPr>
        <p:blipFill rotWithShape="1">
          <a:blip r:embed="rId3">
            <a:alphaModFix/>
          </a:blip>
          <a:srcRect b="0" l="0" r="0" t="0"/>
          <a:stretch/>
        </p:blipFill>
        <p:spPr>
          <a:xfrm>
            <a:off x="323538" y="1042754"/>
            <a:ext cx="6332095" cy="1931826"/>
          </a:xfrm>
          <a:prstGeom prst="rect">
            <a:avLst/>
          </a:prstGeom>
          <a:noFill/>
          <a:ln>
            <a:noFill/>
          </a:ln>
        </p:spPr>
      </p:pic>
      <p:sp>
        <p:nvSpPr>
          <p:cNvPr id="592" name="Google Shape;592;p7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593" name="Google Shape;593;p7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End Users</a:t>
            </a:r>
            <a:endParaRPr/>
          </a:p>
        </p:txBody>
      </p:sp>
      <p:sp>
        <p:nvSpPr>
          <p:cNvPr id="594" name="Google Shape;594;p7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End User Domain Settings</a:t>
            </a:r>
            <a:endParaRPr/>
          </a:p>
        </p:txBody>
      </p:sp>
      <p:sp>
        <p:nvSpPr>
          <p:cNvPr id="595" name="Google Shape;595;p72"/>
          <p:cNvSpPr/>
          <p:nvPr/>
        </p:nvSpPr>
        <p:spPr>
          <a:xfrm>
            <a:off x="4558740" y="1815683"/>
            <a:ext cx="1519800" cy="230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596" name="Google Shape;596;p72"/>
          <p:cNvPicPr preferRelativeResize="0"/>
          <p:nvPr/>
        </p:nvPicPr>
        <p:blipFill rotWithShape="1">
          <a:blip r:embed="rId4">
            <a:alphaModFix/>
          </a:blip>
          <a:srcRect b="0" l="0" r="0" t="0"/>
          <a:stretch/>
        </p:blipFill>
        <p:spPr>
          <a:xfrm>
            <a:off x="311405" y="977172"/>
            <a:ext cx="8540289" cy="3872146"/>
          </a:xfrm>
          <a:prstGeom prst="rect">
            <a:avLst/>
          </a:prstGeom>
          <a:noFill/>
          <a:ln cap="flat" cmpd="sng" w="9525">
            <a:solidFill>
              <a:schemeClr val="accent1"/>
            </a:solidFill>
            <a:prstDash val="solid"/>
            <a:miter lim="800000"/>
            <a:headEnd len="sm" w="sm" type="none"/>
            <a:tailEnd len="sm" w="sm" type="none"/>
          </a:ln>
        </p:spPr>
      </p:pic>
      <p:sp>
        <p:nvSpPr>
          <p:cNvPr id="597" name="Google Shape;597;p72"/>
          <p:cNvSpPr/>
          <p:nvPr/>
        </p:nvSpPr>
        <p:spPr>
          <a:xfrm>
            <a:off x="2016177" y="2136098"/>
            <a:ext cx="5997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98" name="Google Shape;598;p72"/>
          <p:cNvSpPr/>
          <p:nvPr/>
        </p:nvSpPr>
        <p:spPr>
          <a:xfrm>
            <a:off x="5621666" y="2613137"/>
            <a:ext cx="3930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599" name="Google Shape;599;p72"/>
          <p:cNvSpPr/>
          <p:nvPr/>
        </p:nvSpPr>
        <p:spPr>
          <a:xfrm>
            <a:off x="5183404" y="2797999"/>
            <a:ext cx="8322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00" name="Google Shape;600;p72"/>
          <p:cNvSpPr txBox="1"/>
          <p:nvPr/>
        </p:nvSpPr>
        <p:spPr>
          <a:xfrm>
            <a:off x="6580640" y="2512362"/>
            <a:ext cx="19791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Determines on an end-user basis if items are added to the installed base</a:t>
            </a:r>
            <a:endParaRPr b="1" i="0" sz="1000" u="none" cap="none" strike="noStrike">
              <a:solidFill>
                <a:schemeClr val="accent2"/>
              </a:solidFill>
              <a:latin typeface="Arial"/>
              <a:ea typeface="Arial"/>
              <a:cs typeface="Arial"/>
              <a:sym typeface="Arial"/>
            </a:endParaRPr>
          </a:p>
        </p:txBody>
      </p:sp>
      <p:cxnSp>
        <p:nvCxnSpPr>
          <p:cNvPr id="601" name="Google Shape;601;p72"/>
          <p:cNvCxnSpPr/>
          <p:nvPr/>
        </p:nvCxnSpPr>
        <p:spPr>
          <a:xfrm flipH="1">
            <a:off x="6146441" y="2705326"/>
            <a:ext cx="427500" cy="600"/>
          </a:xfrm>
          <a:prstGeom prst="bentConnector3">
            <a:avLst>
              <a:gd fmla="val 49993" name="adj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602" name="Google Shape;602;p72"/>
          <p:cNvSpPr txBox="1"/>
          <p:nvPr/>
        </p:nvSpPr>
        <p:spPr>
          <a:xfrm>
            <a:off x="5307848" y="3457405"/>
            <a:ext cx="18882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Defaults from customer, but may be unique for each end user</a:t>
            </a:r>
            <a:endParaRPr/>
          </a:p>
        </p:txBody>
      </p:sp>
      <p:cxnSp>
        <p:nvCxnSpPr>
          <p:cNvPr id="603" name="Google Shape;603;p72"/>
          <p:cNvCxnSpPr/>
          <p:nvPr/>
        </p:nvCxnSpPr>
        <p:spPr>
          <a:xfrm rot="-5400000">
            <a:off x="5517147" y="3260006"/>
            <a:ext cx="393900" cy="900"/>
          </a:xfrm>
          <a:prstGeom prst="bentConnector3">
            <a:avLst>
              <a:gd fmla="val 50017" name="adj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604" name="Google Shape;604;p72"/>
          <p:cNvSpPr txBox="1"/>
          <p:nvPr/>
        </p:nvSpPr>
        <p:spPr>
          <a:xfrm>
            <a:off x="2496503" y="1680024"/>
            <a:ext cx="28710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Specify the default engineer assigned to service orders for this end user</a:t>
            </a:r>
            <a:endParaRPr b="1" i="0" sz="1000" u="none" cap="none" strike="noStrike">
              <a:solidFill>
                <a:schemeClr val="accent2"/>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6"/>
                                        </p:tgtEl>
                                        <p:attrNameLst>
                                          <p:attrName>style.visibility</p:attrName>
                                        </p:attrNameLst>
                                      </p:cBhvr>
                                      <p:to>
                                        <p:strVal val="visible"/>
                                      </p:to>
                                    </p:set>
                                    <p:animEffect filter="fade" transition="in">
                                      <p:cBhvr>
                                        <p:cTn dur="2000"/>
                                        <p:tgtEl>
                                          <p:spTgt spid="596"/>
                                        </p:tgtEl>
                                      </p:cBhvr>
                                    </p:animEffect>
                                  </p:childTnLst>
                                </p:cTn>
                              </p:par>
                              <p:par>
                                <p:cTn fill="hold" nodeType="withEffect" presetClass="entr" presetID="10" presetSubtype="0">
                                  <p:stCondLst>
                                    <p:cond delay="0"/>
                                  </p:stCondLst>
                                  <p:childTnLst>
                                    <p:set>
                                      <p:cBhvr>
                                        <p:cTn dur="1" fill="hold">
                                          <p:stCondLst>
                                            <p:cond delay="0"/>
                                          </p:stCondLst>
                                        </p:cTn>
                                        <p:tgtEl>
                                          <p:spTgt spid="604"/>
                                        </p:tgtEl>
                                        <p:attrNameLst>
                                          <p:attrName>style.visibility</p:attrName>
                                        </p:attrNameLst>
                                      </p:cBhvr>
                                      <p:to>
                                        <p:strVal val="visible"/>
                                      </p:to>
                                    </p:set>
                                    <p:animEffect filter="fade" transition="in">
                                      <p:cBhvr>
                                        <p:cTn dur="2000"/>
                                        <p:tgtEl>
                                          <p:spTgt spid="604"/>
                                        </p:tgtEl>
                                      </p:cBhvr>
                                    </p:animEffect>
                                  </p:childTnLst>
                                </p:cTn>
                              </p:par>
                              <p:par>
                                <p:cTn fill="hold" nodeType="withEffect" presetClass="entr" presetID="10" presetSubtype="0">
                                  <p:stCondLst>
                                    <p:cond delay="0"/>
                                  </p:stCondLst>
                                  <p:childTnLst>
                                    <p:set>
                                      <p:cBhvr>
                                        <p:cTn dur="1" fill="hold">
                                          <p:stCondLst>
                                            <p:cond delay="0"/>
                                          </p:stCondLst>
                                        </p:cTn>
                                        <p:tgtEl>
                                          <p:spTgt spid="597"/>
                                        </p:tgtEl>
                                        <p:attrNameLst>
                                          <p:attrName>style.visibility</p:attrName>
                                        </p:attrNameLst>
                                      </p:cBhvr>
                                      <p:to>
                                        <p:strVal val="visible"/>
                                      </p:to>
                                    </p:set>
                                    <p:animEffect filter="fade" transition="in">
                                      <p:cBhvr>
                                        <p:cTn dur="2000"/>
                                        <p:tgtEl>
                                          <p:spTgt spid="597"/>
                                        </p:tgtEl>
                                      </p:cBhvr>
                                    </p:animEffect>
                                  </p:childTnLst>
                                </p:cTn>
                              </p:par>
                              <p:par>
                                <p:cTn fill="hold" nodeType="withEffect" presetClass="entr" presetID="10" presetSubtype="0">
                                  <p:stCondLst>
                                    <p:cond delay="0"/>
                                  </p:stCondLst>
                                  <p:childTnLst>
                                    <p:set>
                                      <p:cBhvr>
                                        <p:cTn dur="1" fill="hold">
                                          <p:stCondLst>
                                            <p:cond delay="0"/>
                                          </p:stCondLst>
                                        </p:cTn>
                                        <p:tgtEl>
                                          <p:spTgt spid="598"/>
                                        </p:tgtEl>
                                        <p:attrNameLst>
                                          <p:attrName>style.visibility</p:attrName>
                                        </p:attrNameLst>
                                      </p:cBhvr>
                                      <p:to>
                                        <p:strVal val="visible"/>
                                      </p:to>
                                    </p:set>
                                    <p:animEffect filter="fade" transition="in">
                                      <p:cBhvr>
                                        <p:cTn dur="2000"/>
                                        <p:tgtEl>
                                          <p:spTgt spid="598"/>
                                        </p:tgtEl>
                                      </p:cBhvr>
                                    </p:animEffect>
                                  </p:childTnLst>
                                </p:cTn>
                              </p:par>
                              <p:par>
                                <p:cTn fill="hold" nodeType="withEffect" presetClass="entr" presetID="10" presetSubtype="0">
                                  <p:stCondLst>
                                    <p:cond delay="0"/>
                                  </p:stCondLst>
                                  <p:childTnLst>
                                    <p:set>
                                      <p:cBhvr>
                                        <p:cTn dur="1" fill="hold">
                                          <p:stCondLst>
                                            <p:cond delay="0"/>
                                          </p:stCondLst>
                                        </p:cTn>
                                        <p:tgtEl>
                                          <p:spTgt spid="599"/>
                                        </p:tgtEl>
                                        <p:attrNameLst>
                                          <p:attrName>style.visibility</p:attrName>
                                        </p:attrNameLst>
                                      </p:cBhvr>
                                      <p:to>
                                        <p:strVal val="visible"/>
                                      </p:to>
                                    </p:set>
                                    <p:animEffect filter="fade" transition="in">
                                      <p:cBhvr>
                                        <p:cTn dur="2000"/>
                                        <p:tgtEl>
                                          <p:spTgt spid="599"/>
                                        </p:tgtEl>
                                      </p:cBhvr>
                                    </p:animEffect>
                                  </p:childTnLst>
                                </p:cTn>
                              </p:par>
                              <p:par>
                                <p:cTn fill="hold" nodeType="withEffect" presetClass="entr" presetID="10" presetSubtype="0">
                                  <p:stCondLst>
                                    <p:cond delay="0"/>
                                  </p:stCondLst>
                                  <p:childTnLst>
                                    <p:set>
                                      <p:cBhvr>
                                        <p:cTn dur="1" fill="hold">
                                          <p:stCondLst>
                                            <p:cond delay="0"/>
                                          </p:stCondLst>
                                        </p:cTn>
                                        <p:tgtEl>
                                          <p:spTgt spid="603"/>
                                        </p:tgtEl>
                                        <p:attrNameLst>
                                          <p:attrName>style.visibility</p:attrName>
                                        </p:attrNameLst>
                                      </p:cBhvr>
                                      <p:to>
                                        <p:strVal val="visible"/>
                                      </p:to>
                                    </p:set>
                                    <p:animEffect filter="fade" transition="in">
                                      <p:cBhvr>
                                        <p:cTn dur="2000"/>
                                        <p:tgtEl>
                                          <p:spTgt spid="603"/>
                                        </p:tgtEl>
                                      </p:cBhvr>
                                    </p:animEffect>
                                  </p:childTnLst>
                                </p:cTn>
                              </p:par>
                              <p:par>
                                <p:cTn fill="hold" nodeType="with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2000"/>
                                        <p:tgtEl>
                                          <p:spTgt spid="602"/>
                                        </p:tgtEl>
                                      </p:cBhvr>
                                    </p:animEffect>
                                  </p:childTnLst>
                                </p:cTn>
                              </p:par>
                              <p:par>
                                <p:cTn fill="hold" nodeType="withEffect" presetClass="entr" presetID="10" presetSubtype="0">
                                  <p:stCondLst>
                                    <p:cond delay="0"/>
                                  </p:stCondLst>
                                  <p:childTnLst>
                                    <p:set>
                                      <p:cBhvr>
                                        <p:cTn dur="1" fill="hold">
                                          <p:stCondLst>
                                            <p:cond delay="0"/>
                                          </p:stCondLst>
                                        </p:cTn>
                                        <p:tgtEl>
                                          <p:spTgt spid="600"/>
                                        </p:tgtEl>
                                        <p:attrNameLst>
                                          <p:attrName>style.visibility</p:attrName>
                                        </p:attrNameLst>
                                      </p:cBhvr>
                                      <p:to>
                                        <p:strVal val="visible"/>
                                      </p:to>
                                    </p:set>
                                    <p:animEffect filter="fade" transition="in">
                                      <p:cBhvr>
                                        <p:cTn dur="2000"/>
                                        <p:tgtEl>
                                          <p:spTgt spid="600"/>
                                        </p:tgtEl>
                                      </p:cBhvr>
                                    </p:animEffect>
                                  </p:childTnLst>
                                </p:cTn>
                              </p:par>
                              <p:par>
                                <p:cTn fill="hold" nodeType="withEffect" presetClass="entr" presetID="10" presetSubtype="0">
                                  <p:stCondLst>
                                    <p:cond delay="0"/>
                                  </p:stCondLst>
                                  <p:childTnLst>
                                    <p:set>
                                      <p:cBhvr>
                                        <p:cTn dur="1" fill="hold">
                                          <p:stCondLst>
                                            <p:cond delay="0"/>
                                          </p:stCondLst>
                                        </p:cTn>
                                        <p:tgtEl>
                                          <p:spTgt spid="601"/>
                                        </p:tgtEl>
                                        <p:attrNameLst>
                                          <p:attrName>style.visibility</p:attrName>
                                        </p:attrNameLst>
                                      </p:cBhvr>
                                      <p:to>
                                        <p:strVal val="visible"/>
                                      </p:to>
                                    </p:set>
                                    <p:animEffect filter="fade" transition="in">
                                      <p:cBhvr>
                                        <p:cTn dur="2000"/>
                                        <p:tgtEl>
                                          <p:spTgt spid="6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8" name="Shape 2078"/>
        <p:cNvGrpSpPr/>
        <p:nvPr/>
      </p:nvGrpSpPr>
      <p:grpSpPr>
        <a:xfrm>
          <a:off x="0" y="0"/>
          <a:ext cx="0" cy="0"/>
          <a:chOff x="0" y="0"/>
          <a:chExt cx="0" cy="0"/>
        </a:xfrm>
      </p:grpSpPr>
      <p:sp>
        <p:nvSpPr>
          <p:cNvPr id="2079" name="Google Shape;2079;p21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080" name="Google Shape;2080;p216"/>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Customer Quote Header</a:t>
            </a:r>
            <a:endParaRPr/>
          </a:p>
        </p:txBody>
      </p:sp>
      <p:sp>
        <p:nvSpPr>
          <p:cNvPr id="2081" name="Google Shape;2081;p216"/>
          <p:cNvSpPr txBox="1"/>
          <p:nvPr>
            <p:ph idx="2" type="body"/>
          </p:nvPr>
        </p:nvSpPr>
        <p:spPr>
          <a:xfrm>
            <a:off x="333114" y="133611"/>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pic>
        <p:nvPicPr>
          <p:cNvPr id="2082" name="Google Shape;2082;p216"/>
          <p:cNvPicPr preferRelativeResize="0"/>
          <p:nvPr/>
        </p:nvPicPr>
        <p:blipFill rotWithShape="1">
          <a:blip r:embed="rId3">
            <a:alphaModFix/>
          </a:blip>
          <a:srcRect b="0" l="0" r="0" t="0"/>
          <a:stretch/>
        </p:blipFill>
        <p:spPr>
          <a:xfrm>
            <a:off x="1142824" y="970907"/>
            <a:ext cx="6858355" cy="3857822"/>
          </a:xfrm>
          <a:prstGeom prst="rect">
            <a:avLst/>
          </a:prstGeom>
          <a:noFill/>
          <a:ln cap="flat" cmpd="sng" w="9525">
            <a:solidFill>
              <a:schemeClr val="accent1"/>
            </a:solidFill>
            <a:prstDash val="solid"/>
            <a:miter lim="800000"/>
            <a:headEnd len="sm" w="sm" type="none"/>
            <a:tailEnd len="sm" w="sm" type="none"/>
          </a:ln>
        </p:spPr>
      </p:pic>
      <p:sp>
        <p:nvSpPr>
          <p:cNvPr id="2083" name="Google Shape;2083;p216"/>
          <p:cNvSpPr/>
          <p:nvPr/>
        </p:nvSpPr>
        <p:spPr>
          <a:xfrm>
            <a:off x="1748751" y="2623140"/>
            <a:ext cx="1164900" cy="165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8" name="Shape 2088"/>
        <p:cNvGrpSpPr/>
        <p:nvPr/>
      </p:nvGrpSpPr>
      <p:grpSpPr>
        <a:xfrm>
          <a:off x="0" y="0"/>
          <a:ext cx="0" cy="0"/>
          <a:chOff x="0" y="0"/>
          <a:chExt cx="0" cy="0"/>
        </a:xfrm>
      </p:grpSpPr>
      <p:sp>
        <p:nvSpPr>
          <p:cNvPr id="2089" name="Google Shape;2089;p21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090" name="Google Shape;2090;p217"/>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System Defined Statuses</a:t>
            </a:r>
            <a:endParaRPr/>
          </a:p>
          <a:p>
            <a:pPr indent="-342900" lvl="1" marL="914400" rtl="0" algn="l">
              <a:lnSpc>
                <a:spcPct val="95000"/>
              </a:lnSpc>
              <a:spcBef>
                <a:spcPts val="500"/>
              </a:spcBef>
              <a:spcAft>
                <a:spcPts val="0"/>
              </a:spcAft>
              <a:buSzPts val="1800"/>
              <a:buChar char="–"/>
            </a:pPr>
            <a:r>
              <a:rPr lang="en"/>
              <a:t>Open: initial status</a:t>
            </a:r>
            <a:endParaRPr/>
          </a:p>
          <a:p>
            <a:pPr indent="-342900" lvl="1" marL="914400" rtl="0" algn="l">
              <a:lnSpc>
                <a:spcPct val="95000"/>
              </a:lnSpc>
              <a:spcBef>
                <a:spcPts val="500"/>
              </a:spcBef>
              <a:spcAft>
                <a:spcPts val="0"/>
              </a:spcAft>
              <a:buSzPts val="1800"/>
              <a:buChar char="–"/>
            </a:pPr>
            <a:r>
              <a:rPr lang="en"/>
              <a:t>Sent: sent out for customer’s approval</a:t>
            </a:r>
            <a:endParaRPr/>
          </a:p>
          <a:p>
            <a:pPr indent="-342900" lvl="1" marL="914400" rtl="0" algn="l">
              <a:lnSpc>
                <a:spcPct val="95000"/>
              </a:lnSpc>
              <a:spcBef>
                <a:spcPts val="500"/>
              </a:spcBef>
              <a:spcAft>
                <a:spcPts val="0"/>
              </a:spcAft>
              <a:buSzPts val="1800"/>
              <a:buChar char="–"/>
            </a:pPr>
            <a:r>
              <a:rPr lang="en"/>
              <a:t>Accepted: accepted by the customer</a:t>
            </a:r>
            <a:endParaRPr/>
          </a:p>
          <a:p>
            <a:pPr indent="-342900" lvl="1" marL="914400" rtl="0" algn="l">
              <a:lnSpc>
                <a:spcPct val="95000"/>
              </a:lnSpc>
              <a:spcBef>
                <a:spcPts val="500"/>
              </a:spcBef>
              <a:spcAft>
                <a:spcPts val="0"/>
              </a:spcAft>
              <a:buSzPts val="1800"/>
              <a:buChar char="–"/>
            </a:pPr>
            <a:r>
              <a:rPr lang="en"/>
              <a:t>Released: released to order (updated by the system only)</a:t>
            </a:r>
            <a:endParaRPr/>
          </a:p>
          <a:p>
            <a:pPr indent="-342900" lvl="1" marL="914400" rtl="0" algn="l">
              <a:lnSpc>
                <a:spcPct val="95000"/>
              </a:lnSpc>
              <a:spcBef>
                <a:spcPts val="500"/>
              </a:spcBef>
              <a:spcAft>
                <a:spcPts val="0"/>
              </a:spcAft>
              <a:buSzPts val="1800"/>
              <a:buChar char="–"/>
            </a:pPr>
            <a:r>
              <a:rPr lang="en"/>
              <a:t>Rejected: rejected by the customer</a:t>
            </a:r>
            <a:endParaRPr/>
          </a:p>
          <a:p>
            <a:pPr indent="-228600" lvl="1" marL="914400" rtl="0" algn="l">
              <a:lnSpc>
                <a:spcPct val="95000"/>
              </a:lnSpc>
              <a:spcBef>
                <a:spcPts val="500"/>
              </a:spcBef>
              <a:spcAft>
                <a:spcPts val="0"/>
              </a:spcAft>
              <a:buSzPts val="1800"/>
              <a:buNone/>
            </a:pPr>
            <a:r>
              <a:t/>
            </a:r>
            <a:endParaRPr/>
          </a:p>
        </p:txBody>
      </p:sp>
      <p:sp>
        <p:nvSpPr>
          <p:cNvPr id="2091" name="Google Shape;2091;p217"/>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sp>
        <p:nvSpPr>
          <p:cNvPr id="2092" name="Google Shape;2092;p21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Customer Quote Header</a:t>
            </a:r>
            <a:endParaRPr/>
          </a:p>
        </p:txBody>
      </p:sp>
    </p:spTree>
  </p:cSld>
  <p:clrMapOvr>
    <a:masterClrMapping/>
  </p:clrMapOvr>
  <p:transition>
    <p:fade/>
  </p:transition>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7" name="Shape 2097"/>
        <p:cNvGrpSpPr/>
        <p:nvPr/>
      </p:nvGrpSpPr>
      <p:grpSpPr>
        <a:xfrm>
          <a:off x="0" y="0"/>
          <a:ext cx="0" cy="0"/>
          <a:chOff x="0" y="0"/>
          <a:chExt cx="0" cy="0"/>
        </a:xfrm>
      </p:grpSpPr>
      <p:sp>
        <p:nvSpPr>
          <p:cNvPr id="2098" name="Google Shape;2098;p21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099" name="Google Shape;2099;p218"/>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Other information captured on the quote:</a:t>
            </a:r>
            <a:endParaRPr/>
          </a:p>
          <a:p>
            <a:pPr indent="-342900" lvl="1" marL="914400" rtl="0" algn="l">
              <a:lnSpc>
                <a:spcPct val="95000"/>
              </a:lnSpc>
              <a:spcBef>
                <a:spcPts val="500"/>
              </a:spcBef>
              <a:spcAft>
                <a:spcPts val="0"/>
              </a:spcAft>
              <a:buSzPts val="1800"/>
              <a:buChar char="–"/>
            </a:pPr>
            <a:r>
              <a:rPr lang="en"/>
              <a:t>Quote Date</a:t>
            </a:r>
            <a:endParaRPr/>
          </a:p>
          <a:p>
            <a:pPr indent="-342900" lvl="1" marL="914400" rtl="0" algn="l">
              <a:lnSpc>
                <a:spcPct val="95000"/>
              </a:lnSpc>
              <a:spcBef>
                <a:spcPts val="500"/>
              </a:spcBef>
              <a:spcAft>
                <a:spcPts val="0"/>
              </a:spcAft>
              <a:buSzPts val="1800"/>
              <a:buChar char="–"/>
            </a:pPr>
            <a:r>
              <a:rPr lang="en"/>
              <a:t>Expire Date</a:t>
            </a:r>
            <a:endParaRPr/>
          </a:p>
          <a:p>
            <a:pPr indent="-342900" lvl="1" marL="914400" rtl="0" algn="l">
              <a:lnSpc>
                <a:spcPct val="95000"/>
              </a:lnSpc>
              <a:spcBef>
                <a:spcPts val="500"/>
              </a:spcBef>
              <a:spcAft>
                <a:spcPts val="0"/>
              </a:spcAft>
              <a:buSzPts val="1800"/>
              <a:buChar char="–"/>
            </a:pPr>
            <a:r>
              <a:rPr lang="en"/>
              <a:t>Follow-Up Date</a:t>
            </a:r>
            <a:endParaRPr/>
          </a:p>
          <a:p>
            <a:pPr indent="-342900" lvl="1" marL="914400" rtl="0" algn="l">
              <a:lnSpc>
                <a:spcPct val="95000"/>
              </a:lnSpc>
              <a:spcBef>
                <a:spcPts val="500"/>
              </a:spcBef>
              <a:spcAft>
                <a:spcPts val="0"/>
              </a:spcAft>
              <a:buSzPts val="1800"/>
              <a:buChar char="–"/>
            </a:pPr>
            <a:r>
              <a:rPr lang="en"/>
              <a:t>Accepted Date</a:t>
            </a:r>
            <a:endParaRPr/>
          </a:p>
          <a:p>
            <a:pPr indent="-342900" lvl="1" marL="914400" rtl="0" algn="l">
              <a:lnSpc>
                <a:spcPct val="95000"/>
              </a:lnSpc>
              <a:spcBef>
                <a:spcPts val="500"/>
              </a:spcBef>
              <a:spcAft>
                <a:spcPts val="0"/>
              </a:spcAft>
              <a:buSzPts val="1800"/>
              <a:buChar char="–"/>
            </a:pPr>
            <a:r>
              <a:rPr lang="en"/>
              <a:t>Ready to Release (Yes/No)</a:t>
            </a:r>
            <a:endParaRPr/>
          </a:p>
          <a:p>
            <a:pPr indent="-342900" lvl="1" marL="914400" rtl="0" algn="l">
              <a:lnSpc>
                <a:spcPct val="95000"/>
              </a:lnSpc>
              <a:spcBef>
                <a:spcPts val="500"/>
              </a:spcBef>
              <a:spcAft>
                <a:spcPts val="0"/>
              </a:spcAft>
              <a:buSzPts val="1800"/>
              <a:buChar char="–"/>
            </a:pPr>
            <a:r>
              <a:rPr lang="en"/>
              <a:t>Last Release Date</a:t>
            </a:r>
            <a:endParaRPr/>
          </a:p>
          <a:p>
            <a:pPr indent="-342900" lvl="1" marL="914400" rtl="0" algn="l">
              <a:lnSpc>
                <a:spcPct val="95000"/>
              </a:lnSpc>
              <a:spcBef>
                <a:spcPts val="500"/>
              </a:spcBef>
              <a:spcAft>
                <a:spcPts val="0"/>
              </a:spcAft>
              <a:buSzPts val="1800"/>
              <a:buChar char="–"/>
            </a:pPr>
            <a:r>
              <a:rPr lang="en"/>
              <a:t>Reason Lost</a:t>
            </a:r>
            <a:endParaRPr/>
          </a:p>
          <a:p>
            <a:pPr indent="-342900" lvl="1" marL="914400" rtl="0" algn="l">
              <a:lnSpc>
                <a:spcPct val="95000"/>
              </a:lnSpc>
              <a:spcBef>
                <a:spcPts val="500"/>
              </a:spcBef>
              <a:spcAft>
                <a:spcPts val="0"/>
              </a:spcAft>
              <a:buSzPts val="1800"/>
              <a:buChar char="–"/>
            </a:pPr>
            <a:r>
              <a:rPr lang="en"/>
              <a:t># of Reminders Sent</a:t>
            </a:r>
            <a:endParaRPr/>
          </a:p>
          <a:p>
            <a:pPr indent="-342900" lvl="1" marL="914400" rtl="0" algn="l">
              <a:lnSpc>
                <a:spcPct val="95000"/>
              </a:lnSpc>
              <a:spcBef>
                <a:spcPts val="500"/>
              </a:spcBef>
              <a:spcAft>
                <a:spcPts val="0"/>
              </a:spcAft>
              <a:buSzPts val="1800"/>
              <a:buChar char="–"/>
            </a:pPr>
            <a:r>
              <a:rPr lang="en"/>
              <a:t>Entered By/Date</a:t>
            </a:r>
            <a:endParaRPr/>
          </a:p>
          <a:p>
            <a:pPr indent="-342900" lvl="1" marL="914400" rtl="0" algn="l">
              <a:lnSpc>
                <a:spcPct val="95000"/>
              </a:lnSpc>
              <a:spcBef>
                <a:spcPts val="500"/>
              </a:spcBef>
              <a:spcAft>
                <a:spcPts val="0"/>
              </a:spcAft>
              <a:buSzPts val="1800"/>
              <a:buChar char="–"/>
            </a:pPr>
            <a:r>
              <a:rPr lang="en"/>
              <a:t>Last Modified By/Date</a:t>
            </a:r>
            <a:endParaRPr/>
          </a:p>
        </p:txBody>
      </p:sp>
      <p:sp>
        <p:nvSpPr>
          <p:cNvPr id="2100" name="Google Shape;2100;p21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sp>
        <p:nvSpPr>
          <p:cNvPr id="2101" name="Google Shape;2101;p21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Customer Quote Header</a:t>
            </a:r>
            <a:endParaRPr/>
          </a:p>
        </p:txBody>
      </p:sp>
    </p:spTree>
  </p:cSld>
  <p:clrMapOvr>
    <a:masterClrMapping/>
  </p:clrMapOvr>
  <p:transition>
    <p:fade/>
  </p:transition>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6" name="Shape 2106"/>
        <p:cNvGrpSpPr/>
        <p:nvPr/>
      </p:nvGrpSpPr>
      <p:grpSpPr>
        <a:xfrm>
          <a:off x="0" y="0"/>
          <a:ext cx="0" cy="0"/>
          <a:chOff x="0" y="0"/>
          <a:chExt cx="0" cy="0"/>
        </a:xfrm>
      </p:grpSpPr>
      <p:sp>
        <p:nvSpPr>
          <p:cNvPr id="2107" name="Google Shape;2107;p21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108" name="Google Shape;2108;p21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Line Detail</a:t>
            </a:r>
            <a:endParaRPr/>
          </a:p>
        </p:txBody>
      </p:sp>
      <p:sp>
        <p:nvSpPr>
          <p:cNvPr id="2109" name="Google Shape;2109;p219"/>
          <p:cNvSpPr txBox="1"/>
          <p:nvPr>
            <p:ph idx="2" type="body"/>
          </p:nvPr>
        </p:nvSpPr>
        <p:spPr>
          <a:xfrm>
            <a:off x="333114" y="133611"/>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pic>
        <p:nvPicPr>
          <p:cNvPr id="2110" name="Google Shape;2110;p219"/>
          <p:cNvPicPr preferRelativeResize="0"/>
          <p:nvPr/>
        </p:nvPicPr>
        <p:blipFill rotWithShape="1">
          <a:blip r:embed="rId3">
            <a:alphaModFix/>
          </a:blip>
          <a:srcRect b="0" l="0" r="0" t="0"/>
          <a:stretch/>
        </p:blipFill>
        <p:spPr>
          <a:xfrm>
            <a:off x="519821" y="1082181"/>
            <a:ext cx="8214460" cy="3727827"/>
          </a:xfrm>
          <a:prstGeom prst="rect">
            <a:avLst/>
          </a:prstGeom>
          <a:noFill/>
          <a:ln cap="flat" cmpd="sng" w="9525">
            <a:solidFill>
              <a:schemeClr val="accent1"/>
            </a:solidFill>
            <a:prstDash val="solid"/>
            <a:miter lim="800000"/>
            <a:headEnd len="sm" w="sm" type="none"/>
            <a:tailEnd len="sm" w="sm" type="none"/>
          </a:ln>
        </p:spPr>
      </p:pic>
      <p:sp>
        <p:nvSpPr>
          <p:cNvPr id="2111" name="Google Shape;2111;p219"/>
          <p:cNvSpPr/>
          <p:nvPr/>
        </p:nvSpPr>
        <p:spPr>
          <a:xfrm>
            <a:off x="1087907" y="2453995"/>
            <a:ext cx="1383000" cy="18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12" name="Google Shape;2112;p219"/>
          <p:cNvSpPr txBox="1"/>
          <p:nvPr/>
        </p:nvSpPr>
        <p:spPr>
          <a:xfrm>
            <a:off x="2466521" y="2407576"/>
            <a:ext cx="21357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Choose Service or Depot type from the drop-down list</a:t>
            </a:r>
            <a:endParaRPr/>
          </a:p>
        </p:txBody>
      </p:sp>
    </p:spTree>
  </p:cSld>
  <p:clrMapOvr>
    <a:masterClrMapping/>
  </p:clrMapOvr>
  <p:transition>
    <p:fade/>
  </p:transition>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7" name="Shape 2117"/>
        <p:cNvGrpSpPr/>
        <p:nvPr/>
      </p:nvGrpSpPr>
      <p:grpSpPr>
        <a:xfrm>
          <a:off x="0" y="0"/>
          <a:ext cx="0" cy="0"/>
          <a:chOff x="0" y="0"/>
          <a:chExt cx="0" cy="0"/>
        </a:xfrm>
      </p:grpSpPr>
      <p:sp>
        <p:nvSpPr>
          <p:cNvPr id="2118" name="Google Shape;2118;p22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119" name="Google Shape;2119;p22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Line Detail</a:t>
            </a:r>
            <a:endParaRPr/>
          </a:p>
        </p:txBody>
      </p:sp>
      <p:sp>
        <p:nvSpPr>
          <p:cNvPr id="2120" name="Google Shape;2120;p220"/>
          <p:cNvSpPr txBox="1"/>
          <p:nvPr>
            <p:ph idx="2" type="body"/>
          </p:nvPr>
        </p:nvSpPr>
        <p:spPr>
          <a:xfrm>
            <a:off x="333114" y="133611"/>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pic>
        <p:nvPicPr>
          <p:cNvPr id="2121" name="Google Shape;2121;p220"/>
          <p:cNvPicPr preferRelativeResize="0"/>
          <p:nvPr/>
        </p:nvPicPr>
        <p:blipFill rotWithShape="1">
          <a:blip r:embed="rId3">
            <a:alphaModFix/>
          </a:blip>
          <a:srcRect b="0" l="0" r="0" t="0"/>
          <a:stretch/>
        </p:blipFill>
        <p:spPr>
          <a:xfrm>
            <a:off x="1323833" y="1180261"/>
            <a:ext cx="6918419" cy="3655716"/>
          </a:xfrm>
          <a:prstGeom prst="rect">
            <a:avLst/>
          </a:prstGeom>
          <a:noFill/>
          <a:ln cap="flat" cmpd="sng" w="9525">
            <a:solidFill>
              <a:schemeClr val="accent1"/>
            </a:solidFill>
            <a:prstDash val="solid"/>
            <a:miter lim="800000"/>
            <a:headEnd len="sm" w="sm" type="none"/>
            <a:tailEnd len="sm" w="sm" type="none"/>
          </a:ln>
        </p:spPr>
      </p:pic>
      <p:sp>
        <p:nvSpPr>
          <p:cNvPr id="2122" name="Google Shape;2122;p220"/>
          <p:cNvSpPr/>
          <p:nvPr/>
        </p:nvSpPr>
        <p:spPr>
          <a:xfrm>
            <a:off x="1524635" y="3545816"/>
            <a:ext cx="747600" cy="18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23" name="Google Shape;2123;p220"/>
          <p:cNvSpPr txBox="1"/>
          <p:nvPr/>
        </p:nvSpPr>
        <p:spPr>
          <a:xfrm>
            <a:off x="2323220" y="3534769"/>
            <a:ext cx="3845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Materials required are auto-loaded from the BOM code</a:t>
            </a:r>
            <a:endParaRPr/>
          </a:p>
        </p:txBody>
      </p:sp>
      <p:sp>
        <p:nvSpPr>
          <p:cNvPr id="2124" name="Google Shape;2124;p220"/>
          <p:cNvSpPr/>
          <p:nvPr/>
        </p:nvSpPr>
        <p:spPr>
          <a:xfrm>
            <a:off x="1533734" y="2237906"/>
            <a:ext cx="747600" cy="18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25" name="Google Shape;2125;p220"/>
          <p:cNvSpPr txBox="1"/>
          <p:nvPr/>
        </p:nvSpPr>
        <p:spPr>
          <a:xfrm>
            <a:off x="2332319" y="2226859"/>
            <a:ext cx="3845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Labor expense is auto-loaded from the routing code</a:t>
            </a:r>
            <a:endParaRPr/>
          </a:p>
        </p:txBody>
      </p:sp>
    </p:spTree>
  </p:cSld>
  <p:clrMapOvr>
    <a:masterClrMapping/>
  </p:clrMapOvr>
  <p:transition>
    <p:fade/>
  </p:transition>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0" name="Shape 2130"/>
        <p:cNvGrpSpPr/>
        <p:nvPr/>
      </p:nvGrpSpPr>
      <p:grpSpPr>
        <a:xfrm>
          <a:off x="0" y="0"/>
          <a:ext cx="0" cy="0"/>
          <a:chOff x="0" y="0"/>
          <a:chExt cx="0" cy="0"/>
        </a:xfrm>
      </p:grpSpPr>
      <p:sp>
        <p:nvSpPr>
          <p:cNvPr id="2131" name="Google Shape;2131;p22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132" name="Google Shape;2132;p221"/>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Line Labor/Expense/Required Items Detail</a:t>
            </a:r>
            <a:endParaRPr/>
          </a:p>
        </p:txBody>
      </p:sp>
      <p:sp>
        <p:nvSpPr>
          <p:cNvPr id="2133" name="Google Shape;2133;p221"/>
          <p:cNvSpPr txBox="1"/>
          <p:nvPr>
            <p:ph idx="2" type="body"/>
          </p:nvPr>
        </p:nvSpPr>
        <p:spPr>
          <a:xfrm>
            <a:off x="333114" y="133611"/>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pic>
        <p:nvPicPr>
          <p:cNvPr id="2134" name="Google Shape;2134;p221"/>
          <p:cNvPicPr preferRelativeResize="0"/>
          <p:nvPr/>
        </p:nvPicPr>
        <p:blipFill rotWithShape="1">
          <a:blip r:embed="rId3">
            <a:alphaModFix/>
          </a:blip>
          <a:srcRect b="0" l="0" r="0" t="0"/>
          <a:stretch/>
        </p:blipFill>
        <p:spPr>
          <a:xfrm>
            <a:off x="429903" y="1015283"/>
            <a:ext cx="8378589" cy="3810906"/>
          </a:xfrm>
          <a:prstGeom prst="rect">
            <a:avLst/>
          </a:prstGeom>
          <a:noFill/>
          <a:ln cap="flat" cmpd="sng" w="9525">
            <a:solidFill>
              <a:schemeClr val="accent1"/>
            </a:solidFill>
            <a:prstDash val="solid"/>
            <a:miter lim="800000"/>
            <a:headEnd len="sm" w="sm" type="none"/>
            <a:tailEnd len="sm" w="sm" type="none"/>
          </a:ln>
        </p:spPr>
      </p:pic>
      <p:sp>
        <p:nvSpPr>
          <p:cNvPr id="2135" name="Google Shape;2135;p221"/>
          <p:cNvSpPr/>
          <p:nvPr/>
        </p:nvSpPr>
        <p:spPr>
          <a:xfrm>
            <a:off x="982638" y="2838735"/>
            <a:ext cx="1665000" cy="207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36" name="Google Shape;2136;p221"/>
          <p:cNvSpPr txBox="1"/>
          <p:nvPr/>
        </p:nvSpPr>
        <p:spPr>
          <a:xfrm>
            <a:off x="2661313" y="2820536"/>
            <a:ext cx="22860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Allow for coverage change</a:t>
            </a:r>
            <a:endParaRPr b="1" i="0" sz="1000" u="none" cap="none" strike="noStrike">
              <a:solidFill>
                <a:schemeClr val="accent2"/>
              </a:solidFill>
              <a:latin typeface="Arial"/>
              <a:ea typeface="Arial"/>
              <a:cs typeface="Arial"/>
              <a:sym typeface="Arial"/>
            </a:endParaRPr>
          </a:p>
        </p:txBody>
      </p:sp>
    </p:spTree>
  </p:cSld>
  <p:clrMapOvr>
    <a:masterClrMapping/>
  </p:clrMapOvr>
  <p:transition>
    <p:fade/>
  </p:transition>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0" name="Shape 2140"/>
        <p:cNvGrpSpPr/>
        <p:nvPr/>
      </p:nvGrpSpPr>
      <p:grpSpPr>
        <a:xfrm>
          <a:off x="0" y="0"/>
          <a:ext cx="0" cy="0"/>
          <a:chOff x="0" y="0"/>
          <a:chExt cx="0" cy="0"/>
        </a:xfrm>
      </p:grpSpPr>
      <p:sp>
        <p:nvSpPr>
          <p:cNvPr id="2141" name="Google Shape;2141;p22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142" name="Google Shape;2142;p22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143" name="Google Shape;2143;p22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Customer Quotes</a:t>
            </a:r>
            <a:endParaRPr/>
          </a:p>
        </p:txBody>
      </p:sp>
      <p:sp>
        <p:nvSpPr>
          <p:cNvPr id="2144" name="Google Shape;2144;p22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Customer Quote Print</a:t>
            </a:r>
            <a:endParaRPr/>
          </a:p>
        </p:txBody>
      </p:sp>
      <p:pic>
        <p:nvPicPr>
          <p:cNvPr id="2145" name="Google Shape;2145;p222"/>
          <p:cNvPicPr preferRelativeResize="0"/>
          <p:nvPr/>
        </p:nvPicPr>
        <p:blipFill rotWithShape="1">
          <a:blip r:embed="rId3">
            <a:alphaModFix/>
          </a:blip>
          <a:srcRect b="0" l="0" r="0" t="0"/>
          <a:stretch/>
        </p:blipFill>
        <p:spPr>
          <a:xfrm>
            <a:off x="716502" y="1037229"/>
            <a:ext cx="7752739" cy="3807726"/>
          </a:xfrm>
          <a:prstGeom prst="rect">
            <a:avLst/>
          </a:prstGeom>
          <a:noFill/>
          <a:ln cap="flat" cmpd="sng" w="9525">
            <a:solidFill>
              <a:schemeClr val="accent1"/>
            </a:solidFill>
            <a:prstDash val="solid"/>
            <a:miter lim="800000"/>
            <a:headEnd len="sm" w="sm" type="none"/>
            <a:tailEnd len="sm" w="sm" type="none"/>
          </a:ln>
        </p:spPr>
      </p:pic>
      <p:sp>
        <p:nvSpPr>
          <p:cNvPr id="2146" name="Google Shape;2146;p222"/>
          <p:cNvSpPr/>
          <p:nvPr/>
        </p:nvSpPr>
        <p:spPr>
          <a:xfrm>
            <a:off x="2470245" y="2176819"/>
            <a:ext cx="846300" cy="17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47" name="Google Shape;2147;p222"/>
          <p:cNvSpPr/>
          <p:nvPr/>
        </p:nvSpPr>
        <p:spPr>
          <a:xfrm>
            <a:off x="6983104" y="2395182"/>
            <a:ext cx="912000" cy="2592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1" name="Shape 2151"/>
        <p:cNvGrpSpPr/>
        <p:nvPr/>
      </p:nvGrpSpPr>
      <p:grpSpPr>
        <a:xfrm>
          <a:off x="0" y="0"/>
          <a:ext cx="0" cy="0"/>
          <a:chOff x="0" y="0"/>
          <a:chExt cx="0" cy="0"/>
        </a:xfrm>
      </p:grpSpPr>
      <p:sp>
        <p:nvSpPr>
          <p:cNvPr id="2152" name="Google Shape;2152;p22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153" name="Google Shape;2153;p22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154" name="Google Shape;2154;p22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Customer Quotes</a:t>
            </a:r>
            <a:endParaRPr/>
          </a:p>
        </p:txBody>
      </p:sp>
      <p:sp>
        <p:nvSpPr>
          <p:cNvPr id="2155" name="Google Shape;2155;p22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Customer Quote Print</a:t>
            </a:r>
            <a:endParaRPr/>
          </a:p>
        </p:txBody>
      </p:sp>
      <p:pic>
        <p:nvPicPr>
          <p:cNvPr id="2156" name="Google Shape;2156;p223"/>
          <p:cNvPicPr preferRelativeResize="0"/>
          <p:nvPr/>
        </p:nvPicPr>
        <p:blipFill rotWithShape="1">
          <a:blip r:embed="rId3">
            <a:alphaModFix/>
          </a:blip>
          <a:srcRect b="0" l="0" r="0" t="0"/>
          <a:stretch/>
        </p:blipFill>
        <p:spPr>
          <a:xfrm>
            <a:off x="4851783" y="853096"/>
            <a:ext cx="3796353" cy="3962857"/>
          </a:xfrm>
          <a:prstGeom prst="rect">
            <a:avLst/>
          </a:prstGeom>
          <a:noFill/>
          <a:ln cap="flat" cmpd="sng" w="9525">
            <a:solidFill>
              <a:schemeClr val="accent1"/>
            </a:solidFill>
            <a:prstDash val="solid"/>
            <a:miter lim="800000"/>
            <a:headEnd len="sm" w="sm" type="none"/>
            <a:tailEnd len="sm" w="sm" type="none"/>
          </a:ln>
        </p:spPr>
      </p:pic>
      <p:pic>
        <p:nvPicPr>
          <p:cNvPr id="2157" name="Google Shape;2157;p223"/>
          <p:cNvPicPr preferRelativeResize="0"/>
          <p:nvPr/>
        </p:nvPicPr>
        <p:blipFill rotWithShape="1">
          <a:blip r:embed="rId4">
            <a:alphaModFix/>
          </a:blip>
          <a:srcRect b="0" l="0" r="0" t="0"/>
          <a:stretch/>
        </p:blipFill>
        <p:spPr>
          <a:xfrm>
            <a:off x="495282" y="1078173"/>
            <a:ext cx="3913279" cy="373479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2" name="Shape 2162"/>
        <p:cNvGrpSpPr/>
        <p:nvPr/>
      </p:nvGrpSpPr>
      <p:grpSpPr>
        <a:xfrm>
          <a:off x="0" y="0"/>
          <a:ext cx="0" cy="0"/>
          <a:chOff x="0" y="0"/>
          <a:chExt cx="0" cy="0"/>
        </a:xfrm>
      </p:grpSpPr>
      <p:pic>
        <p:nvPicPr>
          <p:cNvPr id="2163" name="Google Shape;2163;p224"/>
          <p:cNvPicPr preferRelativeResize="0"/>
          <p:nvPr/>
        </p:nvPicPr>
        <p:blipFill rotWithShape="1">
          <a:blip r:embed="rId3">
            <a:alphaModFix/>
          </a:blip>
          <a:srcRect b="0" l="0" r="0" t="0"/>
          <a:stretch/>
        </p:blipFill>
        <p:spPr>
          <a:xfrm>
            <a:off x="1323832" y="1084361"/>
            <a:ext cx="6546377" cy="3753582"/>
          </a:xfrm>
          <a:prstGeom prst="rect">
            <a:avLst/>
          </a:prstGeom>
          <a:noFill/>
          <a:ln cap="flat" cmpd="sng" w="9525">
            <a:solidFill>
              <a:schemeClr val="accent1"/>
            </a:solidFill>
            <a:prstDash val="solid"/>
            <a:miter lim="800000"/>
            <a:headEnd len="sm" w="sm" type="none"/>
            <a:tailEnd len="sm" w="sm" type="none"/>
          </a:ln>
        </p:spPr>
      </p:pic>
      <p:sp>
        <p:nvSpPr>
          <p:cNvPr id="2164" name="Google Shape;2164;p22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165" name="Google Shape;2165;p22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Customer Quotes</a:t>
            </a:r>
            <a:endParaRPr/>
          </a:p>
        </p:txBody>
      </p:sp>
      <p:sp>
        <p:nvSpPr>
          <p:cNvPr id="2166" name="Google Shape;2166;p22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Email Action</a:t>
            </a:r>
            <a:endParaRPr/>
          </a:p>
        </p:txBody>
      </p:sp>
      <p:sp>
        <p:nvSpPr>
          <p:cNvPr id="2167" name="Google Shape;2167;p224"/>
          <p:cNvSpPr/>
          <p:nvPr/>
        </p:nvSpPr>
        <p:spPr>
          <a:xfrm>
            <a:off x="4833920" y="4448980"/>
            <a:ext cx="1050600" cy="1572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68" name="Google Shape;2168;p224"/>
          <p:cNvSpPr/>
          <p:nvPr/>
        </p:nvSpPr>
        <p:spPr>
          <a:xfrm>
            <a:off x="5043055" y="2202512"/>
            <a:ext cx="1070100" cy="1671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2169" name="Google Shape;2169;p224"/>
          <p:cNvPicPr preferRelativeResize="0"/>
          <p:nvPr/>
        </p:nvPicPr>
        <p:blipFill rotWithShape="1">
          <a:blip r:embed="rId4">
            <a:alphaModFix/>
          </a:blip>
          <a:srcRect b="0" l="0" r="0" t="0"/>
          <a:stretch/>
        </p:blipFill>
        <p:spPr>
          <a:xfrm>
            <a:off x="3734755" y="1316734"/>
            <a:ext cx="409602" cy="546136"/>
          </a:xfrm>
          <a:prstGeom prst="rect">
            <a:avLst/>
          </a:prstGeom>
          <a:noFill/>
          <a:ln>
            <a:noFill/>
          </a:ln>
        </p:spPr>
      </p:pic>
      <p:sp>
        <p:nvSpPr>
          <p:cNvPr id="2170" name="Google Shape;2170;p224"/>
          <p:cNvSpPr/>
          <p:nvPr/>
        </p:nvSpPr>
        <p:spPr>
          <a:xfrm>
            <a:off x="3742113" y="1728717"/>
            <a:ext cx="399600" cy="138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71" name="Google Shape;2171;p224"/>
          <p:cNvSpPr/>
          <p:nvPr/>
        </p:nvSpPr>
        <p:spPr>
          <a:xfrm>
            <a:off x="2840182" y="2650476"/>
            <a:ext cx="642000" cy="1671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172" name="Google Shape;2172;p224"/>
          <p:cNvSpPr/>
          <p:nvPr/>
        </p:nvSpPr>
        <p:spPr>
          <a:xfrm>
            <a:off x="1999673" y="2825966"/>
            <a:ext cx="1109400" cy="1671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6" name="Shape 2176"/>
        <p:cNvGrpSpPr/>
        <p:nvPr/>
      </p:nvGrpSpPr>
      <p:grpSpPr>
        <a:xfrm>
          <a:off x="0" y="0"/>
          <a:ext cx="0" cy="0"/>
          <a:chOff x="0" y="0"/>
          <a:chExt cx="0" cy="0"/>
        </a:xfrm>
      </p:grpSpPr>
      <p:sp>
        <p:nvSpPr>
          <p:cNvPr id="2177" name="Google Shape;2177;p22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Quotation from existing order</a:t>
            </a:r>
            <a:endParaRPr/>
          </a:p>
        </p:txBody>
      </p:sp>
      <p:sp>
        <p:nvSpPr>
          <p:cNvPr id="2178" name="Google Shape;2178;p225"/>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8" name="Shape 608"/>
        <p:cNvGrpSpPr/>
        <p:nvPr/>
      </p:nvGrpSpPr>
      <p:grpSpPr>
        <a:xfrm>
          <a:off x="0" y="0"/>
          <a:ext cx="0" cy="0"/>
          <a:chOff x="0" y="0"/>
          <a:chExt cx="0" cy="0"/>
        </a:xfrm>
      </p:grpSpPr>
      <p:sp>
        <p:nvSpPr>
          <p:cNvPr id="609" name="Google Shape;609;p73"/>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Item Service Data</a:t>
            </a:r>
            <a:endParaRPr/>
          </a:p>
        </p:txBody>
      </p:sp>
      <p:sp>
        <p:nvSpPr>
          <p:cNvPr id="610" name="Google Shape;610;p73"/>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2" name="Shape 2182"/>
        <p:cNvGrpSpPr/>
        <p:nvPr/>
      </p:nvGrpSpPr>
      <p:grpSpPr>
        <a:xfrm>
          <a:off x="0" y="0"/>
          <a:ext cx="0" cy="0"/>
          <a:chOff x="0" y="0"/>
          <a:chExt cx="0" cy="0"/>
        </a:xfrm>
      </p:grpSpPr>
      <p:sp>
        <p:nvSpPr>
          <p:cNvPr id="2183" name="Google Shape;2183;p226"/>
          <p:cNvSpPr/>
          <p:nvPr/>
        </p:nvSpPr>
        <p:spPr>
          <a:xfrm>
            <a:off x="0" y="4198500"/>
            <a:ext cx="9144000" cy="945000"/>
          </a:xfrm>
          <a:prstGeom prst="rect">
            <a:avLst/>
          </a:prstGeom>
          <a:solidFill>
            <a:srgbClr val="37639F"/>
          </a:solidFill>
          <a:ln>
            <a:noFill/>
          </a:ln>
        </p:spPr>
        <p:txBody>
          <a:bodyPr anchorCtr="0" anchor="t" bIns="162000" lIns="68575" spcFirstLastPara="1" rIns="68575" wrap="square" tIns="162000">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chemeClr val="lt1"/>
                </a:solidFill>
                <a:latin typeface="Century Gothic"/>
                <a:ea typeface="Century Gothic"/>
                <a:cs typeface="Century Gothic"/>
                <a:sym typeface="Century Gothic"/>
              </a:rPr>
              <a:t>Service Order Quote Process Flow</a:t>
            </a:r>
            <a:endParaRPr b="1" i="0" sz="2600" u="none" cap="none" strike="noStrike">
              <a:solidFill>
                <a:schemeClr val="lt1"/>
              </a:solidFill>
              <a:latin typeface="Century Gothic"/>
              <a:ea typeface="Century Gothic"/>
              <a:cs typeface="Century Gothic"/>
              <a:sym typeface="Century Gothic"/>
            </a:endParaRPr>
          </a:p>
        </p:txBody>
      </p:sp>
      <p:sp>
        <p:nvSpPr>
          <p:cNvPr id="2184" name="Google Shape;2184;p226"/>
          <p:cNvSpPr/>
          <p:nvPr/>
        </p:nvSpPr>
        <p:spPr>
          <a:xfrm>
            <a:off x="205645" y="1517703"/>
            <a:ext cx="1350000" cy="486000"/>
          </a:xfrm>
          <a:prstGeom prst="roundRect">
            <a:avLst>
              <a:gd fmla="val 9240" name="adj"/>
            </a:avLst>
          </a:prstGeom>
          <a:solidFill>
            <a:srgbClr val="37639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Action Request</a:t>
            </a:r>
            <a:endParaRPr b="0" i="0" sz="1100" u="none" cap="none" strike="noStrike">
              <a:solidFill>
                <a:srgbClr val="000000"/>
              </a:solidFill>
              <a:latin typeface="Arial"/>
              <a:ea typeface="Arial"/>
              <a:cs typeface="Arial"/>
              <a:sym typeface="Arial"/>
            </a:endParaRPr>
          </a:p>
        </p:txBody>
      </p:sp>
      <p:sp>
        <p:nvSpPr>
          <p:cNvPr id="2185" name="Google Shape;2185;p226"/>
          <p:cNvSpPr txBox="1"/>
          <p:nvPr>
            <p:ph idx="12" type="sldNum"/>
          </p:nvPr>
        </p:nvSpPr>
        <p:spPr>
          <a:xfrm>
            <a:off x="5579269" y="3677603"/>
            <a:ext cx="1139400" cy="154200"/>
          </a:xfrm>
          <a:prstGeom prst="rect">
            <a:avLst/>
          </a:prstGeom>
          <a:noFill/>
          <a:ln>
            <a:noFill/>
          </a:ln>
        </p:spPr>
        <p:txBody>
          <a:bodyPr anchorCtr="0" anchor="ctr" bIns="34375" lIns="68750" spcFirstLastPara="1" rIns="68750" wrap="square" tIns="343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186" name="Google Shape;2186;p226"/>
          <p:cNvSpPr txBox="1"/>
          <p:nvPr/>
        </p:nvSpPr>
        <p:spPr>
          <a:xfrm>
            <a:off x="1995365" y="2429593"/>
            <a:ext cx="975600" cy="4152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Service Order</a:t>
            </a:r>
            <a:endParaRPr b="0" i="0" sz="1500" u="none" cap="none" strike="noStrike">
              <a:solidFill>
                <a:srgbClr val="37639F"/>
              </a:solidFill>
              <a:latin typeface="Century Gothic"/>
              <a:ea typeface="Century Gothic"/>
              <a:cs typeface="Century Gothic"/>
              <a:sym typeface="Century Gothic"/>
            </a:endParaRPr>
          </a:p>
        </p:txBody>
      </p:sp>
      <p:sp>
        <p:nvSpPr>
          <p:cNvPr id="2187" name="Google Shape;2187;p226"/>
          <p:cNvSpPr txBox="1"/>
          <p:nvPr/>
        </p:nvSpPr>
        <p:spPr>
          <a:xfrm>
            <a:off x="4631269" y="3262321"/>
            <a:ext cx="994200" cy="842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Add Labor Expenses and Parts</a:t>
            </a:r>
            <a:endParaRPr b="0" i="0" sz="1500" u="none" cap="none" strike="noStrike">
              <a:solidFill>
                <a:srgbClr val="37639F"/>
              </a:solidFill>
              <a:latin typeface="Century Gothic"/>
              <a:ea typeface="Century Gothic"/>
              <a:cs typeface="Century Gothic"/>
              <a:sym typeface="Century Gothic"/>
            </a:endParaRPr>
          </a:p>
        </p:txBody>
      </p:sp>
      <p:sp>
        <p:nvSpPr>
          <p:cNvPr id="2188" name="Google Shape;2188;p226"/>
          <p:cNvSpPr txBox="1"/>
          <p:nvPr/>
        </p:nvSpPr>
        <p:spPr>
          <a:xfrm>
            <a:off x="4575833" y="382898"/>
            <a:ext cx="4122300" cy="282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Optional Site report to assess quote details</a:t>
            </a:r>
            <a:endParaRPr b="0" i="0" sz="1500" u="none" cap="none" strike="noStrike">
              <a:solidFill>
                <a:srgbClr val="37639F"/>
              </a:solidFill>
              <a:latin typeface="Century Gothic"/>
              <a:ea typeface="Century Gothic"/>
              <a:cs typeface="Century Gothic"/>
              <a:sym typeface="Century Gothic"/>
            </a:endParaRPr>
          </a:p>
        </p:txBody>
      </p:sp>
      <p:grpSp>
        <p:nvGrpSpPr>
          <p:cNvPr id="2189" name="Google Shape;2189;p226"/>
          <p:cNvGrpSpPr/>
          <p:nvPr/>
        </p:nvGrpSpPr>
        <p:grpSpPr>
          <a:xfrm>
            <a:off x="2122079" y="1433124"/>
            <a:ext cx="679840" cy="863982"/>
            <a:chOff x="2140" y="0"/>
            <a:chExt cx="3399" cy="4319"/>
          </a:xfrm>
        </p:grpSpPr>
        <p:sp>
          <p:nvSpPr>
            <p:cNvPr id="2190" name="Google Shape;2190;p226"/>
            <p:cNvSpPr/>
            <p:nvPr/>
          </p:nvSpPr>
          <p:spPr>
            <a:xfrm>
              <a:off x="2654" y="3708"/>
              <a:ext cx="9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1" name="Google Shape;2191;p226"/>
            <p:cNvSpPr/>
            <p:nvPr/>
          </p:nvSpPr>
          <p:spPr>
            <a:xfrm>
              <a:off x="2654" y="3261"/>
              <a:ext cx="24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2" name="Google Shape;2192;p226"/>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3" name="Google Shape;2193;p226"/>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4" name="Google Shape;2194;p226"/>
            <p:cNvSpPr/>
            <p:nvPr/>
          </p:nvSpPr>
          <p:spPr>
            <a:xfrm>
              <a:off x="2610" y="1167"/>
              <a:ext cx="993" cy="1282"/>
            </a:xfrm>
            <a:custGeom>
              <a:rect b="b" l="l" r="r" t="t"/>
              <a:pathLst>
                <a:path extrusionOk="0" h="379" w="292">
                  <a:moveTo>
                    <a:pt x="0" y="226"/>
                  </a:moveTo>
                  <a:cubicBezTo>
                    <a:pt x="90" y="379"/>
                    <a:pt x="90" y="379"/>
                    <a:pt x="90" y="379"/>
                  </a:cubicBezTo>
                  <a:cubicBezTo>
                    <a:pt x="177" y="225"/>
                    <a:pt x="177" y="225"/>
                    <a:pt x="177" y="225"/>
                  </a:cubicBezTo>
                  <a:cubicBezTo>
                    <a:pt x="132" y="225"/>
                    <a:pt x="132" y="225"/>
                    <a:pt x="132" y="225"/>
                  </a:cubicBezTo>
                  <a:cubicBezTo>
                    <a:pt x="113" y="141"/>
                    <a:pt x="181" y="33"/>
                    <a:pt x="292" y="19"/>
                  </a:cubicBezTo>
                  <a:cubicBezTo>
                    <a:pt x="183" y="0"/>
                    <a:pt x="55" y="91"/>
                    <a:pt x="42" y="226"/>
                  </a:cubicBezTo>
                  <a:lnTo>
                    <a:pt x="0" y="226"/>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5" name="Google Shape;2195;p226"/>
            <p:cNvSpPr/>
            <p:nvPr/>
          </p:nvSpPr>
          <p:spPr>
            <a:xfrm>
              <a:off x="3341" y="1563"/>
              <a:ext cx="960" cy="951"/>
            </a:xfrm>
            <a:custGeom>
              <a:rect b="b" l="l" r="r" t="t"/>
              <a:pathLst>
                <a:path extrusionOk="0" h="281" w="282">
                  <a:moveTo>
                    <a:pt x="266" y="74"/>
                  </a:moveTo>
                  <a:cubicBezTo>
                    <a:pt x="262" y="66"/>
                    <a:pt x="257" y="58"/>
                    <a:pt x="251" y="51"/>
                  </a:cubicBezTo>
                  <a:cubicBezTo>
                    <a:pt x="236" y="55"/>
                    <a:pt x="227" y="57"/>
                    <a:pt x="214" y="65"/>
                  </a:cubicBezTo>
                  <a:cubicBezTo>
                    <a:pt x="207" y="59"/>
                    <a:pt x="201" y="54"/>
                    <a:pt x="193" y="50"/>
                  </a:cubicBezTo>
                  <a:cubicBezTo>
                    <a:pt x="197" y="34"/>
                    <a:pt x="195" y="24"/>
                    <a:pt x="195" y="9"/>
                  </a:cubicBezTo>
                  <a:cubicBezTo>
                    <a:pt x="186" y="5"/>
                    <a:pt x="177" y="2"/>
                    <a:pt x="168" y="0"/>
                  </a:cubicBezTo>
                  <a:cubicBezTo>
                    <a:pt x="160" y="13"/>
                    <a:pt x="154" y="21"/>
                    <a:pt x="149" y="36"/>
                  </a:cubicBezTo>
                  <a:cubicBezTo>
                    <a:pt x="141" y="35"/>
                    <a:pt x="132" y="35"/>
                    <a:pt x="123" y="37"/>
                  </a:cubicBezTo>
                  <a:cubicBezTo>
                    <a:pt x="116" y="23"/>
                    <a:pt x="109" y="16"/>
                    <a:pt x="98" y="4"/>
                  </a:cubicBezTo>
                  <a:cubicBezTo>
                    <a:pt x="89" y="7"/>
                    <a:pt x="80" y="11"/>
                    <a:pt x="72" y="15"/>
                  </a:cubicBezTo>
                  <a:cubicBezTo>
                    <a:pt x="75" y="30"/>
                    <a:pt x="75" y="40"/>
                    <a:pt x="81" y="54"/>
                  </a:cubicBezTo>
                  <a:cubicBezTo>
                    <a:pt x="73" y="59"/>
                    <a:pt x="67" y="65"/>
                    <a:pt x="61" y="72"/>
                  </a:cubicBezTo>
                  <a:cubicBezTo>
                    <a:pt x="47" y="66"/>
                    <a:pt x="37" y="65"/>
                    <a:pt x="21" y="63"/>
                  </a:cubicBezTo>
                  <a:cubicBezTo>
                    <a:pt x="16" y="71"/>
                    <a:pt x="12" y="80"/>
                    <a:pt x="9" y="88"/>
                  </a:cubicBezTo>
                  <a:cubicBezTo>
                    <a:pt x="20" y="98"/>
                    <a:pt x="26" y="105"/>
                    <a:pt x="40" y="113"/>
                  </a:cubicBezTo>
                  <a:cubicBezTo>
                    <a:pt x="38" y="121"/>
                    <a:pt x="37" y="130"/>
                    <a:pt x="37" y="138"/>
                  </a:cubicBezTo>
                  <a:cubicBezTo>
                    <a:pt x="22" y="143"/>
                    <a:pt x="14" y="149"/>
                    <a:pt x="0" y="158"/>
                  </a:cubicBezTo>
                  <a:cubicBezTo>
                    <a:pt x="2" y="167"/>
                    <a:pt x="4" y="176"/>
                    <a:pt x="7" y="185"/>
                  </a:cubicBezTo>
                  <a:cubicBezTo>
                    <a:pt x="22" y="185"/>
                    <a:pt x="31" y="186"/>
                    <a:pt x="47" y="184"/>
                  </a:cubicBezTo>
                  <a:cubicBezTo>
                    <a:pt x="48" y="187"/>
                    <a:pt x="50" y="190"/>
                    <a:pt x="52" y="194"/>
                  </a:cubicBezTo>
                  <a:cubicBezTo>
                    <a:pt x="55" y="198"/>
                    <a:pt x="57" y="202"/>
                    <a:pt x="60" y="205"/>
                  </a:cubicBezTo>
                  <a:cubicBezTo>
                    <a:pt x="52" y="219"/>
                    <a:pt x="50" y="229"/>
                    <a:pt x="45" y="244"/>
                  </a:cubicBezTo>
                  <a:cubicBezTo>
                    <a:pt x="52" y="250"/>
                    <a:pt x="59" y="255"/>
                    <a:pt x="67" y="260"/>
                  </a:cubicBezTo>
                  <a:cubicBezTo>
                    <a:pt x="79" y="251"/>
                    <a:pt x="87" y="246"/>
                    <a:pt x="97" y="234"/>
                  </a:cubicBezTo>
                  <a:cubicBezTo>
                    <a:pt x="105" y="237"/>
                    <a:pt x="113" y="240"/>
                    <a:pt x="122" y="241"/>
                  </a:cubicBezTo>
                  <a:cubicBezTo>
                    <a:pt x="124" y="257"/>
                    <a:pt x="129" y="266"/>
                    <a:pt x="134" y="281"/>
                  </a:cubicBezTo>
                  <a:cubicBezTo>
                    <a:pt x="144" y="281"/>
                    <a:pt x="153" y="280"/>
                    <a:pt x="162" y="279"/>
                  </a:cubicBezTo>
                  <a:cubicBezTo>
                    <a:pt x="165" y="264"/>
                    <a:pt x="168" y="255"/>
                    <a:pt x="168" y="239"/>
                  </a:cubicBezTo>
                  <a:cubicBezTo>
                    <a:pt x="176" y="237"/>
                    <a:pt x="184" y="234"/>
                    <a:pt x="192" y="230"/>
                  </a:cubicBezTo>
                  <a:cubicBezTo>
                    <a:pt x="203" y="240"/>
                    <a:pt x="213" y="244"/>
                    <a:pt x="227" y="251"/>
                  </a:cubicBezTo>
                  <a:cubicBezTo>
                    <a:pt x="234" y="246"/>
                    <a:pt x="241" y="239"/>
                    <a:pt x="247" y="232"/>
                  </a:cubicBezTo>
                  <a:cubicBezTo>
                    <a:pt x="240" y="219"/>
                    <a:pt x="236" y="210"/>
                    <a:pt x="226" y="198"/>
                  </a:cubicBezTo>
                  <a:cubicBezTo>
                    <a:pt x="231" y="191"/>
                    <a:pt x="235" y="184"/>
                    <a:pt x="238" y="175"/>
                  </a:cubicBezTo>
                  <a:cubicBezTo>
                    <a:pt x="254" y="176"/>
                    <a:pt x="263" y="173"/>
                    <a:pt x="279" y="170"/>
                  </a:cubicBezTo>
                  <a:cubicBezTo>
                    <a:pt x="281" y="161"/>
                    <a:pt x="282" y="151"/>
                    <a:pt x="282" y="142"/>
                  </a:cubicBezTo>
                  <a:cubicBezTo>
                    <a:pt x="268" y="137"/>
                    <a:pt x="259" y="132"/>
                    <a:pt x="244" y="130"/>
                  </a:cubicBezTo>
                  <a:cubicBezTo>
                    <a:pt x="243" y="121"/>
                    <a:pt x="241" y="113"/>
                    <a:pt x="238" y="104"/>
                  </a:cubicBezTo>
                  <a:cubicBezTo>
                    <a:pt x="251" y="95"/>
                    <a:pt x="256" y="86"/>
                    <a:pt x="266" y="74"/>
                  </a:cubicBezTo>
                  <a:close/>
                  <a:moveTo>
                    <a:pt x="170" y="120"/>
                  </a:moveTo>
                  <a:cubicBezTo>
                    <a:pt x="179" y="135"/>
                    <a:pt x="174" y="156"/>
                    <a:pt x="159" y="166"/>
                  </a:cubicBezTo>
                  <a:cubicBezTo>
                    <a:pt x="143" y="176"/>
                    <a:pt x="122" y="171"/>
                    <a:pt x="112" y="155"/>
                  </a:cubicBezTo>
                  <a:cubicBezTo>
                    <a:pt x="103" y="139"/>
                    <a:pt x="108" y="118"/>
                    <a:pt x="123" y="109"/>
                  </a:cubicBezTo>
                  <a:cubicBezTo>
                    <a:pt x="139" y="99"/>
                    <a:pt x="160" y="104"/>
                    <a:pt x="170" y="120"/>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6" name="Google Shape;2196;p226"/>
            <p:cNvSpPr/>
            <p:nvPr/>
          </p:nvSpPr>
          <p:spPr>
            <a:xfrm>
              <a:off x="4083" y="1637"/>
              <a:ext cx="998" cy="1282"/>
            </a:xfrm>
            <a:custGeom>
              <a:rect b="b" l="l" r="r" t="t"/>
              <a:pathLst>
                <a:path extrusionOk="0" h="379" w="293">
                  <a:moveTo>
                    <a:pt x="293" y="153"/>
                  </a:moveTo>
                  <a:cubicBezTo>
                    <a:pt x="203" y="0"/>
                    <a:pt x="203" y="0"/>
                    <a:pt x="203" y="0"/>
                  </a:cubicBezTo>
                  <a:cubicBezTo>
                    <a:pt x="115" y="154"/>
                    <a:pt x="115" y="154"/>
                    <a:pt x="115" y="154"/>
                  </a:cubicBezTo>
                  <a:cubicBezTo>
                    <a:pt x="160" y="154"/>
                    <a:pt x="160" y="154"/>
                    <a:pt x="160" y="154"/>
                  </a:cubicBezTo>
                  <a:cubicBezTo>
                    <a:pt x="179" y="238"/>
                    <a:pt x="112" y="346"/>
                    <a:pt x="0" y="360"/>
                  </a:cubicBezTo>
                  <a:cubicBezTo>
                    <a:pt x="109" y="379"/>
                    <a:pt x="238" y="288"/>
                    <a:pt x="250" y="153"/>
                  </a:cubicBezTo>
                  <a:lnTo>
                    <a:pt x="293" y="15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197" name="Google Shape;2197;p226"/>
          <p:cNvGrpSpPr/>
          <p:nvPr/>
        </p:nvGrpSpPr>
        <p:grpSpPr>
          <a:xfrm>
            <a:off x="555952" y="215696"/>
            <a:ext cx="396426" cy="944860"/>
            <a:chOff x="2934" y="0"/>
            <a:chExt cx="1813" cy="4319"/>
          </a:xfrm>
        </p:grpSpPr>
        <p:sp>
          <p:nvSpPr>
            <p:cNvPr id="2198" name="Google Shape;2198;p226"/>
            <p:cNvSpPr/>
            <p:nvPr/>
          </p:nvSpPr>
          <p:spPr>
            <a:xfrm>
              <a:off x="3392" y="0"/>
              <a:ext cx="900" cy="900"/>
            </a:xfrm>
            <a:prstGeom prst="ellipse">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199" name="Google Shape;2199;p226"/>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200" name="Google Shape;2200;p226"/>
          <p:cNvCxnSpPr/>
          <p:nvPr/>
        </p:nvCxnSpPr>
        <p:spPr>
          <a:xfrm>
            <a:off x="739630" y="1203500"/>
            <a:ext cx="8400" cy="278700"/>
          </a:xfrm>
          <a:prstGeom prst="straightConnector1">
            <a:avLst/>
          </a:prstGeom>
          <a:noFill/>
          <a:ln cap="flat" cmpd="sng" w="9525">
            <a:solidFill>
              <a:schemeClr val="accent1"/>
            </a:solidFill>
            <a:prstDash val="dash"/>
            <a:round/>
            <a:headEnd len="sm" w="sm" type="none"/>
            <a:tailEnd len="med" w="med" type="triangle"/>
          </a:ln>
        </p:spPr>
      </p:cxnSp>
      <p:cxnSp>
        <p:nvCxnSpPr>
          <p:cNvPr id="2201" name="Google Shape;2201;p226"/>
          <p:cNvCxnSpPr/>
          <p:nvPr/>
        </p:nvCxnSpPr>
        <p:spPr>
          <a:xfrm rot="-5400000">
            <a:off x="2443902" y="870813"/>
            <a:ext cx="1183500" cy="447000"/>
          </a:xfrm>
          <a:prstGeom prst="bentConnector3">
            <a:avLst>
              <a:gd fmla="val 99345" name="adj1"/>
            </a:avLst>
          </a:prstGeom>
          <a:noFill/>
          <a:ln cap="flat" cmpd="sng" w="9525">
            <a:solidFill>
              <a:schemeClr val="accent1"/>
            </a:solidFill>
            <a:prstDash val="dash"/>
            <a:round/>
            <a:headEnd len="sm" w="sm" type="none"/>
            <a:tailEnd len="med" w="med" type="triangle"/>
          </a:ln>
        </p:spPr>
      </p:cxnSp>
      <p:grpSp>
        <p:nvGrpSpPr>
          <p:cNvPr id="2202" name="Google Shape;2202;p226"/>
          <p:cNvGrpSpPr/>
          <p:nvPr/>
        </p:nvGrpSpPr>
        <p:grpSpPr>
          <a:xfrm>
            <a:off x="3853973" y="176909"/>
            <a:ext cx="680044" cy="864001"/>
            <a:chOff x="5580384" y="1359659"/>
            <a:chExt cx="906725" cy="1152001"/>
          </a:xfrm>
        </p:grpSpPr>
        <p:sp>
          <p:nvSpPr>
            <p:cNvPr id="2203" name="Google Shape;2203;p226"/>
            <p:cNvSpPr/>
            <p:nvPr/>
          </p:nvSpPr>
          <p:spPr>
            <a:xfrm>
              <a:off x="5738626" y="1519483"/>
              <a:ext cx="295800" cy="39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4" name="Google Shape;2204;p226"/>
            <p:cNvSpPr/>
            <p:nvPr/>
          </p:nvSpPr>
          <p:spPr>
            <a:xfrm>
              <a:off x="5738626" y="1666648"/>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5" name="Google Shape;2205;p226"/>
            <p:cNvSpPr/>
            <p:nvPr/>
          </p:nvSpPr>
          <p:spPr>
            <a:xfrm>
              <a:off x="5738626" y="1793241"/>
              <a:ext cx="590100" cy="411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6" name="Google Shape;2206;p226"/>
            <p:cNvSpPr/>
            <p:nvPr/>
          </p:nvSpPr>
          <p:spPr>
            <a:xfrm>
              <a:off x="5738626" y="1918252"/>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7" name="Google Shape;2207;p226"/>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8" name="Google Shape;2208;p226"/>
            <p:cNvSpPr/>
            <p:nvPr/>
          </p:nvSpPr>
          <p:spPr>
            <a:xfrm>
              <a:off x="5738626" y="2044846"/>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09" name="Google Shape;2209;p226"/>
            <p:cNvSpPr/>
            <p:nvPr/>
          </p:nvSpPr>
          <p:spPr>
            <a:xfrm>
              <a:off x="5738626" y="2169857"/>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10" name="Google Shape;2210;p226"/>
            <p:cNvSpPr/>
            <p:nvPr/>
          </p:nvSpPr>
          <p:spPr>
            <a:xfrm>
              <a:off x="5738626" y="2296450"/>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211" name="Google Shape;2211;p226"/>
          <p:cNvGrpSpPr/>
          <p:nvPr/>
        </p:nvGrpSpPr>
        <p:grpSpPr>
          <a:xfrm>
            <a:off x="3894250" y="2241689"/>
            <a:ext cx="678824" cy="864012"/>
            <a:chOff x="2140" y="2877"/>
            <a:chExt cx="1134" cy="1443"/>
          </a:xfrm>
        </p:grpSpPr>
        <p:sp>
          <p:nvSpPr>
            <p:cNvPr id="2212" name="Google Shape;2212;p226"/>
            <p:cNvSpPr/>
            <p:nvPr/>
          </p:nvSpPr>
          <p:spPr>
            <a:xfrm>
              <a:off x="2140" y="2877"/>
              <a:ext cx="1134" cy="1443"/>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13" name="Google Shape;2213;p226"/>
            <p:cNvSpPr/>
            <p:nvPr/>
          </p:nvSpPr>
          <p:spPr>
            <a:xfrm>
              <a:off x="2297" y="3059"/>
              <a:ext cx="332" cy="428"/>
            </a:xfrm>
            <a:custGeom>
              <a:rect b="b" l="l" r="r" t="t"/>
              <a:pathLst>
                <a:path extrusionOk="0" h="379" w="292">
                  <a:moveTo>
                    <a:pt x="0" y="226"/>
                  </a:moveTo>
                  <a:cubicBezTo>
                    <a:pt x="90" y="379"/>
                    <a:pt x="90" y="379"/>
                    <a:pt x="90" y="379"/>
                  </a:cubicBezTo>
                  <a:cubicBezTo>
                    <a:pt x="177" y="224"/>
                    <a:pt x="177" y="224"/>
                    <a:pt x="177" y="224"/>
                  </a:cubicBezTo>
                  <a:cubicBezTo>
                    <a:pt x="132" y="225"/>
                    <a:pt x="132" y="225"/>
                    <a:pt x="132" y="225"/>
                  </a:cubicBezTo>
                  <a:cubicBezTo>
                    <a:pt x="113" y="140"/>
                    <a:pt x="181" y="33"/>
                    <a:pt x="292" y="18"/>
                  </a:cubicBezTo>
                  <a:cubicBezTo>
                    <a:pt x="183" y="0"/>
                    <a:pt x="55" y="90"/>
                    <a:pt x="42" y="225"/>
                  </a:cubicBezTo>
                  <a:lnTo>
                    <a:pt x="0" y="226"/>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14" name="Google Shape;2214;p226"/>
            <p:cNvSpPr/>
            <p:nvPr/>
          </p:nvSpPr>
          <p:spPr>
            <a:xfrm>
              <a:off x="2541" y="3191"/>
              <a:ext cx="320" cy="317"/>
            </a:xfrm>
            <a:custGeom>
              <a:rect b="b" l="l" r="r" t="t"/>
              <a:pathLst>
                <a:path extrusionOk="0" h="280" w="282">
                  <a:moveTo>
                    <a:pt x="266" y="73"/>
                  </a:moveTo>
                  <a:cubicBezTo>
                    <a:pt x="262" y="65"/>
                    <a:pt x="257" y="57"/>
                    <a:pt x="251" y="50"/>
                  </a:cubicBezTo>
                  <a:cubicBezTo>
                    <a:pt x="236" y="55"/>
                    <a:pt x="227" y="57"/>
                    <a:pt x="214" y="65"/>
                  </a:cubicBezTo>
                  <a:cubicBezTo>
                    <a:pt x="207" y="59"/>
                    <a:pt x="201" y="53"/>
                    <a:pt x="193" y="49"/>
                  </a:cubicBezTo>
                  <a:cubicBezTo>
                    <a:pt x="197" y="34"/>
                    <a:pt x="195" y="24"/>
                    <a:pt x="195" y="8"/>
                  </a:cubicBezTo>
                  <a:cubicBezTo>
                    <a:pt x="186" y="4"/>
                    <a:pt x="177" y="2"/>
                    <a:pt x="168" y="0"/>
                  </a:cubicBezTo>
                  <a:cubicBezTo>
                    <a:pt x="160" y="13"/>
                    <a:pt x="154" y="20"/>
                    <a:pt x="149" y="35"/>
                  </a:cubicBezTo>
                  <a:cubicBezTo>
                    <a:pt x="141" y="34"/>
                    <a:pt x="132" y="35"/>
                    <a:pt x="123" y="36"/>
                  </a:cubicBezTo>
                  <a:cubicBezTo>
                    <a:pt x="116" y="22"/>
                    <a:pt x="109" y="15"/>
                    <a:pt x="98" y="4"/>
                  </a:cubicBezTo>
                  <a:cubicBezTo>
                    <a:pt x="89" y="7"/>
                    <a:pt x="80" y="10"/>
                    <a:pt x="72" y="15"/>
                  </a:cubicBezTo>
                  <a:cubicBezTo>
                    <a:pt x="75" y="30"/>
                    <a:pt x="75" y="39"/>
                    <a:pt x="81" y="54"/>
                  </a:cubicBezTo>
                  <a:cubicBezTo>
                    <a:pt x="73" y="59"/>
                    <a:pt x="67" y="65"/>
                    <a:pt x="61" y="71"/>
                  </a:cubicBezTo>
                  <a:cubicBezTo>
                    <a:pt x="47" y="65"/>
                    <a:pt x="37" y="65"/>
                    <a:pt x="21" y="63"/>
                  </a:cubicBezTo>
                  <a:cubicBezTo>
                    <a:pt x="16" y="71"/>
                    <a:pt x="12" y="79"/>
                    <a:pt x="9" y="88"/>
                  </a:cubicBezTo>
                  <a:cubicBezTo>
                    <a:pt x="20" y="98"/>
                    <a:pt x="26" y="105"/>
                    <a:pt x="40" y="112"/>
                  </a:cubicBezTo>
                  <a:cubicBezTo>
                    <a:pt x="38" y="121"/>
                    <a:pt x="37" y="129"/>
                    <a:pt x="37" y="138"/>
                  </a:cubicBezTo>
                  <a:cubicBezTo>
                    <a:pt x="22" y="143"/>
                    <a:pt x="14" y="149"/>
                    <a:pt x="0" y="157"/>
                  </a:cubicBezTo>
                  <a:cubicBezTo>
                    <a:pt x="2" y="166"/>
                    <a:pt x="4" y="176"/>
                    <a:pt x="7" y="184"/>
                  </a:cubicBezTo>
                  <a:cubicBezTo>
                    <a:pt x="22" y="185"/>
                    <a:pt x="31" y="186"/>
                    <a:pt x="47" y="183"/>
                  </a:cubicBezTo>
                  <a:cubicBezTo>
                    <a:pt x="48" y="186"/>
                    <a:pt x="50" y="190"/>
                    <a:pt x="52" y="193"/>
                  </a:cubicBezTo>
                  <a:cubicBezTo>
                    <a:pt x="55" y="197"/>
                    <a:pt x="57" y="201"/>
                    <a:pt x="60" y="205"/>
                  </a:cubicBezTo>
                  <a:cubicBezTo>
                    <a:pt x="52" y="218"/>
                    <a:pt x="50" y="228"/>
                    <a:pt x="45" y="243"/>
                  </a:cubicBezTo>
                  <a:cubicBezTo>
                    <a:pt x="52" y="249"/>
                    <a:pt x="59" y="255"/>
                    <a:pt x="67" y="260"/>
                  </a:cubicBezTo>
                  <a:cubicBezTo>
                    <a:pt x="79" y="250"/>
                    <a:pt x="87" y="245"/>
                    <a:pt x="97" y="233"/>
                  </a:cubicBezTo>
                  <a:cubicBezTo>
                    <a:pt x="105" y="237"/>
                    <a:pt x="113" y="239"/>
                    <a:pt x="122" y="241"/>
                  </a:cubicBezTo>
                  <a:cubicBezTo>
                    <a:pt x="124" y="256"/>
                    <a:pt x="129" y="265"/>
                    <a:pt x="134" y="280"/>
                  </a:cubicBezTo>
                  <a:cubicBezTo>
                    <a:pt x="144" y="280"/>
                    <a:pt x="153" y="280"/>
                    <a:pt x="162" y="279"/>
                  </a:cubicBezTo>
                  <a:cubicBezTo>
                    <a:pt x="165" y="264"/>
                    <a:pt x="168" y="254"/>
                    <a:pt x="168" y="239"/>
                  </a:cubicBezTo>
                  <a:cubicBezTo>
                    <a:pt x="176" y="237"/>
                    <a:pt x="184" y="233"/>
                    <a:pt x="192" y="229"/>
                  </a:cubicBezTo>
                  <a:cubicBezTo>
                    <a:pt x="203" y="240"/>
                    <a:pt x="213" y="243"/>
                    <a:pt x="227" y="251"/>
                  </a:cubicBezTo>
                  <a:cubicBezTo>
                    <a:pt x="234" y="245"/>
                    <a:pt x="241" y="239"/>
                    <a:pt x="247" y="232"/>
                  </a:cubicBezTo>
                  <a:cubicBezTo>
                    <a:pt x="240" y="218"/>
                    <a:pt x="236" y="210"/>
                    <a:pt x="226" y="198"/>
                  </a:cubicBezTo>
                  <a:cubicBezTo>
                    <a:pt x="231" y="191"/>
                    <a:pt x="235" y="183"/>
                    <a:pt x="238" y="175"/>
                  </a:cubicBezTo>
                  <a:cubicBezTo>
                    <a:pt x="254" y="176"/>
                    <a:pt x="263" y="172"/>
                    <a:pt x="279" y="169"/>
                  </a:cubicBezTo>
                  <a:cubicBezTo>
                    <a:pt x="281" y="160"/>
                    <a:pt x="282" y="151"/>
                    <a:pt x="282" y="142"/>
                  </a:cubicBezTo>
                  <a:cubicBezTo>
                    <a:pt x="268" y="136"/>
                    <a:pt x="259" y="132"/>
                    <a:pt x="244" y="129"/>
                  </a:cubicBezTo>
                  <a:cubicBezTo>
                    <a:pt x="243" y="121"/>
                    <a:pt x="241" y="112"/>
                    <a:pt x="238" y="104"/>
                  </a:cubicBezTo>
                  <a:cubicBezTo>
                    <a:pt x="251" y="94"/>
                    <a:pt x="256" y="86"/>
                    <a:pt x="266" y="73"/>
                  </a:cubicBezTo>
                  <a:close/>
                  <a:moveTo>
                    <a:pt x="170" y="119"/>
                  </a:moveTo>
                  <a:cubicBezTo>
                    <a:pt x="179" y="135"/>
                    <a:pt x="174" y="156"/>
                    <a:pt x="159" y="165"/>
                  </a:cubicBezTo>
                  <a:cubicBezTo>
                    <a:pt x="143" y="175"/>
                    <a:pt x="122" y="170"/>
                    <a:pt x="112" y="154"/>
                  </a:cubicBezTo>
                  <a:cubicBezTo>
                    <a:pt x="103" y="139"/>
                    <a:pt x="108" y="118"/>
                    <a:pt x="123" y="108"/>
                  </a:cubicBezTo>
                  <a:cubicBezTo>
                    <a:pt x="139" y="99"/>
                    <a:pt x="160" y="103"/>
                    <a:pt x="170" y="119"/>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15" name="Google Shape;2215;p226"/>
            <p:cNvSpPr/>
            <p:nvPr/>
          </p:nvSpPr>
          <p:spPr>
            <a:xfrm>
              <a:off x="2789" y="3215"/>
              <a:ext cx="333" cy="428"/>
            </a:xfrm>
            <a:custGeom>
              <a:rect b="b" l="l" r="r" t="t"/>
              <a:pathLst>
                <a:path extrusionOk="0" h="379" w="293">
                  <a:moveTo>
                    <a:pt x="293" y="153"/>
                  </a:moveTo>
                  <a:cubicBezTo>
                    <a:pt x="203" y="0"/>
                    <a:pt x="203" y="0"/>
                    <a:pt x="203" y="0"/>
                  </a:cubicBezTo>
                  <a:cubicBezTo>
                    <a:pt x="115" y="155"/>
                    <a:pt x="115" y="155"/>
                    <a:pt x="115" y="155"/>
                  </a:cubicBezTo>
                  <a:cubicBezTo>
                    <a:pt x="160" y="154"/>
                    <a:pt x="160" y="154"/>
                    <a:pt x="160" y="154"/>
                  </a:cubicBezTo>
                  <a:cubicBezTo>
                    <a:pt x="179" y="239"/>
                    <a:pt x="112" y="346"/>
                    <a:pt x="0" y="361"/>
                  </a:cubicBezTo>
                  <a:cubicBezTo>
                    <a:pt x="109" y="379"/>
                    <a:pt x="238" y="289"/>
                    <a:pt x="250" y="153"/>
                  </a:cubicBezTo>
                  <a:lnTo>
                    <a:pt x="293" y="15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16" name="Google Shape;2216;p226"/>
            <p:cNvSpPr/>
            <p:nvPr/>
          </p:nvSpPr>
          <p:spPr>
            <a:xfrm>
              <a:off x="2272" y="3692"/>
              <a:ext cx="888" cy="450"/>
            </a:xfrm>
            <a:custGeom>
              <a:rect b="b" l="l" r="r" t="t"/>
              <a:pathLst>
                <a:path extrusionOk="0" h="398" w="782">
                  <a:moveTo>
                    <a:pt x="511" y="398"/>
                  </a:moveTo>
                  <a:cubicBezTo>
                    <a:pt x="511" y="398"/>
                    <a:pt x="511" y="398"/>
                    <a:pt x="511" y="398"/>
                  </a:cubicBezTo>
                  <a:cubicBezTo>
                    <a:pt x="502" y="398"/>
                    <a:pt x="495" y="392"/>
                    <a:pt x="493" y="385"/>
                  </a:cubicBezTo>
                  <a:cubicBezTo>
                    <a:pt x="438" y="215"/>
                    <a:pt x="438" y="215"/>
                    <a:pt x="438" y="215"/>
                  </a:cubicBezTo>
                  <a:cubicBezTo>
                    <a:pt x="390" y="340"/>
                    <a:pt x="390" y="340"/>
                    <a:pt x="390" y="340"/>
                  </a:cubicBezTo>
                  <a:cubicBezTo>
                    <a:pt x="387" y="348"/>
                    <a:pt x="380" y="353"/>
                    <a:pt x="371" y="353"/>
                  </a:cubicBezTo>
                  <a:cubicBezTo>
                    <a:pt x="363" y="352"/>
                    <a:pt x="356" y="346"/>
                    <a:pt x="354" y="338"/>
                  </a:cubicBezTo>
                  <a:cubicBezTo>
                    <a:pt x="300" y="105"/>
                    <a:pt x="300" y="105"/>
                    <a:pt x="300" y="105"/>
                  </a:cubicBezTo>
                  <a:cubicBezTo>
                    <a:pt x="248" y="334"/>
                    <a:pt x="248" y="334"/>
                    <a:pt x="248" y="334"/>
                  </a:cubicBezTo>
                  <a:cubicBezTo>
                    <a:pt x="246" y="342"/>
                    <a:pt x="239" y="348"/>
                    <a:pt x="231" y="349"/>
                  </a:cubicBezTo>
                  <a:cubicBezTo>
                    <a:pt x="222" y="349"/>
                    <a:pt x="214" y="344"/>
                    <a:pt x="211" y="336"/>
                  </a:cubicBezTo>
                  <a:cubicBezTo>
                    <a:pt x="158" y="177"/>
                    <a:pt x="158" y="177"/>
                    <a:pt x="158" y="177"/>
                  </a:cubicBezTo>
                  <a:cubicBezTo>
                    <a:pt x="121" y="268"/>
                    <a:pt x="121" y="268"/>
                    <a:pt x="121" y="268"/>
                  </a:cubicBezTo>
                  <a:cubicBezTo>
                    <a:pt x="118" y="275"/>
                    <a:pt x="111" y="280"/>
                    <a:pt x="103" y="280"/>
                  </a:cubicBezTo>
                  <a:cubicBezTo>
                    <a:pt x="19" y="280"/>
                    <a:pt x="19" y="280"/>
                    <a:pt x="19" y="280"/>
                  </a:cubicBezTo>
                  <a:cubicBezTo>
                    <a:pt x="8" y="280"/>
                    <a:pt x="0" y="271"/>
                    <a:pt x="0" y="261"/>
                  </a:cubicBezTo>
                  <a:cubicBezTo>
                    <a:pt x="0" y="250"/>
                    <a:pt x="8" y="241"/>
                    <a:pt x="19" y="241"/>
                  </a:cubicBezTo>
                  <a:cubicBezTo>
                    <a:pt x="90" y="241"/>
                    <a:pt x="90" y="241"/>
                    <a:pt x="90" y="241"/>
                  </a:cubicBezTo>
                  <a:cubicBezTo>
                    <a:pt x="142" y="115"/>
                    <a:pt x="142" y="115"/>
                    <a:pt x="142" y="115"/>
                  </a:cubicBezTo>
                  <a:cubicBezTo>
                    <a:pt x="145" y="108"/>
                    <a:pt x="152" y="103"/>
                    <a:pt x="160" y="103"/>
                  </a:cubicBezTo>
                  <a:cubicBezTo>
                    <a:pt x="168" y="103"/>
                    <a:pt x="175" y="109"/>
                    <a:pt x="178" y="116"/>
                  </a:cubicBezTo>
                  <a:cubicBezTo>
                    <a:pt x="226" y="259"/>
                    <a:pt x="226" y="259"/>
                    <a:pt x="226" y="259"/>
                  </a:cubicBezTo>
                  <a:cubicBezTo>
                    <a:pt x="281" y="15"/>
                    <a:pt x="281" y="15"/>
                    <a:pt x="281" y="15"/>
                  </a:cubicBezTo>
                  <a:cubicBezTo>
                    <a:pt x="283" y="6"/>
                    <a:pt x="291" y="0"/>
                    <a:pt x="300" y="0"/>
                  </a:cubicBezTo>
                  <a:cubicBezTo>
                    <a:pt x="300" y="0"/>
                    <a:pt x="300" y="0"/>
                    <a:pt x="300" y="0"/>
                  </a:cubicBezTo>
                  <a:cubicBezTo>
                    <a:pt x="309" y="0"/>
                    <a:pt x="316" y="6"/>
                    <a:pt x="318" y="14"/>
                  </a:cubicBezTo>
                  <a:cubicBezTo>
                    <a:pt x="377" y="268"/>
                    <a:pt x="377" y="268"/>
                    <a:pt x="377" y="268"/>
                  </a:cubicBezTo>
                  <a:cubicBezTo>
                    <a:pt x="422" y="150"/>
                    <a:pt x="422" y="150"/>
                    <a:pt x="422" y="150"/>
                  </a:cubicBezTo>
                  <a:cubicBezTo>
                    <a:pt x="425" y="142"/>
                    <a:pt x="432" y="138"/>
                    <a:pt x="441" y="138"/>
                  </a:cubicBezTo>
                  <a:cubicBezTo>
                    <a:pt x="449" y="138"/>
                    <a:pt x="456" y="143"/>
                    <a:pt x="458" y="151"/>
                  </a:cubicBezTo>
                  <a:cubicBezTo>
                    <a:pt x="512" y="320"/>
                    <a:pt x="512" y="320"/>
                    <a:pt x="512" y="320"/>
                  </a:cubicBezTo>
                  <a:cubicBezTo>
                    <a:pt x="563" y="185"/>
                    <a:pt x="563" y="185"/>
                    <a:pt x="563" y="185"/>
                  </a:cubicBezTo>
                  <a:cubicBezTo>
                    <a:pt x="565" y="178"/>
                    <a:pt x="572" y="173"/>
                    <a:pt x="579" y="172"/>
                  </a:cubicBezTo>
                  <a:cubicBezTo>
                    <a:pt x="587" y="172"/>
                    <a:pt x="594" y="176"/>
                    <a:pt x="597" y="182"/>
                  </a:cubicBezTo>
                  <a:cubicBezTo>
                    <a:pt x="640" y="261"/>
                    <a:pt x="640" y="261"/>
                    <a:pt x="640" y="261"/>
                  </a:cubicBezTo>
                  <a:cubicBezTo>
                    <a:pt x="678" y="214"/>
                    <a:pt x="678" y="214"/>
                    <a:pt x="678" y="214"/>
                  </a:cubicBezTo>
                  <a:cubicBezTo>
                    <a:pt x="682" y="209"/>
                    <a:pt x="687" y="207"/>
                    <a:pt x="693" y="207"/>
                  </a:cubicBezTo>
                  <a:cubicBezTo>
                    <a:pt x="763" y="207"/>
                    <a:pt x="763" y="207"/>
                    <a:pt x="763" y="207"/>
                  </a:cubicBezTo>
                  <a:cubicBezTo>
                    <a:pt x="774" y="207"/>
                    <a:pt x="782" y="215"/>
                    <a:pt x="782" y="226"/>
                  </a:cubicBezTo>
                  <a:cubicBezTo>
                    <a:pt x="782" y="237"/>
                    <a:pt x="774" y="245"/>
                    <a:pt x="763" y="245"/>
                  </a:cubicBezTo>
                  <a:cubicBezTo>
                    <a:pt x="702" y="245"/>
                    <a:pt x="702" y="245"/>
                    <a:pt x="702" y="245"/>
                  </a:cubicBezTo>
                  <a:cubicBezTo>
                    <a:pt x="652" y="307"/>
                    <a:pt x="652" y="307"/>
                    <a:pt x="652" y="307"/>
                  </a:cubicBezTo>
                  <a:cubicBezTo>
                    <a:pt x="648" y="312"/>
                    <a:pt x="641" y="315"/>
                    <a:pt x="635" y="314"/>
                  </a:cubicBezTo>
                  <a:cubicBezTo>
                    <a:pt x="628" y="314"/>
                    <a:pt x="623" y="310"/>
                    <a:pt x="620" y="304"/>
                  </a:cubicBezTo>
                  <a:cubicBezTo>
                    <a:pt x="584" y="238"/>
                    <a:pt x="584" y="238"/>
                    <a:pt x="584" y="238"/>
                  </a:cubicBezTo>
                  <a:cubicBezTo>
                    <a:pt x="529" y="385"/>
                    <a:pt x="529" y="385"/>
                    <a:pt x="529" y="385"/>
                  </a:cubicBezTo>
                  <a:cubicBezTo>
                    <a:pt x="526" y="393"/>
                    <a:pt x="519" y="398"/>
                    <a:pt x="511" y="398"/>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217" name="Google Shape;2217;p226"/>
          <p:cNvSpPr/>
          <p:nvPr/>
        </p:nvSpPr>
        <p:spPr>
          <a:xfrm>
            <a:off x="3426762" y="1531710"/>
            <a:ext cx="13500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Create Quote</a:t>
            </a:r>
            <a:endParaRPr b="0" i="0" sz="1600" u="none" cap="none" strike="noStrike">
              <a:solidFill>
                <a:schemeClr val="lt1"/>
              </a:solidFill>
              <a:latin typeface="Century Gothic"/>
              <a:ea typeface="Century Gothic"/>
              <a:cs typeface="Century Gothic"/>
              <a:sym typeface="Century Gothic"/>
            </a:endParaRPr>
          </a:p>
        </p:txBody>
      </p:sp>
      <p:cxnSp>
        <p:nvCxnSpPr>
          <p:cNvPr id="2218" name="Google Shape;2218;p226"/>
          <p:cNvCxnSpPr/>
          <p:nvPr/>
        </p:nvCxnSpPr>
        <p:spPr>
          <a:xfrm flipH="1" rot="-5400000">
            <a:off x="2855765" y="2663125"/>
            <a:ext cx="1665600" cy="399000"/>
          </a:xfrm>
          <a:prstGeom prst="bentConnector3">
            <a:avLst>
              <a:gd fmla="val 100424" name="adj1"/>
            </a:avLst>
          </a:prstGeom>
          <a:noFill/>
          <a:ln cap="flat" cmpd="sng" w="9525">
            <a:solidFill>
              <a:schemeClr val="accent1"/>
            </a:solidFill>
            <a:prstDash val="dash"/>
            <a:round/>
            <a:headEnd len="sm" w="sm" type="none"/>
            <a:tailEnd len="med" w="med" type="triangle"/>
          </a:ln>
        </p:spPr>
      </p:cxnSp>
      <p:sp>
        <p:nvSpPr>
          <p:cNvPr id="2219" name="Google Shape;2219;p226"/>
          <p:cNvSpPr/>
          <p:nvPr/>
        </p:nvSpPr>
        <p:spPr>
          <a:xfrm>
            <a:off x="6257016" y="3466800"/>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220" name="Google Shape;2220;p226"/>
          <p:cNvSpPr/>
          <p:nvPr/>
        </p:nvSpPr>
        <p:spPr>
          <a:xfrm>
            <a:off x="6257016" y="2457338"/>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221" name="Google Shape;2221;p226"/>
          <p:cNvSpPr/>
          <p:nvPr/>
        </p:nvSpPr>
        <p:spPr>
          <a:xfrm>
            <a:off x="5499499" y="1653401"/>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grpSp>
        <p:nvGrpSpPr>
          <p:cNvPr id="2222" name="Google Shape;2222;p226"/>
          <p:cNvGrpSpPr/>
          <p:nvPr/>
        </p:nvGrpSpPr>
        <p:grpSpPr>
          <a:xfrm>
            <a:off x="6082713" y="2266274"/>
            <a:ext cx="679841" cy="863980"/>
            <a:chOff x="2140" y="0"/>
            <a:chExt cx="3399" cy="4319"/>
          </a:xfrm>
        </p:grpSpPr>
        <p:sp>
          <p:nvSpPr>
            <p:cNvPr id="2223" name="Google Shape;2223;p226"/>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24" name="Google Shape;2224;p226"/>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25" name="Google Shape;2225;p226"/>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26" name="Google Shape;2226;p226"/>
            <p:cNvSpPr/>
            <p:nvPr/>
          </p:nvSpPr>
          <p:spPr>
            <a:xfrm>
              <a:off x="3122" y="2445"/>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227" name="Google Shape;2227;p226"/>
          <p:cNvCxnSpPr/>
          <p:nvPr/>
        </p:nvCxnSpPr>
        <p:spPr>
          <a:xfrm flipH="1" rot="-5400000">
            <a:off x="3321217" y="2228851"/>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cxnSp>
        <p:nvCxnSpPr>
          <p:cNvPr id="2228" name="Google Shape;2228;p226"/>
          <p:cNvCxnSpPr/>
          <p:nvPr/>
        </p:nvCxnSpPr>
        <p:spPr>
          <a:xfrm>
            <a:off x="997527" y="562283"/>
            <a:ext cx="1365600" cy="834900"/>
          </a:xfrm>
          <a:prstGeom prst="bentConnector3">
            <a:avLst>
              <a:gd fmla="val 98695" name="adj1"/>
            </a:avLst>
          </a:prstGeom>
          <a:noFill/>
          <a:ln cap="flat" cmpd="sng" w="9525">
            <a:solidFill>
              <a:schemeClr val="accent1"/>
            </a:solidFill>
            <a:prstDash val="dash"/>
            <a:round/>
            <a:headEnd len="sm" w="sm" type="none"/>
            <a:tailEnd len="med" w="med" type="triangle"/>
          </a:ln>
        </p:spPr>
      </p:cxnSp>
      <p:sp>
        <p:nvSpPr>
          <p:cNvPr id="2229" name="Google Shape;2229;p226"/>
          <p:cNvSpPr/>
          <p:nvPr/>
        </p:nvSpPr>
        <p:spPr>
          <a:xfrm>
            <a:off x="3315427" y="1541936"/>
            <a:ext cx="166200" cy="1044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230" name="Google Shape;2230;p226"/>
          <p:cNvSpPr/>
          <p:nvPr/>
        </p:nvSpPr>
        <p:spPr>
          <a:xfrm>
            <a:off x="5548086" y="1524209"/>
            <a:ext cx="13500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Send Quote</a:t>
            </a:r>
            <a:endParaRPr b="0" i="0" sz="1600" u="none" cap="none" strike="noStrike">
              <a:solidFill>
                <a:schemeClr val="lt1"/>
              </a:solidFill>
              <a:latin typeface="Century Gothic"/>
              <a:ea typeface="Century Gothic"/>
              <a:cs typeface="Century Gothic"/>
              <a:sym typeface="Century Gothic"/>
            </a:endParaRPr>
          </a:p>
        </p:txBody>
      </p:sp>
      <p:cxnSp>
        <p:nvCxnSpPr>
          <p:cNvPr id="2231" name="Google Shape;2231;p226"/>
          <p:cNvCxnSpPr/>
          <p:nvPr/>
        </p:nvCxnSpPr>
        <p:spPr>
          <a:xfrm flipH="1" rot="10800000">
            <a:off x="4871065" y="1789103"/>
            <a:ext cx="585300" cy="600"/>
          </a:xfrm>
          <a:prstGeom prst="straightConnector1">
            <a:avLst/>
          </a:prstGeom>
          <a:noFill/>
          <a:ln cap="flat" cmpd="sng" w="9525">
            <a:solidFill>
              <a:schemeClr val="accent1"/>
            </a:solidFill>
            <a:prstDash val="dash"/>
            <a:round/>
            <a:headEnd len="sm" w="sm" type="none"/>
            <a:tailEnd len="med" w="med" type="triangle"/>
          </a:ln>
        </p:spPr>
      </p:cxnSp>
      <p:grpSp>
        <p:nvGrpSpPr>
          <p:cNvPr id="2232" name="Google Shape;2232;p226"/>
          <p:cNvGrpSpPr/>
          <p:nvPr/>
        </p:nvGrpSpPr>
        <p:grpSpPr>
          <a:xfrm>
            <a:off x="3900992" y="3238621"/>
            <a:ext cx="680044" cy="864001"/>
            <a:chOff x="5580384" y="1359659"/>
            <a:chExt cx="906725" cy="1152001"/>
          </a:xfrm>
        </p:grpSpPr>
        <p:sp>
          <p:nvSpPr>
            <p:cNvPr id="2233" name="Google Shape;2233;p226"/>
            <p:cNvSpPr/>
            <p:nvPr/>
          </p:nvSpPr>
          <p:spPr>
            <a:xfrm>
              <a:off x="5738626" y="1519483"/>
              <a:ext cx="295800" cy="39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4" name="Google Shape;2234;p226"/>
            <p:cNvSpPr/>
            <p:nvPr/>
          </p:nvSpPr>
          <p:spPr>
            <a:xfrm>
              <a:off x="5738626" y="1666648"/>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5" name="Google Shape;2235;p226"/>
            <p:cNvSpPr/>
            <p:nvPr/>
          </p:nvSpPr>
          <p:spPr>
            <a:xfrm>
              <a:off x="5738626" y="1793241"/>
              <a:ext cx="590100" cy="411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6" name="Google Shape;2236;p226"/>
            <p:cNvSpPr/>
            <p:nvPr/>
          </p:nvSpPr>
          <p:spPr>
            <a:xfrm>
              <a:off x="5738626" y="1918252"/>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7" name="Google Shape;2237;p226"/>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8" name="Google Shape;2238;p226"/>
            <p:cNvSpPr/>
            <p:nvPr/>
          </p:nvSpPr>
          <p:spPr>
            <a:xfrm>
              <a:off x="5738626" y="2044846"/>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39" name="Google Shape;2239;p226"/>
            <p:cNvSpPr/>
            <p:nvPr/>
          </p:nvSpPr>
          <p:spPr>
            <a:xfrm>
              <a:off x="5738626" y="2169857"/>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40" name="Google Shape;2240;p226"/>
            <p:cNvSpPr/>
            <p:nvPr/>
          </p:nvSpPr>
          <p:spPr>
            <a:xfrm>
              <a:off x="5738626" y="2296450"/>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241" name="Google Shape;2241;p226"/>
          <p:cNvSpPr txBox="1"/>
          <p:nvPr/>
        </p:nvSpPr>
        <p:spPr>
          <a:xfrm>
            <a:off x="4603172" y="2241256"/>
            <a:ext cx="997500" cy="865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Load site visit Labor</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if required</a:t>
            </a:r>
            <a:endParaRPr b="0" i="0" sz="1500" u="none" cap="none" strike="noStrike">
              <a:solidFill>
                <a:srgbClr val="37639F"/>
              </a:solidFill>
              <a:latin typeface="Century Gothic"/>
              <a:ea typeface="Century Gothic"/>
              <a:cs typeface="Century Gothic"/>
              <a:sym typeface="Century Gothic"/>
            </a:endParaRPr>
          </a:p>
        </p:txBody>
      </p:sp>
      <p:cxnSp>
        <p:nvCxnSpPr>
          <p:cNvPr id="2242" name="Google Shape;2242;p226"/>
          <p:cNvCxnSpPr/>
          <p:nvPr/>
        </p:nvCxnSpPr>
        <p:spPr>
          <a:xfrm flipH="1" rot="-5400000">
            <a:off x="5476295" y="2199972"/>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sp>
        <p:nvSpPr>
          <p:cNvPr id="2243" name="Google Shape;2243;p226"/>
          <p:cNvSpPr txBox="1"/>
          <p:nvPr/>
        </p:nvSpPr>
        <p:spPr>
          <a:xfrm>
            <a:off x="5989084" y="3167386"/>
            <a:ext cx="994200" cy="561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Quote Approved</a:t>
            </a:r>
            <a:endParaRPr b="0" i="0" sz="1500" u="none" cap="none" strike="noStrike">
              <a:solidFill>
                <a:srgbClr val="37639F"/>
              </a:solidFill>
              <a:latin typeface="Century Gothic"/>
              <a:ea typeface="Century Gothic"/>
              <a:cs typeface="Century Gothic"/>
              <a:sym typeface="Century Gothic"/>
            </a:endParaRPr>
          </a:p>
        </p:txBody>
      </p:sp>
      <p:grpSp>
        <p:nvGrpSpPr>
          <p:cNvPr id="2244" name="Google Shape;2244;p226"/>
          <p:cNvGrpSpPr/>
          <p:nvPr/>
        </p:nvGrpSpPr>
        <p:grpSpPr>
          <a:xfrm>
            <a:off x="8140133" y="2258775"/>
            <a:ext cx="679841" cy="863980"/>
            <a:chOff x="2140" y="0"/>
            <a:chExt cx="3399" cy="4319"/>
          </a:xfrm>
        </p:grpSpPr>
        <p:sp>
          <p:nvSpPr>
            <p:cNvPr id="2245" name="Google Shape;2245;p226"/>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46" name="Google Shape;2246;p226"/>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47" name="Google Shape;2247;p226"/>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48" name="Google Shape;2248;p226"/>
            <p:cNvSpPr/>
            <p:nvPr/>
          </p:nvSpPr>
          <p:spPr>
            <a:xfrm>
              <a:off x="3122" y="2445"/>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249" name="Google Shape;2249;p226"/>
          <p:cNvSpPr/>
          <p:nvPr/>
        </p:nvSpPr>
        <p:spPr>
          <a:xfrm>
            <a:off x="7563174" y="1527103"/>
            <a:ext cx="14103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Update Service Order</a:t>
            </a:r>
            <a:endParaRPr b="0" i="0" sz="1600" u="none" cap="none" strike="noStrike">
              <a:solidFill>
                <a:schemeClr val="lt1"/>
              </a:solidFill>
              <a:latin typeface="Century Gothic"/>
              <a:ea typeface="Century Gothic"/>
              <a:cs typeface="Century Gothic"/>
              <a:sym typeface="Century Gothic"/>
            </a:endParaRPr>
          </a:p>
        </p:txBody>
      </p:sp>
      <p:cxnSp>
        <p:nvCxnSpPr>
          <p:cNvPr id="2250" name="Google Shape;2250;p226"/>
          <p:cNvCxnSpPr/>
          <p:nvPr/>
        </p:nvCxnSpPr>
        <p:spPr>
          <a:xfrm flipH="1" rot="-5400000">
            <a:off x="7529225" y="2190169"/>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sp>
        <p:nvSpPr>
          <p:cNvPr id="2251" name="Google Shape;2251;p226"/>
          <p:cNvSpPr txBox="1"/>
          <p:nvPr/>
        </p:nvSpPr>
        <p:spPr>
          <a:xfrm>
            <a:off x="7822194" y="3171580"/>
            <a:ext cx="1134900" cy="997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37639F"/>
                </a:solidFill>
                <a:latin typeface="Century Gothic"/>
                <a:ea typeface="Century Gothic"/>
                <a:cs typeface="Century Gothic"/>
                <a:sym typeface="Century Gothic"/>
              </a:rPr>
              <a:t>Load Labor Expenses and Parts from Quote</a:t>
            </a:r>
            <a:endParaRPr b="0" i="0" sz="1500" u="none" cap="none" strike="noStrike">
              <a:solidFill>
                <a:srgbClr val="37639F"/>
              </a:solidFill>
              <a:latin typeface="Century Gothic"/>
              <a:ea typeface="Century Gothic"/>
              <a:cs typeface="Century Gothic"/>
              <a:sym typeface="Century Gothic"/>
            </a:endParaRPr>
          </a:p>
        </p:txBody>
      </p:sp>
      <p:cxnSp>
        <p:nvCxnSpPr>
          <p:cNvPr id="2252" name="Google Shape;2252;p226"/>
          <p:cNvCxnSpPr/>
          <p:nvPr/>
        </p:nvCxnSpPr>
        <p:spPr>
          <a:xfrm flipH="1" rot="10800000">
            <a:off x="6935423" y="1772206"/>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253" name="Google Shape;2253;p226"/>
          <p:cNvCxnSpPr/>
          <p:nvPr/>
        </p:nvCxnSpPr>
        <p:spPr>
          <a:xfrm flipH="1" rot="10800000">
            <a:off x="1508658" y="1772206"/>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254" name="Google Shape;2254;p226"/>
          <p:cNvCxnSpPr/>
          <p:nvPr/>
        </p:nvCxnSpPr>
        <p:spPr>
          <a:xfrm flipH="1" rot="10800000">
            <a:off x="2826587" y="1790097"/>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255" name="Google Shape;2255;p226"/>
          <p:cNvCxnSpPr/>
          <p:nvPr/>
        </p:nvCxnSpPr>
        <p:spPr>
          <a:xfrm>
            <a:off x="4160708" y="1066567"/>
            <a:ext cx="8400" cy="413700"/>
          </a:xfrm>
          <a:prstGeom prst="straightConnector1">
            <a:avLst/>
          </a:prstGeom>
          <a:noFill/>
          <a:ln cap="flat" cmpd="sng" w="9525">
            <a:solidFill>
              <a:schemeClr val="accent1"/>
            </a:solidFill>
            <a:prstDash val="dash"/>
            <a:round/>
            <a:headEnd len="sm" w="sm" type="none"/>
            <a:tailEnd len="med" w="med" type="triangle"/>
          </a:ln>
        </p:spPr>
      </p:cxnSp>
      <p:grpSp>
        <p:nvGrpSpPr>
          <p:cNvPr id="2256" name="Google Shape;2256;p226"/>
          <p:cNvGrpSpPr/>
          <p:nvPr/>
        </p:nvGrpSpPr>
        <p:grpSpPr>
          <a:xfrm>
            <a:off x="3365921" y="221355"/>
            <a:ext cx="396426" cy="944860"/>
            <a:chOff x="2934" y="0"/>
            <a:chExt cx="1813" cy="4319"/>
          </a:xfrm>
        </p:grpSpPr>
        <p:sp>
          <p:nvSpPr>
            <p:cNvPr id="2257" name="Google Shape;2257;p226"/>
            <p:cNvSpPr/>
            <p:nvPr/>
          </p:nvSpPr>
          <p:spPr>
            <a:xfrm>
              <a:off x="3392" y="0"/>
              <a:ext cx="900" cy="900"/>
            </a:xfrm>
            <a:prstGeom prst="ellipse">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58" name="Google Shape;2258;p226"/>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Tree>
  </p:cSld>
  <p:clrMapOvr>
    <a:masterClrMapping/>
  </p:clrMapOvr>
  <p:transition>
    <p:fade/>
  </p:transition>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2" name="Shape 2262"/>
        <p:cNvGrpSpPr/>
        <p:nvPr/>
      </p:nvGrpSpPr>
      <p:grpSpPr>
        <a:xfrm>
          <a:off x="0" y="0"/>
          <a:ext cx="0" cy="0"/>
          <a:chOff x="0" y="0"/>
          <a:chExt cx="0" cy="0"/>
        </a:xfrm>
      </p:grpSpPr>
      <p:sp>
        <p:nvSpPr>
          <p:cNvPr id="2263" name="Google Shape;2263;p227"/>
          <p:cNvSpPr/>
          <p:nvPr/>
        </p:nvSpPr>
        <p:spPr>
          <a:xfrm>
            <a:off x="0" y="4198500"/>
            <a:ext cx="9144000" cy="945000"/>
          </a:xfrm>
          <a:prstGeom prst="rect">
            <a:avLst/>
          </a:prstGeom>
          <a:solidFill>
            <a:srgbClr val="37639F"/>
          </a:solidFill>
          <a:ln>
            <a:noFill/>
          </a:ln>
        </p:spPr>
        <p:txBody>
          <a:bodyPr anchorCtr="0" anchor="t" bIns="162000" lIns="68575" spcFirstLastPara="1" rIns="68575" wrap="square" tIns="162000">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chemeClr val="lt1"/>
                </a:solidFill>
                <a:latin typeface="Century Gothic"/>
                <a:ea typeface="Century Gothic"/>
                <a:cs typeface="Century Gothic"/>
                <a:sym typeface="Century Gothic"/>
              </a:rPr>
              <a:t>Depot Order Quote Process Flow</a:t>
            </a:r>
            <a:endParaRPr b="1" i="0" sz="2600" u="none" cap="none" strike="noStrike">
              <a:solidFill>
                <a:schemeClr val="lt1"/>
              </a:solidFill>
              <a:latin typeface="Century Gothic"/>
              <a:ea typeface="Century Gothic"/>
              <a:cs typeface="Century Gothic"/>
              <a:sym typeface="Century Gothic"/>
            </a:endParaRPr>
          </a:p>
        </p:txBody>
      </p:sp>
      <p:sp>
        <p:nvSpPr>
          <p:cNvPr id="2264" name="Google Shape;2264;p227"/>
          <p:cNvSpPr/>
          <p:nvPr/>
        </p:nvSpPr>
        <p:spPr>
          <a:xfrm>
            <a:off x="205645" y="1517703"/>
            <a:ext cx="1296000" cy="486000"/>
          </a:xfrm>
          <a:prstGeom prst="roundRect">
            <a:avLst>
              <a:gd fmla="val 9240" name="adj"/>
            </a:avLst>
          </a:prstGeom>
          <a:solidFill>
            <a:srgbClr val="37639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Action Request</a:t>
            </a:r>
            <a:endParaRPr b="0" i="0" sz="1100" u="none" cap="none" strike="noStrike">
              <a:solidFill>
                <a:srgbClr val="000000"/>
              </a:solidFill>
              <a:latin typeface="Arial"/>
              <a:ea typeface="Arial"/>
              <a:cs typeface="Arial"/>
              <a:sym typeface="Arial"/>
            </a:endParaRPr>
          </a:p>
        </p:txBody>
      </p:sp>
      <p:sp>
        <p:nvSpPr>
          <p:cNvPr id="2265" name="Google Shape;2265;p227"/>
          <p:cNvSpPr txBox="1"/>
          <p:nvPr>
            <p:ph idx="12" type="sldNum"/>
          </p:nvPr>
        </p:nvSpPr>
        <p:spPr>
          <a:xfrm>
            <a:off x="5579269" y="3677603"/>
            <a:ext cx="1139400" cy="154200"/>
          </a:xfrm>
          <a:prstGeom prst="rect">
            <a:avLst/>
          </a:prstGeom>
          <a:noFill/>
          <a:ln>
            <a:noFill/>
          </a:ln>
        </p:spPr>
        <p:txBody>
          <a:bodyPr anchorCtr="0" anchor="ctr" bIns="34375" lIns="68750" spcFirstLastPara="1" rIns="68750" wrap="square" tIns="343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266" name="Google Shape;2266;p227"/>
          <p:cNvSpPr txBox="1"/>
          <p:nvPr/>
        </p:nvSpPr>
        <p:spPr>
          <a:xfrm>
            <a:off x="1995365" y="2429593"/>
            <a:ext cx="975600" cy="3453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Depot Order</a:t>
            </a:r>
            <a:endParaRPr b="0" i="0" sz="1500" u="none" cap="none" strike="noStrike">
              <a:solidFill>
                <a:srgbClr val="37639F"/>
              </a:solidFill>
              <a:latin typeface="Century Gothic"/>
              <a:ea typeface="Century Gothic"/>
              <a:cs typeface="Century Gothic"/>
              <a:sym typeface="Century Gothic"/>
            </a:endParaRPr>
          </a:p>
        </p:txBody>
      </p:sp>
      <p:sp>
        <p:nvSpPr>
          <p:cNvPr id="2267" name="Google Shape;2267;p227"/>
          <p:cNvSpPr txBox="1"/>
          <p:nvPr/>
        </p:nvSpPr>
        <p:spPr>
          <a:xfrm>
            <a:off x="4631269" y="3262321"/>
            <a:ext cx="994200" cy="842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Add Labor Expenses and Parts</a:t>
            </a:r>
            <a:endParaRPr b="0" i="0" sz="1500" u="none" cap="none" strike="noStrike">
              <a:solidFill>
                <a:srgbClr val="37639F"/>
              </a:solidFill>
              <a:latin typeface="Century Gothic"/>
              <a:ea typeface="Century Gothic"/>
              <a:cs typeface="Century Gothic"/>
              <a:sym typeface="Century Gothic"/>
            </a:endParaRPr>
          </a:p>
        </p:txBody>
      </p:sp>
      <p:sp>
        <p:nvSpPr>
          <p:cNvPr id="2268" name="Google Shape;2268;p227"/>
          <p:cNvSpPr txBox="1"/>
          <p:nvPr/>
        </p:nvSpPr>
        <p:spPr>
          <a:xfrm>
            <a:off x="4311020" y="376107"/>
            <a:ext cx="3049500" cy="398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Receive Repair Item and Inspect</a:t>
            </a:r>
            <a:endParaRPr b="0" i="0" sz="1500" u="none" cap="none" strike="noStrike">
              <a:solidFill>
                <a:srgbClr val="37639F"/>
              </a:solidFill>
              <a:latin typeface="Century Gothic"/>
              <a:ea typeface="Century Gothic"/>
              <a:cs typeface="Century Gothic"/>
              <a:sym typeface="Century Gothic"/>
            </a:endParaRPr>
          </a:p>
        </p:txBody>
      </p:sp>
      <p:grpSp>
        <p:nvGrpSpPr>
          <p:cNvPr id="2269" name="Google Shape;2269;p227"/>
          <p:cNvGrpSpPr/>
          <p:nvPr/>
        </p:nvGrpSpPr>
        <p:grpSpPr>
          <a:xfrm>
            <a:off x="2122079" y="1433124"/>
            <a:ext cx="679840" cy="863982"/>
            <a:chOff x="2140" y="0"/>
            <a:chExt cx="3399" cy="4319"/>
          </a:xfrm>
        </p:grpSpPr>
        <p:sp>
          <p:nvSpPr>
            <p:cNvPr id="2270" name="Google Shape;2270;p227"/>
            <p:cNvSpPr/>
            <p:nvPr/>
          </p:nvSpPr>
          <p:spPr>
            <a:xfrm>
              <a:off x="2654" y="3708"/>
              <a:ext cx="9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1" name="Google Shape;2271;p227"/>
            <p:cNvSpPr/>
            <p:nvPr/>
          </p:nvSpPr>
          <p:spPr>
            <a:xfrm>
              <a:off x="2654" y="3261"/>
              <a:ext cx="24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2" name="Google Shape;2272;p227"/>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3" name="Google Shape;2273;p227"/>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4" name="Google Shape;2274;p227"/>
            <p:cNvSpPr/>
            <p:nvPr/>
          </p:nvSpPr>
          <p:spPr>
            <a:xfrm>
              <a:off x="2610" y="1167"/>
              <a:ext cx="993" cy="1282"/>
            </a:xfrm>
            <a:custGeom>
              <a:rect b="b" l="l" r="r" t="t"/>
              <a:pathLst>
                <a:path extrusionOk="0" h="379" w="292">
                  <a:moveTo>
                    <a:pt x="0" y="226"/>
                  </a:moveTo>
                  <a:cubicBezTo>
                    <a:pt x="90" y="379"/>
                    <a:pt x="90" y="379"/>
                    <a:pt x="90" y="379"/>
                  </a:cubicBezTo>
                  <a:cubicBezTo>
                    <a:pt x="177" y="225"/>
                    <a:pt x="177" y="225"/>
                    <a:pt x="177" y="225"/>
                  </a:cubicBezTo>
                  <a:cubicBezTo>
                    <a:pt x="132" y="225"/>
                    <a:pt x="132" y="225"/>
                    <a:pt x="132" y="225"/>
                  </a:cubicBezTo>
                  <a:cubicBezTo>
                    <a:pt x="113" y="141"/>
                    <a:pt x="181" y="33"/>
                    <a:pt x="292" y="19"/>
                  </a:cubicBezTo>
                  <a:cubicBezTo>
                    <a:pt x="183" y="0"/>
                    <a:pt x="55" y="91"/>
                    <a:pt x="42" y="226"/>
                  </a:cubicBezTo>
                  <a:lnTo>
                    <a:pt x="0" y="226"/>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5" name="Google Shape;2275;p227"/>
            <p:cNvSpPr/>
            <p:nvPr/>
          </p:nvSpPr>
          <p:spPr>
            <a:xfrm>
              <a:off x="3341" y="1563"/>
              <a:ext cx="960" cy="951"/>
            </a:xfrm>
            <a:custGeom>
              <a:rect b="b" l="l" r="r" t="t"/>
              <a:pathLst>
                <a:path extrusionOk="0" h="281" w="282">
                  <a:moveTo>
                    <a:pt x="266" y="74"/>
                  </a:moveTo>
                  <a:cubicBezTo>
                    <a:pt x="262" y="66"/>
                    <a:pt x="257" y="58"/>
                    <a:pt x="251" y="51"/>
                  </a:cubicBezTo>
                  <a:cubicBezTo>
                    <a:pt x="236" y="55"/>
                    <a:pt x="227" y="57"/>
                    <a:pt x="214" y="65"/>
                  </a:cubicBezTo>
                  <a:cubicBezTo>
                    <a:pt x="207" y="59"/>
                    <a:pt x="201" y="54"/>
                    <a:pt x="193" y="50"/>
                  </a:cubicBezTo>
                  <a:cubicBezTo>
                    <a:pt x="197" y="34"/>
                    <a:pt x="195" y="24"/>
                    <a:pt x="195" y="9"/>
                  </a:cubicBezTo>
                  <a:cubicBezTo>
                    <a:pt x="186" y="5"/>
                    <a:pt x="177" y="2"/>
                    <a:pt x="168" y="0"/>
                  </a:cubicBezTo>
                  <a:cubicBezTo>
                    <a:pt x="160" y="13"/>
                    <a:pt x="154" y="21"/>
                    <a:pt x="149" y="36"/>
                  </a:cubicBezTo>
                  <a:cubicBezTo>
                    <a:pt x="141" y="35"/>
                    <a:pt x="132" y="35"/>
                    <a:pt x="123" y="37"/>
                  </a:cubicBezTo>
                  <a:cubicBezTo>
                    <a:pt x="116" y="23"/>
                    <a:pt x="109" y="16"/>
                    <a:pt x="98" y="4"/>
                  </a:cubicBezTo>
                  <a:cubicBezTo>
                    <a:pt x="89" y="7"/>
                    <a:pt x="80" y="11"/>
                    <a:pt x="72" y="15"/>
                  </a:cubicBezTo>
                  <a:cubicBezTo>
                    <a:pt x="75" y="30"/>
                    <a:pt x="75" y="40"/>
                    <a:pt x="81" y="54"/>
                  </a:cubicBezTo>
                  <a:cubicBezTo>
                    <a:pt x="73" y="59"/>
                    <a:pt x="67" y="65"/>
                    <a:pt x="61" y="72"/>
                  </a:cubicBezTo>
                  <a:cubicBezTo>
                    <a:pt x="47" y="66"/>
                    <a:pt x="37" y="65"/>
                    <a:pt x="21" y="63"/>
                  </a:cubicBezTo>
                  <a:cubicBezTo>
                    <a:pt x="16" y="71"/>
                    <a:pt x="12" y="80"/>
                    <a:pt x="9" y="88"/>
                  </a:cubicBezTo>
                  <a:cubicBezTo>
                    <a:pt x="20" y="98"/>
                    <a:pt x="26" y="105"/>
                    <a:pt x="40" y="113"/>
                  </a:cubicBezTo>
                  <a:cubicBezTo>
                    <a:pt x="38" y="121"/>
                    <a:pt x="37" y="130"/>
                    <a:pt x="37" y="138"/>
                  </a:cubicBezTo>
                  <a:cubicBezTo>
                    <a:pt x="22" y="143"/>
                    <a:pt x="14" y="149"/>
                    <a:pt x="0" y="158"/>
                  </a:cubicBezTo>
                  <a:cubicBezTo>
                    <a:pt x="2" y="167"/>
                    <a:pt x="4" y="176"/>
                    <a:pt x="7" y="185"/>
                  </a:cubicBezTo>
                  <a:cubicBezTo>
                    <a:pt x="22" y="185"/>
                    <a:pt x="31" y="186"/>
                    <a:pt x="47" y="184"/>
                  </a:cubicBezTo>
                  <a:cubicBezTo>
                    <a:pt x="48" y="187"/>
                    <a:pt x="50" y="190"/>
                    <a:pt x="52" y="194"/>
                  </a:cubicBezTo>
                  <a:cubicBezTo>
                    <a:pt x="55" y="198"/>
                    <a:pt x="57" y="202"/>
                    <a:pt x="60" y="205"/>
                  </a:cubicBezTo>
                  <a:cubicBezTo>
                    <a:pt x="52" y="219"/>
                    <a:pt x="50" y="229"/>
                    <a:pt x="45" y="244"/>
                  </a:cubicBezTo>
                  <a:cubicBezTo>
                    <a:pt x="52" y="250"/>
                    <a:pt x="59" y="255"/>
                    <a:pt x="67" y="260"/>
                  </a:cubicBezTo>
                  <a:cubicBezTo>
                    <a:pt x="79" y="251"/>
                    <a:pt x="87" y="246"/>
                    <a:pt x="97" y="234"/>
                  </a:cubicBezTo>
                  <a:cubicBezTo>
                    <a:pt x="105" y="237"/>
                    <a:pt x="113" y="240"/>
                    <a:pt x="122" y="241"/>
                  </a:cubicBezTo>
                  <a:cubicBezTo>
                    <a:pt x="124" y="257"/>
                    <a:pt x="129" y="266"/>
                    <a:pt x="134" y="281"/>
                  </a:cubicBezTo>
                  <a:cubicBezTo>
                    <a:pt x="144" y="281"/>
                    <a:pt x="153" y="280"/>
                    <a:pt x="162" y="279"/>
                  </a:cubicBezTo>
                  <a:cubicBezTo>
                    <a:pt x="165" y="264"/>
                    <a:pt x="168" y="255"/>
                    <a:pt x="168" y="239"/>
                  </a:cubicBezTo>
                  <a:cubicBezTo>
                    <a:pt x="176" y="237"/>
                    <a:pt x="184" y="234"/>
                    <a:pt x="192" y="230"/>
                  </a:cubicBezTo>
                  <a:cubicBezTo>
                    <a:pt x="203" y="240"/>
                    <a:pt x="213" y="244"/>
                    <a:pt x="227" y="251"/>
                  </a:cubicBezTo>
                  <a:cubicBezTo>
                    <a:pt x="234" y="246"/>
                    <a:pt x="241" y="239"/>
                    <a:pt x="247" y="232"/>
                  </a:cubicBezTo>
                  <a:cubicBezTo>
                    <a:pt x="240" y="219"/>
                    <a:pt x="236" y="210"/>
                    <a:pt x="226" y="198"/>
                  </a:cubicBezTo>
                  <a:cubicBezTo>
                    <a:pt x="231" y="191"/>
                    <a:pt x="235" y="184"/>
                    <a:pt x="238" y="175"/>
                  </a:cubicBezTo>
                  <a:cubicBezTo>
                    <a:pt x="254" y="176"/>
                    <a:pt x="263" y="173"/>
                    <a:pt x="279" y="170"/>
                  </a:cubicBezTo>
                  <a:cubicBezTo>
                    <a:pt x="281" y="161"/>
                    <a:pt x="282" y="151"/>
                    <a:pt x="282" y="142"/>
                  </a:cubicBezTo>
                  <a:cubicBezTo>
                    <a:pt x="268" y="137"/>
                    <a:pt x="259" y="132"/>
                    <a:pt x="244" y="130"/>
                  </a:cubicBezTo>
                  <a:cubicBezTo>
                    <a:pt x="243" y="121"/>
                    <a:pt x="241" y="113"/>
                    <a:pt x="238" y="104"/>
                  </a:cubicBezTo>
                  <a:cubicBezTo>
                    <a:pt x="251" y="95"/>
                    <a:pt x="256" y="86"/>
                    <a:pt x="266" y="74"/>
                  </a:cubicBezTo>
                  <a:close/>
                  <a:moveTo>
                    <a:pt x="170" y="120"/>
                  </a:moveTo>
                  <a:cubicBezTo>
                    <a:pt x="179" y="135"/>
                    <a:pt x="174" y="156"/>
                    <a:pt x="159" y="166"/>
                  </a:cubicBezTo>
                  <a:cubicBezTo>
                    <a:pt x="143" y="176"/>
                    <a:pt x="122" y="171"/>
                    <a:pt x="112" y="155"/>
                  </a:cubicBezTo>
                  <a:cubicBezTo>
                    <a:pt x="103" y="139"/>
                    <a:pt x="108" y="118"/>
                    <a:pt x="123" y="109"/>
                  </a:cubicBezTo>
                  <a:cubicBezTo>
                    <a:pt x="139" y="99"/>
                    <a:pt x="160" y="104"/>
                    <a:pt x="170" y="120"/>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6" name="Google Shape;2276;p227"/>
            <p:cNvSpPr/>
            <p:nvPr/>
          </p:nvSpPr>
          <p:spPr>
            <a:xfrm>
              <a:off x="4083" y="1637"/>
              <a:ext cx="998" cy="1282"/>
            </a:xfrm>
            <a:custGeom>
              <a:rect b="b" l="l" r="r" t="t"/>
              <a:pathLst>
                <a:path extrusionOk="0" h="379" w="293">
                  <a:moveTo>
                    <a:pt x="293" y="153"/>
                  </a:moveTo>
                  <a:cubicBezTo>
                    <a:pt x="203" y="0"/>
                    <a:pt x="203" y="0"/>
                    <a:pt x="203" y="0"/>
                  </a:cubicBezTo>
                  <a:cubicBezTo>
                    <a:pt x="115" y="154"/>
                    <a:pt x="115" y="154"/>
                    <a:pt x="115" y="154"/>
                  </a:cubicBezTo>
                  <a:cubicBezTo>
                    <a:pt x="160" y="154"/>
                    <a:pt x="160" y="154"/>
                    <a:pt x="160" y="154"/>
                  </a:cubicBezTo>
                  <a:cubicBezTo>
                    <a:pt x="179" y="238"/>
                    <a:pt x="112" y="346"/>
                    <a:pt x="0" y="360"/>
                  </a:cubicBezTo>
                  <a:cubicBezTo>
                    <a:pt x="109" y="379"/>
                    <a:pt x="238" y="288"/>
                    <a:pt x="250" y="153"/>
                  </a:cubicBezTo>
                  <a:lnTo>
                    <a:pt x="293" y="15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277" name="Google Shape;2277;p227"/>
          <p:cNvGrpSpPr/>
          <p:nvPr/>
        </p:nvGrpSpPr>
        <p:grpSpPr>
          <a:xfrm>
            <a:off x="555952" y="215696"/>
            <a:ext cx="396426" cy="944860"/>
            <a:chOff x="2934" y="0"/>
            <a:chExt cx="1813" cy="4319"/>
          </a:xfrm>
        </p:grpSpPr>
        <p:sp>
          <p:nvSpPr>
            <p:cNvPr id="2278" name="Google Shape;2278;p227"/>
            <p:cNvSpPr/>
            <p:nvPr/>
          </p:nvSpPr>
          <p:spPr>
            <a:xfrm>
              <a:off x="3392" y="0"/>
              <a:ext cx="900" cy="900"/>
            </a:xfrm>
            <a:prstGeom prst="ellipse">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79" name="Google Shape;2279;p227"/>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280" name="Google Shape;2280;p227"/>
          <p:cNvCxnSpPr/>
          <p:nvPr/>
        </p:nvCxnSpPr>
        <p:spPr>
          <a:xfrm>
            <a:off x="739630" y="1203500"/>
            <a:ext cx="8400" cy="278700"/>
          </a:xfrm>
          <a:prstGeom prst="straightConnector1">
            <a:avLst/>
          </a:prstGeom>
          <a:noFill/>
          <a:ln cap="flat" cmpd="sng" w="9525">
            <a:solidFill>
              <a:schemeClr val="accent1"/>
            </a:solidFill>
            <a:prstDash val="dash"/>
            <a:round/>
            <a:headEnd len="sm" w="sm" type="none"/>
            <a:tailEnd len="med" w="med" type="triangle"/>
          </a:ln>
        </p:spPr>
      </p:cxnSp>
      <p:cxnSp>
        <p:nvCxnSpPr>
          <p:cNvPr id="2281" name="Google Shape;2281;p227"/>
          <p:cNvCxnSpPr/>
          <p:nvPr/>
        </p:nvCxnSpPr>
        <p:spPr>
          <a:xfrm rot="-5400000">
            <a:off x="2637401" y="765512"/>
            <a:ext cx="1095300" cy="745800"/>
          </a:xfrm>
          <a:prstGeom prst="bentConnector3">
            <a:avLst>
              <a:gd fmla="val 99596" name="adj1"/>
            </a:avLst>
          </a:prstGeom>
          <a:noFill/>
          <a:ln cap="flat" cmpd="sng" w="9525">
            <a:solidFill>
              <a:schemeClr val="accent1"/>
            </a:solidFill>
            <a:prstDash val="dash"/>
            <a:round/>
            <a:headEnd len="sm" w="sm" type="none"/>
            <a:tailEnd len="med" w="med" type="triangle"/>
          </a:ln>
        </p:spPr>
      </p:cxnSp>
      <p:grpSp>
        <p:nvGrpSpPr>
          <p:cNvPr id="2282" name="Google Shape;2282;p227"/>
          <p:cNvGrpSpPr/>
          <p:nvPr/>
        </p:nvGrpSpPr>
        <p:grpSpPr>
          <a:xfrm>
            <a:off x="3595950" y="190489"/>
            <a:ext cx="680044" cy="864001"/>
            <a:chOff x="5580384" y="1359659"/>
            <a:chExt cx="906725" cy="1152001"/>
          </a:xfrm>
        </p:grpSpPr>
        <p:sp>
          <p:nvSpPr>
            <p:cNvPr id="2283" name="Google Shape;2283;p227"/>
            <p:cNvSpPr/>
            <p:nvPr/>
          </p:nvSpPr>
          <p:spPr>
            <a:xfrm>
              <a:off x="5738626" y="1519483"/>
              <a:ext cx="295800" cy="39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4" name="Google Shape;2284;p227"/>
            <p:cNvSpPr/>
            <p:nvPr/>
          </p:nvSpPr>
          <p:spPr>
            <a:xfrm>
              <a:off x="5738626" y="1666648"/>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5" name="Google Shape;2285;p227"/>
            <p:cNvSpPr/>
            <p:nvPr/>
          </p:nvSpPr>
          <p:spPr>
            <a:xfrm>
              <a:off x="5738626" y="1793241"/>
              <a:ext cx="590100" cy="411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6" name="Google Shape;2286;p227"/>
            <p:cNvSpPr/>
            <p:nvPr/>
          </p:nvSpPr>
          <p:spPr>
            <a:xfrm>
              <a:off x="5738626" y="1918252"/>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7" name="Google Shape;2287;p227"/>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8" name="Google Shape;2288;p227"/>
            <p:cNvSpPr/>
            <p:nvPr/>
          </p:nvSpPr>
          <p:spPr>
            <a:xfrm>
              <a:off x="5738626" y="2044846"/>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89" name="Google Shape;2289;p227"/>
            <p:cNvSpPr/>
            <p:nvPr/>
          </p:nvSpPr>
          <p:spPr>
            <a:xfrm>
              <a:off x="5738626" y="2169857"/>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90" name="Google Shape;2290;p227"/>
            <p:cNvSpPr/>
            <p:nvPr/>
          </p:nvSpPr>
          <p:spPr>
            <a:xfrm>
              <a:off x="5738626" y="2296450"/>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291" name="Google Shape;2291;p227"/>
          <p:cNvGrpSpPr/>
          <p:nvPr/>
        </p:nvGrpSpPr>
        <p:grpSpPr>
          <a:xfrm>
            <a:off x="3894250" y="2241689"/>
            <a:ext cx="678824" cy="864012"/>
            <a:chOff x="2140" y="2877"/>
            <a:chExt cx="1134" cy="1443"/>
          </a:xfrm>
        </p:grpSpPr>
        <p:sp>
          <p:nvSpPr>
            <p:cNvPr id="2292" name="Google Shape;2292;p227"/>
            <p:cNvSpPr/>
            <p:nvPr/>
          </p:nvSpPr>
          <p:spPr>
            <a:xfrm>
              <a:off x="2140" y="2877"/>
              <a:ext cx="1134" cy="1443"/>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93" name="Google Shape;2293;p227"/>
            <p:cNvSpPr/>
            <p:nvPr/>
          </p:nvSpPr>
          <p:spPr>
            <a:xfrm>
              <a:off x="2297" y="3059"/>
              <a:ext cx="332" cy="428"/>
            </a:xfrm>
            <a:custGeom>
              <a:rect b="b" l="l" r="r" t="t"/>
              <a:pathLst>
                <a:path extrusionOk="0" h="379" w="292">
                  <a:moveTo>
                    <a:pt x="0" y="226"/>
                  </a:moveTo>
                  <a:cubicBezTo>
                    <a:pt x="90" y="379"/>
                    <a:pt x="90" y="379"/>
                    <a:pt x="90" y="379"/>
                  </a:cubicBezTo>
                  <a:cubicBezTo>
                    <a:pt x="177" y="224"/>
                    <a:pt x="177" y="224"/>
                    <a:pt x="177" y="224"/>
                  </a:cubicBezTo>
                  <a:cubicBezTo>
                    <a:pt x="132" y="225"/>
                    <a:pt x="132" y="225"/>
                    <a:pt x="132" y="225"/>
                  </a:cubicBezTo>
                  <a:cubicBezTo>
                    <a:pt x="113" y="140"/>
                    <a:pt x="181" y="33"/>
                    <a:pt x="292" y="18"/>
                  </a:cubicBezTo>
                  <a:cubicBezTo>
                    <a:pt x="183" y="0"/>
                    <a:pt x="55" y="90"/>
                    <a:pt x="42" y="225"/>
                  </a:cubicBezTo>
                  <a:lnTo>
                    <a:pt x="0" y="226"/>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94" name="Google Shape;2294;p227"/>
            <p:cNvSpPr/>
            <p:nvPr/>
          </p:nvSpPr>
          <p:spPr>
            <a:xfrm>
              <a:off x="2541" y="3191"/>
              <a:ext cx="320" cy="317"/>
            </a:xfrm>
            <a:custGeom>
              <a:rect b="b" l="l" r="r" t="t"/>
              <a:pathLst>
                <a:path extrusionOk="0" h="280" w="282">
                  <a:moveTo>
                    <a:pt x="266" y="73"/>
                  </a:moveTo>
                  <a:cubicBezTo>
                    <a:pt x="262" y="65"/>
                    <a:pt x="257" y="57"/>
                    <a:pt x="251" y="50"/>
                  </a:cubicBezTo>
                  <a:cubicBezTo>
                    <a:pt x="236" y="55"/>
                    <a:pt x="227" y="57"/>
                    <a:pt x="214" y="65"/>
                  </a:cubicBezTo>
                  <a:cubicBezTo>
                    <a:pt x="207" y="59"/>
                    <a:pt x="201" y="53"/>
                    <a:pt x="193" y="49"/>
                  </a:cubicBezTo>
                  <a:cubicBezTo>
                    <a:pt x="197" y="34"/>
                    <a:pt x="195" y="24"/>
                    <a:pt x="195" y="8"/>
                  </a:cubicBezTo>
                  <a:cubicBezTo>
                    <a:pt x="186" y="4"/>
                    <a:pt x="177" y="2"/>
                    <a:pt x="168" y="0"/>
                  </a:cubicBezTo>
                  <a:cubicBezTo>
                    <a:pt x="160" y="13"/>
                    <a:pt x="154" y="20"/>
                    <a:pt x="149" y="35"/>
                  </a:cubicBezTo>
                  <a:cubicBezTo>
                    <a:pt x="141" y="34"/>
                    <a:pt x="132" y="35"/>
                    <a:pt x="123" y="36"/>
                  </a:cubicBezTo>
                  <a:cubicBezTo>
                    <a:pt x="116" y="22"/>
                    <a:pt x="109" y="15"/>
                    <a:pt x="98" y="4"/>
                  </a:cubicBezTo>
                  <a:cubicBezTo>
                    <a:pt x="89" y="7"/>
                    <a:pt x="80" y="10"/>
                    <a:pt x="72" y="15"/>
                  </a:cubicBezTo>
                  <a:cubicBezTo>
                    <a:pt x="75" y="30"/>
                    <a:pt x="75" y="39"/>
                    <a:pt x="81" y="54"/>
                  </a:cubicBezTo>
                  <a:cubicBezTo>
                    <a:pt x="73" y="59"/>
                    <a:pt x="67" y="65"/>
                    <a:pt x="61" y="71"/>
                  </a:cubicBezTo>
                  <a:cubicBezTo>
                    <a:pt x="47" y="65"/>
                    <a:pt x="37" y="65"/>
                    <a:pt x="21" y="63"/>
                  </a:cubicBezTo>
                  <a:cubicBezTo>
                    <a:pt x="16" y="71"/>
                    <a:pt x="12" y="79"/>
                    <a:pt x="9" y="88"/>
                  </a:cubicBezTo>
                  <a:cubicBezTo>
                    <a:pt x="20" y="98"/>
                    <a:pt x="26" y="105"/>
                    <a:pt x="40" y="112"/>
                  </a:cubicBezTo>
                  <a:cubicBezTo>
                    <a:pt x="38" y="121"/>
                    <a:pt x="37" y="129"/>
                    <a:pt x="37" y="138"/>
                  </a:cubicBezTo>
                  <a:cubicBezTo>
                    <a:pt x="22" y="143"/>
                    <a:pt x="14" y="149"/>
                    <a:pt x="0" y="157"/>
                  </a:cubicBezTo>
                  <a:cubicBezTo>
                    <a:pt x="2" y="166"/>
                    <a:pt x="4" y="176"/>
                    <a:pt x="7" y="184"/>
                  </a:cubicBezTo>
                  <a:cubicBezTo>
                    <a:pt x="22" y="185"/>
                    <a:pt x="31" y="186"/>
                    <a:pt x="47" y="183"/>
                  </a:cubicBezTo>
                  <a:cubicBezTo>
                    <a:pt x="48" y="186"/>
                    <a:pt x="50" y="190"/>
                    <a:pt x="52" y="193"/>
                  </a:cubicBezTo>
                  <a:cubicBezTo>
                    <a:pt x="55" y="197"/>
                    <a:pt x="57" y="201"/>
                    <a:pt x="60" y="205"/>
                  </a:cubicBezTo>
                  <a:cubicBezTo>
                    <a:pt x="52" y="218"/>
                    <a:pt x="50" y="228"/>
                    <a:pt x="45" y="243"/>
                  </a:cubicBezTo>
                  <a:cubicBezTo>
                    <a:pt x="52" y="249"/>
                    <a:pt x="59" y="255"/>
                    <a:pt x="67" y="260"/>
                  </a:cubicBezTo>
                  <a:cubicBezTo>
                    <a:pt x="79" y="250"/>
                    <a:pt x="87" y="245"/>
                    <a:pt x="97" y="233"/>
                  </a:cubicBezTo>
                  <a:cubicBezTo>
                    <a:pt x="105" y="237"/>
                    <a:pt x="113" y="239"/>
                    <a:pt x="122" y="241"/>
                  </a:cubicBezTo>
                  <a:cubicBezTo>
                    <a:pt x="124" y="256"/>
                    <a:pt x="129" y="265"/>
                    <a:pt x="134" y="280"/>
                  </a:cubicBezTo>
                  <a:cubicBezTo>
                    <a:pt x="144" y="280"/>
                    <a:pt x="153" y="280"/>
                    <a:pt x="162" y="279"/>
                  </a:cubicBezTo>
                  <a:cubicBezTo>
                    <a:pt x="165" y="264"/>
                    <a:pt x="168" y="254"/>
                    <a:pt x="168" y="239"/>
                  </a:cubicBezTo>
                  <a:cubicBezTo>
                    <a:pt x="176" y="237"/>
                    <a:pt x="184" y="233"/>
                    <a:pt x="192" y="229"/>
                  </a:cubicBezTo>
                  <a:cubicBezTo>
                    <a:pt x="203" y="240"/>
                    <a:pt x="213" y="243"/>
                    <a:pt x="227" y="251"/>
                  </a:cubicBezTo>
                  <a:cubicBezTo>
                    <a:pt x="234" y="245"/>
                    <a:pt x="241" y="239"/>
                    <a:pt x="247" y="232"/>
                  </a:cubicBezTo>
                  <a:cubicBezTo>
                    <a:pt x="240" y="218"/>
                    <a:pt x="236" y="210"/>
                    <a:pt x="226" y="198"/>
                  </a:cubicBezTo>
                  <a:cubicBezTo>
                    <a:pt x="231" y="191"/>
                    <a:pt x="235" y="183"/>
                    <a:pt x="238" y="175"/>
                  </a:cubicBezTo>
                  <a:cubicBezTo>
                    <a:pt x="254" y="176"/>
                    <a:pt x="263" y="172"/>
                    <a:pt x="279" y="169"/>
                  </a:cubicBezTo>
                  <a:cubicBezTo>
                    <a:pt x="281" y="160"/>
                    <a:pt x="282" y="151"/>
                    <a:pt x="282" y="142"/>
                  </a:cubicBezTo>
                  <a:cubicBezTo>
                    <a:pt x="268" y="136"/>
                    <a:pt x="259" y="132"/>
                    <a:pt x="244" y="129"/>
                  </a:cubicBezTo>
                  <a:cubicBezTo>
                    <a:pt x="243" y="121"/>
                    <a:pt x="241" y="112"/>
                    <a:pt x="238" y="104"/>
                  </a:cubicBezTo>
                  <a:cubicBezTo>
                    <a:pt x="251" y="94"/>
                    <a:pt x="256" y="86"/>
                    <a:pt x="266" y="73"/>
                  </a:cubicBezTo>
                  <a:close/>
                  <a:moveTo>
                    <a:pt x="170" y="119"/>
                  </a:moveTo>
                  <a:cubicBezTo>
                    <a:pt x="179" y="135"/>
                    <a:pt x="174" y="156"/>
                    <a:pt x="159" y="165"/>
                  </a:cubicBezTo>
                  <a:cubicBezTo>
                    <a:pt x="143" y="175"/>
                    <a:pt x="122" y="170"/>
                    <a:pt x="112" y="154"/>
                  </a:cubicBezTo>
                  <a:cubicBezTo>
                    <a:pt x="103" y="139"/>
                    <a:pt x="108" y="118"/>
                    <a:pt x="123" y="108"/>
                  </a:cubicBezTo>
                  <a:cubicBezTo>
                    <a:pt x="139" y="99"/>
                    <a:pt x="160" y="103"/>
                    <a:pt x="170" y="119"/>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95" name="Google Shape;2295;p227"/>
            <p:cNvSpPr/>
            <p:nvPr/>
          </p:nvSpPr>
          <p:spPr>
            <a:xfrm>
              <a:off x="2789" y="3215"/>
              <a:ext cx="333" cy="428"/>
            </a:xfrm>
            <a:custGeom>
              <a:rect b="b" l="l" r="r" t="t"/>
              <a:pathLst>
                <a:path extrusionOk="0" h="379" w="293">
                  <a:moveTo>
                    <a:pt x="293" y="153"/>
                  </a:moveTo>
                  <a:cubicBezTo>
                    <a:pt x="203" y="0"/>
                    <a:pt x="203" y="0"/>
                    <a:pt x="203" y="0"/>
                  </a:cubicBezTo>
                  <a:cubicBezTo>
                    <a:pt x="115" y="155"/>
                    <a:pt x="115" y="155"/>
                    <a:pt x="115" y="155"/>
                  </a:cubicBezTo>
                  <a:cubicBezTo>
                    <a:pt x="160" y="154"/>
                    <a:pt x="160" y="154"/>
                    <a:pt x="160" y="154"/>
                  </a:cubicBezTo>
                  <a:cubicBezTo>
                    <a:pt x="179" y="239"/>
                    <a:pt x="112" y="346"/>
                    <a:pt x="0" y="361"/>
                  </a:cubicBezTo>
                  <a:cubicBezTo>
                    <a:pt x="109" y="379"/>
                    <a:pt x="238" y="289"/>
                    <a:pt x="250" y="153"/>
                  </a:cubicBezTo>
                  <a:lnTo>
                    <a:pt x="293" y="15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296" name="Google Shape;2296;p227"/>
            <p:cNvSpPr/>
            <p:nvPr/>
          </p:nvSpPr>
          <p:spPr>
            <a:xfrm>
              <a:off x="2272" y="3692"/>
              <a:ext cx="888" cy="450"/>
            </a:xfrm>
            <a:custGeom>
              <a:rect b="b" l="l" r="r" t="t"/>
              <a:pathLst>
                <a:path extrusionOk="0" h="398" w="782">
                  <a:moveTo>
                    <a:pt x="511" y="398"/>
                  </a:moveTo>
                  <a:cubicBezTo>
                    <a:pt x="511" y="398"/>
                    <a:pt x="511" y="398"/>
                    <a:pt x="511" y="398"/>
                  </a:cubicBezTo>
                  <a:cubicBezTo>
                    <a:pt x="502" y="398"/>
                    <a:pt x="495" y="392"/>
                    <a:pt x="493" y="385"/>
                  </a:cubicBezTo>
                  <a:cubicBezTo>
                    <a:pt x="438" y="215"/>
                    <a:pt x="438" y="215"/>
                    <a:pt x="438" y="215"/>
                  </a:cubicBezTo>
                  <a:cubicBezTo>
                    <a:pt x="390" y="340"/>
                    <a:pt x="390" y="340"/>
                    <a:pt x="390" y="340"/>
                  </a:cubicBezTo>
                  <a:cubicBezTo>
                    <a:pt x="387" y="348"/>
                    <a:pt x="380" y="353"/>
                    <a:pt x="371" y="353"/>
                  </a:cubicBezTo>
                  <a:cubicBezTo>
                    <a:pt x="363" y="352"/>
                    <a:pt x="356" y="346"/>
                    <a:pt x="354" y="338"/>
                  </a:cubicBezTo>
                  <a:cubicBezTo>
                    <a:pt x="300" y="105"/>
                    <a:pt x="300" y="105"/>
                    <a:pt x="300" y="105"/>
                  </a:cubicBezTo>
                  <a:cubicBezTo>
                    <a:pt x="248" y="334"/>
                    <a:pt x="248" y="334"/>
                    <a:pt x="248" y="334"/>
                  </a:cubicBezTo>
                  <a:cubicBezTo>
                    <a:pt x="246" y="342"/>
                    <a:pt x="239" y="348"/>
                    <a:pt x="231" y="349"/>
                  </a:cubicBezTo>
                  <a:cubicBezTo>
                    <a:pt x="222" y="349"/>
                    <a:pt x="214" y="344"/>
                    <a:pt x="211" y="336"/>
                  </a:cubicBezTo>
                  <a:cubicBezTo>
                    <a:pt x="158" y="177"/>
                    <a:pt x="158" y="177"/>
                    <a:pt x="158" y="177"/>
                  </a:cubicBezTo>
                  <a:cubicBezTo>
                    <a:pt x="121" y="268"/>
                    <a:pt x="121" y="268"/>
                    <a:pt x="121" y="268"/>
                  </a:cubicBezTo>
                  <a:cubicBezTo>
                    <a:pt x="118" y="275"/>
                    <a:pt x="111" y="280"/>
                    <a:pt x="103" y="280"/>
                  </a:cubicBezTo>
                  <a:cubicBezTo>
                    <a:pt x="19" y="280"/>
                    <a:pt x="19" y="280"/>
                    <a:pt x="19" y="280"/>
                  </a:cubicBezTo>
                  <a:cubicBezTo>
                    <a:pt x="8" y="280"/>
                    <a:pt x="0" y="271"/>
                    <a:pt x="0" y="261"/>
                  </a:cubicBezTo>
                  <a:cubicBezTo>
                    <a:pt x="0" y="250"/>
                    <a:pt x="8" y="241"/>
                    <a:pt x="19" y="241"/>
                  </a:cubicBezTo>
                  <a:cubicBezTo>
                    <a:pt x="90" y="241"/>
                    <a:pt x="90" y="241"/>
                    <a:pt x="90" y="241"/>
                  </a:cubicBezTo>
                  <a:cubicBezTo>
                    <a:pt x="142" y="115"/>
                    <a:pt x="142" y="115"/>
                    <a:pt x="142" y="115"/>
                  </a:cubicBezTo>
                  <a:cubicBezTo>
                    <a:pt x="145" y="108"/>
                    <a:pt x="152" y="103"/>
                    <a:pt x="160" y="103"/>
                  </a:cubicBezTo>
                  <a:cubicBezTo>
                    <a:pt x="168" y="103"/>
                    <a:pt x="175" y="109"/>
                    <a:pt x="178" y="116"/>
                  </a:cubicBezTo>
                  <a:cubicBezTo>
                    <a:pt x="226" y="259"/>
                    <a:pt x="226" y="259"/>
                    <a:pt x="226" y="259"/>
                  </a:cubicBezTo>
                  <a:cubicBezTo>
                    <a:pt x="281" y="15"/>
                    <a:pt x="281" y="15"/>
                    <a:pt x="281" y="15"/>
                  </a:cubicBezTo>
                  <a:cubicBezTo>
                    <a:pt x="283" y="6"/>
                    <a:pt x="291" y="0"/>
                    <a:pt x="300" y="0"/>
                  </a:cubicBezTo>
                  <a:cubicBezTo>
                    <a:pt x="300" y="0"/>
                    <a:pt x="300" y="0"/>
                    <a:pt x="300" y="0"/>
                  </a:cubicBezTo>
                  <a:cubicBezTo>
                    <a:pt x="309" y="0"/>
                    <a:pt x="316" y="6"/>
                    <a:pt x="318" y="14"/>
                  </a:cubicBezTo>
                  <a:cubicBezTo>
                    <a:pt x="377" y="268"/>
                    <a:pt x="377" y="268"/>
                    <a:pt x="377" y="268"/>
                  </a:cubicBezTo>
                  <a:cubicBezTo>
                    <a:pt x="422" y="150"/>
                    <a:pt x="422" y="150"/>
                    <a:pt x="422" y="150"/>
                  </a:cubicBezTo>
                  <a:cubicBezTo>
                    <a:pt x="425" y="142"/>
                    <a:pt x="432" y="138"/>
                    <a:pt x="441" y="138"/>
                  </a:cubicBezTo>
                  <a:cubicBezTo>
                    <a:pt x="449" y="138"/>
                    <a:pt x="456" y="143"/>
                    <a:pt x="458" y="151"/>
                  </a:cubicBezTo>
                  <a:cubicBezTo>
                    <a:pt x="512" y="320"/>
                    <a:pt x="512" y="320"/>
                    <a:pt x="512" y="320"/>
                  </a:cubicBezTo>
                  <a:cubicBezTo>
                    <a:pt x="563" y="185"/>
                    <a:pt x="563" y="185"/>
                    <a:pt x="563" y="185"/>
                  </a:cubicBezTo>
                  <a:cubicBezTo>
                    <a:pt x="565" y="178"/>
                    <a:pt x="572" y="173"/>
                    <a:pt x="579" y="172"/>
                  </a:cubicBezTo>
                  <a:cubicBezTo>
                    <a:pt x="587" y="172"/>
                    <a:pt x="594" y="176"/>
                    <a:pt x="597" y="182"/>
                  </a:cubicBezTo>
                  <a:cubicBezTo>
                    <a:pt x="640" y="261"/>
                    <a:pt x="640" y="261"/>
                    <a:pt x="640" y="261"/>
                  </a:cubicBezTo>
                  <a:cubicBezTo>
                    <a:pt x="678" y="214"/>
                    <a:pt x="678" y="214"/>
                    <a:pt x="678" y="214"/>
                  </a:cubicBezTo>
                  <a:cubicBezTo>
                    <a:pt x="682" y="209"/>
                    <a:pt x="687" y="207"/>
                    <a:pt x="693" y="207"/>
                  </a:cubicBezTo>
                  <a:cubicBezTo>
                    <a:pt x="763" y="207"/>
                    <a:pt x="763" y="207"/>
                    <a:pt x="763" y="207"/>
                  </a:cubicBezTo>
                  <a:cubicBezTo>
                    <a:pt x="774" y="207"/>
                    <a:pt x="782" y="215"/>
                    <a:pt x="782" y="226"/>
                  </a:cubicBezTo>
                  <a:cubicBezTo>
                    <a:pt x="782" y="237"/>
                    <a:pt x="774" y="245"/>
                    <a:pt x="763" y="245"/>
                  </a:cubicBezTo>
                  <a:cubicBezTo>
                    <a:pt x="702" y="245"/>
                    <a:pt x="702" y="245"/>
                    <a:pt x="702" y="245"/>
                  </a:cubicBezTo>
                  <a:cubicBezTo>
                    <a:pt x="652" y="307"/>
                    <a:pt x="652" y="307"/>
                    <a:pt x="652" y="307"/>
                  </a:cubicBezTo>
                  <a:cubicBezTo>
                    <a:pt x="648" y="312"/>
                    <a:pt x="641" y="315"/>
                    <a:pt x="635" y="314"/>
                  </a:cubicBezTo>
                  <a:cubicBezTo>
                    <a:pt x="628" y="314"/>
                    <a:pt x="623" y="310"/>
                    <a:pt x="620" y="304"/>
                  </a:cubicBezTo>
                  <a:cubicBezTo>
                    <a:pt x="584" y="238"/>
                    <a:pt x="584" y="238"/>
                    <a:pt x="584" y="238"/>
                  </a:cubicBezTo>
                  <a:cubicBezTo>
                    <a:pt x="529" y="385"/>
                    <a:pt x="529" y="385"/>
                    <a:pt x="529" y="385"/>
                  </a:cubicBezTo>
                  <a:cubicBezTo>
                    <a:pt x="526" y="393"/>
                    <a:pt x="519" y="398"/>
                    <a:pt x="511" y="398"/>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297" name="Google Shape;2297;p227"/>
          <p:cNvSpPr/>
          <p:nvPr/>
        </p:nvSpPr>
        <p:spPr>
          <a:xfrm>
            <a:off x="3426762" y="1531710"/>
            <a:ext cx="13230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Create Quote</a:t>
            </a:r>
            <a:endParaRPr b="0" i="0" sz="1600" u="none" cap="none" strike="noStrike">
              <a:solidFill>
                <a:schemeClr val="lt1"/>
              </a:solidFill>
              <a:latin typeface="Century Gothic"/>
              <a:ea typeface="Century Gothic"/>
              <a:cs typeface="Century Gothic"/>
              <a:sym typeface="Century Gothic"/>
            </a:endParaRPr>
          </a:p>
        </p:txBody>
      </p:sp>
      <p:cxnSp>
        <p:nvCxnSpPr>
          <p:cNvPr id="2298" name="Google Shape;2298;p227"/>
          <p:cNvCxnSpPr/>
          <p:nvPr/>
        </p:nvCxnSpPr>
        <p:spPr>
          <a:xfrm flipH="1" rot="-5400000">
            <a:off x="2774284" y="2676706"/>
            <a:ext cx="1665600" cy="399000"/>
          </a:xfrm>
          <a:prstGeom prst="bentConnector3">
            <a:avLst>
              <a:gd fmla="val 100424" name="adj1"/>
            </a:avLst>
          </a:prstGeom>
          <a:noFill/>
          <a:ln cap="flat" cmpd="sng" w="9525">
            <a:solidFill>
              <a:schemeClr val="accent1"/>
            </a:solidFill>
            <a:prstDash val="dash"/>
            <a:round/>
            <a:headEnd len="sm" w="sm" type="none"/>
            <a:tailEnd len="med" w="med" type="triangle"/>
          </a:ln>
        </p:spPr>
      </p:cxnSp>
      <p:sp>
        <p:nvSpPr>
          <p:cNvPr id="2299" name="Google Shape;2299;p227"/>
          <p:cNvSpPr/>
          <p:nvPr/>
        </p:nvSpPr>
        <p:spPr>
          <a:xfrm>
            <a:off x="6257016" y="3466800"/>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300" name="Google Shape;2300;p227"/>
          <p:cNvSpPr/>
          <p:nvPr/>
        </p:nvSpPr>
        <p:spPr>
          <a:xfrm>
            <a:off x="6257016" y="2457338"/>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301" name="Google Shape;2301;p227"/>
          <p:cNvSpPr/>
          <p:nvPr/>
        </p:nvSpPr>
        <p:spPr>
          <a:xfrm>
            <a:off x="5499499" y="1653401"/>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grpSp>
        <p:nvGrpSpPr>
          <p:cNvPr id="2302" name="Google Shape;2302;p227"/>
          <p:cNvGrpSpPr/>
          <p:nvPr/>
        </p:nvGrpSpPr>
        <p:grpSpPr>
          <a:xfrm>
            <a:off x="6082713" y="2266274"/>
            <a:ext cx="679841" cy="863980"/>
            <a:chOff x="2140" y="0"/>
            <a:chExt cx="3399" cy="4319"/>
          </a:xfrm>
        </p:grpSpPr>
        <p:sp>
          <p:nvSpPr>
            <p:cNvPr id="2303" name="Google Shape;2303;p227"/>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04" name="Google Shape;2304;p227"/>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05" name="Google Shape;2305;p227"/>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06" name="Google Shape;2306;p227"/>
            <p:cNvSpPr/>
            <p:nvPr/>
          </p:nvSpPr>
          <p:spPr>
            <a:xfrm>
              <a:off x="3122" y="2445"/>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307" name="Google Shape;2307;p227"/>
          <p:cNvCxnSpPr/>
          <p:nvPr/>
        </p:nvCxnSpPr>
        <p:spPr>
          <a:xfrm flipH="1" rot="-5400000">
            <a:off x="3246525" y="2228850"/>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cxnSp>
        <p:nvCxnSpPr>
          <p:cNvPr id="2308" name="Google Shape;2308;p227"/>
          <p:cNvCxnSpPr/>
          <p:nvPr/>
        </p:nvCxnSpPr>
        <p:spPr>
          <a:xfrm>
            <a:off x="997527" y="562283"/>
            <a:ext cx="1365600" cy="834900"/>
          </a:xfrm>
          <a:prstGeom prst="bentConnector3">
            <a:avLst>
              <a:gd fmla="val 98695" name="adj1"/>
            </a:avLst>
          </a:prstGeom>
          <a:noFill/>
          <a:ln cap="flat" cmpd="sng" w="9525">
            <a:solidFill>
              <a:schemeClr val="accent1"/>
            </a:solidFill>
            <a:prstDash val="dash"/>
            <a:round/>
            <a:headEnd len="sm" w="sm" type="none"/>
            <a:tailEnd len="med" w="med" type="triangle"/>
          </a:ln>
        </p:spPr>
      </p:cxnSp>
      <p:sp>
        <p:nvSpPr>
          <p:cNvPr id="2309" name="Google Shape;2309;p227"/>
          <p:cNvSpPr/>
          <p:nvPr/>
        </p:nvSpPr>
        <p:spPr>
          <a:xfrm>
            <a:off x="3315427" y="1541936"/>
            <a:ext cx="166200" cy="1044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310" name="Google Shape;2310;p227"/>
          <p:cNvSpPr/>
          <p:nvPr/>
        </p:nvSpPr>
        <p:spPr>
          <a:xfrm>
            <a:off x="5548086" y="1524209"/>
            <a:ext cx="12960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Send Quote</a:t>
            </a:r>
            <a:endParaRPr b="0" i="0" sz="1600" u="none" cap="none" strike="noStrike">
              <a:solidFill>
                <a:schemeClr val="lt1"/>
              </a:solidFill>
              <a:latin typeface="Century Gothic"/>
              <a:ea typeface="Century Gothic"/>
              <a:cs typeface="Century Gothic"/>
              <a:sym typeface="Century Gothic"/>
            </a:endParaRPr>
          </a:p>
        </p:txBody>
      </p:sp>
      <p:cxnSp>
        <p:nvCxnSpPr>
          <p:cNvPr id="2311" name="Google Shape;2311;p227"/>
          <p:cNvCxnSpPr/>
          <p:nvPr/>
        </p:nvCxnSpPr>
        <p:spPr>
          <a:xfrm flipH="1" rot="10800000">
            <a:off x="4871065" y="1789103"/>
            <a:ext cx="585300" cy="600"/>
          </a:xfrm>
          <a:prstGeom prst="straightConnector1">
            <a:avLst/>
          </a:prstGeom>
          <a:noFill/>
          <a:ln cap="flat" cmpd="sng" w="9525">
            <a:solidFill>
              <a:schemeClr val="accent1"/>
            </a:solidFill>
            <a:prstDash val="dash"/>
            <a:round/>
            <a:headEnd len="sm" w="sm" type="none"/>
            <a:tailEnd len="med" w="med" type="triangle"/>
          </a:ln>
        </p:spPr>
      </p:cxnSp>
      <p:grpSp>
        <p:nvGrpSpPr>
          <p:cNvPr id="2312" name="Google Shape;2312;p227"/>
          <p:cNvGrpSpPr/>
          <p:nvPr/>
        </p:nvGrpSpPr>
        <p:grpSpPr>
          <a:xfrm>
            <a:off x="3928153" y="3238621"/>
            <a:ext cx="680044" cy="864001"/>
            <a:chOff x="5580384" y="1359659"/>
            <a:chExt cx="906725" cy="1152001"/>
          </a:xfrm>
        </p:grpSpPr>
        <p:sp>
          <p:nvSpPr>
            <p:cNvPr id="2313" name="Google Shape;2313;p227"/>
            <p:cNvSpPr/>
            <p:nvPr/>
          </p:nvSpPr>
          <p:spPr>
            <a:xfrm>
              <a:off x="5738626" y="1519483"/>
              <a:ext cx="295800" cy="39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4" name="Google Shape;2314;p227"/>
            <p:cNvSpPr/>
            <p:nvPr/>
          </p:nvSpPr>
          <p:spPr>
            <a:xfrm>
              <a:off x="5738626" y="1666648"/>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5" name="Google Shape;2315;p227"/>
            <p:cNvSpPr/>
            <p:nvPr/>
          </p:nvSpPr>
          <p:spPr>
            <a:xfrm>
              <a:off x="5738626" y="1793241"/>
              <a:ext cx="590100" cy="411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6" name="Google Shape;2316;p227"/>
            <p:cNvSpPr/>
            <p:nvPr/>
          </p:nvSpPr>
          <p:spPr>
            <a:xfrm>
              <a:off x="5738626" y="1918252"/>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7" name="Google Shape;2317;p227"/>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8" name="Google Shape;2318;p227"/>
            <p:cNvSpPr/>
            <p:nvPr/>
          </p:nvSpPr>
          <p:spPr>
            <a:xfrm>
              <a:off x="5738626" y="2044846"/>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19" name="Google Shape;2319;p227"/>
            <p:cNvSpPr/>
            <p:nvPr/>
          </p:nvSpPr>
          <p:spPr>
            <a:xfrm>
              <a:off x="5738626" y="2169857"/>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20" name="Google Shape;2320;p227"/>
            <p:cNvSpPr/>
            <p:nvPr/>
          </p:nvSpPr>
          <p:spPr>
            <a:xfrm>
              <a:off x="5738626" y="2296450"/>
              <a:ext cx="590100" cy="4260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321" name="Google Shape;2321;p227"/>
          <p:cNvSpPr txBox="1"/>
          <p:nvPr/>
        </p:nvSpPr>
        <p:spPr>
          <a:xfrm>
            <a:off x="4603172" y="2241256"/>
            <a:ext cx="997500" cy="865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Load Inspection labor</a:t>
            </a:r>
            <a:endParaRPr b="0" i="0" sz="1500" u="none" cap="none" strike="noStrike">
              <a:solidFill>
                <a:srgbClr val="37639F"/>
              </a:solidFill>
              <a:latin typeface="Century Gothic"/>
              <a:ea typeface="Century Gothic"/>
              <a:cs typeface="Century Gothic"/>
              <a:sym typeface="Century Gothic"/>
            </a:endParaRPr>
          </a:p>
        </p:txBody>
      </p:sp>
      <p:cxnSp>
        <p:nvCxnSpPr>
          <p:cNvPr id="2322" name="Google Shape;2322;p227"/>
          <p:cNvCxnSpPr/>
          <p:nvPr/>
        </p:nvCxnSpPr>
        <p:spPr>
          <a:xfrm flipH="1" rot="-5400000">
            <a:off x="5476295" y="2199972"/>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sp>
        <p:nvSpPr>
          <p:cNvPr id="2323" name="Google Shape;2323;p227"/>
          <p:cNvSpPr txBox="1"/>
          <p:nvPr/>
        </p:nvSpPr>
        <p:spPr>
          <a:xfrm>
            <a:off x="5989084" y="3167386"/>
            <a:ext cx="994200" cy="561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37639F"/>
                </a:solidFill>
                <a:latin typeface="Century Gothic"/>
                <a:ea typeface="Century Gothic"/>
                <a:cs typeface="Century Gothic"/>
                <a:sym typeface="Century Gothic"/>
              </a:rPr>
              <a:t>Quote Approved</a:t>
            </a:r>
            <a:endParaRPr b="0" i="0" sz="1500" u="none" cap="none" strike="noStrike">
              <a:solidFill>
                <a:srgbClr val="37639F"/>
              </a:solidFill>
              <a:latin typeface="Century Gothic"/>
              <a:ea typeface="Century Gothic"/>
              <a:cs typeface="Century Gothic"/>
              <a:sym typeface="Century Gothic"/>
            </a:endParaRPr>
          </a:p>
        </p:txBody>
      </p:sp>
      <p:grpSp>
        <p:nvGrpSpPr>
          <p:cNvPr id="2324" name="Google Shape;2324;p227"/>
          <p:cNvGrpSpPr/>
          <p:nvPr/>
        </p:nvGrpSpPr>
        <p:grpSpPr>
          <a:xfrm>
            <a:off x="8140133" y="2258775"/>
            <a:ext cx="679841" cy="863980"/>
            <a:chOff x="2140" y="0"/>
            <a:chExt cx="3399" cy="4319"/>
          </a:xfrm>
        </p:grpSpPr>
        <p:sp>
          <p:nvSpPr>
            <p:cNvPr id="2325" name="Google Shape;2325;p227"/>
            <p:cNvSpPr/>
            <p:nvPr/>
          </p:nvSpPr>
          <p:spPr>
            <a:xfrm>
              <a:off x="2651" y="602"/>
              <a:ext cx="1200" cy="0"/>
            </a:xfrm>
            <a:prstGeom prst="rect">
              <a:avLst/>
            </a:pr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26" name="Google Shape;2326;p227"/>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27" name="Google Shape;2327;p227"/>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328" name="Google Shape;2328;p227"/>
            <p:cNvSpPr/>
            <p:nvPr/>
          </p:nvSpPr>
          <p:spPr>
            <a:xfrm>
              <a:off x="3122" y="2445"/>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rgbClr val="37639F"/>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329" name="Google Shape;2329;p227"/>
          <p:cNvSpPr/>
          <p:nvPr/>
        </p:nvSpPr>
        <p:spPr>
          <a:xfrm>
            <a:off x="7609461" y="1527103"/>
            <a:ext cx="1296000" cy="486000"/>
          </a:xfrm>
          <a:prstGeom prst="roundRect">
            <a:avLst>
              <a:gd fmla="val 9240" name="adj"/>
            </a:avLst>
          </a:prstGeom>
          <a:solidFill>
            <a:srgbClr val="37639F"/>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Update Depot Order</a:t>
            </a:r>
            <a:endParaRPr b="0" i="0" sz="1600" u="none" cap="none" strike="noStrike">
              <a:solidFill>
                <a:schemeClr val="lt1"/>
              </a:solidFill>
              <a:latin typeface="Century Gothic"/>
              <a:ea typeface="Century Gothic"/>
              <a:cs typeface="Century Gothic"/>
              <a:sym typeface="Century Gothic"/>
            </a:endParaRPr>
          </a:p>
        </p:txBody>
      </p:sp>
      <p:cxnSp>
        <p:nvCxnSpPr>
          <p:cNvPr id="2330" name="Google Shape;2330;p227"/>
          <p:cNvCxnSpPr/>
          <p:nvPr/>
        </p:nvCxnSpPr>
        <p:spPr>
          <a:xfrm flipH="1" rot="-5400000">
            <a:off x="7529225" y="2190169"/>
            <a:ext cx="755700" cy="412800"/>
          </a:xfrm>
          <a:prstGeom prst="bentConnector3">
            <a:avLst>
              <a:gd fmla="val 100927" name="adj1"/>
            </a:avLst>
          </a:prstGeom>
          <a:noFill/>
          <a:ln cap="flat" cmpd="sng" w="9525">
            <a:solidFill>
              <a:schemeClr val="accent1"/>
            </a:solidFill>
            <a:prstDash val="dash"/>
            <a:round/>
            <a:headEnd len="sm" w="sm" type="none"/>
            <a:tailEnd len="med" w="med" type="triangle"/>
          </a:ln>
        </p:spPr>
      </p:cxnSp>
      <p:sp>
        <p:nvSpPr>
          <p:cNvPr id="2331" name="Google Shape;2331;p227"/>
          <p:cNvSpPr txBox="1"/>
          <p:nvPr/>
        </p:nvSpPr>
        <p:spPr>
          <a:xfrm>
            <a:off x="7822194" y="3171580"/>
            <a:ext cx="1134900" cy="997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37639F"/>
                </a:solidFill>
                <a:latin typeface="Century Gothic"/>
                <a:ea typeface="Century Gothic"/>
                <a:cs typeface="Century Gothic"/>
                <a:sym typeface="Century Gothic"/>
              </a:rPr>
              <a:t>Load Labor Expenses and Parts from Quote</a:t>
            </a:r>
            <a:endParaRPr b="0" i="0" sz="1500" u="none" cap="none" strike="noStrike">
              <a:solidFill>
                <a:srgbClr val="37639F"/>
              </a:solidFill>
              <a:latin typeface="Century Gothic"/>
              <a:ea typeface="Century Gothic"/>
              <a:cs typeface="Century Gothic"/>
              <a:sym typeface="Century Gothic"/>
            </a:endParaRPr>
          </a:p>
        </p:txBody>
      </p:sp>
      <p:cxnSp>
        <p:nvCxnSpPr>
          <p:cNvPr id="2332" name="Google Shape;2332;p227"/>
          <p:cNvCxnSpPr/>
          <p:nvPr/>
        </p:nvCxnSpPr>
        <p:spPr>
          <a:xfrm flipH="1" rot="10800000">
            <a:off x="6935423" y="1772206"/>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333" name="Google Shape;2333;p227"/>
          <p:cNvCxnSpPr/>
          <p:nvPr/>
        </p:nvCxnSpPr>
        <p:spPr>
          <a:xfrm flipH="1" rot="10800000">
            <a:off x="1508658" y="1772206"/>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334" name="Google Shape;2334;p227"/>
          <p:cNvCxnSpPr/>
          <p:nvPr/>
        </p:nvCxnSpPr>
        <p:spPr>
          <a:xfrm flipH="1" rot="10800000">
            <a:off x="2826587" y="1790097"/>
            <a:ext cx="585300" cy="600"/>
          </a:xfrm>
          <a:prstGeom prst="straightConnector1">
            <a:avLst/>
          </a:prstGeom>
          <a:noFill/>
          <a:ln cap="flat" cmpd="sng" w="9525">
            <a:solidFill>
              <a:schemeClr val="accent1"/>
            </a:solidFill>
            <a:prstDash val="dash"/>
            <a:round/>
            <a:headEnd len="sm" w="sm" type="none"/>
            <a:tailEnd len="med" w="med" type="triangle"/>
          </a:ln>
        </p:spPr>
      </p:cxnSp>
      <p:cxnSp>
        <p:nvCxnSpPr>
          <p:cNvPr id="2335" name="Google Shape;2335;p227"/>
          <p:cNvCxnSpPr/>
          <p:nvPr/>
        </p:nvCxnSpPr>
        <p:spPr>
          <a:xfrm>
            <a:off x="3950215" y="1080147"/>
            <a:ext cx="8400" cy="413700"/>
          </a:xfrm>
          <a:prstGeom prst="straightConnector1">
            <a:avLst/>
          </a:prstGeom>
          <a:noFill/>
          <a:ln cap="flat" cmpd="sng" w="9525">
            <a:solidFill>
              <a:schemeClr val="accent1"/>
            </a:solidFill>
            <a:prstDash val="dash"/>
            <a:round/>
            <a:headEnd len="sm" w="sm" type="none"/>
            <a:tailEnd len="med" w="med" type="triangle"/>
          </a:ln>
        </p:spPr>
      </p:cxnSp>
    </p:spTree>
  </p:cSld>
  <p:clrMapOvr>
    <a:masterClrMapping/>
  </p:clrMapOvr>
  <p:transition>
    <p:fade/>
  </p:transition>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0" name="Shape 2340"/>
        <p:cNvGrpSpPr/>
        <p:nvPr/>
      </p:nvGrpSpPr>
      <p:grpSpPr>
        <a:xfrm>
          <a:off x="0" y="0"/>
          <a:ext cx="0" cy="0"/>
          <a:chOff x="0" y="0"/>
          <a:chExt cx="0" cy="0"/>
        </a:xfrm>
      </p:grpSpPr>
      <p:grpSp>
        <p:nvGrpSpPr>
          <p:cNvPr id="2341" name="Google Shape;2341;p228"/>
          <p:cNvGrpSpPr/>
          <p:nvPr/>
        </p:nvGrpSpPr>
        <p:grpSpPr>
          <a:xfrm>
            <a:off x="777794" y="949329"/>
            <a:ext cx="7690557" cy="3888268"/>
            <a:chOff x="661696" y="1265772"/>
            <a:chExt cx="10254077" cy="5184357"/>
          </a:xfrm>
        </p:grpSpPr>
        <p:sp>
          <p:nvSpPr>
            <p:cNvPr id="2342" name="Google Shape;2342;p228"/>
            <p:cNvSpPr/>
            <p:nvPr/>
          </p:nvSpPr>
          <p:spPr>
            <a:xfrm>
              <a:off x="3277465" y="1707896"/>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2. </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Create quote</a:t>
              </a:r>
              <a:endParaRPr b="1" i="0" sz="1400" u="none" cap="none" strike="noStrike">
                <a:solidFill>
                  <a:schemeClr val="lt1"/>
                </a:solidFill>
                <a:latin typeface="Arial"/>
                <a:ea typeface="Arial"/>
                <a:cs typeface="Arial"/>
                <a:sym typeface="Arial"/>
              </a:endParaRPr>
            </a:p>
          </p:txBody>
        </p:sp>
        <p:sp>
          <p:nvSpPr>
            <p:cNvPr id="2343" name="Google Shape;2343;p228"/>
            <p:cNvSpPr/>
            <p:nvPr/>
          </p:nvSpPr>
          <p:spPr>
            <a:xfrm>
              <a:off x="661696" y="1716951"/>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1.</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Estimate repair</a:t>
              </a:r>
              <a:endParaRPr b="1" i="0" sz="1200" u="none" cap="none" strike="noStrike">
                <a:solidFill>
                  <a:schemeClr val="lt1"/>
                </a:solidFill>
                <a:latin typeface="Arial"/>
                <a:ea typeface="Arial"/>
                <a:cs typeface="Arial"/>
                <a:sym typeface="Arial"/>
              </a:endParaRPr>
            </a:p>
          </p:txBody>
        </p:sp>
        <p:sp>
          <p:nvSpPr>
            <p:cNvPr id="2344" name="Google Shape;2344;p228"/>
            <p:cNvSpPr/>
            <p:nvPr/>
          </p:nvSpPr>
          <p:spPr>
            <a:xfrm>
              <a:off x="5884043" y="1724423"/>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3.</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Review quote details</a:t>
              </a:r>
              <a:endParaRPr b="1" i="0" sz="1400" u="none" cap="none" strike="noStrike">
                <a:solidFill>
                  <a:schemeClr val="lt1"/>
                </a:solidFill>
                <a:latin typeface="Arial"/>
                <a:ea typeface="Arial"/>
                <a:cs typeface="Arial"/>
                <a:sym typeface="Arial"/>
              </a:endParaRPr>
            </a:p>
          </p:txBody>
        </p:sp>
        <p:cxnSp>
          <p:nvCxnSpPr>
            <p:cNvPr id="2345" name="Google Shape;2345;p228"/>
            <p:cNvCxnSpPr/>
            <p:nvPr/>
          </p:nvCxnSpPr>
          <p:spPr>
            <a:xfrm>
              <a:off x="2821696" y="2245287"/>
              <a:ext cx="505800" cy="2700"/>
            </a:xfrm>
            <a:prstGeom prst="straightConnector1">
              <a:avLst/>
            </a:prstGeom>
            <a:noFill/>
            <a:ln cap="flat" cmpd="sng" w="28575">
              <a:solidFill>
                <a:srgbClr val="3F3F3F"/>
              </a:solidFill>
              <a:prstDash val="solid"/>
              <a:round/>
              <a:headEnd len="sm" w="sm" type="none"/>
              <a:tailEnd len="med" w="med" type="stealth"/>
            </a:ln>
          </p:spPr>
        </p:cxnSp>
        <p:sp>
          <p:nvSpPr>
            <p:cNvPr id="2346" name="Google Shape;2346;p228"/>
            <p:cNvSpPr txBox="1"/>
            <p:nvPr/>
          </p:nvSpPr>
          <p:spPr>
            <a:xfrm>
              <a:off x="4512848" y="5752629"/>
              <a:ext cx="1799100" cy="69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Release</a:t>
              </a:r>
              <a:endParaRPr b="1" i="0" sz="1400" u="none" cap="none" strike="noStrike">
                <a:solidFill>
                  <a:schemeClr val="accent1"/>
                </a:solidFill>
                <a:latin typeface="Arial"/>
                <a:ea typeface="Arial"/>
                <a:cs typeface="Arial"/>
                <a:sym typeface="Arial"/>
              </a:endParaRPr>
            </a:p>
          </p:txBody>
        </p:sp>
        <p:sp>
          <p:nvSpPr>
            <p:cNvPr id="2347" name="Google Shape;2347;p228"/>
            <p:cNvSpPr/>
            <p:nvPr/>
          </p:nvSpPr>
          <p:spPr>
            <a:xfrm>
              <a:off x="8547185" y="1707211"/>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4.</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Modify default labor, materials expenses</a:t>
              </a:r>
              <a:endParaRPr b="1" i="0" sz="1400" u="none" cap="none" strike="noStrike">
                <a:solidFill>
                  <a:schemeClr val="lt1"/>
                </a:solidFill>
                <a:latin typeface="Arial"/>
                <a:ea typeface="Arial"/>
                <a:cs typeface="Arial"/>
                <a:sym typeface="Arial"/>
              </a:endParaRPr>
            </a:p>
          </p:txBody>
        </p:sp>
        <p:cxnSp>
          <p:nvCxnSpPr>
            <p:cNvPr id="2348" name="Google Shape;2348;p228"/>
            <p:cNvCxnSpPr>
              <a:stCxn id="2347" idx="3"/>
              <a:endCxn id="2349" idx="1"/>
            </p:cNvCxnSpPr>
            <p:nvPr/>
          </p:nvCxnSpPr>
          <p:spPr>
            <a:xfrm flipH="1">
              <a:off x="1256885" y="2326861"/>
              <a:ext cx="9450300" cy="2824800"/>
            </a:xfrm>
            <a:prstGeom prst="bentConnector5">
              <a:avLst>
                <a:gd fmla="val -37020" name="adj1"/>
                <a:gd fmla="val 102075" name="adj2"/>
                <a:gd fmla="val 102764" name="adj3"/>
              </a:avLst>
            </a:prstGeom>
            <a:noFill/>
            <a:ln cap="flat" cmpd="sng" w="28575">
              <a:solidFill>
                <a:srgbClr val="3F3F3F"/>
              </a:solidFill>
              <a:prstDash val="solid"/>
              <a:round/>
              <a:headEnd len="sm" w="sm" type="none"/>
              <a:tailEnd len="med" w="med" type="stealth"/>
            </a:ln>
          </p:spPr>
        </p:cxnSp>
        <p:sp>
          <p:nvSpPr>
            <p:cNvPr id="2349" name="Google Shape;2349;p228"/>
            <p:cNvSpPr/>
            <p:nvPr/>
          </p:nvSpPr>
          <p:spPr>
            <a:xfrm>
              <a:off x="1256821" y="4532023"/>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5.</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Print quote</a:t>
              </a:r>
              <a:endParaRPr b="1" i="0" sz="1400" u="none" cap="none" strike="noStrike">
                <a:solidFill>
                  <a:schemeClr val="lt1"/>
                </a:solidFill>
                <a:latin typeface="Arial"/>
                <a:ea typeface="Arial"/>
                <a:cs typeface="Arial"/>
                <a:sym typeface="Arial"/>
              </a:endParaRPr>
            </a:p>
          </p:txBody>
        </p:sp>
        <p:sp>
          <p:nvSpPr>
            <p:cNvPr id="2350" name="Google Shape;2350;p228"/>
            <p:cNvSpPr/>
            <p:nvPr/>
          </p:nvSpPr>
          <p:spPr>
            <a:xfrm>
              <a:off x="4420857" y="4484332"/>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6.</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Customer accepts quote</a:t>
              </a:r>
              <a:endParaRPr b="1" i="0" sz="1400" u="none" cap="none" strike="noStrike">
                <a:solidFill>
                  <a:schemeClr val="lt1"/>
                </a:solidFill>
                <a:latin typeface="Arial"/>
                <a:ea typeface="Arial"/>
                <a:cs typeface="Arial"/>
                <a:sym typeface="Arial"/>
              </a:endParaRPr>
            </a:p>
          </p:txBody>
        </p:sp>
        <p:sp>
          <p:nvSpPr>
            <p:cNvPr id="2351" name="Google Shape;2351;p228"/>
            <p:cNvSpPr txBox="1"/>
            <p:nvPr/>
          </p:nvSpPr>
          <p:spPr>
            <a:xfrm>
              <a:off x="1287425" y="5729289"/>
              <a:ext cx="2795400" cy="69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Quote Print</a:t>
              </a:r>
              <a:endParaRPr b="1" i="0" sz="1400" u="none" cap="none" strike="noStrike">
                <a:solidFill>
                  <a:schemeClr val="accent1"/>
                </a:solidFill>
                <a:latin typeface="Arial"/>
                <a:ea typeface="Arial"/>
                <a:cs typeface="Arial"/>
                <a:sym typeface="Arial"/>
              </a:endParaRPr>
            </a:p>
          </p:txBody>
        </p:sp>
        <p:cxnSp>
          <p:nvCxnSpPr>
            <p:cNvPr id="2352" name="Google Shape;2352;p228"/>
            <p:cNvCxnSpPr/>
            <p:nvPr/>
          </p:nvCxnSpPr>
          <p:spPr>
            <a:xfrm flipH="1" rot="10800000">
              <a:off x="3532782" y="5064873"/>
              <a:ext cx="776700" cy="3900"/>
            </a:xfrm>
            <a:prstGeom prst="straightConnector1">
              <a:avLst/>
            </a:prstGeom>
            <a:noFill/>
            <a:ln cap="flat" cmpd="sng" w="28575">
              <a:solidFill>
                <a:srgbClr val="3F3F3F"/>
              </a:solidFill>
              <a:prstDash val="solid"/>
              <a:round/>
              <a:headEnd len="sm" w="sm" type="none"/>
              <a:tailEnd len="med" w="med" type="stealth"/>
            </a:ln>
          </p:spPr>
        </p:cxnSp>
        <p:sp>
          <p:nvSpPr>
            <p:cNvPr id="2353" name="Google Shape;2353;p228"/>
            <p:cNvSpPr/>
            <p:nvPr/>
          </p:nvSpPr>
          <p:spPr>
            <a:xfrm>
              <a:off x="7497210" y="4498510"/>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7.</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Work on depot order</a:t>
              </a:r>
              <a:endParaRPr b="1" i="0" sz="1400" u="none" cap="none" strike="noStrike">
                <a:solidFill>
                  <a:schemeClr val="lt1"/>
                </a:solidFill>
                <a:latin typeface="Arial"/>
                <a:ea typeface="Arial"/>
                <a:cs typeface="Arial"/>
                <a:sym typeface="Arial"/>
              </a:endParaRPr>
            </a:p>
          </p:txBody>
        </p:sp>
        <p:cxnSp>
          <p:nvCxnSpPr>
            <p:cNvPr id="2354" name="Google Shape;2354;p228"/>
            <p:cNvCxnSpPr/>
            <p:nvPr/>
          </p:nvCxnSpPr>
          <p:spPr>
            <a:xfrm flipH="1" rot="10800000">
              <a:off x="5438782" y="2238795"/>
              <a:ext cx="455700" cy="9000"/>
            </a:xfrm>
            <a:prstGeom prst="straightConnector1">
              <a:avLst/>
            </a:prstGeom>
            <a:noFill/>
            <a:ln cap="flat" cmpd="sng" w="28575">
              <a:solidFill>
                <a:srgbClr val="3F3F3F"/>
              </a:solidFill>
              <a:prstDash val="solid"/>
              <a:round/>
              <a:headEnd len="sm" w="sm" type="none"/>
              <a:tailEnd len="med" w="med" type="stealth"/>
            </a:ln>
          </p:spPr>
        </p:cxnSp>
        <p:cxnSp>
          <p:nvCxnSpPr>
            <p:cNvPr id="2355" name="Google Shape;2355;p228"/>
            <p:cNvCxnSpPr/>
            <p:nvPr/>
          </p:nvCxnSpPr>
          <p:spPr>
            <a:xfrm flipH="1" rot="10800000">
              <a:off x="8081268" y="2265671"/>
              <a:ext cx="455700" cy="9000"/>
            </a:xfrm>
            <a:prstGeom prst="straightConnector1">
              <a:avLst/>
            </a:prstGeom>
            <a:noFill/>
            <a:ln cap="flat" cmpd="sng" w="28575">
              <a:solidFill>
                <a:srgbClr val="3F3F3F"/>
              </a:solidFill>
              <a:prstDash val="solid"/>
              <a:round/>
              <a:headEnd len="sm" w="sm" type="none"/>
              <a:tailEnd len="med" w="med" type="stealth"/>
            </a:ln>
          </p:spPr>
        </p:cxnSp>
        <p:cxnSp>
          <p:nvCxnSpPr>
            <p:cNvPr id="2356" name="Google Shape;2356;p228"/>
            <p:cNvCxnSpPr/>
            <p:nvPr/>
          </p:nvCxnSpPr>
          <p:spPr>
            <a:xfrm flipH="1" rot="10800000">
              <a:off x="6651018" y="5058247"/>
              <a:ext cx="776700" cy="3900"/>
            </a:xfrm>
            <a:prstGeom prst="straightConnector1">
              <a:avLst/>
            </a:prstGeom>
            <a:noFill/>
            <a:ln cap="flat" cmpd="sng" w="28575">
              <a:solidFill>
                <a:srgbClr val="3F3F3F"/>
              </a:solidFill>
              <a:prstDash val="solid"/>
              <a:round/>
              <a:headEnd len="sm" w="sm" type="none"/>
              <a:tailEnd len="med" w="med" type="stealth"/>
            </a:ln>
          </p:spPr>
        </p:cxnSp>
        <p:sp>
          <p:nvSpPr>
            <p:cNvPr id="2357" name="Google Shape;2357;p228"/>
            <p:cNvSpPr txBox="1"/>
            <p:nvPr/>
          </p:nvSpPr>
          <p:spPr>
            <a:xfrm>
              <a:off x="991619" y="4118271"/>
              <a:ext cx="27954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358" name="Google Shape;2358;p228"/>
            <p:cNvSpPr txBox="1"/>
            <p:nvPr/>
          </p:nvSpPr>
          <p:spPr>
            <a:xfrm>
              <a:off x="4374059" y="4118271"/>
              <a:ext cx="24780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359" name="Google Shape;2359;p228"/>
            <p:cNvSpPr txBox="1"/>
            <p:nvPr/>
          </p:nvSpPr>
          <p:spPr>
            <a:xfrm>
              <a:off x="7558854" y="5729289"/>
              <a:ext cx="2711100" cy="69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Process Activities</a:t>
              </a:r>
              <a:endParaRPr b="1" i="0" sz="1400" u="none" cap="none" strike="noStrike">
                <a:solidFill>
                  <a:schemeClr val="accent1"/>
                </a:solidFill>
                <a:latin typeface="Arial"/>
                <a:ea typeface="Arial"/>
                <a:cs typeface="Arial"/>
                <a:sym typeface="Arial"/>
              </a:endParaRPr>
            </a:p>
          </p:txBody>
        </p:sp>
        <p:sp>
          <p:nvSpPr>
            <p:cNvPr id="2360" name="Google Shape;2360;p228"/>
            <p:cNvSpPr txBox="1"/>
            <p:nvPr/>
          </p:nvSpPr>
          <p:spPr>
            <a:xfrm>
              <a:off x="7258285" y="4118271"/>
              <a:ext cx="30297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Service Activity Reports</a:t>
              </a:r>
              <a:endParaRPr b="1" i="0" sz="1400" u="none" cap="none" strike="noStrike">
                <a:solidFill>
                  <a:schemeClr val="accent1"/>
                </a:solidFill>
                <a:latin typeface="Arial"/>
                <a:ea typeface="Arial"/>
                <a:cs typeface="Arial"/>
                <a:sym typeface="Arial"/>
              </a:endParaRPr>
            </a:p>
          </p:txBody>
        </p:sp>
        <p:sp>
          <p:nvSpPr>
            <p:cNvPr id="2361" name="Google Shape;2361;p228"/>
            <p:cNvSpPr txBox="1"/>
            <p:nvPr/>
          </p:nvSpPr>
          <p:spPr>
            <a:xfrm>
              <a:off x="3336828" y="1265772"/>
              <a:ext cx="18504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Depot Orders</a:t>
              </a:r>
              <a:endParaRPr b="1" i="0" sz="1400" u="none" cap="none" strike="noStrike">
                <a:solidFill>
                  <a:schemeClr val="accent1"/>
                </a:solidFill>
                <a:latin typeface="Arial"/>
                <a:ea typeface="Arial"/>
                <a:cs typeface="Arial"/>
                <a:sym typeface="Arial"/>
              </a:endParaRPr>
            </a:p>
          </p:txBody>
        </p:sp>
        <p:sp>
          <p:nvSpPr>
            <p:cNvPr id="2362" name="Google Shape;2362;p228"/>
            <p:cNvSpPr txBox="1"/>
            <p:nvPr/>
          </p:nvSpPr>
          <p:spPr>
            <a:xfrm>
              <a:off x="5811622" y="1265772"/>
              <a:ext cx="23565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363" name="Google Shape;2363;p228"/>
            <p:cNvSpPr txBox="1"/>
            <p:nvPr/>
          </p:nvSpPr>
          <p:spPr>
            <a:xfrm>
              <a:off x="8550273" y="1265772"/>
              <a:ext cx="23655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364" name="Google Shape;2364;p228"/>
            <p:cNvSpPr txBox="1"/>
            <p:nvPr/>
          </p:nvSpPr>
          <p:spPr>
            <a:xfrm>
              <a:off x="730009" y="1265772"/>
              <a:ext cx="20241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Depot Orders</a:t>
              </a:r>
              <a:endParaRPr b="1" i="0" sz="1400" u="none" cap="none" strike="noStrike">
                <a:solidFill>
                  <a:schemeClr val="accent1"/>
                </a:solidFill>
                <a:latin typeface="Arial"/>
                <a:ea typeface="Arial"/>
                <a:cs typeface="Arial"/>
                <a:sym typeface="Arial"/>
              </a:endParaRPr>
            </a:p>
          </p:txBody>
        </p:sp>
      </p:grpSp>
      <p:sp>
        <p:nvSpPr>
          <p:cNvPr id="2365" name="Google Shape;2365;p228"/>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366" name="Google Shape;2366;p22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367" name="Google Shape;2367;p228"/>
          <p:cNvSpPr txBox="1"/>
          <p:nvPr/>
        </p:nvSpPr>
        <p:spPr>
          <a:xfrm>
            <a:off x="2655276" y="2242138"/>
            <a:ext cx="2241900" cy="500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Create Customer Quote</a:t>
            </a:r>
            <a:endParaRPr/>
          </a:p>
        </p:txBody>
      </p:sp>
      <p:sp>
        <p:nvSpPr>
          <p:cNvPr id="2368" name="Google Shape;2368;p22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Quotation from an existing depot order</a:t>
            </a:r>
            <a:br>
              <a:rPr lang="en"/>
            </a:br>
            <a:endParaRPr/>
          </a:p>
        </p:txBody>
      </p:sp>
    </p:spTree>
  </p:cSld>
  <p:clrMapOvr>
    <a:masterClrMapping/>
  </p:clrMapOvr>
  <p:transition>
    <p:fade/>
  </p:transition>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3" name="Shape 2373"/>
        <p:cNvGrpSpPr/>
        <p:nvPr/>
      </p:nvGrpSpPr>
      <p:grpSpPr>
        <a:xfrm>
          <a:off x="0" y="0"/>
          <a:ext cx="0" cy="0"/>
          <a:chOff x="0" y="0"/>
          <a:chExt cx="0" cy="0"/>
        </a:xfrm>
      </p:grpSpPr>
      <p:pic>
        <p:nvPicPr>
          <p:cNvPr id="2374" name="Google Shape;2374;p229"/>
          <p:cNvPicPr preferRelativeResize="0"/>
          <p:nvPr/>
        </p:nvPicPr>
        <p:blipFill rotWithShape="1">
          <a:blip r:embed="rId3">
            <a:alphaModFix/>
          </a:blip>
          <a:srcRect b="0" l="0" r="0" t="0"/>
          <a:stretch/>
        </p:blipFill>
        <p:spPr>
          <a:xfrm>
            <a:off x="1323834" y="1530799"/>
            <a:ext cx="6657455" cy="3307000"/>
          </a:xfrm>
          <a:prstGeom prst="rect">
            <a:avLst/>
          </a:prstGeom>
          <a:noFill/>
          <a:ln cap="flat" cmpd="sng" w="9525">
            <a:solidFill>
              <a:schemeClr val="accent1"/>
            </a:solidFill>
            <a:prstDash val="solid"/>
            <a:miter lim="800000"/>
            <a:headEnd len="sm" w="sm" type="none"/>
            <a:tailEnd len="sm" w="sm" type="none"/>
          </a:ln>
        </p:spPr>
      </p:pic>
      <p:sp>
        <p:nvSpPr>
          <p:cNvPr id="2375" name="Google Shape;2375;p22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376" name="Google Shape;2376;p229"/>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Available in Service Orders and Depot Orders</a:t>
            </a:r>
            <a:endParaRPr/>
          </a:p>
        </p:txBody>
      </p:sp>
      <p:sp>
        <p:nvSpPr>
          <p:cNvPr id="2377" name="Google Shape;2377;p229"/>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378" name="Google Shape;2378;p22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Quote Action</a:t>
            </a:r>
            <a:endParaRPr/>
          </a:p>
        </p:txBody>
      </p:sp>
      <p:sp>
        <p:nvSpPr>
          <p:cNvPr id="2379" name="Google Shape;2379;p229"/>
          <p:cNvSpPr/>
          <p:nvPr/>
        </p:nvSpPr>
        <p:spPr>
          <a:xfrm>
            <a:off x="1360863" y="1566891"/>
            <a:ext cx="1211700" cy="18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80" name="Google Shape;2380;p229"/>
          <p:cNvSpPr/>
          <p:nvPr/>
        </p:nvSpPr>
        <p:spPr>
          <a:xfrm>
            <a:off x="4592472" y="2729225"/>
            <a:ext cx="1242000" cy="6621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ransition>
    <p:fade/>
  </p:transition>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4" name="Shape 2384"/>
        <p:cNvGrpSpPr/>
        <p:nvPr/>
      </p:nvGrpSpPr>
      <p:grpSpPr>
        <a:xfrm>
          <a:off x="0" y="0"/>
          <a:ext cx="0" cy="0"/>
          <a:chOff x="0" y="0"/>
          <a:chExt cx="0" cy="0"/>
        </a:xfrm>
      </p:grpSpPr>
      <p:sp>
        <p:nvSpPr>
          <p:cNvPr id="2385" name="Google Shape;2385;p230"/>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pic>
        <p:nvPicPr>
          <p:cNvPr id="2386" name="Google Shape;2386;p230"/>
          <p:cNvPicPr preferRelativeResize="0"/>
          <p:nvPr/>
        </p:nvPicPr>
        <p:blipFill rotWithShape="1">
          <a:blip r:embed="rId3">
            <a:alphaModFix/>
          </a:blip>
          <a:srcRect b="0" l="0" r="0" t="0"/>
          <a:stretch/>
        </p:blipFill>
        <p:spPr>
          <a:xfrm>
            <a:off x="996287" y="1164785"/>
            <a:ext cx="7373956" cy="3672538"/>
          </a:xfrm>
          <a:prstGeom prst="rect">
            <a:avLst/>
          </a:prstGeom>
          <a:noFill/>
          <a:ln cap="flat" cmpd="sng" w="9525">
            <a:solidFill>
              <a:schemeClr val="accent1"/>
            </a:solidFill>
            <a:prstDash val="solid"/>
            <a:miter lim="800000"/>
            <a:headEnd len="sm" w="sm" type="none"/>
            <a:tailEnd len="sm" w="sm" type="none"/>
          </a:ln>
        </p:spPr>
      </p:pic>
      <p:sp>
        <p:nvSpPr>
          <p:cNvPr id="2387" name="Google Shape;2387;p23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388" name="Google Shape;2388;p230"/>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389" name="Google Shape;2389;p23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&amp; Order Reference</a:t>
            </a:r>
            <a:endParaRPr/>
          </a:p>
        </p:txBody>
      </p:sp>
      <p:sp>
        <p:nvSpPr>
          <p:cNvPr id="2390" name="Google Shape;2390;p230"/>
          <p:cNvSpPr/>
          <p:nvPr/>
        </p:nvSpPr>
        <p:spPr>
          <a:xfrm>
            <a:off x="1435926" y="3027202"/>
            <a:ext cx="1887300" cy="2004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4" name="Shape 2394"/>
        <p:cNvGrpSpPr/>
        <p:nvPr/>
      </p:nvGrpSpPr>
      <p:grpSpPr>
        <a:xfrm>
          <a:off x="0" y="0"/>
          <a:ext cx="0" cy="0"/>
          <a:chOff x="0" y="0"/>
          <a:chExt cx="0" cy="0"/>
        </a:xfrm>
      </p:grpSpPr>
      <p:sp>
        <p:nvSpPr>
          <p:cNvPr id="2395" name="Google Shape;2395;p23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2396" name="Google Shape;2396;p231"/>
          <p:cNvPicPr preferRelativeResize="0"/>
          <p:nvPr>
            <p:ph idx="1" type="body"/>
          </p:nvPr>
        </p:nvPicPr>
        <p:blipFill rotWithShape="1">
          <a:blip r:embed="rId3">
            <a:alphaModFix/>
          </a:blip>
          <a:srcRect b="0" l="0" r="0" t="0"/>
          <a:stretch/>
        </p:blipFill>
        <p:spPr>
          <a:xfrm>
            <a:off x="942440" y="1171575"/>
            <a:ext cx="7425000" cy="3666600"/>
          </a:xfrm>
          <a:prstGeom prst="rect">
            <a:avLst/>
          </a:prstGeom>
          <a:noFill/>
          <a:ln cap="flat" cmpd="sng" w="9525">
            <a:solidFill>
              <a:schemeClr val="accent1"/>
            </a:solidFill>
            <a:prstDash val="solid"/>
            <a:miter lim="800000"/>
            <a:headEnd len="sm" w="sm" type="none"/>
            <a:tailEnd len="sm" w="sm" type="none"/>
          </a:ln>
        </p:spPr>
      </p:pic>
      <p:sp>
        <p:nvSpPr>
          <p:cNvPr id="2397" name="Google Shape;2397;p231"/>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398" name="Google Shape;2398;p231"/>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Include Existing Service Activities</a:t>
            </a:r>
            <a:endParaRPr/>
          </a:p>
        </p:txBody>
      </p:sp>
      <p:sp>
        <p:nvSpPr>
          <p:cNvPr id="2399" name="Google Shape;2399;p231"/>
          <p:cNvSpPr/>
          <p:nvPr/>
        </p:nvSpPr>
        <p:spPr>
          <a:xfrm>
            <a:off x="1893125" y="2556354"/>
            <a:ext cx="393000" cy="2004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00" name="Google Shape;2400;p231"/>
          <p:cNvSpPr txBox="1"/>
          <p:nvPr/>
        </p:nvSpPr>
        <p:spPr>
          <a:xfrm>
            <a:off x="1797781" y="2305218"/>
            <a:ext cx="46848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Service activities added before quote creation is not allowed to change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4" name="Shape 2404"/>
        <p:cNvGrpSpPr/>
        <p:nvPr/>
      </p:nvGrpSpPr>
      <p:grpSpPr>
        <a:xfrm>
          <a:off x="0" y="0"/>
          <a:ext cx="0" cy="0"/>
          <a:chOff x="0" y="0"/>
          <a:chExt cx="0" cy="0"/>
        </a:xfrm>
      </p:grpSpPr>
      <p:sp>
        <p:nvSpPr>
          <p:cNvPr id="2405" name="Google Shape;2405;p232"/>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2406" name="Google Shape;2406;p23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07" name="Google Shape;2407;p232"/>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408" name="Google Shape;2408;p232"/>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Order Update Restriction while Quotation</a:t>
            </a:r>
            <a:endParaRPr/>
          </a:p>
        </p:txBody>
      </p:sp>
      <p:pic>
        <p:nvPicPr>
          <p:cNvPr id="2409" name="Google Shape;2409;p232"/>
          <p:cNvPicPr preferRelativeResize="0"/>
          <p:nvPr/>
        </p:nvPicPr>
        <p:blipFill rotWithShape="1">
          <a:blip r:embed="rId3">
            <a:alphaModFix/>
          </a:blip>
          <a:srcRect b="0" l="0" r="0" t="0"/>
          <a:stretch/>
        </p:blipFill>
        <p:spPr>
          <a:xfrm>
            <a:off x="1235124" y="1159282"/>
            <a:ext cx="6794404" cy="368330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3" name="Shape 2413"/>
        <p:cNvGrpSpPr/>
        <p:nvPr/>
      </p:nvGrpSpPr>
      <p:grpSpPr>
        <a:xfrm>
          <a:off x="0" y="0"/>
          <a:ext cx="0" cy="0"/>
          <a:chOff x="0" y="0"/>
          <a:chExt cx="0" cy="0"/>
        </a:xfrm>
      </p:grpSpPr>
      <p:sp>
        <p:nvSpPr>
          <p:cNvPr id="2414" name="Google Shape;2414;p233"/>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2415" name="Google Shape;2415;p23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16" name="Google Shape;2416;p233"/>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417" name="Google Shape;2417;p233"/>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Release Action</a:t>
            </a:r>
            <a:endParaRPr/>
          </a:p>
        </p:txBody>
      </p:sp>
      <p:pic>
        <p:nvPicPr>
          <p:cNvPr id="2418" name="Google Shape;2418;p233"/>
          <p:cNvPicPr preferRelativeResize="0"/>
          <p:nvPr/>
        </p:nvPicPr>
        <p:blipFill rotWithShape="1">
          <a:blip r:embed="rId3">
            <a:alphaModFix/>
          </a:blip>
          <a:srcRect b="0" l="0" r="0" t="0"/>
          <a:stretch/>
        </p:blipFill>
        <p:spPr>
          <a:xfrm>
            <a:off x="1460313" y="1168513"/>
            <a:ext cx="6012324" cy="3676443"/>
          </a:xfrm>
          <a:prstGeom prst="rect">
            <a:avLst/>
          </a:prstGeom>
          <a:noFill/>
          <a:ln cap="flat" cmpd="sng" w="9525">
            <a:solidFill>
              <a:schemeClr val="accent1"/>
            </a:solidFill>
            <a:prstDash val="solid"/>
            <a:miter lim="800000"/>
            <a:headEnd len="sm" w="sm" type="none"/>
            <a:tailEnd len="sm" w="sm" type="none"/>
          </a:ln>
        </p:spPr>
      </p:pic>
      <p:sp>
        <p:nvSpPr>
          <p:cNvPr id="2419" name="Google Shape;2419;p233"/>
          <p:cNvSpPr/>
          <p:nvPr/>
        </p:nvSpPr>
        <p:spPr>
          <a:xfrm>
            <a:off x="1910686" y="2149522"/>
            <a:ext cx="648300" cy="17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20" name="Google Shape;2420;p233"/>
          <p:cNvSpPr txBox="1"/>
          <p:nvPr/>
        </p:nvSpPr>
        <p:spPr>
          <a:xfrm>
            <a:off x="2562054" y="2107325"/>
            <a:ext cx="16551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Original order number</a:t>
            </a:r>
            <a:endParaRPr b="1" i="0" sz="1000" u="none" cap="none" strike="noStrike">
              <a:solidFill>
                <a:schemeClr val="accent2"/>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4" name="Shape 2424"/>
        <p:cNvGrpSpPr/>
        <p:nvPr/>
      </p:nvGrpSpPr>
      <p:grpSpPr>
        <a:xfrm>
          <a:off x="0" y="0"/>
          <a:ext cx="0" cy="0"/>
          <a:chOff x="0" y="0"/>
          <a:chExt cx="0" cy="0"/>
        </a:xfrm>
      </p:grpSpPr>
      <p:sp>
        <p:nvSpPr>
          <p:cNvPr id="2425" name="Google Shape;2425;p234"/>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System puts the quote status to Released.</a:t>
            </a:r>
            <a:endParaRPr/>
          </a:p>
          <a:p>
            <a:pPr indent="-342900" lvl="1" marL="914400" rtl="0" algn="l">
              <a:lnSpc>
                <a:spcPct val="95000"/>
              </a:lnSpc>
              <a:spcBef>
                <a:spcPts val="500"/>
              </a:spcBef>
              <a:spcAft>
                <a:spcPts val="0"/>
              </a:spcAft>
              <a:buSzPts val="1800"/>
              <a:buChar char="–"/>
            </a:pPr>
            <a:r>
              <a:rPr lang="en"/>
              <a:t>Quote expire date is set to today.</a:t>
            </a:r>
            <a:endParaRPr/>
          </a:p>
          <a:p>
            <a:pPr indent="-228600" lvl="1" marL="914400" rtl="0" algn="l">
              <a:lnSpc>
                <a:spcPct val="95000"/>
              </a:lnSpc>
              <a:spcBef>
                <a:spcPts val="500"/>
              </a:spcBef>
              <a:spcAft>
                <a:spcPts val="0"/>
              </a:spcAft>
              <a:buSzPts val="1800"/>
              <a:buNone/>
            </a:pPr>
            <a:r>
              <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Service activity reports (SARs) are generated during the release.</a:t>
            </a:r>
            <a:endParaRPr/>
          </a:p>
        </p:txBody>
      </p:sp>
      <p:sp>
        <p:nvSpPr>
          <p:cNvPr id="2426" name="Google Shape;2426;p23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27" name="Google Shape;2427;p234"/>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from existing order</a:t>
            </a:r>
            <a:endParaRPr/>
          </a:p>
        </p:txBody>
      </p:sp>
      <p:sp>
        <p:nvSpPr>
          <p:cNvPr id="2428" name="Google Shape;2428;p234"/>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Effect of Quote Release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2" name="Shape 2432"/>
        <p:cNvGrpSpPr/>
        <p:nvPr/>
      </p:nvGrpSpPr>
      <p:grpSpPr>
        <a:xfrm>
          <a:off x="0" y="0"/>
          <a:ext cx="0" cy="0"/>
          <a:chOff x="0" y="0"/>
          <a:chExt cx="0" cy="0"/>
        </a:xfrm>
      </p:grpSpPr>
      <p:sp>
        <p:nvSpPr>
          <p:cNvPr id="2433" name="Google Shape;2433;p23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Quotation prior to creating order</a:t>
            </a:r>
            <a:endParaRPr/>
          </a:p>
        </p:txBody>
      </p:sp>
      <p:sp>
        <p:nvSpPr>
          <p:cNvPr id="2434" name="Google Shape;2434;p235"/>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4" name="Shape 614"/>
        <p:cNvGrpSpPr/>
        <p:nvPr/>
      </p:nvGrpSpPr>
      <p:grpSpPr>
        <a:xfrm>
          <a:off x="0" y="0"/>
          <a:ext cx="0" cy="0"/>
          <a:chOff x="0" y="0"/>
          <a:chExt cx="0" cy="0"/>
        </a:xfrm>
      </p:grpSpPr>
      <p:pic>
        <p:nvPicPr>
          <p:cNvPr id="615" name="Google Shape;615;p74"/>
          <p:cNvPicPr preferRelativeResize="0"/>
          <p:nvPr/>
        </p:nvPicPr>
        <p:blipFill rotWithShape="1">
          <a:blip r:embed="rId3">
            <a:alphaModFix/>
          </a:blip>
          <a:srcRect b="0" l="0" r="0" t="0"/>
          <a:stretch/>
        </p:blipFill>
        <p:spPr>
          <a:xfrm>
            <a:off x="326128" y="1007269"/>
            <a:ext cx="8413141" cy="3847751"/>
          </a:xfrm>
          <a:prstGeom prst="rect">
            <a:avLst/>
          </a:prstGeom>
          <a:noFill/>
          <a:ln cap="flat" cmpd="sng" w="9525">
            <a:solidFill>
              <a:schemeClr val="accent1"/>
            </a:solidFill>
            <a:prstDash val="solid"/>
            <a:miter lim="800000"/>
            <a:headEnd len="sm" w="sm" type="none"/>
            <a:tailEnd len="sm" w="sm" type="none"/>
          </a:ln>
        </p:spPr>
      </p:pic>
      <p:sp>
        <p:nvSpPr>
          <p:cNvPr id="616" name="Google Shape;616;p7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17" name="Google Shape;617;p7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Item Service Data</a:t>
            </a:r>
            <a:endParaRPr/>
          </a:p>
        </p:txBody>
      </p:sp>
      <p:sp>
        <p:nvSpPr>
          <p:cNvPr id="618" name="Google Shape;618;p7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Items &gt; Service Panel</a:t>
            </a:r>
            <a:endParaRPr/>
          </a:p>
        </p:txBody>
      </p:sp>
      <p:sp>
        <p:nvSpPr>
          <p:cNvPr id="619" name="Google Shape;619;p74"/>
          <p:cNvSpPr/>
          <p:nvPr/>
        </p:nvSpPr>
        <p:spPr>
          <a:xfrm>
            <a:off x="4167266" y="1662989"/>
            <a:ext cx="479700" cy="231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20" name="Google Shape;620;p74"/>
          <p:cNvSpPr/>
          <p:nvPr/>
        </p:nvSpPr>
        <p:spPr>
          <a:xfrm>
            <a:off x="5378276" y="2452306"/>
            <a:ext cx="8322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21" name="Google Shape;621;p74"/>
          <p:cNvSpPr txBox="1"/>
          <p:nvPr/>
        </p:nvSpPr>
        <p:spPr>
          <a:xfrm>
            <a:off x="3294632" y="2544233"/>
            <a:ext cx="20847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Determine if items are candidates for the automatic creation of installation service orders</a:t>
            </a:r>
            <a:endParaRPr b="1" i="0" sz="1000" u="none" cap="none" strike="noStrike">
              <a:solidFill>
                <a:schemeClr val="accent2"/>
              </a:solidFill>
              <a:latin typeface="Arial"/>
              <a:ea typeface="Arial"/>
              <a:cs typeface="Arial"/>
              <a:sym typeface="Arial"/>
            </a:endParaRPr>
          </a:p>
        </p:txBody>
      </p:sp>
      <p:cxnSp>
        <p:nvCxnSpPr>
          <p:cNvPr id="622" name="Google Shape;622;p74"/>
          <p:cNvCxnSpPr/>
          <p:nvPr/>
        </p:nvCxnSpPr>
        <p:spPr>
          <a:xfrm flipH="1">
            <a:off x="2871090" y="2682624"/>
            <a:ext cx="427500" cy="600"/>
          </a:xfrm>
          <a:prstGeom prst="bentConnector3">
            <a:avLst>
              <a:gd fmla="val 49993" name="adj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623" name="Google Shape;623;p74"/>
          <p:cNvSpPr txBox="1"/>
          <p:nvPr/>
        </p:nvSpPr>
        <p:spPr>
          <a:xfrm>
            <a:off x="6724118" y="2267226"/>
            <a:ext cx="19857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Determines if an item normally is added to the installed base</a:t>
            </a:r>
            <a:endParaRPr/>
          </a:p>
          <a:p>
            <a:pPr indent="0" lvl="0" marL="0" marR="0" rtl="0" algn="l">
              <a:lnSpc>
                <a:spcPct val="100000"/>
              </a:lnSpc>
              <a:spcBef>
                <a:spcPts val="0"/>
              </a:spcBef>
              <a:spcAft>
                <a:spcPts val="0"/>
              </a:spcAft>
              <a:buNone/>
            </a:pPr>
            <a:r>
              <a:t/>
            </a:r>
            <a:endParaRPr b="1" i="0" sz="1000" u="none" cap="none" strike="noStrike">
              <a:solidFill>
                <a:schemeClr val="accent2"/>
              </a:solidFill>
              <a:latin typeface="Arial"/>
              <a:ea typeface="Arial"/>
              <a:cs typeface="Arial"/>
              <a:sym typeface="Arial"/>
            </a:endParaRPr>
          </a:p>
        </p:txBody>
      </p:sp>
      <p:sp>
        <p:nvSpPr>
          <p:cNvPr id="624" name="Google Shape;624;p74"/>
          <p:cNvSpPr txBox="1"/>
          <p:nvPr/>
        </p:nvSpPr>
        <p:spPr>
          <a:xfrm>
            <a:off x="4182896" y="1861092"/>
            <a:ext cx="28710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The Service panel displays when Service App is installed.</a:t>
            </a:r>
            <a:endParaRPr b="1" i="0" sz="1000" u="none" cap="none" strike="noStrike">
              <a:solidFill>
                <a:schemeClr val="accent2"/>
              </a:solidFill>
              <a:latin typeface="Arial"/>
              <a:ea typeface="Arial"/>
              <a:cs typeface="Arial"/>
              <a:sym typeface="Arial"/>
            </a:endParaRPr>
          </a:p>
        </p:txBody>
      </p:sp>
      <p:sp>
        <p:nvSpPr>
          <p:cNvPr id="625" name="Google Shape;625;p74"/>
          <p:cNvSpPr/>
          <p:nvPr/>
        </p:nvSpPr>
        <p:spPr>
          <a:xfrm>
            <a:off x="2024439" y="2612201"/>
            <a:ext cx="7272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cxnSp>
        <p:nvCxnSpPr>
          <p:cNvPr id="626" name="Google Shape;626;p74"/>
          <p:cNvCxnSpPr/>
          <p:nvPr/>
        </p:nvCxnSpPr>
        <p:spPr>
          <a:xfrm flipH="1">
            <a:off x="6259609" y="2520699"/>
            <a:ext cx="427500" cy="600"/>
          </a:xfrm>
          <a:prstGeom prst="bentConnector3">
            <a:avLst>
              <a:gd fmla="val 49993" name="adj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8" name="Shape 2438"/>
        <p:cNvGrpSpPr/>
        <p:nvPr/>
      </p:nvGrpSpPr>
      <p:grpSpPr>
        <a:xfrm>
          <a:off x="0" y="0"/>
          <a:ext cx="0" cy="0"/>
          <a:chOff x="0" y="0"/>
          <a:chExt cx="0" cy="0"/>
        </a:xfrm>
      </p:grpSpPr>
      <p:sp>
        <p:nvSpPr>
          <p:cNvPr id="2439" name="Google Shape;2439;p236"/>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Similar to the call quote flow in Enterprise Edition</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Different from the quotation from an existing order, it starts from creating a quote from scratch.</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Quote Release creates a new depot order or service order.</a:t>
            </a:r>
            <a:endParaRPr/>
          </a:p>
        </p:txBody>
      </p:sp>
      <p:sp>
        <p:nvSpPr>
          <p:cNvPr id="2440" name="Google Shape;2440;p23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41" name="Google Shape;2441;p236"/>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prior to creating order</a:t>
            </a:r>
            <a:endParaRPr/>
          </a:p>
        </p:txBody>
      </p:sp>
      <p:sp>
        <p:nvSpPr>
          <p:cNvPr id="2442" name="Google Shape;2442;p236"/>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Quotation prior to creating order</a:t>
            </a:r>
            <a:endParaRPr/>
          </a:p>
        </p:txBody>
      </p:sp>
      <p:pic>
        <p:nvPicPr>
          <p:cNvPr id="2443" name="Google Shape;2443;p236"/>
          <p:cNvPicPr preferRelativeResize="0"/>
          <p:nvPr/>
        </p:nvPicPr>
        <p:blipFill rotWithShape="1">
          <a:blip r:embed="rId3">
            <a:alphaModFix/>
          </a:blip>
          <a:srcRect b="0" l="0" r="0" t="0"/>
          <a:stretch/>
        </p:blipFill>
        <p:spPr>
          <a:xfrm>
            <a:off x="7774659" y="1086189"/>
            <a:ext cx="795889" cy="795889"/>
          </a:xfrm>
          <a:prstGeom prst="rect">
            <a:avLst/>
          </a:prstGeom>
          <a:noFill/>
          <a:ln>
            <a:noFill/>
          </a:ln>
        </p:spPr>
      </p:pic>
      <p:pic>
        <p:nvPicPr>
          <p:cNvPr id="2444" name="Google Shape;2444;p236"/>
          <p:cNvPicPr preferRelativeResize="0"/>
          <p:nvPr/>
        </p:nvPicPr>
        <p:blipFill rotWithShape="1">
          <a:blip r:embed="rId4">
            <a:alphaModFix/>
          </a:blip>
          <a:srcRect b="0" l="0" r="0" t="0"/>
          <a:stretch/>
        </p:blipFill>
        <p:spPr>
          <a:xfrm>
            <a:off x="7257924" y="2684631"/>
            <a:ext cx="962563" cy="962563"/>
          </a:xfrm>
          <a:prstGeom prst="rect">
            <a:avLst/>
          </a:prstGeom>
          <a:noFill/>
          <a:ln>
            <a:noFill/>
          </a:ln>
        </p:spPr>
      </p:pic>
      <p:pic>
        <p:nvPicPr>
          <p:cNvPr id="2445" name="Google Shape;2445;p236"/>
          <p:cNvPicPr preferRelativeResize="0"/>
          <p:nvPr/>
        </p:nvPicPr>
        <p:blipFill rotWithShape="1">
          <a:blip r:embed="rId5">
            <a:alphaModFix/>
          </a:blip>
          <a:srcRect b="0" l="0" r="0" t="0"/>
          <a:stretch/>
        </p:blipFill>
        <p:spPr>
          <a:xfrm>
            <a:off x="7889821" y="3760903"/>
            <a:ext cx="844956" cy="844956"/>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0" name="Shape 2450"/>
        <p:cNvGrpSpPr/>
        <p:nvPr/>
      </p:nvGrpSpPr>
      <p:grpSpPr>
        <a:xfrm>
          <a:off x="0" y="0"/>
          <a:ext cx="0" cy="0"/>
          <a:chOff x="0" y="0"/>
          <a:chExt cx="0" cy="0"/>
        </a:xfrm>
      </p:grpSpPr>
      <p:grpSp>
        <p:nvGrpSpPr>
          <p:cNvPr id="2451" name="Google Shape;2451;p237"/>
          <p:cNvGrpSpPr/>
          <p:nvPr/>
        </p:nvGrpSpPr>
        <p:grpSpPr>
          <a:xfrm>
            <a:off x="709684" y="949329"/>
            <a:ext cx="7315188" cy="3351869"/>
            <a:chOff x="570883" y="1265772"/>
            <a:chExt cx="9753584" cy="4469158"/>
          </a:xfrm>
        </p:grpSpPr>
        <p:sp>
          <p:nvSpPr>
            <p:cNvPr id="2452" name="Google Shape;2452;p237"/>
            <p:cNvSpPr/>
            <p:nvPr/>
          </p:nvSpPr>
          <p:spPr>
            <a:xfrm>
              <a:off x="4387483" y="1707896"/>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2. </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 Modify default labor, materials expenses</a:t>
              </a:r>
              <a:endParaRPr b="1" i="0" sz="1400" u="none" cap="none" strike="noStrike">
                <a:solidFill>
                  <a:schemeClr val="lt1"/>
                </a:solidFill>
                <a:latin typeface="Arial"/>
                <a:ea typeface="Arial"/>
                <a:cs typeface="Arial"/>
                <a:sym typeface="Arial"/>
              </a:endParaRPr>
            </a:p>
          </p:txBody>
        </p:sp>
        <p:sp>
          <p:nvSpPr>
            <p:cNvPr id="2453" name="Google Shape;2453;p237"/>
            <p:cNvSpPr/>
            <p:nvPr/>
          </p:nvSpPr>
          <p:spPr>
            <a:xfrm>
              <a:off x="661696" y="1716951"/>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1.</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Create quote</a:t>
              </a:r>
              <a:endParaRPr b="1" i="0" sz="1200" u="none" cap="none" strike="noStrike">
                <a:solidFill>
                  <a:schemeClr val="lt1"/>
                </a:solidFill>
                <a:latin typeface="Arial"/>
                <a:ea typeface="Arial"/>
                <a:cs typeface="Arial"/>
                <a:sym typeface="Arial"/>
              </a:endParaRPr>
            </a:p>
          </p:txBody>
        </p:sp>
        <p:sp>
          <p:nvSpPr>
            <p:cNvPr id="2454" name="Google Shape;2454;p237"/>
            <p:cNvSpPr/>
            <p:nvPr/>
          </p:nvSpPr>
          <p:spPr>
            <a:xfrm>
              <a:off x="8067686" y="1724421"/>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3.</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Print quote, send to customer</a:t>
              </a:r>
              <a:endParaRPr b="1" i="0" sz="1400" u="none" cap="none" strike="noStrike">
                <a:solidFill>
                  <a:schemeClr val="lt1"/>
                </a:solidFill>
                <a:latin typeface="Arial"/>
                <a:ea typeface="Arial"/>
                <a:cs typeface="Arial"/>
                <a:sym typeface="Arial"/>
              </a:endParaRPr>
            </a:p>
          </p:txBody>
        </p:sp>
        <p:cxnSp>
          <p:nvCxnSpPr>
            <p:cNvPr id="2455" name="Google Shape;2455;p237"/>
            <p:cNvCxnSpPr/>
            <p:nvPr/>
          </p:nvCxnSpPr>
          <p:spPr>
            <a:xfrm>
              <a:off x="3067356" y="2245287"/>
              <a:ext cx="1197600" cy="2100"/>
            </a:xfrm>
            <a:prstGeom prst="straightConnector1">
              <a:avLst/>
            </a:prstGeom>
            <a:noFill/>
            <a:ln cap="flat" cmpd="sng" w="28575">
              <a:solidFill>
                <a:srgbClr val="3F3F3F"/>
              </a:solidFill>
              <a:prstDash val="solid"/>
              <a:round/>
              <a:headEnd len="sm" w="sm" type="none"/>
              <a:tailEnd len="med" w="med" type="stealth"/>
            </a:ln>
          </p:spPr>
        </p:cxnSp>
        <p:sp>
          <p:nvSpPr>
            <p:cNvPr id="2456" name="Google Shape;2456;p237"/>
            <p:cNvSpPr txBox="1"/>
            <p:nvPr/>
          </p:nvSpPr>
          <p:spPr>
            <a:xfrm>
              <a:off x="8243234" y="2986683"/>
              <a:ext cx="1799100" cy="697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Release</a:t>
              </a:r>
              <a:endParaRPr b="1" i="0" sz="1400" u="none" cap="none" strike="noStrike">
                <a:solidFill>
                  <a:schemeClr val="accent1"/>
                </a:solidFill>
                <a:latin typeface="Arial"/>
                <a:ea typeface="Arial"/>
                <a:cs typeface="Arial"/>
                <a:sym typeface="Arial"/>
              </a:endParaRPr>
            </a:p>
          </p:txBody>
        </p:sp>
        <p:sp>
          <p:nvSpPr>
            <p:cNvPr id="2457" name="Google Shape;2457;p237"/>
            <p:cNvSpPr/>
            <p:nvPr/>
          </p:nvSpPr>
          <p:spPr>
            <a:xfrm>
              <a:off x="831651" y="4491353"/>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4.</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 Customer accepts quote</a:t>
              </a:r>
              <a:endParaRPr b="1" i="0" sz="1400" u="none" cap="none" strike="noStrike">
                <a:solidFill>
                  <a:schemeClr val="lt1"/>
                </a:solidFill>
                <a:latin typeface="Arial"/>
                <a:ea typeface="Arial"/>
                <a:cs typeface="Arial"/>
                <a:sym typeface="Arial"/>
              </a:endParaRPr>
            </a:p>
          </p:txBody>
        </p:sp>
        <p:sp>
          <p:nvSpPr>
            <p:cNvPr id="2458" name="Google Shape;2458;p237"/>
            <p:cNvSpPr/>
            <p:nvPr/>
          </p:nvSpPr>
          <p:spPr>
            <a:xfrm>
              <a:off x="4423101" y="4495630"/>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5.</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Review the order</a:t>
              </a:r>
              <a:endParaRPr b="1" i="0" sz="1400" u="none" cap="none" strike="noStrike">
                <a:solidFill>
                  <a:schemeClr val="lt1"/>
                </a:solidFill>
                <a:latin typeface="Arial"/>
                <a:ea typeface="Arial"/>
                <a:cs typeface="Arial"/>
                <a:sym typeface="Arial"/>
              </a:endParaRPr>
            </a:p>
          </p:txBody>
        </p:sp>
        <p:sp>
          <p:nvSpPr>
            <p:cNvPr id="2459" name="Google Shape;2459;p237"/>
            <p:cNvSpPr/>
            <p:nvPr/>
          </p:nvSpPr>
          <p:spPr>
            <a:xfrm>
              <a:off x="8087556" y="4484333"/>
              <a:ext cx="2160000" cy="1239300"/>
            </a:xfrm>
            <a:prstGeom prst="roundRect">
              <a:avLst>
                <a:gd fmla="val 16667" name="adj"/>
              </a:avLst>
            </a:prstGeom>
            <a:solidFill>
              <a:schemeClr val="accent1"/>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Step 6.</a:t>
              </a:r>
              <a:br>
                <a:rPr b="1" i="0" lang="en" sz="1400" u="none" cap="none" strike="noStrike">
                  <a:solidFill>
                    <a:schemeClr val="lt1"/>
                  </a:solidFill>
                  <a:latin typeface="Arial"/>
                  <a:ea typeface="Arial"/>
                  <a:cs typeface="Arial"/>
                  <a:sym typeface="Arial"/>
                </a:rPr>
              </a:br>
              <a:r>
                <a:rPr b="1" i="0" lang="en" sz="1400" u="none" cap="none" strike="noStrike">
                  <a:solidFill>
                    <a:schemeClr val="lt1"/>
                  </a:solidFill>
                  <a:latin typeface="Arial"/>
                  <a:ea typeface="Arial"/>
                  <a:cs typeface="Arial"/>
                  <a:sym typeface="Arial"/>
                </a:rPr>
                <a:t>Assign to engineer</a:t>
              </a:r>
              <a:endParaRPr b="1" i="0" sz="1400" u="none" cap="none" strike="noStrike">
                <a:solidFill>
                  <a:schemeClr val="lt1"/>
                </a:solidFill>
                <a:latin typeface="Arial"/>
                <a:ea typeface="Arial"/>
                <a:cs typeface="Arial"/>
                <a:sym typeface="Arial"/>
              </a:endParaRPr>
            </a:p>
          </p:txBody>
        </p:sp>
        <p:sp>
          <p:nvSpPr>
            <p:cNvPr id="2460" name="Google Shape;2460;p237"/>
            <p:cNvSpPr txBox="1"/>
            <p:nvPr/>
          </p:nvSpPr>
          <p:spPr>
            <a:xfrm>
              <a:off x="4517394" y="2936048"/>
              <a:ext cx="2004000" cy="98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Action: </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Quote Print</a:t>
              </a:r>
              <a:endParaRPr/>
            </a:p>
            <a:p>
              <a:pPr indent="0" lvl="0" marL="0" marR="0" rtl="0" algn="l">
                <a:lnSpc>
                  <a:spcPct val="100000"/>
                </a:lnSpc>
                <a:spcBef>
                  <a:spcPts val="0"/>
                </a:spcBef>
                <a:spcAft>
                  <a:spcPts val="0"/>
                </a:spcAft>
                <a:buNone/>
              </a:pPr>
              <a:r>
                <a:rPr b="1" i="0" lang="en" sz="1400" u="none" cap="none" strike="noStrike">
                  <a:solidFill>
                    <a:schemeClr val="accent1"/>
                  </a:solidFill>
                  <a:latin typeface="Arial"/>
                  <a:ea typeface="Arial"/>
                  <a:cs typeface="Arial"/>
                  <a:sym typeface="Arial"/>
                </a:rPr>
                <a:t>Email</a:t>
              </a:r>
              <a:endParaRPr b="1" i="0" sz="1400" u="none" cap="none" strike="noStrike">
                <a:solidFill>
                  <a:schemeClr val="accent1"/>
                </a:solidFill>
                <a:latin typeface="Arial"/>
                <a:ea typeface="Arial"/>
                <a:cs typeface="Arial"/>
                <a:sym typeface="Arial"/>
              </a:endParaRPr>
            </a:p>
          </p:txBody>
        </p:sp>
        <p:cxnSp>
          <p:nvCxnSpPr>
            <p:cNvPr id="2461" name="Google Shape;2461;p237"/>
            <p:cNvCxnSpPr/>
            <p:nvPr/>
          </p:nvCxnSpPr>
          <p:spPr>
            <a:xfrm>
              <a:off x="6908327" y="5041476"/>
              <a:ext cx="941400" cy="8100"/>
            </a:xfrm>
            <a:prstGeom prst="straightConnector1">
              <a:avLst/>
            </a:prstGeom>
            <a:noFill/>
            <a:ln cap="flat" cmpd="sng" w="28575">
              <a:solidFill>
                <a:srgbClr val="3F3F3F"/>
              </a:solidFill>
              <a:prstDash val="solid"/>
              <a:round/>
              <a:headEnd len="sm" w="sm" type="none"/>
              <a:tailEnd len="med" w="med" type="stealth"/>
            </a:ln>
          </p:spPr>
        </p:cxnSp>
        <p:cxnSp>
          <p:nvCxnSpPr>
            <p:cNvPr id="2462" name="Google Shape;2462;p237"/>
            <p:cNvCxnSpPr/>
            <p:nvPr/>
          </p:nvCxnSpPr>
          <p:spPr>
            <a:xfrm>
              <a:off x="6821558" y="2247332"/>
              <a:ext cx="947400" cy="600"/>
            </a:xfrm>
            <a:prstGeom prst="straightConnector1">
              <a:avLst/>
            </a:prstGeom>
            <a:noFill/>
            <a:ln cap="flat" cmpd="sng" w="28575">
              <a:solidFill>
                <a:srgbClr val="3F3F3F"/>
              </a:solidFill>
              <a:prstDash val="solid"/>
              <a:round/>
              <a:headEnd len="sm" w="sm" type="none"/>
              <a:tailEnd len="med" w="med" type="stealth"/>
            </a:ln>
          </p:spPr>
        </p:cxnSp>
        <p:sp>
          <p:nvSpPr>
            <p:cNvPr id="2463" name="Google Shape;2463;p237"/>
            <p:cNvSpPr txBox="1"/>
            <p:nvPr/>
          </p:nvSpPr>
          <p:spPr>
            <a:xfrm>
              <a:off x="4392255" y="4100075"/>
              <a:ext cx="24702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Service Orders</a:t>
              </a:r>
              <a:endParaRPr b="1" i="0" sz="1400" u="none" cap="none" strike="noStrike">
                <a:solidFill>
                  <a:schemeClr val="accent1"/>
                </a:solidFill>
                <a:latin typeface="Arial"/>
                <a:ea typeface="Arial"/>
                <a:cs typeface="Arial"/>
                <a:sym typeface="Arial"/>
              </a:endParaRPr>
            </a:p>
          </p:txBody>
        </p:sp>
        <p:sp>
          <p:nvSpPr>
            <p:cNvPr id="2464" name="Google Shape;2464;p237"/>
            <p:cNvSpPr txBox="1"/>
            <p:nvPr/>
          </p:nvSpPr>
          <p:spPr>
            <a:xfrm>
              <a:off x="4283074" y="1311265"/>
              <a:ext cx="23109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465" name="Google Shape;2465;p237"/>
            <p:cNvSpPr txBox="1"/>
            <p:nvPr/>
          </p:nvSpPr>
          <p:spPr>
            <a:xfrm>
              <a:off x="7967967" y="1293068"/>
              <a:ext cx="23565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466" name="Google Shape;2466;p237"/>
            <p:cNvSpPr txBox="1"/>
            <p:nvPr/>
          </p:nvSpPr>
          <p:spPr>
            <a:xfrm>
              <a:off x="816544" y="4086309"/>
              <a:ext cx="22836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sp>
          <p:nvSpPr>
            <p:cNvPr id="2467" name="Google Shape;2467;p237"/>
            <p:cNvSpPr txBox="1"/>
            <p:nvPr/>
          </p:nvSpPr>
          <p:spPr>
            <a:xfrm>
              <a:off x="570883" y="1265772"/>
              <a:ext cx="2274600" cy="410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Customer Quotes</a:t>
              </a:r>
              <a:endParaRPr b="1" i="0" sz="1400" u="none" cap="none" strike="noStrike">
                <a:solidFill>
                  <a:schemeClr val="accent1"/>
                </a:solidFill>
                <a:latin typeface="Arial"/>
                <a:ea typeface="Arial"/>
                <a:cs typeface="Arial"/>
                <a:sym typeface="Arial"/>
              </a:endParaRPr>
            </a:p>
          </p:txBody>
        </p:sp>
      </p:grpSp>
      <p:sp>
        <p:nvSpPr>
          <p:cNvPr id="2468" name="Google Shape;2468;p237"/>
          <p:cNvSpPr txBox="1"/>
          <p:nvPr>
            <p:ph idx="1"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prior to creating order</a:t>
            </a:r>
            <a:endParaRPr/>
          </a:p>
        </p:txBody>
      </p:sp>
      <p:sp>
        <p:nvSpPr>
          <p:cNvPr id="2469" name="Google Shape;2469;p23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70" name="Google Shape;2470;p237"/>
          <p:cNvSpPr txBox="1"/>
          <p:nvPr/>
        </p:nvSpPr>
        <p:spPr>
          <a:xfrm>
            <a:off x="6396252" y="3050034"/>
            <a:ext cx="1608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400" u="none" cap="none" strike="noStrike">
                <a:solidFill>
                  <a:srgbClr val="92D050"/>
                </a:solidFill>
                <a:latin typeface="Arial"/>
                <a:ea typeface="Arial"/>
                <a:cs typeface="Arial"/>
                <a:sym typeface="Arial"/>
              </a:rPr>
              <a:t>Service Orders</a:t>
            </a:r>
            <a:endParaRPr b="1" i="0" sz="1400" u="none" cap="none" strike="noStrike">
              <a:solidFill>
                <a:schemeClr val="accent1"/>
              </a:solidFill>
              <a:latin typeface="Arial"/>
              <a:ea typeface="Arial"/>
              <a:cs typeface="Arial"/>
              <a:sym typeface="Arial"/>
            </a:endParaRPr>
          </a:p>
        </p:txBody>
      </p:sp>
      <p:sp>
        <p:nvSpPr>
          <p:cNvPr id="2471" name="Google Shape;2471;p237"/>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Quotation prior to creating a service order</a:t>
            </a:r>
            <a:endParaRPr/>
          </a:p>
        </p:txBody>
      </p:sp>
      <p:cxnSp>
        <p:nvCxnSpPr>
          <p:cNvPr id="2472" name="Google Shape;2472;p237"/>
          <p:cNvCxnSpPr/>
          <p:nvPr/>
        </p:nvCxnSpPr>
        <p:spPr>
          <a:xfrm flipH="1" rot="10800000">
            <a:off x="2646780" y="3794032"/>
            <a:ext cx="840300" cy="3000"/>
          </a:xfrm>
          <a:prstGeom prst="straightConnector1">
            <a:avLst/>
          </a:prstGeom>
          <a:noFill/>
          <a:ln cap="flat" cmpd="sng" w="28575">
            <a:solidFill>
              <a:srgbClr val="3F3F3F"/>
            </a:solidFill>
            <a:prstDash val="solid"/>
            <a:round/>
            <a:headEnd len="sm" w="sm" type="none"/>
            <a:tailEnd len="med" w="med" type="stealth"/>
          </a:ln>
        </p:spPr>
      </p:cxnSp>
      <p:cxnSp>
        <p:nvCxnSpPr>
          <p:cNvPr id="2473" name="Google Shape;2473;p237"/>
          <p:cNvCxnSpPr/>
          <p:nvPr/>
        </p:nvCxnSpPr>
        <p:spPr>
          <a:xfrm flipH="1">
            <a:off x="876093" y="1711031"/>
            <a:ext cx="7087800" cy="2118600"/>
          </a:xfrm>
          <a:prstGeom prst="bentConnector5">
            <a:avLst>
              <a:gd fmla="val -2419" name="adj1"/>
              <a:gd fmla="val 55963" name="adj2"/>
              <a:gd fmla="val 102419" name="adj3"/>
            </a:avLst>
          </a:prstGeom>
          <a:noFill/>
          <a:ln cap="flat" cmpd="sng" w="28575">
            <a:solidFill>
              <a:srgbClr val="3F3F3F"/>
            </a:solidFill>
            <a:prstDash val="solid"/>
            <a:round/>
            <a:headEnd len="sm" w="sm" type="none"/>
            <a:tailEnd len="med" w="med" type="stealth"/>
          </a:ln>
        </p:spPr>
      </p:cxnSp>
    </p:spTree>
  </p:cSld>
  <p:clrMapOvr>
    <a:masterClrMapping/>
  </p:clrMapOvr>
  <p:transition>
    <p:fade/>
  </p:transition>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7" name="Shape 2477"/>
        <p:cNvGrpSpPr/>
        <p:nvPr/>
      </p:nvGrpSpPr>
      <p:grpSpPr>
        <a:xfrm>
          <a:off x="0" y="0"/>
          <a:ext cx="0" cy="0"/>
          <a:chOff x="0" y="0"/>
          <a:chExt cx="0" cy="0"/>
        </a:xfrm>
      </p:grpSpPr>
      <p:sp>
        <p:nvSpPr>
          <p:cNvPr id="2478" name="Google Shape;2478;p238"/>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2479" name="Google Shape;2479;p23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80" name="Google Shape;2480;p238"/>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prior to creating order</a:t>
            </a:r>
            <a:endParaRPr/>
          </a:p>
        </p:txBody>
      </p:sp>
      <p:sp>
        <p:nvSpPr>
          <p:cNvPr id="2481" name="Google Shape;2481;p238"/>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Quote</a:t>
            </a:r>
            <a:endParaRPr/>
          </a:p>
        </p:txBody>
      </p:sp>
      <p:pic>
        <p:nvPicPr>
          <p:cNvPr id="2482" name="Google Shape;2482;p238"/>
          <p:cNvPicPr preferRelativeResize="0"/>
          <p:nvPr/>
        </p:nvPicPr>
        <p:blipFill rotWithShape="1">
          <a:blip r:embed="rId3">
            <a:alphaModFix/>
          </a:blip>
          <a:srcRect b="0" l="0" r="0" t="0"/>
          <a:stretch/>
        </p:blipFill>
        <p:spPr>
          <a:xfrm>
            <a:off x="1269242" y="1169207"/>
            <a:ext cx="6759337" cy="3659728"/>
          </a:xfrm>
          <a:prstGeom prst="rect">
            <a:avLst/>
          </a:prstGeom>
          <a:noFill/>
          <a:ln cap="flat" cmpd="sng" w="9525">
            <a:solidFill>
              <a:schemeClr val="accent1"/>
            </a:solidFill>
            <a:prstDash val="solid"/>
            <a:miter lim="800000"/>
            <a:headEnd len="sm" w="sm" type="none"/>
            <a:tailEnd len="sm" w="sm" type="none"/>
          </a:ln>
        </p:spPr>
      </p:pic>
      <p:sp>
        <p:nvSpPr>
          <p:cNvPr id="2483" name="Google Shape;2483;p238"/>
          <p:cNvSpPr/>
          <p:nvPr/>
        </p:nvSpPr>
        <p:spPr>
          <a:xfrm>
            <a:off x="1726441" y="4401402"/>
            <a:ext cx="1173600" cy="17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484" name="Google Shape;2484;p238"/>
          <p:cNvSpPr txBox="1"/>
          <p:nvPr/>
        </p:nvSpPr>
        <p:spPr>
          <a:xfrm>
            <a:off x="2889601" y="4325085"/>
            <a:ext cx="20442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Yes to combine the quote lines to the same order as much as possible</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8" name="Shape 2488"/>
        <p:cNvGrpSpPr/>
        <p:nvPr/>
      </p:nvGrpSpPr>
      <p:grpSpPr>
        <a:xfrm>
          <a:off x="0" y="0"/>
          <a:ext cx="0" cy="0"/>
          <a:chOff x="0" y="0"/>
          <a:chExt cx="0" cy="0"/>
        </a:xfrm>
      </p:grpSpPr>
      <p:sp>
        <p:nvSpPr>
          <p:cNvPr id="2489" name="Google Shape;2489;p23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90" name="Google Shape;2490;p239"/>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prior to creating order</a:t>
            </a:r>
            <a:endParaRPr/>
          </a:p>
        </p:txBody>
      </p:sp>
      <p:sp>
        <p:nvSpPr>
          <p:cNvPr id="2491" name="Google Shape;2491;p239"/>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Release Action</a:t>
            </a:r>
            <a:endParaRPr/>
          </a:p>
        </p:txBody>
      </p:sp>
      <p:pic>
        <p:nvPicPr>
          <p:cNvPr id="2492" name="Google Shape;2492;p239"/>
          <p:cNvPicPr preferRelativeResize="0"/>
          <p:nvPr>
            <p:ph idx="1" type="body"/>
          </p:nvPr>
        </p:nvPicPr>
        <p:blipFill rotWithShape="1">
          <a:blip r:embed="rId3">
            <a:alphaModFix/>
          </a:blip>
          <a:srcRect b="0" l="0" r="0" t="0"/>
          <a:stretch/>
        </p:blipFill>
        <p:spPr>
          <a:xfrm>
            <a:off x="1170184" y="1171575"/>
            <a:ext cx="6959100" cy="366660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mc:AlternateContent>
    <mc:Choice Requires="p14">
      <p:transition p14:dur="250">
        <p:fade/>
      </p:transition>
    </mc:Choice>
    <mc:Fallback>
      <p:transition>
        <p:fade/>
      </p:transition>
    </mc:Fallback>
  </mc:AlternateContent>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6" name="Shape 2496"/>
        <p:cNvGrpSpPr/>
        <p:nvPr/>
      </p:nvGrpSpPr>
      <p:grpSpPr>
        <a:xfrm>
          <a:off x="0" y="0"/>
          <a:ext cx="0" cy="0"/>
          <a:chOff x="0" y="0"/>
          <a:chExt cx="0" cy="0"/>
        </a:xfrm>
      </p:grpSpPr>
      <p:sp>
        <p:nvSpPr>
          <p:cNvPr id="2497" name="Google Shape;2497;p24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2498" name="Google Shape;2498;p240"/>
          <p:cNvSpPr txBox="1"/>
          <p:nvPr>
            <p:ph idx="2" type="body"/>
          </p:nvPr>
        </p:nvSpPr>
        <p:spPr>
          <a:xfrm>
            <a:off x="314325" y="152400"/>
            <a:ext cx="85152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2100"/>
              <a:buFont typeface="Century Gothic"/>
              <a:buNone/>
            </a:pPr>
            <a:r>
              <a:rPr lang="en"/>
              <a:t>Quotation prior to creating order</a:t>
            </a:r>
            <a:endParaRPr/>
          </a:p>
        </p:txBody>
      </p:sp>
      <p:sp>
        <p:nvSpPr>
          <p:cNvPr id="2499" name="Google Shape;2499;p240"/>
          <p:cNvSpPr txBox="1"/>
          <p:nvPr>
            <p:ph type="title"/>
          </p:nvPr>
        </p:nvSpPr>
        <p:spPr>
          <a:xfrm>
            <a:off x="314325" y="510708"/>
            <a:ext cx="85152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Quote &amp; Order Reference</a:t>
            </a:r>
            <a:endParaRPr/>
          </a:p>
        </p:txBody>
      </p:sp>
      <p:sp>
        <p:nvSpPr>
          <p:cNvPr id="2500" name="Google Shape;2500;p240"/>
          <p:cNvSpPr txBox="1"/>
          <p:nvPr>
            <p:ph idx="1" type="body"/>
          </p:nvPr>
        </p:nvSpPr>
        <p:spPr>
          <a:xfrm>
            <a:off x="314325" y="1171575"/>
            <a:ext cx="8515200" cy="35847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pic>
        <p:nvPicPr>
          <p:cNvPr id="2501" name="Google Shape;2501;p240"/>
          <p:cNvPicPr preferRelativeResize="0"/>
          <p:nvPr/>
        </p:nvPicPr>
        <p:blipFill rotWithShape="1">
          <a:blip r:embed="rId3">
            <a:alphaModFix/>
          </a:blip>
          <a:srcRect b="0" l="0" r="0" t="0"/>
          <a:stretch/>
        </p:blipFill>
        <p:spPr>
          <a:xfrm>
            <a:off x="1330657" y="1162737"/>
            <a:ext cx="6813931" cy="3680794"/>
          </a:xfrm>
          <a:prstGeom prst="rect">
            <a:avLst/>
          </a:prstGeom>
          <a:noFill/>
          <a:ln cap="flat" cmpd="sng" w="9525">
            <a:solidFill>
              <a:schemeClr val="accent1"/>
            </a:solidFill>
            <a:prstDash val="solid"/>
            <a:miter lim="800000"/>
            <a:headEnd len="sm" w="sm" type="none"/>
            <a:tailEnd len="sm" w="sm" type="none"/>
          </a:ln>
        </p:spPr>
      </p:pic>
      <p:sp>
        <p:nvSpPr>
          <p:cNvPr id="2502" name="Google Shape;2502;p240"/>
          <p:cNvSpPr/>
          <p:nvPr/>
        </p:nvSpPr>
        <p:spPr>
          <a:xfrm>
            <a:off x="1987797" y="4292221"/>
            <a:ext cx="853500" cy="150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6" name="Shape 2506"/>
        <p:cNvGrpSpPr/>
        <p:nvPr/>
      </p:nvGrpSpPr>
      <p:grpSpPr>
        <a:xfrm>
          <a:off x="0" y="0"/>
          <a:ext cx="0" cy="0"/>
          <a:chOff x="0" y="0"/>
          <a:chExt cx="0" cy="0"/>
        </a:xfrm>
      </p:grpSpPr>
      <p:pic>
        <p:nvPicPr>
          <p:cNvPr id="2507" name="Google Shape;2507;p241"/>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2508" name="Google Shape;2508;p241"/>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2" name="Shape 2512"/>
        <p:cNvGrpSpPr/>
        <p:nvPr/>
      </p:nvGrpSpPr>
      <p:grpSpPr>
        <a:xfrm>
          <a:off x="0" y="0"/>
          <a:ext cx="0" cy="0"/>
          <a:chOff x="0" y="0"/>
          <a:chExt cx="0" cy="0"/>
        </a:xfrm>
      </p:grpSpPr>
      <p:sp>
        <p:nvSpPr>
          <p:cNvPr id="2513" name="Google Shape;2513;p24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sz="1800"/>
              <a:t>Create a service order for end user 10C1001 and item 01010.</a:t>
            </a:r>
            <a:endParaRPr/>
          </a:p>
          <a:p>
            <a:pPr indent="-457200" lvl="1" marL="1009650" rtl="0" algn="l">
              <a:lnSpc>
                <a:spcPct val="95000"/>
              </a:lnSpc>
              <a:spcBef>
                <a:spcPts val="500"/>
              </a:spcBef>
              <a:spcAft>
                <a:spcPts val="0"/>
              </a:spcAft>
              <a:buSzPts val="1800"/>
              <a:buFont typeface="Arial"/>
              <a:buAutoNum type="alphaLcParenR"/>
            </a:pPr>
            <a:r>
              <a:rPr lang="en"/>
              <a:t>Make sure there is a BOM code and routing code specified on the item line.</a:t>
            </a:r>
            <a:endParaRPr/>
          </a:p>
          <a:p>
            <a:pPr indent="-457200" lvl="0" marL="552450" rtl="0" algn="l">
              <a:lnSpc>
                <a:spcPct val="95000"/>
              </a:lnSpc>
              <a:spcBef>
                <a:spcPts val="0"/>
              </a:spcBef>
              <a:spcAft>
                <a:spcPts val="0"/>
              </a:spcAft>
              <a:buSzPts val="2100"/>
              <a:buFont typeface="Arial"/>
              <a:buAutoNum type="arabicPeriod"/>
            </a:pPr>
            <a:r>
              <a:rPr lang="en" sz="1800"/>
              <a:t>Create a quote for estimating the standard repair price for the item. Select the “Print Quote” option. Accept all other default options in the action window.</a:t>
            </a:r>
            <a:endParaRPr/>
          </a:p>
          <a:p>
            <a:pPr indent="-457200" lvl="1" marL="1009650" rtl="0" algn="l">
              <a:lnSpc>
                <a:spcPct val="95000"/>
              </a:lnSpc>
              <a:spcBef>
                <a:spcPts val="500"/>
              </a:spcBef>
              <a:spcAft>
                <a:spcPts val="0"/>
              </a:spcAft>
              <a:buSzPts val="1800"/>
              <a:buFont typeface="Arial"/>
              <a:buAutoNum type="alphaLcParenR"/>
            </a:pPr>
            <a:r>
              <a:rPr lang="en"/>
              <a:t>Print the quote out (or download it as a pdf document).</a:t>
            </a:r>
            <a:endParaRPr/>
          </a:p>
          <a:p>
            <a:pPr indent="-457200" lvl="0" marL="552450" rtl="0" algn="l">
              <a:lnSpc>
                <a:spcPct val="95000"/>
              </a:lnSpc>
              <a:spcBef>
                <a:spcPts val="0"/>
              </a:spcBef>
              <a:spcAft>
                <a:spcPts val="0"/>
              </a:spcAft>
              <a:buSzPts val="2100"/>
              <a:buFont typeface="Arial"/>
              <a:buAutoNum type="arabicPeriod"/>
            </a:pPr>
            <a:r>
              <a:rPr lang="en" sz="1800"/>
              <a:t>Change the quote status from Open to Sent.</a:t>
            </a:r>
            <a:endParaRPr sz="1800"/>
          </a:p>
          <a:p>
            <a:pPr indent="-457200" lvl="0" marL="552450" rtl="0" algn="l">
              <a:lnSpc>
                <a:spcPct val="95000"/>
              </a:lnSpc>
              <a:spcBef>
                <a:spcPts val="0"/>
              </a:spcBef>
              <a:spcAft>
                <a:spcPts val="0"/>
              </a:spcAft>
              <a:buSzPts val="2100"/>
              <a:buFont typeface="Arial"/>
              <a:buAutoNum type="arabicPeriod"/>
            </a:pPr>
            <a:r>
              <a:rPr lang="en" sz="1800"/>
              <a:t>Use the Release action to release the quote back to the service order.</a:t>
            </a:r>
            <a:endParaRPr/>
          </a:p>
          <a:p>
            <a:pPr indent="-457200" lvl="1" marL="1009650" rtl="0" algn="l">
              <a:lnSpc>
                <a:spcPct val="95000"/>
              </a:lnSpc>
              <a:spcBef>
                <a:spcPts val="500"/>
              </a:spcBef>
              <a:spcAft>
                <a:spcPts val="0"/>
              </a:spcAft>
              <a:buSzPts val="1800"/>
              <a:buFont typeface="Arial"/>
              <a:buAutoNum type="alphaLcParenR"/>
            </a:pPr>
            <a:r>
              <a:rPr lang="en"/>
              <a:t>Verify the quote status is set to Released and expire date is set to today after the release.</a:t>
            </a:r>
            <a:endParaRPr/>
          </a:p>
          <a:p>
            <a:pPr indent="-457200" lvl="1" marL="1009650" rtl="0" algn="l">
              <a:lnSpc>
                <a:spcPct val="95000"/>
              </a:lnSpc>
              <a:spcBef>
                <a:spcPts val="500"/>
              </a:spcBef>
              <a:spcAft>
                <a:spcPts val="0"/>
              </a:spcAft>
              <a:buSzPts val="1800"/>
              <a:buFont typeface="Arial"/>
              <a:buAutoNum type="alphaLcParenR"/>
            </a:pPr>
            <a:r>
              <a:rPr lang="en"/>
              <a:t>Verify the SARs generated by the release.</a:t>
            </a:r>
            <a:endParaRPr/>
          </a:p>
        </p:txBody>
      </p:sp>
      <p:sp>
        <p:nvSpPr>
          <p:cNvPr id="2514" name="Google Shape;2514;p24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515" name="Google Shape;2515;p24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2516" name="Google Shape;2516;p24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6: Using Customer Quotes</a:t>
            </a:r>
            <a:endParaRPr/>
          </a:p>
        </p:txBody>
      </p:sp>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0" name="Shape 2520"/>
        <p:cNvGrpSpPr/>
        <p:nvPr/>
      </p:nvGrpSpPr>
      <p:grpSpPr>
        <a:xfrm>
          <a:off x="0" y="0"/>
          <a:ext cx="0" cy="0"/>
          <a:chOff x="0" y="0"/>
          <a:chExt cx="0" cy="0"/>
        </a:xfrm>
      </p:grpSpPr>
      <p:sp>
        <p:nvSpPr>
          <p:cNvPr id="2521" name="Google Shape;2521;p243"/>
          <p:cNvSpPr txBox="1"/>
          <p:nvPr>
            <p:ph type="ctrTitle"/>
          </p:nvPr>
        </p:nvSpPr>
        <p:spPr>
          <a:xfrm>
            <a:off x="314325" y="2331720"/>
            <a:ext cx="77757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Service Contract</a:t>
            </a:r>
            <a:endParaRPr/>
          </a:p>
        </p:txBody>
      </p:sp>
      <p:sp>
        <p:nvSpPr>
          <p:cNvPr id="2522" name="Google Shape;2522;p243"/>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0" rtl="0" algn="l">
              <a:lnSpc>
                <a:spcPct val="95000"/>
              </a:lnSpc>
              <a:spcBef>
                <a:spcPts val="450"/>
              </a:spcBef>
              <a:spcAft>
                <a:spcPts val="450"/>
              </a:spcAft>
              <a:buSzPts val="2100"/>
              <a:buNone/>
            </a:pPr>
            <a:r>
              <a:t/>
            </a:r>
            <a:endParaRPr/>
          </a:p>
        </p:txBody>
      </p:sp>
      <p:sp>
        <p:nvSpPr>
          <p:cNvPr id="2523" name="Google Shape;2523;p243"/>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7" name="Shape 2527"/>
        <p:cNvGrpSpPr/>
        <p:nvPr/>
      </p:nvGrpSpPr>
      <p:grpSpPr>
        <a:xfrm>
          <a:off x="0" y="0"/>
          <a:ext cx="0" cy="0"/>
          <a:chOff x="0" y="0"/>
          <a:chExt cx="0" cy="0"/>
        </a:xfrm>
      </p:grpSpPr>
      <p:sp>
        <p:nvSpPr>
          <p:cNvPr id="2528" name="Google Shape;2528;p24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2529" name="Google Shape;2529;p244"/>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marR="0" rtl="0" algn="l">
              <a:lnSpc>
                <a:spcPct val="95000"/>
              </a:lnSpc>
              <a:spcBef>
                <a:spcPts val="0"/>
              </a:spcBef>
              <a:spcAft>
                <a:spcPts val="0"/>
              </a:spcAft>
              <a:buClr>
                <a:schemeClr val="accent6"/>
              </a:buClr>
              <a:buSzPts val="1400"/>
              <a:buChar char="●"/>
            </a:pPr>
            <a:r>
              <a:rPr lang="en"/>
              <a:t>Overview</a:t>
            </a:r>
            <a:endParaRPr/>
          </a:p>
          <a:p>
            <a:pPr indent="-317500" lvl="0" marL="457200" marR="0" rtl="0" algn="l">
              <a:lnSpc>
                <a:spcPct val="95000"/>
              </a:lnSpc>
              <a:spcBef>
                <a:spcPts val="0"/>
              </a:spcBef>
              <a:spcAft>
                <a:spcPts val="0"/>
              </a:spcAft>
              <a:buClr>
                <a:schemeClr val="accent6"/>
              </a:buClr>
              <a:buSzPts val="1400"/>
              <a:buChar char="●"/>
            </a:pPr>
            <a:r>
              <a:rPr lang="en"/>
              <a:t>Service Contracts</a:t>
            </a:r>
            <a:endParaRPr/>
          </a:p>
          <a:p>
            <a:pPr indent="-317500" lvl="0" marL="457200" marR="0" rtl="0" algn="l">
              <a:lnSpc>
                <a:spcPct val="95000"/>
              </a:lnSpc>
              <a:spcBef>
                <a:spcPts val="0"/>
              </a:spcBef>
              <a:spcAft>
                <a:spcPts val="0"/>
              </a:spcAft>
              <a:buClr>
                <a:schemeClr val="accent6"/>
              </a:buClr>
              <a:buSzPts val="1400"/>
              <a:buChar char="●"/>
            </a:pPr>
            <a:r>
              <a:rPr lang="en"/>
              <a:t>Service Contract Reports</a:t>
            </a:r>
            <a:endParaRPr/>
          </a:p>
          <a:p>
            <a:pPr indent="-317500" lvl="0" marL="457200" marR="0" rtl="0" algn="l">
              <a:lnSpc>
                <a:spcPct val="95000"/>
              </a:lnSpc>
              <a:spcBef>
                <a:spcPts val="0"/>
              </a:spcBef>
              <a:spcAft>
                <a:spcPts val="0"/>
              </a:spcAft>
              <a:buClr>
                <a:schemeClr val="accent6"/>
              </a:buClr>
              <a:buSzPts val="1400"/>
              <a:buChar char="●"/>
            </a:pPr>
            <a:r>
              <a:rPr lang="en"/>
              <a:t>Hands-On Exercise</a:t>
            </a:r>
            <a:endParaRPr/>
          </a:p>
        </p:txBody>
      </p:sp>
      <p:sp>
        <p:nvSpPr>
          <p:cNvPr id="2530" name="Google Shape;2530;p24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531" name="Google Shape;2531;p24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5" name="Shape 2535"/>
        <p:cNvGrpSpPr/>
        <p:nvPr/>
      </p:nvGrpSpPr>
      <p:grpSpPr>
        <a:xfrm>
          <a:off x="0" y="0"/>
          <a:ext cx="0" cy="0"/>
          <a:chOff x="0" y="0"/>
          <a:chExt cx="0" cy="0"/>
        </a:xfrm>
      </p:grpSpPr>
      <p:sp>
        <p:nvSpPr>
          <p:cNvPr id="2536" name="Google Shape;2536;p24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Overview</a:t>
            </a:r>
            <a:endParaRPr/>
          </a:p>
        </p:txBody>
      </p:sp>
      <p:sp>
        <p:nvSpPr>
          <p:cNvPr id="2537" name="Google Shape;2537;p245"/>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538" name="Google Shape;2538;p245"/>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539" name="Google Shape;2539;p245"/>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0" name="Shape 630"/>
        <p:cNvGrpSpPr/>
        <p:nvPr/>
      </p:nvGrpSpPr>
      <p:grpSpPr>
        <a:xfrm>
          <a:off x="0" y="0"/>
          <a:ext cx="0" cy="0"/>
          <a:chOff x="0" y="0"/>
          <a:chExt cx="0" cy="0"/>
        </a:xfrm>
      </p:grpSpPr>
      <p:sp>
        <p:nvSpPr>
          <p:cNvPr id="631" name="Google Shape;631;p7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632" name="Google Shape;632;p7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33" name="Google Shape;633;p7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Item Service Data</a:t>
            </a:r>
            <a:endParaRPr/>
          </a:p>
        </p:txBody>
      </p:sp>
      <p:sp>
        <p:nvSpPr>
          <p:cNvPr id="634" name="Google Shape;634;p7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Items &gt; Service Panel</a:t>
            </a:r>
            <a:endParaRPr/>
          </a:p>
        </p:txBody>
      </p:sp>
      <p:pic>
        <p:nvPicPr>
          <p:cNvPr id="635" name="Google Shape;635;p75"/>
          <p:cNvPicPr preferRelativeResize="0"/>
          <p:nvPr/>
        </p:nvPicPr>
        <p:blipFill rotWithShape="1">
          <a:blip r:embed="rId3">
            <a:alphaModFix/>
          </a:blip>
          <a:srcRect b="0" l="0" r="0" t="0"/>
          <a:stretch/>
        </p:blipFill>
        <p:spPr>
          <a:xfrm>
            <a:off x="300035" y="1007270"/>
            <a:ext cx="8581456" cy="3850480"/>
          </a:xfrm>
          <a:prstGeom prst="rect">
            <a:avLst/>
          </a:prstGeom>
          <a:noFill/>
          <a:ln cap="flat" cmpd="sng" w="9525">
            <a:solidFill>
              <a:schemeClr val="accent1"/>
            </a:solidFill>
            <a:prstDash val="solid"/>
            <a:miter lim="800000"/>
            <a:headEnd len="sm" w="sm" type="none"/>
            <a:tailEnd len="sm" w="sm" type="none"/>
          </a:ln>
        </p:spPr>
      </p:pic>
      <p:sp>
        <p:nvSpPr>
          <p:cNvPr id="636" name="Google Shape;636;p75"/>
          <p:cNvSpPr/>
          <p:nvPr/>
        </p:nvSpPr>
        <p:spPr>
          <a:xfrm>
            <a:off x="1931572" y="3750470"/>
            <a:ext cx="5283600" cy="907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37" name="Google Shape;637;p75"/>
          <p:cNvSpPr txBox="1"/>
          <p:nvPr/>
        </p:nvSpPr>
        <p:spPr>
          <a:xfrm>
            <a:off x="6709831" y="2945882"/>
            <a:ext cx="19857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Service BOM and routing code can be defined on items for repair, preventative maintenance, or installation</a:t>
            </a:r>
            <a:endParaRPr/>
          </a:p>
        </p:txBody>
      </p:sp>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3" name="Shape 2543"/>
        <p:cNvGrpSpPr/>
        <p:nvPr/>
      </p:nvGrpSpPr>
      <p:grpSpPr>
        <a:xfrm>
          <a:off x="0" y="0"/>
          <a:ext cx="0" cy="0"/>
          <a:chOff x="0" y="0"/>
          <a:chExt cx="0" cy="0"/>
        </a:xfrm>
      </p:grpSpPr>
      <p:sp>
        <p:nvSpPr>
          <p:cNvPr id="2544" name="Google Shape;2544;p246"/>
          <p:cNvSpPr/>
          <p:nvPr/>
        </p:nvSpPr>
        <p:spPr>
          <a:xfrm>
            <a:off x="0" y="4198500"/>
            <a:ext cx="9144000" cy="945000"/>
          </a:xfrm>
          <a:prstGeom prst="rect">
            <a:avLst/>
          </a:prstGeom>
          <a:solidFill>
            <a:srgbClr val="294A77"/>
          </a:solidFill>
          <a:ln>
            <a:noFill/>
          </a:ln>
        </p:spPr>
        <p:txBody>
          <a:bodyPr anchorCtr="0" anchor="ctr" bIns="162000" lIns="68575" spcFirstLastPara="1" rIns="68575" wrap="square" tIns="162000">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chemeClr val="lt1"/>
                </a:solidFill>
                <a:latin typeface="Century Gothic"/>
                <a:ea typeface="Century Gothic"/>
                <a:cs typeface="Century Gothic"/>
                <a:sym typeface="Century Gothic"/>
              </a:rPr>
              <a:t>Service Contract Management Flow</a:t>
            </a:r>
            <a:endParaRPr b="0" i="0" sz="1100" u="none" cap="none" strike="noStrike">
              <a:solidFill>
                <a:srgbClr val="000000"/>
              </a:solidFill>
              <a:latin typeface="Arial"/>
              <a:ea typeface="Arial"/>
              <a:cs typeface="Arial"/>
              <a:sym typeface="Arial"/>
            </a:endParaRPr>
          </a:p>
        </p:txBody>
      </p:sp>
      <p:sp>
        <p:nvSpPr>
          <p:cNvPr id="2545" name="Google Shape;2545;p246"/>
          <p:cNvSpPr txBox="1"/>
          <p:nvPr>
            <p:ph idx="12" type="sldNum"/>
          </p:nvPr>
        </p:nvSpPr>
        <p:spPr>
          <a:xfrm>
            <a:off x="5579269" y="3677603"/>
            <a:ext cx="1139400" cy="1542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546" name="Google Shape;2546;p246"/>
          <p:cNvSpPr/>
          <p:nvPr/>
        </p:nvSpPr>
        <p:spPr>
          <a:xfrm>
            <a:off x="957150" y="1385100"/>
            <a:ext cx="1482600" cy="690900"/>
          </a:xfrm>
          <a:prstGeom prst="roundRect">
            <a:avLst>
              <a:gd fmla="val 9240" name="adj"/>
            </a:avLst>
          </a:prstGeom>
          <a:solidFill>
            <a:srgbClr val="294A7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Add from Installed Base</a:t>
            </a:r>
            <a:endParaRPr b="0" i="0" sz="1600" u="none" cap="none" strike="noStrike">
              <a:solidFill>
                <a:schemeClr val="lt1"/>
              </a:solidFill>
              <a:latin typeface="Century Gothic"/>
              <a:ea typeface="Century Gothic"/>
              <a:cs typeface="Century Gothic"/>
              <a:sym typeface="Century Gothic"/>
            </a:endParaRPr>
          </a:p>
        </p:txBody>
      </p:sp>
      <p:sp>
        <p:nvSpPr>
          <p:cNvPr id="2547" name="Google Shape;2547;p246"/>
          <p:cNvSpPr txBox="1"/>
          <p:nvPr/>
        </p:nvSpPr>
        <p:spPr>
          <a:xfrm>
            <a:off x="2921053" y="2187058"/>
            <a:ext cx="975600" cy="656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400"/>
              <a:buFont typeface="Century Gothic"/>
              <a:buNone/>
            </a:pPr>
            <a:r>
              <a:rPr b="0" i="0" lang="en" sz="1500" u="none" cap="none" strike="noStrike">
                <a:solidFill>
                  <a:srgbClr val="294A77"/>
                </a:solidFill>
                <a:latin typeface="Century Gothic"/>
                <a:ea typeface="Century Gothic"/>
                <a:cs typeface="Century Gothic"/>
                <a:sym typeface="Century Gothic"/>
              </a:rPr>
              <a:t>Service Contracts</a:t>
            </a:r>
            <a:endParaRPr b="0" i="0" sz="1500" u="none" cap="none" strike="noStrike">
              <a:solidFill>
                <a:srgbClr val="294A77"/>
              </a:solidFill>
              <a:latin typeface="Century Gothic"/>
              <a:ea typeface="Century Gothic"/>
              <a:cs typeface="Century Gothic"/>
              <a:sym typeface="Century Gothic"/>
            </a:endParaRPr>
          </a:p>
        </p:txBody>
      </p:sp>
      <p:sp>
        <p:nvSpPr>
          <p:cNvPr id="2548" name="Google Shape;2548;p246"/>
          <p:cNvSpPr txBox="1"/>
          <p:nvPr/>
        </p:nvSpPr>
        <p:spPr>
          <a:xfrm>
            <a:off x="5576603" y="3178688"/>
            <a:ext cx="994200" cy="842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294A77"/>
                </a:solidFill>
                <a:latin typeface="Century Gothic"/>
                <a:ea typeface="Century Gothic"/>
                <a:cs typeface="Century Gothic"/>
                <a:sym typeface="Century Gothic"/>
              </a:rPr>
              <a:t>By Invoice Sort</a:t>
            </a:r>
            <a:endParaRPr b="0" i="0" sz="1500" u="none" cap="none" strike="noStrike">
              <a:solidFill>
                <a:srgbClr val="294A77"/>
              </a:solidFill>
              <a:latin typeface="Century Gothic"/>
              <a:ea typeface="Century Gothic"/>
              <a:cs typeface="Century Gothic"/>
              <a:sym typeface="Century Gothic"/>
            </a:endParaRPr>
          </a:p>
        </p:txBody>
      </p:sp>
      <p:grpSp>
        <p:nvGrpSpPr>
          <p:cNvPr id="2549" name="Google Shape;2549;p246"/>
          <p:cNvGrpSpPr/>
          <p:nvPr/>
        </p:nvGrpSpPr>
        <p:grpSpPr>
          <a:xfrm>
            <a:off x="3047767" y="1349492"/>
            <a:ext cx="679840" cy="863980"/>
            <a:chOff x="2140" y="0"/>
            <a:chExt cx="3399" cy="4319"/>
          </a:xfrm>
        </p:grpSpPr>
        <p:sp>
          <p:nvSpPr>
            <p:cNvPr id="2550" name="Google Shape;2550;p246"/>
            <p:cNvSpPr/>
            <p:nvPr/>
          </p:nvSpPr>
          <p:spPr>
            <a:xfrm>
              <a:off x="2654" y="3708"/>
              <a:ext cx="900" cy="0"/>
            </a:xfrm>
            <a:prstGeom prst="rect">
              <a:avLst/>
            </a:pr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1" name="Google Shape;2551;p246"/>
            <p:cNvSpPr/>
            <p:nvPr/>
          </p:nvSpPr>
          <p:spPr>
            <a:xfrm>
              <a:off x="2654" y="3261"/>
              <a:ext cx="2400" cy="0"/>
            </a:xfrm>
            <a:prstGeom prst="rect">
              <a:avLst/>
            </a:pr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2" name="Google Shape;2552;p246"/>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3" name="Google Shape;2553;p246"/>
            <p:cNvSpPr/>
            <p:nvPr/>
          </p:nvSpPr>
          <p:spPr>
            <a:xfrm>
              <a:off x="2651" y="602"/>
              <a:ext cx="1200" cy="0"/>
            </a:xfrm>
            <a:prstGeom prst="rect">
              <a:avLst/>
            </a:pr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4" name="Google Shape;2554;p246"/>
            <p:cNvSpPr/>
            <p:nvPr/>
          </p:nvSpPr>
          <p:spPr>
            <a:xfrm>
              <a:off x="2610" y="1167"/>
              <a:ext cx="993" cy="1282"/>
            </a:xfrm>
            <a:custGeom>
              <a:rect b="b" l="l" r="r" t="t"/>
              <a:pathLst>
                <a:path extrusionOk="0" h="379" w="292">
                  <a:moveTo>
                    <a:pt x="0" y="226"/>
                  </a:moveTo>
                  <a:cubicBezTo>
                    <a:pt x="90" y="379"/>
                    <a:pt x="90" y="379"/>
                    <a:pt x="90" y="379"/>
                  </a:cubicBezTo>
                  <a:cubicBezTo>
                    <a:pt x="177" y="225"/>
                    <a:pt x="177" y="225"/>
                    <a:pt x="177" y="225"/>
                  </a:cubicBezTo>
                  <a:cubicBezTo>
                    <a:pt x="132" y="225"/>
                    <a:pt x="132" y="225"/>
                    <a:pt x="132" y="225"/>
                  </a:cubicBezTo>
                  <a:cubicBezTo>
                    <a:pt x="113" y="141"/>
                    <a:pt x="181" y="33"/>
                    <a:pt x="292" y="19"/>
                  </a:cubicBezTo>
                  <a:cubicBezTo>
                    <a:pt x="183" y="0"/>
                    <a:pt x="55" y="91"/>
                    <a:pt x="42" y="226"/>
                  </a:cubicBezTo>
                  <a:lnTo>
                    <a:pt x="0" y="226"/>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5" name="Google Shape;2555;p246"/>
            <p:cNvSpPr/>
            <p:nvPr/>
          </p:nvSpPr>
          <p:spPr>
            <a:xfrm>
              <a:off x="3341" y="1563"/>
              <a:ext cx="960" cy="951"/>
            </a:xfrm>
            <a:custGeom>
              <a:rect b="b" l="l" r="r" t="t"/>
              <a:pathLst>
                <a:path extrusionOk="0" h="281" w="282">
                  <a:moveTo>
                    <a:pt x="266" y="74"/>
                  </a:moveTo>
                  <a:cubicBezTo>
                    <a:pt x="262" y="66"/>
                    <a:pt x="257" y="58"/>
                    <a:pt x="251" y="51"/>
                  </a:cubicBezTo>
                  <a:cubicBezTo>
                    <a:pt x="236" y="55"/>
                    <a:pt x="227" y="57"/>
                    <a:pt x="214" y="65"/>
                  </a:cubicBezTo>
                  <a:cubicBezTo>
                    <a:pt x="207" y="59"/>
                    <a:pt x="201" y="54"/>
                    <a:pt x="193" y="50"/>
                  </a:cubicBezTo>
                  <a:cubicBezTo>
                    <a:pt x="197" y="34"/>
                    <a:pt x="195" y="24"/>
                    <a:pt x="195" y="9"/>
                  </a:cubicBezTo>
                  <a:cubicBezTo>
                    <a:pt x="186" y="5"/>
                    <a:pt x="177" y="2"/>
                    <a:pt x="168" y="0"/>
                  </a:cubicBezTo>
                  <a:cubicBezTo>
                    <a:pt x="160" y="13"/>
                    <a:pt x="154" y="21"/>
                    <a:pt x="149" y="36"/>
                  </a:cubicBezTo>
                  <a:cubicBezTo>
                    <a:pt x="141" y="35"/>
                    <a:pt x="132" y="35"/>
                    <a:pt x="123" y="37"/>
                  </a:cubicBezTo>
                  <a:cubicBezTo>
                    <a:pt x="116" y="23"/>
                    <a:pt x="109" y="16"/>
                    <a:pt x="98" y="4"/>
                  </a:cubicBezTo>
                  <a:cubicBezTo>
                    <a:pt x="89" y="7"/>
                    <a:pt x="80" y="11"/>
                    <a:pt x="72" y="15"/>
                  </a:cubicBezTo>
                  <a:cubicBezTo>
                    <a:pt x="75" y="30"/>
                    <a:pt x="75" y="40"/>
                    <a:pt x="81" y="54"/>
                  </a:cubicBezTo>
                  <a:cubicBezTo>
                    <a:pt x="73" y="59"/>
                    <a:pt x="67" y="65"/>
                    <a:pt x="61" y="72"/>
                  </a:cubicBezTo>
                  <a:cubicBezTo>
                    <a:pt x="47" y="66"/>
                    <a:pt x="37" y="65"/>
                    <a:pt x="21" y="63"/>
                  </a:cubicBezTo>
                  <a:cubicBezTo>
                    <a:pt x="16" y="71"/>
                    <a:pt x="12" y="80"/>
                    <a:pt x="9" y="88"/>
                  </a:cubicBezTo>
                  <a:cubicBezTo>
                    <a:pt x="20" y="98"/>
                    <a:pt x="26" y="105"/>
                    <a:pt x="40" y="113"/>
                  </a:cubicBezTo>
                  <a:cubicBezTo>
                    <a:pt x="38" y="121"/>
                    <a:pt x="37" y="130"/>
                    <a:pt x="37" y="138"/>
                  </a:cubicBezTo>
                  <a:cubicBezTo>
                    <a:pt x="22" y="143"/>
                    <a:pt x="14" y="149"/>
                    <a:pt x="0" y="158"/>
                  </a:cubicBezTo>
                  <a:cubicBezTo>
                    <a:pt x="2" y="167"/>
                    <a:pt x="4" y="176"/>
                    <a:pt x="7" y="185"/>
                  </a:cubicBezTo>
                  <a:cubicBezTo>
                    <a:pt x="22" y="185"/>
                    <a:pt x="31" y="186"/>
                    <a:pt x="47" y="184"/>
                  </a:cubicBezTo>
                  <a:cubicBezTo>
                    <a:pt x="48" y="187"/>
                    <a:pt x="50" y="190"/>
                    <a:pt x="52" y="194"/>
                  </a:cubicBezTo>
                  <a:cubicBezTo>
                    <a:pt x="55" y="198"/>
                    <a:pt x="57" y="202"/>
                    <a:pt x="60" y="205"/>
                  </a:cubicBezTo>
                  <a:cubicBezTo>
                    <a:pt x="52" y="219"/>
                    <a:pt x="50" y="229"/>
                    <a:pt x="45" y="244"/>
                  </a:cubicBezTo>
                  <a:cubicBezTo>
                    <a:pt x="52" y="250"/>
                    <a:pt x="59" y="255"/>
                    <a:pt x="67" y="260"/>
                  </a:cubicBezTo>
                  <a:cubicBezTo>
                    <a:pt x="79" y="251"/>
                    <a:pt x="87" y="246"/>
                    <a:pt x="97" y="234"/>
                  </a:cubicBezTo>
                  <a:cubicBezTo>
                    <a:pt x="105" y="237"/>
                    <a:pt x="113" y="240"/>
                    <a:pt x="122" y="241"/>
                  </a:cubicBezTo>
                  <a:cubicBezTo>
                    <a:pt x="124" y="257"/>
                    <a:pt x="129" y="266"/>
                    <a:pt x="134" y="281"/>
                  </a:cubicBezTo>
                  <a:cubicBezTo>
                    <a:pt x="144" y="281"/>
                    <a:pt x="153" y="280"/>
                    <a:pt x="162" y="279"/>
                  </a:cubicBezTo>
                  <a:cubicBezTo>
                    <a:pt x="165" y="264"/>
                    <a:pt x="168" y="255"/>
                    <a:pt x="168" y="239"/>
                  </a:cubicBezTo>
                  <a:cubicBezTo>
                    <a:pt x="176" y="237"/>
                    <a:pt x="184" y="234"/>
                    <a:pt x="192" y="230"/>
                  </a:cubicBezTo>
                  <a:cubicBezTo>
                    <a:pt x="203" y="240"/>
                    <a:pt x="213" y="244"/>
                    <a:pt x="227" y="251"/>
                  </a:cubicBezTo>
                  <a:cubicBezTo>
                    <a:pt x="234" y="246"/>
                    <a:pt x="241" y="239"/>
                    <a:pt x="247" y="232"/>
                  </a:cubicBezTo>
                  <a:cubicBezTo>
                    <a:pt x="240" y="219"/>
                    <a:pt x="236" y="210"/>
                    <a:pt x="226" y="198"/>
                  </a:cubicBezTo>
                  <a:cubicBezTo>
                    <a:pt x="231" y="191"/>
                    <a:pt x="235" y="184"/>
                    <a:pt x="238" y="175"/>
                  </a:cubicBezTo>
                  <a:cubicBezTo>
                    <a:pt x="254" y="176"/>
                    <a:pt x="263" y="173"/>
                    <a:pt x="279" y="170"/>
                  </a:cubicBezTo>
                  <a:cubicBezTo>
                    <a:pt x="281" y="161"/>
                    <a:pt x="282" y="151"/>
                    <a:pt x="282" y="142"/>
                  </a:cubicBezTo>
                  <a:cubicBezTo>
                    <a:pt x="268" y="137"/>
                    <a:pt x="259" y="132"/>
                    <a:pt x="244" y="130"/>
                  </a:cubicBezTo>
                  <a:cubicBezTo>
                    <a:pt x="243" y="121"/>
                    <a:pt x="241" y="113"/>
                    <a:pt x="238" y="104"/>
                  </a:cubicBezTo>
                  <a:cubicBezTo>
                    <a:pt x="251" y="95"/>
                    <a:pt x="256" y="86"/>
                    <a:pt x="266" y="74"/>
                  </a:cubicBezTo>
                  <a:close/>
                  <a:moveTo>
                    <a:pt x="170" y="120"/>
                  </a:moveTo>
                  <a:cubicBezTo>
                    <a:pt x="179" y="135"/>
                    <a:pt x="174" y="156"/>
                    <a:pt x="159" y="166"/>
                  </a:cubicBezTo>
                  <a:cubicBezTo>
                    <a:pt x="143" y="176"/>
                    <a:pt x="122" y="171"/>
                    <a:pt x="112" y="155"/>
                  </a:cubicBezTo>
                  <a:cubicBezTo>
                    <a:pt x="103" y="139"/>
                    <a:pt x="108" y="118"/>
                    <a:pt x="123" y="109"/>
                  </a:cubicBezTo>
                  <a:cubicBezTo>
                    <a:pt x="139" y="99"/>
                    <a:pt x="160" y="104"/>
                    <a:pt x="170" y="120"/>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6" name="Google Shape;2556;p246"/>
            <p:cNvSpPr/>
            <p:nvPr/>
          </p:nvSpPr>
          <p:spPr>
            <a:xfrm>
              <a:off x="4083" y="1637"/>
              <a:ext cx="998" cy="1282"/>
            </a:xfrm>
            <a:custGeom>
              <a:rect b="b" l="l" r="r" t="t"/>
              <a:pathLst>
                <a:path extrusionOk="0" h="379" w="293">
                  <a:moveTo>
                    <a:pt x="293" y="153"/>
                  </a:moveTo>
                  <a:cubicBezTo>
                    <a:pt x="203" y="0"/>
                    <a:pt x="203" y="0"/>
                    <a:pt x="203" y="0"/>
                  </a:cubicBezTo>
                  <a:cubicBezTo>
                    <a:pt x="115" y="154"/>
                    <a:pt x="115" y="154"/>
                    <a:pt x="115" y="154"/>
                  </a:cubicBezTo>
                  <a:cubicBezTo>
                    <a:pt x="160" y="154"/>
                    <a:pt x="160" y="154"/>
                    <a:pt x="160" y="154"/>
                  </a:cubicBezTo>
                  <a:cubicBezTo>
                    <a:pt x="179" y="238"/>
                    <a:pt x="112" y="346"/>
                    <a:pt x="0" y="360"/>
                  </a:cubicBezTo>
                  <a:cubicBezTo>
                    <a:pt x="109" y="379"/>
                    <a:pt x="238" y="288"/>
                    <a:pt x="250" y="153"/>
                  </a:cubicBezTo>
                  <a:lnTo>
                    <a:pt x="293" y="15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557" name="Google Shape;2557;p246"/>
          <p:cNvGrpSpPr/>
          <p:nvPr/>
        </p:nvGrpSpPr>
        <p:grpSpPr>
          <a:xfrm>
            <a:off x="1481640" y="132064"/>
            <a:ext cx="396426" cy="944860"/>
            <a:chOff x="2934" y="0"/>
            <a:chExt cx="1813" cy="4319"/>
          </a:xfrm>
        </p:grpSpPr>
        <p:sp>
          <p:nvSpPr>
            <p:cNvPr id="2558" name="Google Shape;2558;p246"/>
            <p:cNvSpPr/>
            <p:nvPr/>
          </p:nvSpPr>
          <p:spPr>
            <a:xfrm>
              <a:off x="3392" y="0"/>
              <a:ext cx="900" cy="900"/>
            </a:xfrm>
            <a:prstGeom prst="ellipse">
              <a:avLst/>
            </a:pr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59" name="Google Shape;2559;p246"/>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560" name="Google Shape;2560;p246"/>
          <p:cNvCxnSpPr/>
          <p:nvPr/>
        </p:nvCxnSpPr>
        <p:spPr>
          <a:xfrm>
            <a:off x="1665318" y="1119868"/>
            <a:ext cx="8400" cy="278700"/>
          </a:xfrm>
          <a:prstGeom prst="straightConnector1">
            <a:avLst/>
          </a:prstGeom>
          <a:noFill/>
          <a:ln cap="flat" cmpd="sng" w="9525">
            <a:solidFill>
              <a:schemeClr val="accent1"/>
            </a:solidFill>
            <a:prstDash val="dash"/>
            <a:miter lim="800000"/>
            <a:headEnd len="sm" w="sm" type="none"/>
            <a:tailEnd len="med" w="med" type="triangle"/>
          </a:ln>
        </p:spPr>
      </p:cxnSp>
      <p:grpSp>
        <p:nvGrpSpPr>
          <p:cNvPr id="2561" name="Google Shape;2561;p246"/>
          <p:cNvGrpSpPr/>
          <p:nvPr/>
        </p:nvGrpSpPr>
        <p:grpSpPr>
          <a:xfrm>
            <a:off x="4819938" y="2158057"/>
            <a:ext cx="678824" cy="864012"/>
            <a:chOff x="2140" y="2877"/>
            <a:chExt cx="1134" cy="1443"/>
          </a:xfrm>
        </p:grpSpPr>
        <p:sp>
          <p:nvSpPr>
            <p:cNvPr id="2562" name="Google Shape;2562;p246"/>
            <p:cNvSpPr/>
            <p:nvPr/>
          </p:nvSpPr>
          <p:spPr>
            <a:xfrm>
              <a:off x="2140" y="2877"/>
              <a:ext cx="1134" cy="1443"/>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63" name="Google Shape;2563;p246"/>
            <p:cNvSpPr/>
            <p:nvPr/>
          </p:nvSpPr>
          <p:spPr>
            <a:xfrm>
              <a:off x="2297" y="3059"/>
              <a:ext cx="332" cy="428"/>
            </a:xfrm>
            <a:custGeom>
              <a:rect b="b" l="l" r="r" t="t"/>
              <a:pathLst>
                <a:path extrusionOk="0" h="379" w="292">
                  <a:moveTo>
                    <a:pt x="0" y="226"/>
                  </a:moveTo>
                  <a:cubicBezTo>
                    <a:pt x="90" y="379"/>
                    <a:pt x="90" y="379"/>
                    <a:pt x="90" y="379"/>
                  </a:cubicBezTo>
                  <a:cubicBezTo>
                    <a:pt x="177" y="224"/>
                    <a:pt x="177" y="224"/>
                    <a:pt x="177" y="224"/>
                  </a:cubicBezTo>
                  <a:cubicBezTo>
                    <a:pt x="132" y="225"/>
                    <a:pt x="132" y="225"/>
                    <a:pt x="132" y="225"/>
                  </a:cubicBezTo>
                  <a:cubicBezTo>
                    <a:pt x="113" y="140"/>
                    <a:pt x="181" y="33"/>
                    <a:pt x="292" y="18"/>
                  </a:cubicBezTo>
                  <a:cubicBezTo>
                    <a:pt x="183" y="0"/>
                    <a:pt x="55" y="90"/>
                    <a:pt x="42" y="225"/>
                  </a:cubicBezTo>
                  <a:lnTo>
                    <a:pt x="0" y="226"/>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64" name="Google Shape;2564;p246"/>
            <p:cNvSpPr/>
            <p:nvPr/>
          </p:nvSpPr>
          <p:spPr>
            <a:xfrm>
              <a:off x="2541" y="3191"/>
              <a:ext cx="320" cy="317"/>
            </a:xfrm>
            <a:custGeom>
              <a:rect b="b" l="l" r="r" t="t"/>
              <a:pathLst>
                <a:path extrusionOk="0" h="280" w="282">
                  <a:moveTo>
                    <a:pt x="266" y="73"/>
                  </a:moveTo>
                  <a:cubicBezTo>
                    <a:pt x="262" y="65"/>
                    <a:pt x="257" y="57"/>
                    <a:pt x="251" y="50"/>
                  </a:cubicBezTo>
                  <a:cubicBezTo>
                    <a:pt x="236" y="55"/>
                    <a:pt x="227" y="57"/>
                    <a:pt x="214" y="65"/>
                  </a:cubicBezTo>
                  <a:cubicBezTo>
                    <a:pt x="207" y="59"/>
                    <a:pt x="201" y="53"/>
                    <a:pt x="193" y="49"/>
                  </a:cubicBezTo>
                  <a:cubicBezTo>
                    <a:pt x="197" y="34"/>
                    <a:pt x="195" y="24"/>
                    <a:pt x="195" y="8"/>
                  </a:cubicBezTo>
                  <a:cubicBezTo>
                    <a:pt x="186" y="4"/>
                    <a:pt x="177" y="2"/>
                    <a:pt x="168" y="0"/>
                  </a:cubicBezTo>
                  <a:cubicBezTo>
                    <a:pt x="160" y="13"/>
                    <a:pt x="154" y="20"/>
                    <a:pt x="149" y="35"/>
                  </a:cubicBezTo>
                  <a:cubicBezTo>
                    <a:pt x="141" y="34"/>
                    <a:pt x="132" y="35"/>
                    <a:pt x="123" y="36"/>
                  </a:cubicBezTo>
                  <a:cubicBezTo>
                    <a:pt x="116" y="22"/>
                    <a:pt x="109" y="15"/>
                    <a:pt x="98" y="4"/>
                  </a:cubicBezTo>
                  <a:cubicBezTo>
                    <a:pt x="89" y="7"/>
                    <a:pt x="80" y="10"/>
                    <a:pt x="72" y="15"/>
                  </a:cubicBezTo>
                  <a:cubicBezTo>
                    <a:pt x="75" y="30"/>
                    <a:pt x="75" y="39"/>
                    <a:pt x="81" y="54"/>
                  </a:cubicBezTo>
                  <a:cubicBezTo>
                    <a:pt x="73" y="59"/>
                    <a:pt x="67" y="65"/>
                    <a:pt x="61" y="71"/>
                  </a:cubicBezTo>
                  <a:cubicBezTo>
                    <a:pt x="47" y="65"/>
                    <a:pt x="37" y="65"/>
                    <a:pt x="21" y="63"/>
                  </a:cubicBezTo>
                  <a:cubicBezTo>
                    <a:pt x="16" y="71"/>
                    <a:pt x="12" y="79"/>
                    <a:pt x="9" y="88"/>
                  </a:cubicBezTo>
                  <a:cubicBezTo>
                    <a:pt x="20" y="98"/>
                    <a:pt x="26" y="105"/>
                    <a:pt x="40" y="112"/>
                  </a:cubicBezTo>
                  <a:cubicBezTo>
                    <a:pt x="38" y="121"/>
                    <a:pt x="37" y="129"/>
                    <a:pt x="37" y="138"/>
                  </a:cubicBezTo>
                  <a:cubicBezTo>
                    <a:pt x="22" y="143"/>
                    <a:pt x="14" y="149"/>
                    <a:pt x="0" y="157"/>
                  </a:cubicBezTo>
                  <a:cubicBezTo>
                    <a:pt x="2" y="166"/>
                    <a:pt x="4" y="176"/>
                    <a:pt x="7" y="184"/>
                  </a:cubicBezTo>
                  <a:cubicBezTo>
                    <a:pt x="22" y="185"/>
                    <a:pt x="31" y="186"/>
                    <a:pt x="47" y="183"/>
                  </a:cubicBezTo>
                  <a:cubicBezTo>
                    <a:pt x="48" y="186"/>
                    <a:pt x="50" y="190"/>
                    <a:pt x="52" y="193"/>
                  </a:cubicBezTo>
                  <a:cubicBezTo>
                    <a:pt x="55" y="197"/>
                    <a:pt x="57" y="201"/>
                    <a:pt x="60" y="205"/>
                  </a:cubicBezTo>
                  <a:cubicBezTo>
                    <a:pt x="52" y="218"/>
                    <a:pt x="50" y="228"/>
                    <a:pt x="45" y="243"/>
                  </a:cubicBezTo>
                  <a:cubicBezTo>
                    <a:pt x="52" y="249"/>
                    <a:pt x="59" y="255"/>
                    <a:pt x="67" y="260"/>
                  </a:cubicBezTo>
                  <a:cubicBezTo>
                    <a:pt x="79" y="250"/>
                    <a:pt x="87" y="245"/>
                    <a:pt x="97" y="233"/>
                  </a:cubicBezTo>
                  <a:cubicBezTo>
                    <a:pt x="105" y="237"/>
                    <a:pt x="113" y="239"/>
                    <a:pt x="122" y="241"/>
                  </a:cubicBezTo>
                  <a:cubicBezTo>
                    <a:pt x="124" y="256"/>
                    <a:pt x="129" y="265"/>
                    <a:pt x="134" y="280"/>
                  </a:cubicBezTo>
                  <a:cubicBezTo>
                    <a:pt x="144" y="280"/>
                    <a:pt x="153" y="280"/>
                    <a:pt x="162" y="279"/>
                  </a:cubicBezTo>
                  <a:cubicBezTo>
                    <a:pt x="165" y="264"/>
                    <a:pt x="168" y="254"/>
                    <a:pt x="168" y="239"/>
                  </a:cubicBezTo>
                  <a:cubicBezTo>
                    <a:pt x="176" y="237"/>
                    <a:pt x="184" y="233"/>
                    <a:pt x="192" y="229"/>
                  </a:cubicBezTo>
                  <a:cubicBezTo>
                    <a:pt x="203" y="240"/>
                    <a:pt x="213" y="243"/>
                    <a:pt x="227" y="251"/>
                  </a:cubicBezTo>
                  <a:cubicBezTo>
                    <a:pt x="234" y="245"/>
                    <a:pt x="241" y="239"/>
                    <a:pt x="247" y="232"/>
                  </a:cubicBezTo>
                  <a:cubicBezTo>
                    <a:pt x="240" y="218"/>
                    <a:pt x="236" y="210"/>
                    <a:pt x="226" y="198"/>
                  </a:cubicBezTo>
                  <a:cubicBezTo>
                    <a:pt x="231" y="191"/>
                    <a:pt x="235" y="183"/>
                    <a:pt x="238" y="175"/>
                  </a:cubicBezTo>
                  <a:cubicBezTo>
                    <a:pt x="254" y="176"/>
                    <a:pt x="263" y="172"/>
                    <a:pt x="279" y="169"/>
                  </a:cubicBezTo>
                  <a:cubicBezTo>
                    <a:pt x="281" y="160"/>
                    <a:pt x="282" y="151"/>
                    <a:pt x="282" y="142"/>
                  </a:cubicBezTo>
                  <a:cubicBezTo>
                    <a:pt x="268" y="136"/>
                    <a:pt x="259" y="132"/>
                    <a:pt x="244" y="129"/>
                  </a:cubicBezTo>
                  <a:cubicBezTo>
                    <a:pt x="243" y="121"/>
                    <a:pt x="241" y="112"/>
                    <a:pt x="238" y="104"/>
                  </a:cubicBezTo>
                  <a:cubicBezTo>
                    <a:pt x="251" y="94"/>
                    <a:pt x="256" y="86"/>
                    <a:pt x="266" y="73"/>
                  </a:cubicBezTo>
                  <a:close/>
                  <a:moveTo>
                    <a:pt x="170" y="119"/>
                  </a:moveTo>
                  <a:cubicBezTo>
                    <a:pt x="179" y="135"/>
                    <a:pt x="174" y="156"/>
                    <a:pt x="159" y="165"/>
                  </a:cubicBezTo>
                  <a:cubicBezTo>
                    <a:pt x="143" y="175"/>
                    <a:pt x="122" y="170"/>
                    <a:pt x="112" y="154"/>
                  </a:cubicBezTo>
                  <a:cubicBezTo>
                    <a:pt x="103" y="139"/>
                    <a:pt x="108" y="118"/>
                    <a:pt x="123" y="108"/>
                  </a:cubicBezTo>
                  <a:cubicBezTo>
                    <a:pt x="139" y="99"/>
                    <a:pt x="160" y="103"/>
                    <a:pt x="170" y="119"/>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65" name="Google Shape;2565;p246"/>
            <p:cNvSpPr/>
            <p:nvPr/>
          </p:nvSpPr>
          <p:spPr>
            <a:xfrm>
              <a:off x="2789" y="3215"/>
              <a:ext cx="333" cy="428"/>
            </a:xfrm>
            <a:custGeom>
              <a:rect b="b" l="l" r="r" t="t"/>
              <a:pathLst>
                <a:path extrusionOk="0" h="379" w="293">
                  <a:moveTo>
                    <a:pt x="293" y="153"/>
                  </a:moveTo>
                  <a:cubicBezTo>
                    <a:pt x="203" y="0"/>
                    <a:pt x="203" y="0"/>
                    <a:pt x="203" y="0"/>
                  </a:cubicBezTo>
                  <a:cubicBezTo>
                    <a:pt x="115" y="155"/>
                    <a:pt x="115" y="155"/>
                    <a:pt x="115" y="155"/>
                  </a:cubicBezTo>
                  <a:cubicBezTo>
                    <a:pt x="160" y="154"/>
                    <a:pt x="160" y="154"/>
                    <a:pt x="160" y="154"/>
                  </a:cubicBezTo>
                  <a:cubicBezTo>
                    <a:pt x="179" y="239"/>
                    <a:pt x="112" y="346"/>
                    <a:pt x="0" y="361"/>
                  </a:cubicBezTo>
                  <a:cubicBezTo>
                    <a:pt x="109" y="379"/>
                    <a:pt x="238" y="289"/>
                    <a:pt x="250" y="153"/>
                  </a:cubicBezTo>
                  <a:lnTo>
                    <a:pt x="293" y="15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66" name="Google Shape;2566;p246"/>
            <p:cNvSpPr/>
            <p:nvPr/>
          </p:nvSpPr>
          <p:spPr>
            <a:xfrm>
              <a:off x="2272" y="3692"/>
              <a:ext cx="888" cy="450"/>
            </a:xfrm>
            <a:custGeom>
              <a:rect b="b" l="l" r="r" t="t"/>
              <a:pathLst>
                <a:path extrusionOk="0" h="398" w="782">
                  <a:moveTo>
                    <a:pt x="511" y="398"/>
                  </a:moveTo>
                  <a:cubicBezTo>
                    <a:pt x="511" y="398"/>
                    <a:pt x="511" y="398"/>
                    <a:pt x="511" y="398"/>
                  </a:cubicBezTo>
                  <a:cubicBezTo>
                    <a:pt x="502" y="398"/>
                    <a:pt x="495" y="392"/>
                    <a:pt x="493" y="385"/>
                  </a:cubicBezTo>
                  <a:cubicBezTo>
                    <a:pt x="438" y="215"/>
                    <a:pt x="438" y="215"/>
                    <a:pt x="438" y="215"/>
                  </a:cubicBezTo>
                  <a:cubicBezTo>
                    <a:pt x="390" y="340"/>
                    <a:pt x="390" y="340"/>
                    <a:pt x="390" y="340"/>
                  </a:cubicBezTo>
                  <a:cubicBezTo>
                    <a:pt x="387" y="348"/>
                    <a:pt x="380" y="353"/>
                    <a:pt x="371" y="353"/>
                  </a:cubicBezTo>
                  <a:cubicBezTo>
                    <a:pt x="363" y="352"/>
                    <a:pt x="356" y="346"/>
                    <a:pt x="354" y="338"/>
                  </a:cubicBezTo>
                  <a:cubicBezTo>
                    <a:pt x="300" y="105"/>
                    <a:pt x="300" y="105"/>
                    <a:pt x="300" y="105"/>
                  </a:cubicBezTo>
                  <a:cubicBezTo>
                    <a:pt x="248" y="334"/>
                    <a:pt x="248" y="334"/>
                    <a:pt x="248" y="334"/>
                  </a:cubicBezTo>
                  <a:cubicBezTo>
                    <a:pt x="246" y="342"/>
                    <a:pt x="239" y="348"/>
                    <a:pt x="231" y="349"/>
                  </a:cubicBezTo>
                  <a:cubicBezTo>
                    <a:pt x="222" y="349"/>
                    <a:pt x="214" y="344"/>
                    <a:pt x="211" y="336"/>
                  </a:cubicBezTo>
                  <a:cubicBezTo>
                    <a:pt x="158" y="177"/>
                    <a:pt x="158" y="177"/>
                    <a:pt x="158" y="177"/>
                  </a:cubicBezTo>
                  <a:cubicBezTo>
                    <a:pt x="121" y="268"/>
                    <a:pt x="121" y="268"/>
                    <a:pt x="121" y="268"/>
                  </a:cubicBezTo>
                  <a:cubicBezTo>
                    <a:pt x="118" y="275"/>
                    <a:pt x="111" y="280"/>
                    <a:pt x="103" y="280"/>
                  </a:cubicBezTo>
                  <a:cubicBezTo>
                    <a:pt x="19" y="280"/>
                    <a:pt x="19" y="280"/>
                    <a:pt x="19" y="280"/>
                  </a:cubicBezTo>
                  <a:cubicBezTo>
                    <a:pt x="8" y="280"/>
                    <a:pt x="0" y="271"/>
                    <a:pt x="0" y="261"/>
                  </a:cubicBezTo>
                  <a:cubicBezTo>
                    <a:pt x="0" y="250"/>
                    <a:pt x="8" y="241"/>
                    <a:pt x="19" y="241"/>
                  </a:cubicBezTo>
                  <a:cubicBezTo>
                    <a:pt x="90" y="241"/>
                    <a:pt x="90" y="241"/>
                    <a:pt x="90" y="241"/>
                  </a:cubicBezTo>
                  <a:cubicBezTo>
                    <a:pt x="142" y="115"/>
                    <a:pt x="142" y="115"/>
                    <a:pt x="142" y="115"/>
                  </a:cubicBezTo>
                  <a:cubicBezTo>
                    <a:pt x="145" y="108"/>
                    <a:pt x="152" y="103"/>
                    <a:pt x="160" y="103"/>
                  </a:cubicBezTo>
                  <a:cubicBezTo>
                    <a:pt x="168" y="103"/>
                    <a:pt x="175" y="109"/>
                    <a:pt x="178" y="116"/>
                  </a:cubicBezTo>
                  <a:cubicBezTo>
                    <a:pt x="226" y="259"/>
                    <a:pt x="226" y="259"/>
                    <a:pt x="226" y="259"/>
                  </a:cubicBezTo>
                  <a:cubicBezTo>
                    <a:pt x="281" y="15"/>
                    <a:pt x="281" y="15"/>
                    <a:pt x="281" y="15"/>
                  </a:cubicBezTo>
                  <a:cubicBezTo>
                    <a:pt x="283" y="6"/>
                    <a:pt x="291" y="0"/>
                    <a:pt x="300" y="0"/>
                  </a:cubicBezTo>
                  <a:cubicBezTo>
                    <a:pt x="300" y="0"/>
                    <a:pt x="300" y="0"/>
                    <a:pt x="300" y="0"/>
                  </a:cubicBezTo>
                  <a:cubicBezTo>
                    <a:pt x="309" y="0"/>
                    <a:pt x="316" y="6"/>
                    <a:pt x="318" y="14"/>
                  </a:cubicBezTo>
                  <a:cubicBezTo>
                    <a:pt x="377" y="268"/>
                    <a:pt x="377" y="268"/>
                    <a:pt x="377" y="268"/>
                  </a:cubicBezTo>
                  <a:cubicBezTo>
                    <a:pt x="422" y="150"/>
                    <a:pt x="422" y="150"/>
                    <a:pt x="422" y="150"/>
                  </a:cubicBezTo>
                  <a:cubicBezTo>
                    <a:pt x="425" y="142"/>
                    <a:pt x="432" y="138"/>
                    <a:pt x="441" y="138"/>
                  </a:cubicBezTo>
                  <a:cubicBezTo>
                    <a:pt x="449" y="138"/>
                    <a:pt x="456" y="143"/>
                    <a:pt x="458" y="151"/>
                  </a:cubicBezTo>
                  <a:cubicBezTo>
                    <a:pt x="512" y="320"/>
                    <a:pt x="512" y="320"/>
                    <a:pt x="512" y="320"/>
                  </a:cubicBezTo>
                  <a:cubicBezTo>
                    <a:pt x="563" y="185"/>
                    <a:pt x="563" y="185"/>
                    <a:pt x="563" y="185"/>
                  </a:cubicBezTo>
                  <a:cubicBezTo>
                    <a:pt x="565" y="178"/>
                    <a:pt x="572" y="173"/>
                    <a:pt x="579" y="172"/>
                  </a:cubicBezTo>
                  <a:cubicBezTo>
                    <a:pt x="587" y="172"/>
                    <a:pt x="594" y="176"/>
                    <a:pt x="597" y="182"/>
                  </a:cubicBezTo>
                  <a:cubicBezTo>
                    <a:pt x="640" y="261"/>
                    <a:pt x="640" y="261"/>
                    <a:pt x="640" y="261"/>
                  </a:cubicBezTo>
                  <a:cubicBezTo>
                    <a:pt x="678" y="214"/>
                    <a:pt x="678" y="214"/>
                    <a:pt x="678" y="214"/>
                  </a:cubicBezTo>
                  <a:cubicBezTo>
                    <a:pt x="682" y="209"/>
                    <a:pt x="687" y="207"/>
                    <a:pt x="693" y="207"/>
                  </a:cubicBezTo>
                  <a:cubicBezTo>
                    <a:pt x="763" y="207"/>
                    <a:pt x="763" y="207"/>
                    <a:pt x="763" y="207"/>
                  </a:cubicBezTo>
                  <a:cubicBezTo>
                    <a:pt x="774" y="207"/>
                    <a:pt x="782" y="215"/>
                    <a:pt x="782" y="226"/>
                  </a:cubicBezTo>
                  <a:cubicBezTo>
                    <a:pt x="782" y="237"/>
                    <a:pt x="774" y="245"/>
                    <a:pt x="763" y="245"/>
                  </a:cubicBezTo>
                  <a:cubicBezTo>
                    <a:pt x="702" y="245"/>
                    <a:pt x="702" y="245"/>
                    <a:pt x="702" y="245"/>
                  </a:cubicBezTo>
                  <a:cubicBezTo>
                    <a:pt x="652" y="307"/>
                    <a:pt x="652" y="307"/>
                    <a:pt x="652" y="307"/>
                  </a:cubicBezTo>
                  <a:cubicBezTo>
                    <a:pt x="648" y="312"/>
                    <a:pt x="641" y="315"/>
                    <a:pt x="635" y="314"/>
                  </a:cubicBezTo>
                  <a:cubicBezTo>
                    <a:pt x="628" y="314"/>
                    <a:pt x="623" y="310"/>
                    <a:pt x="620" y="304"/>
                  </a:cubicBezTo>
                  <a:cubicBezTo>
                    <a:pt x="584" y="238"/>
                    <a:pt x="584" y="238"/>
                    <a:pt x="584" y="238"/>
                  </a:cubicBezTo>
                  <a:cubicBezTo>
                    <a:pt x="529" y="385"/>
                    <a:pt x="529" y="385"/>
                    <a:pt x="529" y="385"/>
                  </a:cubicBezTo>
                  <a:cubicBezTo>
                    <a:pt x="526" y="393"/>
                    <a:pt x="519" y="398"/>
                    <a:pt x="511" y="398"/>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567" name="Google Shape;2567;p246"/>
          <p:cNvSpPr/>
          <p:nvPr/>
        </p:nvSpPr>
        <p:spPr>
          <a:xfrm>
            <a:off x="4352450" y="1448077"/>
            <a:ext cx="1323000" cy="486000"/>
          </a:xfrm>
          <a:prstGeom prst="roundRect">
            <a:avLst>
              <a:gd fmla="val 9240" name="adj"/>
            </a:avLst>
          </a:prstGeom>
          <a:solidFill>
            <a:srgbClr val="294A77"/>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Add Coverage </a:t>
            </a:r>
            <a:endParaRPr b="0" i="0" sz="1600" u="none" cap="none" strike="noStrike">
              <a:solidFill>
                <a:schemeClr val="lt1"/>
              </a:solidFill>
              <a:latin typeface="Century Gothic"/>
              <a:ea typeface="Century Gothic"/>
              <a:cs typeface="Century Gothic"/>
              <a:sym typeface="Century Gothic"/>
            </a:endParaRPr>
          </a:p>
        </p:txBody>
      </p:sp>
      <p:cxnSp>
        <p:nvCxnSpPr>
          <p:cNvPr id="2568" name="Google Shape;2568;p246"/>
          <p:cNvCxnSpPr/>
          <p:nvPr/>
        </p:nvCxnSpPr>
        <p:spPr>
          <a:xfrm flipH="1" rot="-5400000">
            <a:off x="3699972" y="2593073"/>
            <a:ext cx="1665600" cy="399000"/>
          </a:xfrm>
          <a:prstGeom prst="bentConnector3">
            <a:avLst>
              <a:gd fmla="val 100424" name="adj1"/>
            </a:avLst>
          </a:prstGeom>
          <a:noFill/>
          <a:ln cap="flat" cmpd="sng" w="9525">
            <a:solidFill>
              <a:schemeClr val="accent1"/>
            </a:solidFill>
            <a:prstDash val="dash"/>
            <a:miter lim="800000"/>
            <a:headEnd len="sm" w="sm" type="none"/>
            <a:tailEnd len="med" w="med" type="triangle"/>
          </a:ln>
        </p:spPr>
      </p:cxnSp>
      <p:sp>
        <p:nvSpPr>
          <p:cNvPr id="2569" name="Google Shape;2569;p246"/>
          <p:cNvSpPr/>
          <p:nvPr/>
        </p:nvSpPr>
        <p:spPr>
          <a:xfrm>
            <a:off x="7182704" y="3383167"/>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570" name="Google Shape;2570;p246"/>
          <p:cNvSpPr/>
          <p:nvPr/>
        </p:nvSpPr>
        <p:spPr>
          <a:xfrm>
            <a:off x="7182704" y="2373705"/>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571" name="Google Shape;2571;p246"/>
          <p:cNvSpPr/>
          <p:nvPr/>
        </p:nvSpPr>
        <p:spPr>
          <a:xfrm>
            <a:off x="6425187" y="1569769"/>
            <a:ext cx="131100" cy="2808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grpSp>
        <p:nvGrpSpPr>
          <p:cNvPr id="2572" name="Google Shape;2572;p246"/>
          <p:cNvGrpSpPr/>
          <p:nvPr/>
        </p:nvGrpSpPr>
        <p:grpSpPr>
          <a:xfrm>
            <a:off x="7008401" y="2182641"/>
            <a:ext cx="679841" cy="863980"/>
            <a:chOff x="2140" y="0"/>
            <a:chExt cx="3399" cy="4319"/>
          </a:xfrm>
        </p:grpSpPr>
        <p:sp>
          <p:nvSpPr>
            <p:cNvPr id="2573" name="Google Shape;2573;p246"/>
            <p:cNvSpPr/>
            <p:nvPr/>
          </p:nvSpPr>
          <p:spPr>
            <a:xfrm>
              <a:off x="2651" y="602"/>
              <a:ext cx="1200" cy="0"/>
            </a:xfrm>
            <a:prstGeom prst="rect">
              <a:avLst/>
            </a:pr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74" name="Google Shape;2574;p246"/>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75" name="Google Shape;2575;p246"/>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76" name="Google Shape;2576;p246"/>
            <p:cNvSpPr/>
            <p:nvPr/>
          </p:nvSpPr>
          <p:spPr>
            <a:xfrm>
              <a:off x="3122" y="2445"/>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577" name="Google Shape;2577;p246"/>
          <p:cNvCxnSpPr/>
          <p:nvPr/>
        </p:nvCxnSpPr>
        <p:spPr>
          <a:xfrm flipH="1" rot="-5400000">
            <a:off x="4172213" y="2145218"/>
            <a:ext cx="755700" cy="412800"/>
          </a:xfrm>
          <a:prstGeom prst="bentConnector3">
            <a:avLst>
              <a:gd fmla="val 100927" name="adj1"/>
            </a:avLst>
          </a:prstGeom>
          <a:noFill/>
          <a:ln cap="flat" cmpd="sng" w="9525">
            <a:solidFill>
              <a:schemeClr val="accent1"/>
            </a:solidFill>
            <a:prstDash val="dash"/>
            <a:miter lim="800000"/>
            <a:headEnd len="sm" w="sm" type="none"/>
            <a:tailEnd len="med" w="med" type="triangle"/>
          </a:ln>
        </p:spPr>
      </p:cxnSp>
      <p:cxnSp>
        <p:nvCxnSpPr>
          <p:cNvPr id="2578" name="Google Shape;2578;p246"/>
          <p:cNvCxnSpPr/>
          <p:nvPr/>
        </p:nvCxnSpPr>
        <p:spPr>
          <a:xfrm>
            <a:off x="1923215" y="478651"/>
            <a:ext cx="1365600" cy="834900"/>
          </a:xfrm>
          <a:prstGeom prst="bentConnector3">
            <a:avLst>
              <a:gd fmla="val 98695" name="adj1"/>
            </a:avLst>
          </a:prstGeom>
          <a:noFill/>
          <a:ln cap="flat" cmpd="sng" w="9525">
            <a:solidFill>
              <a:schemeClr val="accent1"/>
            </a:solidFill>
            <a:prstDash val="dash"/>
            <a:miter lim="800000"/>
            <a:headEnd len="sm" w="sm" type="none"/>
            <a:tailEnd len="med" w="med" type="triangle"/>
          </a:ln>
        </p:spPr>
      </p:cxnSp>
      <p:sp>
        <p:nvSpPr>
          <p:cNvPr id="2579" name="Google Shape;2579;p246"/>
          <p:cNvSpPr/>
          <p:nvPr/>
        </p:nvSpPr>
        <p:spPr>
          <a:xfrm>
            <a:off x="4241115" y="1458303"/>
            <a:ext cx="166200" cy="1044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chemeClr val="lt1"/>
              </a:solidFill>
              <a:latin typeface="Century Gothic"/>
              <a:ea typeface="Century Gothic"/>
              <a:cs typeface="Century Gothic"/>
              <a:sym typeface="Century Gothic"/>
            </a:endParaRPr>
          </a:p>
        </p:txBody>
      </p:sp>
      <p:sp>
        <p:nvSpPr>
          <p:cNvPr id="2580" name="Google Shape;2580;p246"/>
          <p:cNvSpPr/>
          <p:nvPr/>
        </p:nvSpPr>
        <p:spPr>
          <a:xfrm>
            <a:off x="6473774" y="1440577"/>
            <a:ext cx="1296000" cy="486000"/>
          </a:xfrm>
          <a:prstGeom prst="roundRect">
            <a:avLst>
              <a:gd fmla="val 9240" name="adj"/>
            </a:avLst>
          </a:prstGeom>
          <a:solidFill>
            <a:srgbClr val="294A77"/>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lt1"/>
                </a:solidFill>
                <a:latin typeface="Century Gothic"/>
                <a:ea typeface="Century Gothic"/>
                <a:cs typeface="Century Gothic"/>
                <a:sym typeface="Century Gothic"/>
              </a:rPr>
              <a:t>Add PM Schedule</a:t>
            </a:r>
            <a:endParaRPr b="0" i="0" sz="1600" u="none" cap="none" strike="noStrike">
              <a:solidFill>
                <a:schemeClr val="lt1"/>
              </a:solidFill>
              <a:latin typeface="Century Gothic"/>
              <a:ea typeface="Century Gothic"/>
              <a:cs typeface="Century Gothic"/>
              <a:sym typeface="Century Gothic"/>
            </a:endParaRPr>
          </a:p>
        </p:txBody>
      </p:sp>
      <p:cxnSp>
        <p:nvCxnSpPr>
          <p:cNvPr id="2581" name="Google Shape;2581;p246"/>
          <p:cNvCxnSpPr/>
          <p:nvPr/>
        </p:nvCxnSpPr>
        <p:spPr>
          <a:xfrm flipH="1" rot="10800000">
            <a:off x="5796754" y="1705471"/>
            <a:ext cx="585300" cy="600"/>
          </a:xfrm>
          <a:prstGeom prst="straightConnector1">
            <a:avLst/>
          </a:prstGeom>
          <a:noFill/>
          <a:ln cap="flat" cmpd="sng" w="9525">
            <a:solidFill>
              <a:schemeClr val="accent1"/>
            </a:solidFill>
            <a:prstDash val="dash"/>
            <a:miter lim="800000"/>
            <a:headEnd len="sm" w="sm" type="none"/>
            <a:tailEnd len="med" w="med" type="triangle"/>
          </a:ln>
        </p:spPr>
      </p:cxnSp>
      <p:sp>
        <p:nvSpPr>
          <p:cNvPr id="2582" name="Google Shape;2582;p246"/>
          <p:cNvSpPr txBox="1"/>
          <p:nvPr/>
        </p:nvSpPr>
        <p:spPr>
          <a:xfrm>
            <a:off x="5528861" y="2157623"/>
            <a:ext cx="997500" cy="865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400"/>
              <a:buFont typeface="Century Gothic"/>
              <a:buNone/>
            </a:pPr>
            <a:r>
              <a:rPr b="0" i="0" lang="en" sz="1500" u="none" cap="none" strike="noStrike">
                <a:solidFill>
                  <a:srgbClr val="294A77"/>
                </a:solidFill>
                <a:latin typeface="Century Gothic"/>
                <a:ea typeface="Century Gothic"/>
                <a:cs typeface="Century Gothic"/>
                <a:sym typeface="Century Gothic"/>
              </a:rPr>
              <a:t>By Workcode</a:t>
            </a:r>
            <a:endParaRPr b="0" i="0" sz="1500" u="none" cap="none" strike="noStrike">
              <a:solidFill>
                <a:srgbClr val="294A77"/>
              </a:solidFill>
              <a:latin typeface="Century Gothic"/>
              <a:ea typeface="Century Gothic"/>
              <a:cs typeface="Century Gothic"/>
              <a:sym typeface="Century Gothic"/>
            </a:endParaRPr>
          </a:p>
        </p:txBody>
      </p:sp>
      <p:cxnSp>
        <p:nvCxnSpPr>
          <p:cNvPr id="2583" name="Google Shape;2583;p246"/>
          <p:cNvCxnSpPr/>
          <p:nvPr/>
        </p:nvCxnSpPr>
        <p:spPr>
          <a:xfrm flipH="1" rot="-5400000">
            <a:off x="6401983" y="2116340"/>
            <a:ext cx="755700" cy="412800"/>
          </a:xfrm>
          <a:prstGeom prst="bentConnector3">
            <a:avLst>
              <a:gd fmla="val 100927" name="adj1"/>
            </a:avLst>
          </a:prstGeom>
          <a:noFill/>
          <a:ln cap="flat" cmpd="sng" w="9525">
            <a:solidFill>
              <a:schemeClr val="accent1"/>
            </a:solidFill>
            <a:prstDash val="dash"/>
            <a:miter lim="800000"/>
            <a:headEnd len="sm" w="sm" type="none"/>
            <a:tailEnd len="med" w="med" type="triangle"/>
          </a:ln>
        </p:spPr>
      </p:cxnSp>
      <p:sp>
        <p:nvSpPr>
          <p:cNvPr id="2584" name="Google Shape;2584;p246"/>
          <p:cNvSpPr txBox="1"/>
          <p:nvPr/>
        </p:nvSpPr>
        <p:spPr>
          <a:xfrm>
            <a:off x="6747768" y="3101329"/>
            <a:ext cx="1195800" cy="690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400"/>
              <a:buFont typeface="Century Gothic"/>
              <a:buNone/>
            </a:pPr>
            <a:r>
              <a:rPr b="0" i="0" lang="en" sz="1500" u="none" cap="none" strike="noStrike">
                <a:solidFill>
                  <a:srgbClr val="294A77"/>
                </a:solidFill>
                <a:latin typeface="Century Gothic"/>
                <a:ea typeface="Century Gothic"/>
                <a:cs typeface="Century Gothic"/>
                <a:sym typeface="Century Gothic"/>
              </a:rPr>
              <a:t>Generate PM Service Orders</a:t>
            </a:r>
            <a:endParaRPr b="0" i="0" sz="1500" u="none" cap="none" strike="noStrike">
              <a:solidFill>
                <a:srgbClr val="294A77"/>
              </a:solidFill>
              <a:latin typeface="Century Gothic"/>
              <a:ea typeface="Century Gothic"/>
              <a:cs typeface="Century Gothic"/>
              <a:sym typeface="Century Gothic"/>
            </a:endParaRPr>
          </a:p>
        </p:txBody>
      </p:sp>
      <p:cxnSp>
        <p:nvCxnSpPr>
          <p:cNvPr id="2585" name="Google Shape;2585;p246"/>
          <p:cNvCxnSpPr/>
          <p:nvPr/>
        </p:nvCxnSpPr>
        <p:spPr>
          <a:xfrm flipH="1" rot="10800000">
            <a:off x="2456955" y="1681038"/>
            <a:ext cx="585300" cy="600"/>
          </a:xfrm>
          <a:prstGeom prst="straightConnector1">
            <a:avLst/>
          </a:prstGeom>
          <a:noFill/>
          <a:ln cap="flat" cmpd="sng" w="9525">
            <a:solidFill>
              <a:schemeClr val="accent1"/>
            </a:solidFill>
            <a:prstDash val="dash"/>
            <a:miter lim="800000"/>
            <a:headEnd len="sm" w="sm" type="none"/>
            <a:tailEnd len="med" w="med" type="triangle"/>
          </a:ln>
        </p:spPr>
      </p:cxnSp>
      <p:cxnSp>
        <p:nvCxnSpPr>
          <p:cNvPr id="2586" name="Google Shape;2586;p246"/>
          <p:cNvCxnSpPr/>
          <p:nvPr/>
        </p:nvCxnSpPr>
        <p:spPr>
          <a:xfrm flipH="1" rot="10800000">
            <a:off x="3752275" y="1706464"/>
            <a:ext cx="585300" cy="600"/>
          </a:xfrm>
          <a:prstGeom prst="straightConnector1">
            <a:avLst/>
          </a:prstGeom>
          <a:noFill/>
          <a:ln cap="flat" cmpd="sng" w="9525">
            <a:solidFill>
              <a:schemeClr val="accent1"/>
            </a:solidFill>
            <a:prstDash val="dash"/>
            <a:miter lim="800000"/>
            <a:headEnd len="sm" w="sm" type="none"/>
            <a:tailEnd len="med" w="med" type="triangle"/>
          </a:ln>
        </p:spPr>
      </p:cxnSp>
      <p:grpSp>
        <p:nvGrpSpPr>
          <p:cNvPr id="2587" name="Google Shape;2587;p246"/>
          <p:cNvGrpSpPr/>
          <p:nvPr/>
        </p:nvGrpSpPr>
        <p:grpSpPr>
          <a:xfrm>
            <a:off x="4822597" y="3221313"/>
            <a:ext cx="678824" cy="864012"/>
            <a:chOff x="2140" y="2877"/>
            <a:chExt cx="1134" cy="1443"/>
          </a:xfrm>
        </p:grpSpPr>
        <p:sp>
          <p:nvSpPr>
            <p:cNvPr id="2588" name="Google Shape;2588;p246"/>
            <p:cNvSpPr/>
            <p:nvPr/>
          </p:nvSpPr>
          <p:spPr>
            <a:xfrm>
              <a:off x="2140" y="2877"/>
              <a:ext cx="1134" cy="1443"/>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89" name="Google Shape;2589;p246"/>
            <p:cNvSpPr/>
            <p:nvPr/>
          </p:nvSpPr>
          <p:spPr>
            <a:xfrm>
              <a:off x="2297" y="3059"/>
              <a:ext cx="332" cy="428"/>
            </a:xfrm>
            <a:custGeom>
              <a:rect b="b" l="l" r="r" t="t"/>
              <a:pathLst>
                <a:path extrusionOk="0" h="379" w="292">
                  <a:moveTo>
                    <a:pt x="0" y="226"/>
                  </a:moveTo>
                  <a:cubicBezTo>
                    <a:pt x="90" y="379"/>
                    <a:pt x="90" y="379"/>
                    <a:pt x="90" y="379"/>
                  </a:cubicBezTo>
                  <a:cubicBezTo>
                    <a:pt x="177" y="224"/>
                    <a:pt x="177" y="224"/>
                    <a:pt x="177" y="224"/>
                  </a:cubicBezTo>
                  <a:cubicBezTo>
                    <a:pt x="132" y="225"/>
                    <a:pt x="132" y="225"/>
                    <a:pt x="132" y="225"/>
                  </a:cubicBezTo>
                  <a:cubicBezTo>
                    <a:pt x="113" y="140"/>
                    <a:pt x="181" y="33"/>
                    <a:pt x="292" y="18"/>
                  </a:cubicBezTo>
                  <a:cubicBezTo>
                    <a:pt x="183" y="0"/>
                    <a:pt x="55" y="90"/>
                    <a:pt x="42" y="225"/>
                  </a:cubicBezTo>
                  <a:lnTo>
                    <a:pt x="0" y="226"/>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90" name="Google Shape;2590;p246"/>
            <p:cNvSpPr/>
            <p:nvPr/>
          </p:nvSpPr>
          <p:spPr>
            <a:xfrm>
              <a:off x="2541" y="3191"/>
              <a:ext cx="320" cy="317"/>
            </a:xfrm>
            <a:custGeom>
              <a:rect b="b" l="l" r="r" t="t"/>
              <a:pathLst>
                <a:path extrusionOk="0" h="280" w="282">
                  <a:moveTo>
                    <a:pt x="266" y="73"/>
                  </a:moveTo>
                  <a:cubicBezTo>
                    <a:pt x="262" y="65"/>
                    <a:pt x="257" y="57"/>
                    <a:pt x="251" y="50"/>
                  </a:cubicBezTo>
                  <a:cubicBezTo>
                    <a:pt x="236" y="55"/>
                    <a:pt x="227" y="57"/>
                    <a:pt x="214" y="65"/>
                  </a:cubicBezTo>
                  <a:cubicBezTo>
                    <a:pt x="207" y="59"/>
                    <a:pt x="201" y="53"/>
                    <a:pt x="193" y="49"/>
                  </a:cubicBezTo>
                  <a:cubicBezTo>
                    <a:pt x="197" y="34"/>
                    <a:pt x="195" y="24"/>
                    <a:pt x="195" y="8"/>
                  </a:cubicBezTo>
                  <a:cubicBezTo>
                    <a:pt x="186" y="4"/>
                    <a:pt x="177" y="2"/>
                    <a:pt x="168" y="0"/>
                  </a:cubicBezTo>
                  <a:cubicBezTo>
                    <a:pt x="160" y="13"/>
                    <a:pt x="154" y="20"/>
                    <a:pt x="149" y="35"/>
                  </a:cubicBezTo>
                  <a:cubicBezTo>
                    <a:pt x="141" y="34"/>
                    <a:pt x="132" y="35"/>
                    <a:pt x="123" y="36"/>
                  </a:cubicBezTo>
                  <a:cubicBezTo>
                    <a:pt x="116" y="22"/>
                    <a:pt x="109" y="15"/>
                    <a:pt x="98" y="4"/>
                  </a:cubicBezTo>
                  <a:cubicBezTo>
                    <a:pt x="89" y="7"/>
                    <a:pt x="80" y="10"/>
                    <a:pt x="72" y="15"/>
                  </a:cubicBezTo>
                  <a:cubicBezTo>
                    <a:pt x="75" y="30"/>
                    <a:pt x="75" y="39"/>
                    <a:pt x="81" y="54"/>
                  </a:cubicBezTo>
                  <a:cubicBezTo>
                    <a:pt x="73" y="59"/>
                    <a:pt x="67" y="65"/>
                    <a:pt x="61" y="71"/>
                  </a:cubicBezTo>
                  <a:cubicBezTo>
                    <a:pt x="47" y="65"/>
                    <a:pt x="37" y="65"/>
                    <a:pt x="21" y="63"/>
                  </a:cubicBezTo>
                  <a:cubicBezTo>
                    <a:pt x="16" y="71"/>
                    <a:pt x="12" y="79"/>
                    <a:pt x="9" y="88"/>
                  </a:cubicBezTo>
                  <a:cubicBezTo>
                    <a:pt x="20" y="98"/>
                    <a:pt x="26" y="105"/>
                    <a:pt x="40" y="112"/>
                  </a:cubicBezTo>
                  <a:cubicBezTo>
                    <a:pt x="38" y="121"/>
                    <a:pt x="37" y="129"/>
                    <a:pt x="37" y="138"/>
                  </a:cubicBezTo>
                  <a:cubicBezTo>
                    <a:pt x="22" y="143"/>
                    <a:pt x="14" y="149"/>
                    <a:pt x="0" y="157"/>
                  </a:cubicBezTo>
                  <a:cubicBezTo>
                    <a:pt x="2" y="166"/>
                    <a:pt x="4" y="176"/>
                    <a:pt x="7" y="184"/>
                  </a:cubicBezTo>
                  <a:cubicBezTo>
                    <a:pt x="22" y="185"/>
                    <a:pt x="31" y="186"/>
                    <a:pt x="47" y="183"/>
                  </a:cubicBezTo>
                  <a:cubicBezTo>
                    <a:pt x="48" y="186"/>
                    <a:pt x="50" y="190"/>
                    <a:pt x="52" y="193"/>
                  </a:cubicBezTo>
                  <a:cubicBezTo>
                    <a:pt x="55" y="197"/>
                    <a:pt x="57" y="201"/>
                    <a:pt x="60" y="205"/>
                  </a:cubicBezTo>
                  <a:cubicBezTo>
                    <a:pt x="52" y="218"/>
                    <a:pt x="50" y="228"/>
                    <a:pt x="45" y="243"/>
                  </a:cubicBezTo>
                  <a:cubicBezTo>
                    <a:pt x="52" y="249"/>
                    <a:pt x="59" y="255"/>
                    <a:pt x="67" y="260"/>
                  </a:cubicBezTo>
                  <a:cubicBezTo>
                    <a:pt x="79" y="250"/>
                    <a:pt x="87" y="245"/>
                    <a:pt x="97" y="233"/>
                  </a:cubicBezTo>
                  <a:cubicBezTo>
                    <a:pt x="105" y="237"/>
                    <a:pt x="113" y="239"/>
                    <a:pt x="122" y="241"/>
                  </a:cubicBezTo>
                  <a:cubicBezTo>
                    <a:pt x="124" y="256"/>
                    <a:pt x="129" y="265"/>
                    <a:pt x="134" y="280"/>
                  </a:cubicBezTo>
                  <a:cubicBezTo>
                    <a:pt x="144" y="280"/>
                    <a:pt x="153" y="280"/>
                    <a:pt x="162" y="279"/>
                  </a:cubicBezTo>
                  <a:cubicBezTo>
                    <a:pt x="165" y="264"/>
                    <a:pt x="168" y="254"/>
                    <a:pt x="168" y="239"/>
                  </a:cubicBezTo>
                  <a:cubicBezTo>
                    <a:pt x="176" y="237"/>
                    <a:pt x="184" y="233"/>
                    <a:pt x="192" y="229"/>
                  </a:cubicBezTo>
                  <a:cubicBezTo>
                    <a:pt x="203" y="240"/>
                    <a:pt x="213" y="243"/>
                    <a:pt x="227" y="251"/>
                  </a:cubicBezTo>
                  <a:cubicBezTo>
                    <a:pt x="234" y="245"/>
                    <a:pt x="241" y="239"/>
                    <a:pt x="247" y="232"/>
                  </a:cubicBezTo>
                  <a:cubicBezTo>
                    <a:pt x="240" y="218"/>
                    <a:pt x="236" y="210"/>
                    <a:pt x="226" y="198"/>
                  </a:cubicBezTo>
                  <a:cubicBezTo>
                    <a:pt x="231" y="191"/>
                    <a:pt x="235" y="183"/>
                    <a:pt x="238" y="175"/>
                  </a:cubicBezTo>
                  <a:cubicBezTo>
                    <a:pt x="254" y="176"/>
                    <a:pt x="263" y="172"/>
                    <a:pt x="279" y="169"/>
                  </a:cubicBezTo>
                  <a:cubicBezTo>
                    <a:pt x="281" y="160"/>
                    <a:pt x="282" y="151"/>
                    <a:pt x="282" y="142"/>
                  </a:cubicBezTo>
                  <a:cubicBezTo>
                    <a:pt x="268" y="136"/>
                    <a:pt x="259" y="132"/>
                    <a:pt x="244" y="129"/>
                  </a:cubicBezTo>
                  <a:cubicBezTo>
                    <a:pt x="243" y="121"/>
                    <a:pt x="241" y="112"/>
                    <a:pt x="238" y="104"/>
                  </a:cubicBezTo>
                  <a:cubicBezTo>
                    <a:pt x="251" y="94"/>
                    <a:pt x="256" y="86"/>
                    <a:pt x="266" y="73"/>
                  </a:cubicBezTo>
                  <a:close/>
                  <a:moveTo>
                    <a:pt x="170" y="119"/>
                  </a:moveTo>
                  <a:cubicBezTo>
                    <a:pt x="179" y="135"/>
                    <a:pt x="174" y="156"/>
                    <a:pt x="159" y="165"/>
                  </a:cubicBezTo>
                  <a:cubicBezTo>
                    <a:pt x="143" y="175"/>
                    <a:pt x="122" y="170"/>
                    <a:pt x="112" y="154"/>
                  </a:cubicBezTo>
                  <a:cubicBezTo>
                    <a:pt x="103" y="139"/>
                    <a:pt x="108" y="118"/>
                    <a:pt x="123" y="108"/>
                  </a:cubicBezTo>
                  <a:cubicBezTo>
                    <a:pt x="139" y="99"/>
                    <a:pt x="160" y="103"/>
                    <a:pt x="170" y="119"/>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91" name="Google Shape;2591;p246"/>
            <p:cNvSpPr/>
            <p:nvPr/>
          </p:nvSpPr>
          <p:spPr>
            <a:xfrm>
              <a:off x="2789" y="3215"/>
              <a:ext cx="333" cy="428"/>
            </a:xfrm>
            <a:custGeom>
              <a:rect b="b" l="l" r="r" t="t"/>
              <a:pathLst>
                <a:path extrusionOk="0" h="379" w="293">
                  <a:moveTo>
                    <a:pt x="293" y="153"/>
                  </a:moveTo>
                  <a:cubicBezTo>
                    <a:pt x="203" y="0"/>
                    <a:pt x="203" y="0"/>
                    <a:pt x="203" y="0"/>
                  </a:cubicBezTo>
                  <a:cubicBezTo>
                    <a:pt x="115" y="155"/>
                    <a:pt x="115" y="155"/>
                    <a:pt x="115" y="155"/>
                  </a:cubicBezTo>
                  <a:cubicBezTo>
                    <a:pt x="160" y="154"/>
                    <a:pt x="160" y="154"/>
                    <a:pt x="160" y="154"/>
                  </a:cubicBezTo>
                  <a:cubicBezTo>
                    <a:pt x="179" y="239"/>
                    <a:pt x="112" y="346"/>
                    <a:pt x="0" y="361"/>
                  </a:cubicBezTo>
                  <a:cubicBezTo>
                    <a:pt x="109" y="379"/>
                    <a:pt x="238" y="289"/>
                    <a:pt x="250" y="153"/>
                  </a:cubicBezTo>
                  <a:lnTo>
                    <a:pt x="293" y="153"/>
                  </a:ln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2592" name="Google Shape;2592;p246"/>
            <p:cNvSpPr/>
            <p:nvPr/>
          </p:nvSpPr>
          <p:spPr>
            <a:xfrm>
              <a:off x="2272" y="3692"/>
              <a:ext cx="888" cy="450"/>
            </a:xfrm>
            <a:custGeom>
              <a:rect b="b" l="l" r="r" t="t"/>
              <a:pathLst>
                <a:path extrusionOk="0" h="398" w="782">
                  <a:moveTo>
                    <a:pt x="511" y="398"/>
                  </a:moveTo>
                  <a:cubicBezTo>
                    <a:pt x="511" y="398"/>
                    <a:pt x="511" y="398"/>
                    <a:pt x="511" y="398"/>
                  </a:cubicBezTo>
                  <a:cubicBezTo>
                    <a:pt x="502" y="398"/>
                    <a:pt x="495" y="392"/>
                    <a:pt x="493" y="385"/>
                  </a:cubicBezTo>
                  <a:cubicBezTo>
                    <a:pt x="438" y="215"/>
                    <a:pt x="438" y="215"/>
                    <a:pt x="438" y="215"/>
                  </a:cubicBezTo>
                  <a:cubicBezTo>
                    <a:pt x="390" y="340"/>
                    <a:pt x="390" y="340"/>
                    <a:pt x="390" y="340"/>
                  </a:cubicBezTo>
                  <a:cubicBezTo>
                    <a:pt x="387" y="348"/>
                    <a:pt x="380" y="353"/>
                    <a:pt x="371" y="353"/>
                  </a:cubicBezTo>
                  <a:cubicBezTo>
                    <a:pt x="363" y="352"/>
                    <a:pt x="356" y="346"/>
                    <a:pt x="354" y="338"/>
                  </a:cubicBezTo>
                  <a:cubicBezTo>
                    <a:pt x="300" y="105"/>
                    <a:pt x="300" y="105"/>
                    <a:pt x="300" y="105"/>
                  </a:cubicBezTo>
                  <a:cubicBezTo>
                    <a:pt x="248" y="334"/>
                    <a:pt x="248" y="334"/>
                    <a:pt x="248" y="334"/>
                  </a:cubicBezTo>
                  <a:cubicBezTo>
                    <a:pt x="246" y="342"/>
                    <a:pt x="239" y="348"/>
                    <a:pt x="231" y="349"/>
                  </a:cubicBezTo>
                  <a:cubicBezTo>
                    <a:pt x="222" y="349"/>
                    <a:pt x="214" y="344"/>
                    <a:pt x="211" y="336"/>
                  </a:cubicBezTo>
                  <a:cubicBezTo>
                    <a:pt x="158" y="177"/>
                    <a:pt x="158" y="177"/>
                    <a:pt x="158" y="177"/>
                  </a:cubicBezTo>
                  <a:cubicBezTo>
                    <a:pt x="121" y="268"/>
                    <a:pt x="121" y="268"/>
                    <a:pt x="121" y="268"/>
                  </a:cubicBezTo>
                  <a:cubicBezTo>
                    <a:pt x="118" y="275"/>
                    <a:pt x="111" y="280"/>
                    <a:pt x="103" y="280"/>
                  </a:cubicBezTo>
                  <a:cubicBezTo>
                    <a:pt x="19" y="280"/>
                    <a:pt x="19" y="280"/>
                    <a:pt x="19" y="280"/>
                  </a:cubicBezTo>
                  <a:cubicBezTo>
                    <a:pt x="8" y="280"/>
                    <a:pt x="0" y="271"/>
                    <a:pt x="0" y="261"/>
                  </a:cubicBezTo>
                  <a:cubicBezTo>
                    <a:pt x="0" y="250"/>
                    <a:pt x="8" y="241"/>
                    <a:pt x="19" y="241"/>
                  </a:cubicBezTo>
                  <a:cubicBezTo>
                    <a:pt x="90" y="241"/>
                    <a:pt x="90" y="241"/>
                    <a:pt x="90" y="241"/>
                  </a:cubicBezTo>
                  <a:cubicBezTo>
                    <a:pt x="142" y="115"/>
                    <a:pt x="142" y="115"/>
                    <a:pt x="142" y="115"/>
                  </a:cubicBezTo>
                  <a:cubicBezTo>
                    <a:pt x="145" y="108"/>
                    <a:pt x="152" y="103"/>
                    <a:pt x="160" y="103"/>
                  </a:cubicBezTo>
                  <a:cubicBezTo>
                    <a:pt x="168" y="103"/>
                    <a:pt x="175" y="109"/>
                    <a:pt x="178" y="116"/>
                  </a:cubicBezTo>
                  <a:cubicBezTo>
                    <a:pt x="226" y="259"/>
                    <a:pt x="226" y="259"/>
                    <a:pt x="226" y="259"/>
                  </a:cubicBezTo>
                  <a:cubicBezTo>
                    <a:pt x="281" y="15"/>
                    <a:pt x="281" y="15"/>
                    <a:pt x="281" y="15"/>
                  </a:cubicBezTo>
                  <a:cubicBezTo>
                    <a:pt x="283" y="6"/>
                    <a:pt x="291" y="0"/>
                    <a:pt x="300" y="0"/>
                  </a:cubicBezTo>
                  <a:cubicBezTo>
                    <a:pt x="300" y="0"/>
                    <a:pt x="300" y="0"/>
                    <a:pt x="300" y="0"/>
                  </a:cubicBezTo>
                  <a:cubicBezTo>
                    <a:pt x="309" y="0"/>
                    <a:pt x="316" y="6"/>
                    <a:pt x="318" y="14"/>
                  </a:cubicBezTo>
                  <a:cubicBezTo>
                    <a:pt x="377" y="268"/>
                    <a:pt x="377" y="268"/>
                    <a:pt x="377" y="268"/>
                  </a:cubicBezTo>
                  <a:cubicBezTo>
                    <a:pt x="422" y="150"/>
                    <a:pt x="422" y="150"/>
                    <a:pt x="422" y="150"/>
                  </a:cubicBezTo>
                  <a:cubicBezTo>
                    <a:pt x="425" y="142"/>
                    <a:pt x="432" y="138"/>
                    <a:pt x="441" y="138"/>
                  </a:cubicBezTo>
                  <a:cubicBezTo>
                    <a:pt x="449" y="138"/>
                    <a:pt x="456" y="143"/>
                    <a:pt x="458" y="151"/>
                  </a:cubicBezTo>
                  <a:cubicBezTo>
                    <a:pt x="512" y="320"/>
                    <a:pt x="512" y="320"/>
                    <a:pt x="512" y="320"/>
                  </a:cubicBezTo>
                  <a:cubicBezTo>
                    <a:pt x="563" y="185"/>
                    <a:pt x="563" y="185"/>
                    <a:pt x="563" y="185"/>
                  </a:cubicBezTo>
                  <a:cubicBezTo>
                    <a:pt x="565" y="178"/>
                    <a:pt x="572" y="173"/>
                    <a:pt x="579" y="172"/>
                  </a:cubicBezTo>
                  <a:cubicBezTo>
                    <a:pt x="587" y="172"/>
                    <a:pt x="594" y="176"/>
                    <a:pt x="597" y="182"/>
                  </a:cubicBezTo>
                  <a:cubicBezTo>
                    <a:pt x="640" y="261"/>
                    <a:pt x="640" y="261"/>
                    <a:pt x="640" y="261"/>
                  </a:cubicBezTo>
                  <a:cubicBezTo>
                    <a:pt x="678" y="214"/>
                    <a:pt x="678" y="214"/>
                    <a:pt x="678" y="214"/>
                  </a:cubicBezTo>
                  <a:cubicBezTo>
                    <a:pt x="682" y="209"/>
                    <a:pt x="687" y="207"/>
                    <a:pt x="693" y="207"/>
                  </a:cubicBezTo>
                  <a:cubicBezTo>
                    <a:pt x="763" y="207"/>
                    <a:pt x="763" y="207"/>
                    <a:pt x="763" y="207"/>
                  </a:cubicBezTo>
                  <a:cubicBezTo>
                    <a:pt x="774" y="207"/>
                    <a:pt x="782" y="215"/>
                    <a:pt x="782" y="226"/>
                  </a:cubicBezTo>
                  <a:cubicBezTo>
                    <a:pt x="782" y="237"/>
                    <a:pt x="774" y="245"/>
                    <a:pt x="763" y="245"/>
                  </a:cubicBezTo>
                  <a:cubicBezTo>
                    <a:pt x="702" y="245"/>
                    <a:pt x="702" y="245"/>
                    <a:pt x="702" y="245"/>
                  </a:cubicBezTo>
                  <a:cubicBezTo>
                    <a:pt x="652" y="307"/>
                    <a:pt x="652" y="307"/>
                    <a:pt x="652" y="307"/>
                  </a:cubicBezTo>
                  <a:cubicBezTo>
                    <a:pt x="648" y="312"/>
                    <a:pt x="641" y="315"/>
                    <a:pt x="635" y="314"/>
                  </a:cubicBezTo>
                  <a:cubicBezTo>
                    <a:pt x="628" y="314"/>
                    <a:pt x="623" y="310"/>
                    <a:pt x="620" y="304"/>
                  </a:cubicBezTo>
                  <a:cubicBezTo>
                    <a:pt x="584" y="238"/>
                    <a:pt x="584" y="238"/>
                    <a:pt x="584" y="238"/>
                  </a:cubicBezTo>
                  <a:cubicBezTo>
                    <a:pt x="529" y="385"/>
                    <a:pt x="529" y="385"/>
                    <a:pt x="529" y="385"/>
                  </a:cubicBezTo>
                  <a:cubicBezTo>
                    <a:pt x="526" y="393"/>
                    <a:pt x="519" y="398"/>
                    <a:pt x="511" y="398"/>
                  </a:cubicBezTo>
                  <a:close/>
                </a:path>
              </a:pathLst>
            </a:custGeom>
            <a:solidFill>
              <a:srgbClr val="294A77"/>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spTree>
  </p:cSld>
  <p:clrMapOvr>
    <a:masterClrMapping/>
  </p:clrMapOvr>
  <p:transition>
    <p:fade/>
  </p:transition>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6" name="Shape 2596"/>
        <p:cNvGrpSpPr/>
        <p:nvPr/>
      </p:nvGrpSpPr>
      <p:grpSpPr>
        <a:xfrm>
          <a:off x="0" y="0"/>
          <a:ext cx="0" cy="0"/>
          <a:chOff x="0" y="0"/>
          <a:chExt cx="0" cy="0"/>
        </a:xfrm>
      </p:grpSpPr>
      <p:sp>
        <p:nvSpPr>
          <p:cNvPr id="2597" name="Google Shape;2597;p24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598" name="Google Shape;2598;p24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599" name="Google Shape;2599;p24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2600" name="Google Shape;2600;p24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Contract Design</a:t>
            </a:r>
            <a:endParaRPr/>
          </a:p>
        </p:txBody>
      </p:sp>
      <p:sp>
        <p:nvSpPr>
          <p:cNvPr id="2601" name="Google Shape;2601;p247"/>
          <p:cNvSpPr/>
          <p:nvPr/>
        </p:nvSpPr>
        <p:spPr>
          <a:xfrm>
            <a:off x="3657598" y="1309604"/>
            <a:ext cx="1368000" cy="627600"/>
          </a:xfrm>
          <a:prstGeom prst="roundRect">
            <a:avLst>
              <a:gd fmla="val 16667" name="adj"/>
            </a:avLst>
          </a:prstGeom>
          <a:solidFill>
            <a:schemeClr val="lt1"/>
          </a:solidFill>
          <a:ln cap="flat" cmpd="sng" w="9525">
            <a:solidFill>
              <a:srgbClr val="BFBFBF"/>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Contract Header</a:t>
            </a:r>
            <a:endParaRPr b="0" i="0" sz="1400" u="none" cap="none" strike="noStrike">
              <a:solidFill>
                <a:srgbClr val="000000"/>
              </a:solidFill>
              <a:latin typeface="Arial"/>
              <a:ea typeface="Arial"/>
              <a:cs typeface="Arial"/>
              <a:sym typeface="Arial"/>
            </a:endParaRPr>
          </a:p>
        </p:txBody>
      </p:sp>
      <p:sp>
        <p:nvSpPr>
          <p:cNvPr id="2602" name="Google Shape;2602;p247"/>
          <p:cNvSpPr/>
          <p:nvPr/>
        </p:nvSpPr>
        <p:spPr>
          <a:xfrm>
            <a:off x="1786542" y="3347627"/>
            <a:ext cx="5094600" cy="9327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2603" name="Google Shape;2603;p247"/>
          <p:cNvCxnSpPr>
            <a:stCxn id="2601" idx="2"/>
            <a:endCxn id="2604" idx="0"/>
          </p:cNvCxnSpPr>
          <p:nvPr/>
        </p:nvCxnSpPr>
        <p:spPr>
          <a:xfrm rot="5400000">
            <a:off x="3288298" y="1524104"/>
            <a:ext cx="640200" cy="1466400"/>
          </a:xfrm>
          <a:prstGeom prst="bentConnector3">
            <a:avLst>
              <a:gd fmla="val 49996" name="adj1"/>
            </a:avLst>
          </a:prstGeom>
          <a:noFill/>
          <a:ln cap="flat" cmpd="sng" w="28575">
            <a:solidFill>
              <a:srgbClr val="3F3F3F"/>
            </a:solidFill>
            <a:prstDash val="solid"/>
            <a:round/>
            <a:headEnd len="sm" w="sm" type="none"/>
            <a:tailEnd len="med" w="med" type="stealth"/>
          </a:ln>
        </p:spPr>
      </p:cxnSp>
      <p:cxnSp>
        <p:nvCxnSpPr>
          <p:cNvPr id="2605" name="Google Shape;2605;p247"/>
          <p:cNvCxnSpPr>
            <a:stCxn id="2601" idx="2"/>
            <a:endCxn id="2606" idx="0"/>
          </p:cNvCxnSpPr>
          <p:nvPr/>
        </p:nvCxnSpPr>
        <p:spPr>
          <a:xfrm flipH="1" rot="-5400000">
            <a:off x="4754698" y="1524104"/>
            <a:ext cx="640200" cy="1466400"/>
          </a:xfrm>
          <a:prstGeom prst="bentConnector3">
            <a:avLst>
              <a:gd fmla="val 49996" name="adj1"/>
            </a:avLst>
          </a:prstGeom>
          <a:noFill/>
          <a:ln cap="flat" cmpd="sng" w="28575">
            <a:solidFill>
              <a:srgbClr val="3F3F3F"/>
            </a:solidFill>
            <a:prstDash val="solid"/>
            <a:round/>
            <a:headEnd len="sm" w="sm" type="none"/>
            <a:tailEnd len="med" w="med" type="stealth"/>
          </a:ln>
        </p:spPr>
      </p:cxnSp>
      <p:cxnSp>
        <p:nvCxnSpPr>
          <p:cNvPr id="2607" name="Google Shape;2607;p247"/>
          <p:cNvCxnSpPr>
            <a:stCxn id="2601" idx="2"/>
            <a:endCxn id="2608" idx="0"/>
          </p:cNvCxnSpPr>
          <p:nvPr/>
        </p:nvCxnSpPr>
        <p:spPr>
          <a:xfrm flipH="1" rot="-5400000">
            <a:off x="4021798" y="2257004"/>
            <a:ext cx="640200" cy="600"/>
          </a:xfrm>
          <a:prstGeom prst="bentConnector3">
            <a:avLst>
              <a:gd fmla="val 49996" name="adj1"/>
            </a:avLst>
          </a:prstGeom>
          <a:noFill/>
          <a:ln cap="flat" cmpd="sng" w="28575">
            <a:solidFill>
              <a:srgbClr val="3F3F3F"/>
            </a:solidFill>
            <a:prstDash val="solid"/>
            <a:round/>
            <a:headEnd len="sm" w="sm" type="none"/>
            <a:tailEnd len="med" w="med" type="stealth"/>
          </a:ln>
        </p:spPr>
      </p:cxnSp>
      <p:sp>
        <p:nvSpPr>
          <p:cNvPr id="2604" name="Google Shape;2604;p247"/>
          <p:cNvSpPr/>
          <p:nvPr/>
        </p:nvSpPr>
        <p:spPr>
          <a:xfrm>
            <a:off x="2316042" y="2577400"/>
            <a:ext cx="1118100" cy="4194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End User</a:t>
            </a:r>
            <a:endParaRPr b="0" i="0" sz="1400" u="none" cap="none" strike="noStrike">
              <a:solidFill>
                <a:schemeClr val="lt1"/>
              </a:solidFill>
              <a:latin typeface="Arial"/>
              <a:ea typeface="Arial"/>
              <a:cs typeface="Arial"/>
              <a:sym typeface="Arial"/>
            </a:endParaRPr>
          </a:p>
        </p:txBody>
      </p:sp>
      <p:sp>
        <p:nvSpPr>
          <p:cNvPr id="2609" name="Google Shape;2609;p247"/>
          <p:cNvSpPr/>
          <p:nvPr/>
        </p:nvSpPr>
        <p:spPr>
          <a:xfrm>
            <a:off x="2339860"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0" name="Google Shape;2610;p247"/>
          <p:cNvSpPr/>
          <p:nvPr/>
        </p:nvSpPr>
        <p:spPr>
          <a:xfrm>
            <a:off x="2635135"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1" name="Google Shape;2611;p247"/>
          <p:cNvSpPr/>
          <p:nvPr/>
        </p:nvSpPr>
        <p:spPr>
          <a:xfrm>
            <a:off x="2930410"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2" name="Google Shape;2612;p247"/>
          <p:cNvSpPr/>
          <p:nvPr/>
        </p:nvSpPr>
        <p:spPr>
          <a:xfrm>
            <a:off x="3228860"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cxnSp>
        <p:nvCxnSpPr>
          <p:cNvPr id="2613" name="Google Shape;2613;p247"/>
          <p:cNvCxnSpPr>
            <a:endCxn id="2609" idx="0"/>
          </p:cNvCxnSpPr>
          <p:nvPr/>
        </p:nvCxnSpPr>
        <p:spPr>
          <a:xfrm rot="5400000">
            <a:off x="2348260" y="3281278"/>
            <a:ext cx="610200" cy="4440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14" name="Google Shape;2614;p247"/>
          <p:cNvCxnSpPr>
            <a:endCxn id="2610" idx="0"/>
          </p:cNvCxnSpPr>
          <p:nvPr/>
        </p:nvCxnSpPr>
        <p:spPr>
          <a:xfrm rot="5400000">
            <a:off x="2495785" y="3429028"/>
            <a:ext cx="610200" cy="1485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15" name="Google Shape;2615;p247"/>
          <p:cNvCxnSpPr>
            <a:endCxn id="2611" idx="0"/>
          </p:cNvCxnSpPr>
          <p:nvPr/>
        </p:nvCxnSpPr>
        <p:spPr>
          <a:xfrm flipH="1" rot="-5400000">
            <a:off x="2643460" y="3429928"/>
            <a:ext cx="610200" cy="1467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16" name="Google Shape;2616;p247"/>
          <p:cNvCxnSpPr>
            <a:stCxn id="2604" idx="2"/>
            <a:endCxn id="2612" idx="0"/>
          </p:cNvCxnSpPr>
          <p:nvPr/>
        </p:nvCxnSpPr>
        <p:spPr>
          <a:xfrm flipH="1" rot="-5400000">
            <a:off x="2691942" y="3179950"/>
            <a:ext cx="811500" cy="445200"/>
          </a:xfrm>
          <a:prstGeom prst="bentConnector3">
            <a:avLst>
              <a:gd fmla="val 62422" name="adj1"/>
            </a:avLst>
          </a:prstGeom>
          <a:noFill/>
          <a:ln cap="flat" cmpd="sng" w="28575">
            <a:solidFill>
              <a:srgbClr val="3F3F3F"/>
            </a:solidFill>
            <a:prstDash val="solid"/>
            <a:round/>
            <a:headEnd len="sm" w="sm" type="none"/>
            <a:tailEnd len="med" w="med" type="stealth"/>
          </a:ln>
        </p:spPr>
      </p:cxnSp>
      <p:sp>
        <p:nvSpPr>
          <p:cNvPr id="2608" name="Google Shape;2608;p247"/>
          <p:cNvSpPr/>
          <p:nvPr/>
        </p:nvSpPr>
        <p:spPr>
          <a:xfrm>
            <a:off x="3783233" y="2577400"/>
            <a:ext cx="1118100" cy="4194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End User</a:t>
            </a:r>
            <a:endParaRPr b="0" i="0" sz="1400" u="none" cap="none" strike="noStrike">
              <a:solidFill>
                <a:schemeClr val="lt1"/>
              </a:solidFill>
              <a:latin typeface="Arial"/>
              <a:ea typeface="Arial"/>
              <a:cs typeface="Arial"/>
              <a:sym typeface="Arial"/>
            </a:endParaRPr>
          </a:p>
        </p:txBody>
      </p:sp>
      <p:sp>
        <p:nvSpPr>
          <p:cNvPr id="2617" name="Google Shape;2617;p247"/>
          <p:cNvSpPr/>
          <p:nvPr/>
        </p:nvSpPr>
        <p:spPr>
          <a:xfrm>
            <a:off x="3806043"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8" name="Google Shape;2618;p247"/>
          <p:cNvSpPr/>
          <p:nvPr/>
        </p:nvSpPr>
        <p:spPr>
          <a:xfrm>
            <a:off x="4101318"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9" name="Google Shape;2619;p247"/>
          <p:cNvSpPr/>
          <p:nvPr/>
        </p:nvSpPr>
        <p:spPr>
          <a:xfrm>
            <a:off x="4396593"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20" name="Google Shape;2620;p247"/>
          <p:cNvSpPr/>
          <p:nvPr/>
        </p:nvSpPr>
        <p:spPr>
          <a:xfrm>
            <a:off x="4695043"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cxnSp>
        <p:nvCxnSpPr>
          <p:cNvPr id="2621" name="Google Shape;2621;p247"/>
          <p:cNvCxnSpPr>
            <a:endCxn id="2617" idx="0"/>
          </p:cNvCxnSpPr>
          <p:nvPr/>
        </p:nvCxnSpPr>
        <p:spPr>
          <a:xfrm rot="5400000">
            <a:off x="3814893" y="3280828"/>
            <a:ext cx="610200" cy="4449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22" name="Google Shape;2622;p247"/>
          <p:cNvCxnSpPr>
            <a:endCxn id="2618" idx="0"/>
          </p:cNvCxnSpPr>
          <p:nvPr/>
        </p:nvCxnSpPr>
        <p:spPr>
          <a:xfrm rot="5400000">
            <a:off x="3962568" y="3428428"/>
            <a:ext cx="610200" cy="1497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23" name="Google Shape;2623;p247"/>
          <p:cNvCxnSpPr>
            <a:endCxn id="2619" idx="0"/>
          </p:cNvCxnSpPr>
          <p:nvPr/>
        </p:nvCxnSpPr>
        <p:spPr>
          <a:xfrm flipH="1" rot="-5400000">
            <a:off x="4110093" y="3430378"/>
            <a:ext cx="610200" cy="1458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24" name="Google Shape;2624;p247"/>
          <p:cNvCxnSpPr>
            <a:stCxn id="2608" idx="2"/>
            <a:endCxn id="2620" idx="0"/>
          </p:cNvCxnSpPr>
          <p:nvPr/>
        </p:nvCxnSpPr>
        <p:spPr>
          <a:xfrm flipH="1" rot="-5400000">
            <a:off x="4158683" y="3180400"/>
            <a:ext cx="811500" cy="444300"/>
          </a:xfrm>
          <a:prstGeom prst="bentConnector3">
            <a:avLst>
              <a:gd fmla="val 62422" name="adj1"/>
            </a:avLst>
          </a:prstGeom>
          <a:noFill/>
          <a:ln cap="flat" cmpd="sng" w="28575">
            <a:solidFill>
              <a:srgbClr val="3F3F3F"/>
            </a:solidFill>
            <a:prstDash val="solid"/>
            <a:round/>
            <a:headEnd len="sm" w="sm" type="none"/>
            <a:tailEnd len="med" w="med" type="stealth"/>
          </a:ln>
        </p:spPr>
      </p:cxnSp>
      <p:sp>
        <p:nvSpPr>
          <p:cNvPr id="2606" name="Google Shape;2606;p247"/>
          <p:cNvSpPr/>
          <p:nvPr/>
        </p:nvSpPr>
        <p:spPr>
          <a:xfrm>
            <a:off x="5248947" y="2577400"/>
            <a:ext cx="1118100" cy="4194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End User</a:t>
            </a:r>
            <a:endParaRPr b="0" i="0" sz="1400" u="none" cap="none" strike="noStrike">
              <a:solidFill>
                <a:schemeClr val="lt1"/>
              </a:solidFill>
              <a:latin typeface="Arial"/>
              <a:ea typeface="Arial"/>
              <a:cs typeface="Arial"/>
              <a:sym typeface="Arial"/>
            </a:endParaRPr>
          </a:p>
        </p:txBody>
      </p:sp>
      <p:sp>
        <p:nvSpPr>
          <p:cNvPr id="2625" name="Google Shape;2625;p247"/>
          <p:cNvSpPr/>
          <p:nvPr/>
        </p:nvSpPr>
        <p:spPr>
          <a:xfrm>
            <a:off x="5272765"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26" name="Google Shape;2626;p247"/>
          <p:cNvSpPr/>
          <p:nvPr/>
        </p:nvSpPr>
        <p:spPr>
          <a:xfrm>
            <a:off x="5568040"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27" name="Google Shape;2627;p247"/>
          <p:cNvSpPr/>
          <p:nvPr/>
        </p:nvSpPr>
        <p:spPr>
          <a:xfrm>
            <a:off x="5863315"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28" name="Google Shape;2628;p247"/>
          <p:cNvSpPr/>
          <p:nvPr/>
        </p:nvSpPr>
        <p:spPr>
          <a:xfrm>
            <a:off x="6161765" y="3808378"/>
            <a:ext cx="183000" cy="1371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cxnSp>
        <p:nvCxnSpPr>
          <p:cNvPr id="2629" name="Google Shape;2629;p247"/>
          <p:cNvCxnSpPr>
            <a:endCxn id="2625" idx="0"/>
          </p:cNvCxnSpPr>
          <p:nvPr/>
        </p:nvCxnSpPr>
        <p:spPr>
          <a:xfrm rot="5400000">
            <a:off x="5281165" y="3281278"/>
            <a:ext cx="610200" cy="4440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30" name="Google Shape;2630;p247"/>
          <p:cNvCxnSpPr>
            <a:endCxn id="2626" idx="0"/>
          </p:cNvCxnSpPr>
          <p:nvPr/>
        </p:nvCxnSpPr>
        <p:spPr>
          <a:xfrm rot="5400000">
            <a:off x="5428690" y="3429028"/>
            <a:ext cx="610200" cy="1485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31" name="Google Shape;2631;p247"/>
          <p:cNvCxnSpPr>
            <a:endCxn id="2627" idx="0"/>
          </p:cNvCxnSpPr>
          <p:nvPr/>
        </p:nvCxnSpPr>
        <p:spPr>
          <a:xfrm flipH="1" rot="-5400000">
            <a:off x="5576365" y="3429928"/>
            <a:ext cx="610200" cy="146700"/>
          </a:xfrm>
          <a:prstGeom prst="bentConnector3">
            <a:avLst>
              <a:gd fmla="val 50003" name="adj1"/>
            </a:avLst>
          </a:prstGeom>
          <a:noFill/>
          <a:ln cap="flat" cmpd="sng" w="28575">
            <a:solidFill>
              <a:srgbClr val="3F3F3F"/>
            </a:solidFill>
            <a:prstDash val="solid"/>
            <a:round/>
            <a:headEnd len="sm" w="sm" type="none"/>
            <a:tailEnd len="med" w="med" type="stealth"/>
          </a:ln>
        </p:spPr>
      </p:cxnSp>
      <p:cxnSp>
        <p:nvCxnSpPr>
          <p:cNvPr id="2632" name="Google Shape;2632;p247"/>
          <p:cNvCxnSpPr>
            <a:stCxn id="2606" idx="2"/>
            <a:endCxn id="2628" idx="0"/>
          </p:cNvCxnSpPr>
          <p:nvPr/>
        </p:nvCxnSpPr>
        <p:spPr>
          <a:xfrm flipH="1" rot="-5400000">
            <a:off x="5624847" y="3179950"/>
            <a:ext cx="811500" cy="445200"/>
          </a:xfrm>
          <a:prstGeom prst="bentConnector3">
            <a:avLst>
              <a:gd fmla="val 62422" name="adj1"/>
            </a:avLst>
          </a:prstGeom>
          <a:noFill/>
          <a:ln cap="flat" cmpd="sng" w="28575">
            <a:solidFill>
              <a:srgbClr val="3F3F3F"/>
            </a:solidFill>
            <a:prstDash val="solid"/>
            <a:round/>
            <a:headEnd len="sm" w="sm" type="none"/>
            <a:tailEnd len="med" w="med" type="stealth"/>
          </a:ln>
        </p:spPr>
      </p:cxnSp>
      <p:sp>
        <p:nvSpPr>
          <p:cNvPr id="2633" name="Google Shape;2633;p247"/>
          <p:cNvSpPr/>
          <p:nvPr/>
        </p:nvSpPr>
        <p:spPr>
          <a:xfrm>
            <a:off x="3814373" y="4001490"/>
            <a:ext cx="10407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Item Detail</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7" name="Shape 2637"/>
        <p:cNvGrpSpPr/>
        <p:nvPr/>
      </p:nvGrpSpPr>
      <p:grpSpPr>
        <a:xfrm>
          <a:off x="0" y="0"/>
          <a:ext cx="0" cy="0"/>
          <a:chOff x="0" y="0"/>
          <a:chExt cx="0" cy="0"/>
        </a:xfrm>
      </p:grpSpPr>
      <p:sp>
        <p:nvSpPr>
          <p:cNvPr id="2638" name="Google Shape;2638;p24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639" name="Google Shape;2639;p24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Overview</a:t>
            </a:r>
            <a:endParaRPr/>
          </a:p>
        </p:txBody>
      </p:sp>
      <p:sp>
        <p:nvSpPr>
          <p:cNvPr id="2640" name="Google Shape;2640;p24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Contract Design</a:t>
            </a:r>
            <a:endParaRPr/>
          </a:p>
        </p:txBody>
      </p:sp>
      <p:sp>
        <p:nvSpPr>
          <p:cNvPr id="2641" name="Google Shape;2641;p248"/>
          <p:cNvSpPr/>
          <p:nvPr/>
        </p:nvSpPr>
        <p:spPr>
          <a:xfrm>
            <a:off x="1131379" y="1309606"/>
            <a:ext cx="2898300" cy="426300"/>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Service Contracts</a:t>
            </a:r>
            <a:endParaRPr b="0" i="0" sz="1400" u="none" cap="none" strike="noStrike">
              <a:solidFill>
                <a:schemeClr val="lt1"/>
              </a:solidFill>
              <a:latin typeface="Arial"/>
              <a:ea typeface="Arial"/>
              <a:cs typeface="Arial"/>
              <a:sym typeface="Arial"/>
            </a:endParaRPr>
          </a:p>
        </p:txBody>
      </p:sp>
      <p:sp>
        <p:nvSpPr>
          <p:cNvPr id="2642" name="Google Shape;2642;p248"/>
          <p:cNvSpPr/>
          <p:nvPr/>
        </p:nvSpPr>
        <p:spPr>
          <a:xfrm>
            <a:off x="1154626" y="1751308"/>
            <a:ext cx="2867100" cy="2588100"/>
          </a:xfrm>
          <a:prstGeom prst="roundRect">
            <a:avLst>
              <a:gd fmla="val 2117" name="adj"/>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Customer Defaults</a:t>
            </a:r>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Service Type Defaults</a:t>
            </a:r>
            <a:endParaRPr/>
          </a:p>
          <a:p>
            <a:pPr indent="0" lvl="0" marL="0" marR="0" rtl="0" algn="ctr">
              <a:lnSpc>
                <a:spcPct val="100000"/>
              </a:lnSpc>
              <a:spcBef>
                <a:spcPts val="0"/>
              </a:spcBef>
              <a:spcAft>
                <a:spcPts val="0"/>
              </a:spcAft>
              <a:buNone/>
            </a:pPr>
            <a:r>
              <a:rPr b="0" i="0" lang="en" sz="1400" u="none" cap="none" strike="noStrike">
                <a:solidFill>
                  <a:srgbClr val="FFC000"/>
                </a:solidFill>
                <a:latin typeface="Arial"/>
                <a:ea typeface="Arial"/>
                <a:cs typeface="Arial"/>
                <a:sym typeface="Arial"/>
              </a:rPr>
              <a:t>End Users</a:t>
            </a:r>
            <a:endParaRPr/>
          </a:p>
          <a:p>
            <a:pPr indent="0" lvl="0" marL="0" marR="0" rtl="0" algn="ctr">
              <a:lnSpc>
                <a:spcPct val="100000"/>
              </a:lnSpc>
              <a:spcBef>
                <a:spcPts val="0"/>
              </a:spcBef>
              <a:spcAft>
                <a:spcPts val="0"/>
              </a:spcAft>
              <a:buNone/>
            </a:pPr>
            <a:r>
              <a:rPr b="0" i="0" lang="en" sz="1400" u="none" cap="none" strike="noStrike">
                <a:solidFill>
                  <a:schemeClr val="accent3"/>
                </a:solidFill>
                <a:latin typeface="Arial"/>
                <a:ea typeface="Arial"/>
                <a:cs typeface="Arial"/>
                <a:sym typeface="Arial"/>
              </a:rPr>
              <a:t>Line Items</a:t>
            </a:r>
            <a:endParaRPr b="0" i="0" sz="1400" u="none" cap="none" strike="noStrike">
              <a:solidFill>
                <a:schemeClr val="accent3"/>
              </a:solidFill>
              <a:latin typeface="Arial"/>
              <a:ea typeface="Arial"/>
              <a:cs typeface="Arial"/>
              <a:sym typeface="Arial"/>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Billing Information</a:t>
            </a:r>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Contract-wide Limits</a:t>
            </a:r>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Contract-wide Additional Charges</a:t>
            </a:r>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Tax Information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Price Totals</a:t>
            </a:r>
            <a:endParaRPr/>
          </a:p>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Notes</a:t>
            </a:r>
            <a:endParaRPr/>
          </a:p>
        </p:txBody>
      </p:sp>
      <p:sp>
        <p:nvSpPr>
          <p:cNvPr id="2643" name="Google Shape;2643;p248"/>
          <p:cNvSpPr/>
          <p:nvPr/>
        </p:nvSpPr>
        <p:spPr>
          <a:xfrm>
            <a:off x="5274590" y="694839"/>
            <a:ext cx="2898300" cy="426300"/>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End Users</a:t>
            </a:r>
            <a:endParaRPr b="0" i="0" sz="1400" u="none" cap="none" strike="noStrike">
              <a:solidFill>
                <a:schemeClr val="lt1"/>
              </a:solidFill>
              <a:latin typeface="Arial"/>
              <a:ea typeface="Arial"/>
              <a:cs typeface="Arial"/>
              <a:sym typeface="Arial"/>
            </a:endParaRPr>
          </a:p>
        </p:txBody>
      </p:sp>
      <p:sp>
        <p:nvSpPr>
          <p:cNvPr id="2644" name="Google Shape;2644;p248"/>
          <p:cNvSpPr/>
          <p:nvPr/>
        </p:nvSpPr>
        <p:spPr>
          <a:xfrm>
            <a:off x="5297837" y="1136541"/>
            <a:ext cx="2867100" cy="1064100"/>
          </a:xfrm>
          <a:prstGeom prst="roundRect">
            <a:avLst>
              <a:gd fmla="val 2117" name="adj"/>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Addresses &amp; Defaults Limits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PM Schedules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End User Additional Charges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End User Totals</a:t>
            </a:r>
            <a:endParaRPr/>
          </a:p>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2645" name="Google Shape;2645;p248"/>
          <p:cNvSpPr/>
          <p:nvPr/>
        </p:nvSpPr>
        <p:spPr>
          <a:xfrm>
            <a:off x="5303004" y="2621796"/>
            <a:ext cx="2898300" cy="426300"/>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Line Items</a:t>
            </a:r>
            <a:endParaRPr b="0" i="0" sz="1400" u="none" cap="none" strike="noStrike">
              <a:solidFill>
                <a:schemeClr val="lt1"/>
              </a:solidFill>
              <a:latin typeface="Arial"/>
              <a:ea typeface="Arial"/>
              <a:cs typeface="Arial"/>
              <a:sym typeface="Arial"/>
            </a:endParaRPr>
          </a:p>
        </p:txBody>
      </p:sp>
      <p:sp>
        <p:nvSpPr>
          <p:cNvPr id="2646" name="Google Shape;2646;p248"/>
          <p:cNvSpPr/>
          <p:nvPr/>
        </p:nvSpPr>
        <p:spPr>
          <a:xfrm>
            <a:off x="5326251" y="3063497"/>
            <a:ext cx="2867100" cy="1702200"/>
          </a:xfrm>
          <a:prstGeom prst="roundRect">
            <a:avLst>
              <a:gd fmla="val 2117" name="adj"/>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Item Information and Prices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Billing Cycle</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Start/End Dates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PM Schedules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Line Item Limits</a:t>
            </a:r>
            <a:endParaRPr/>
          </a:p>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Notes</a:t>
            </a:r>
            <a:endParaRPr/>
          </a:p>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2647" name="Google Shape;2647;p248"/>
          <p:cNvCxnSpPr>
            <a:endCxn id="2644" idx="1"/>
          </p:cNvCxnSpPr>
          <p:nvPr/>
        </p:nvCxnSpPr>
        <p:spPr>
          <a:xfrm flipH="1" rot="10800000">
            <a:off x="3215837" y="1668591"/>
            <a:ext cx="2082000" cy="857700"/>
          </a:xfrm>
          <a:prstGeom prst="bentConnector3">
            <a:avLst>
              <a:gd fmla="val 69356" name="adj1"/>
            </a:avLst>
          </a:prstGeom>
          <a:noFill/>
          <a:ln cap="flat" cmpd="sng" w="28575">
            <a:solidFill>
              <a:srgbClr val="FFC000"/>
            </a:solidFill>
            <a:prstDash val="solid"/>
            <a:round/>
            <a:headEnd len="sm" w="sm" type="none"/>
            <a:tailEnd len="med" w="med" type="stealth"/>
          </a:ln>
        </p:spPr>
      </p:cxnSp>
      <p:cxnSp>
        <p:nvCxnSpPr>
          <p:cNvPr id="2648" name="Google Shape;2648;p248"/>
          <p:cNvCxnSpPr>
            <a:endCxn id="2646" idx="1"/>
          </p:cNvCxnSpPr>
          <p:nvPr/>
        </p:nvCxnSpPr>
        <p:spPr>
          <a:xfrm>
            <a:off x="3223551" y="2735297"/>
            <a:ext cx="2102700" cy="1179300"/>
          </a:xfrm>
          <a:prstGeom prst="bentConnector3">
            <a:avLst>
              <a:gd fmla="val 67691" name="adj1"/>
            </a:avLst>
          </a:prstGeom>
          <a:noFill/>
          <a:ln cap="flat" cmpd="sng" w="28575">
            <a:solidFill>
              <a:srgbClr val="92D050"/>
            </a:solidFill>
            <a:prstDash val="solid"/>
            <a:round/>
            <a:headEnd len="sm" w="sm" type="none"/>
            <a:tailEnd len="med" w="med" type="stealth"/>
          </a:ln>
        </p:spPr>
      </p:cxnSp>
    </p:spTree>
  </p:cSld>
  <p:clrMapOvr>
    <a:masterClrMapping/>
  </p:clrMapOvr>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2" name="Shape 2652"/>
        <p:cNvGrpSpPr/>
        <p:nvPr/>
      </p:nvGrpSpPr>
      <p:grpSpPr>
        <a:xfrm>
          <a:off x="0" y="0"/>
          <a:ext cx="0" cy="0"/>
          <a:chOff x="0" y="0"/>
          <a:chExt cx="0" cy="0"/>
        </a:xfrm>
      </p:grpSpPr>
      <p:sp>
        <p:nvSpPr>
          <p:cNvPr id="2653" name="Google Shape;2653;p24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Service Contracts</a:t>
            </a:r>
            <a:endParaRPr/>
          </a:p>
        </p:txBody>
      </p:sp>
      <p:sp>
        <p:nvSpPr>
          <p:cNvPr id="2654" name="Google Shape;2654;p24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655" name="Google Shape;2655;p249"/>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656" name="Google Shape;2656;p249"/>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0" name="Shape 2660"/>
        <p:cNvGrpSpPr/>
        <p:nvPr/>
      </p:nvGrpSpPr>
      <p:grpSpPr>
        <a:xfrm>
          <a:off x="0" y="0"/>
          <a:ext cx="0" cy="0"/>
          <a:chOff x="0" y="0"/>
          <a:chExt cx="0" cy="0"/>
        </a:xfrm>
      </p:grpSpPr>
      <p:sp>
        <p:nvSpPr>
          <p:cNvPr id="2661" name="Google Shape;2661;p25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Log in to the Web UI and select one of the Service roles</a:t>
            </a:r>
            <a:endParaRPr/>
          </a:p>
          <a:p>
            <a:pPr indent="-361950" lvl="0" marL="457200" rtl="0" algn="l">
              <a:lnSpc>
                <a:spcPct val="95000"/>
              </a:lnSpc>
              <a:spcBef>
                <a:spcPts val="0"/>
              </a:spcBef>
              <a:spcAft>
                <a:spcPts val="0"/>
              </a:spcAft>
              <a:buSzPts val="2100"/>
              <a:buNone/>
            </a:pPr>
            <a:r>
              <a:t/>
            </a:r>
            <a:endParaRPr/>
          </a:p>
        </p:txBody>
      </p:sp>
      <p:sp>
        <p:nvSpPr>
          <p:cNvPr id="2662" name="Google Shape;2662;p25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663" name="Google Shape;2663;p25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664" name="Google Shape;2664;p25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How to Access Service Contracts</a:t>
            </a:r>
            <a:endParaRPr/>
          </a:p>
        </p:txBody>
      </p:sp>
      <p:pic>
        <p:nvPicPr>
          <p:cNvPr id="2665" name="Google Shape;2665;p250"/>
          <p:cNvPicPr preferRelativeResize="0"/>
          <p:nvPr/>
        </p:nvPicPr>
        <p:blipFill rotWithShape="1">
          <a:blip r:embed="rId3">
            <a:alphaModFix/>
          </a:blip>
          <a:srcRect b="0" l="0" r="0" t="0"/>
          <a:stretch/>
        </p:blipFill>
        <p:spPr>
          <a:xfrm>
            <a:off x="627681" y="1551815"/>
            <a:ext cx="7890253" cy="2176011"/>
          </a:xfrm>
          <a:prstGeom prst="rect">
            <a:avLst/>
          </a:prstGeom>
          <a:noFill/>
          <a:ln cap="flat" cmpd="sng" w="9525">
            <a:solidFill>
              <a:schemeClr val="accent1"/>
            </a:solidFill>
            <a:prstDash val="solid"/>
            <a:miter lim="800000"/>
            <a:headEnd len="sm" w="sm" type="none"/>
            <a:tailEnd len="sm" w="sm" type="none"/>
          </a:ln>
        </p:spPr>
      </p:pic>
      <p:sp>
        <p:nvSpPr>
          <p:cNvPr id="2666" name="Google Shape;2666;p250"/>
          <p:cNvSpPr/>
          <p:nvPr/>
        </p:nvSpPr>
        <p:spPr>
          <a:xfrm>
            <a:off x="1353157" y="1563056"/>
            <a:ext cx="1304700" cy="2736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67" name="Google Shape;2667;p250"/>
          <p:cNvSpPr/>
          <p:nvPr/>
        </p:nvSpPr>
        <p:spPr>
          <a:xfrm>
            <a:off x="6279035" y="2038027"/>
            <a:ext cx="1230000" cy="2298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1" name="Shape 2671"/>
        <p:cNvGrpSpPr/>
        <p:nvPr/>
      </p:nvGrpSpPr>
      <p:grpSpPr>
        <a:xfrm>
          <a:off x="0" y="0"/>
          <a:ext cx="0" cy="0"/>
          <a:chOff x="0" y="0"/>
          <a:chExt cx="0" cy="0"/>
        </a:xfrm>
      </p:grpSpPr>
      <p:sp>
        <p:nvSpPr>
          <p:cNvPr id="2672" name="Google Shape;2672;p25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673" name="Google Shape;2673;p25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674" name="Google Shape;2674;p25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675" name="Google Shape;2675;p25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Contracts Hybrid Browse</a:t>
            </a:r>
            <a:endParaRPr/>
          </a:p>
        </p:txBody>
      </p:sp>
      <p:pic>
        <p:nvPicPr>
          <p:cNvPr id="2676" name="Google Shape;2676;p251"/>
          <p:cNvPicPr preferRelativeResize="0"/>
          <p:nvPr/>
        </p:nvPicPr>
        <p:blipFill rotWithShape="1">
          <a:blip r:embed="rId3">
            <a:alphaModFix/>
          </a:blip>
          <a:srcRect b="0" l="0" r="0" t="0"/>
          <a:stretch/>
        </p:blipFill>
        <p:spPr>
          <a:xfrm>
            <a:off x="317715" y="1020802"/>
            <a:ext cx="8516318" cy="381467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0" name="Shape 2680"/>
        <p:cNvGrpSpPr/>
        <p:nvPr/>
      </p:nvGrpSpPr>
      <p:grpSpPr>
        <a:xfrm>
          <a:off x="0" y="0"/>
          <a:ext cx="0" cy="0"/>
          <a:chOff x="0" y="0"/>
          <a:chExt cx="0" cy="0"/>
        </a:xfrm>
      </p:grpSpPr>
      <p:sp>
        <p:nvSpPr>
          <p:cNvPr id="2681" name="Google Shape;2681;p25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682" name="Google Shape;2682;p25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683" name="Google Shape;2683;p25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684" name="Google Shape;2684;p25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Header</a:t>
            </a:r>
            <a:endParaRPr/>
          </a:p>
        </p:txBody>
      </p:sp>
      <p:pic>
        <p:nvPicPr>
          <p:cNvPr id="2685" name="Google Shape;2685;p252"/>
          <p:cNvPicPr preferRelativeResize="0"/>
          <p:nvPr/>
        </p:nvPicPr>
        <p:blipFill rotWithShape="1">
          <a:blip r:embed="rId3">
            <a:alphaModFix/>
          </a:blip>
          <a:srcRect b="0" l="0" r="0" t="0"/>
          <a:stretch/>
        </p:blipFill>
        <p:spPr>
          <a:xfrm>
            <a:off x="309967" y="1019619"/>
            <a:ext cx="8531818" cy="381829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9" name="Shape 2689"/>
        <p:cNvGrpSpPr/>
        <p:nvPr/>
      </p:nvGrpSpPr>
      <p:grpSpPr>
        <a:xfrm>
          <a:off x="0" y="0"/>
          <a:ext cx="0" cy="0"/>
          <a:chOff x="0" y="0"/>
          <a:chExt cx="0" cy="0"/>
        </a:xfrm>
      </p:grpSpPr>
      <p:sp>
        <p:nvSpPr>
          <p:cNvPr id="2690" name="Google Shape;2690;p25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691" name="Google Shape;2691;p25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692" name="Google Shape;2692;p25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693" name="Google Shape;2693;p25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End Users &amp; Lines Grids</a:t>
            </a:r>
            <a:endParaRPr/>
          </a:p>
        </p:txBody>
      </p:sp>
      <p:pic>
        <p:nvPicPr>
          <p:cNvPr id="2694" name="Google Shape;2694;p253"/>
          <p:cNvPicPr preferRelativeResize="0"/>
          <p:nvPr/>
        </p:nvPicPr>
        <p:blipFill rotWithShape="1">
          <a:blip r:embed="rId3">
            <a:alphaModFix/>
          </a:blip>
          <a:srcRect b="0" l="0" r="0" t="0"/>
          <a:stretch/>
        </p:blipFill>
        <p:spPr>
          <a:xfrm>
            <a:off x="322238" y="1023395"/>
            <a:ext cx="8511797" cy="3813881"/>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8" name="Shape 2698"/>
        <p:cNvGrpSpPr/>
        <p:nvPr/>
      </p:nvGrpSpPr>
      <p:grpSpPr>
        <a:xfrm>
          <a:off x="0" y="0"/>
          <a:ext cx="0" cy="0"/>
          <a:chOff x="0" y="0"/>
          <a:chExt cx="0" cy="0"/>
        </a:xfrm>
      </p:grpSpPr>
      <p:sp>
        <p:nvSpPr>
          <p:cNvPr id="2699" name="Google Shape;2699;p254"/>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Add any existing end user into the End Users grid to make it supported by this contract</a:t>
            </a:r>
            <a:endParaRPr/>
          </a:p>
          <a:p>
            <a:pPr indent="-342900" lvl="1" marL="914400" rtl="0" algn="l">
              <a:lnSpc>
                <a:spcPct val="95000"/>
              </a:lnSpc>
              <a:spcBef>
                <a:spcPts val="500"/>
              </a:spcBef>
              <a:spcAft>
                <a:spcPts val="0"/>
              </a:spcAft>
              <a:buSzPts val="1800"/>
              <a:buChar char="–"/>
            </a:pPr>
            <a:r>
              <a:rPr lang="en"/>
              <a:t>Provide the defaults for any line item belonging to this end user (Currency, Billing Cycle, Start/End Date, Blanket, etc.)</a:t>
            </a:r>
            <a:endParaRPr/>
          </a:p>
          <a:p>
            <a:pPr indent="-342900" lvl="1" marL="914400" rtl="0" algn="l">
              <a:lnSpc>
                <a:spcPct val="95000"/>
              </a:lnSpc>
              <a:spcBef>
                <a:spcPts val="500"/>
              </a:spcBef>
              <a:spcAft>
                <a:spcPts val="0"/>
              </a:spcAft>
              <a:buSzPts val="1800"/>
              <a:buChar char="–"/>
            </a:pPr>
            <a:r>
              <a:rPr lang="en"/>
              <a:t>Coverage Limits can be defined on the end user level</a:t>
            </a:r>
            <a:endParaRPr/>
          </a:p>
          <a:p>
            <a:pPr indent="-228600" lvl="1" marL="914400" rtl="0" algn="l">
              <a:lnSpc>
                <a:spcPct val="95000"/>
              </a:lnSpc>
              <a:spcBef>
                <a:spcPts val="500"/>
              </a:spcBef>
              <a:spcAft>
                <a:spcPts val="0"/>
              </a:spcAft>
              <a:buSzPts val="1800"/>
              <a:buNone/>
            </a:pPr>
            <a:r>
              <a:t/>
            </a:r>
            <a:endParaRPr/>
          </a:p>
          <a:p>
            <a:pPr indent="-361950" lvl="0" marL="457200" rtl="0" algn="l">
              <a:lnSpc>
                <a:spcPct val="95000"/>
              </a:lnSpc>
              <a:spcBef>
                <a:spcPts val="0"/>
              </a:spcBef>
              <a:spcAft>
                <a:spcPts val="0"/>
              </a:spcAft>
              <a:buSzPts val="2100"/>
              <a:buChar char="•"/>
            </a:pPr>
            <a:r>
              <a:rPr lang="en"/>
              <a:t>Previously in EE, the end user line must be added prior to adding an item line. Now in Adaptive UX, users are allowed to directly add the line item, and if the associated end user has not been added to the contract, the system creates the end user line automatically.</a:t>
            </a:r>
            <a:endParaRPr/>
          </a:p>
        </p:txBody>
      </p:sp>
      <p:sp>
        <p:nvSpPr>
          <p:cNvPr id="2700" name="Google Shape;2700;p25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01" name="Google Shape;2701;p25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02" name="Google Shape;2702;p25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End Users &amp; Lines Grids</a:t>
            </a:r>
            <a:endParaRP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6" name="Shape 2706"/>
        <p:cNvGrpSpPr/>
        <p:nvPr/>
      </p:nvGrpSpPr>
      <p:grpSpPr>
        <a:xfrm>
          <a:off x="0" y="0"/>
          <a:ext cx="0" cy="0"/>
          <a:chOff x="0" y="0"/>
          <a:chExt cx="0" cy="0"/>
        </a:xfrm>
      </p:grpSpPr>
      <p:sp>
        <p:nvSpPr>
          <p:cNvPr id="2707" name="Google Shape;2707;p25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08" name="Google Shape;2708;p25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09" name="Google Shape;2709;p25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10" name="Google Shape;2710;p25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Contract Line Detail</a:t>
            </a:r>
            <a:endParaRPr/>
          </a:p>
        </p:txBody>
      </p:sp>
      <p:pic>
        <p:nvPicPr>
          <p:cNvPr id="2711" name="Google Shape;2711;p255"/>
          <p:cNvPicPr preferRelativeResize="0"/>
          <p:nvPr/>
        </p:nvPicPr>
        <p:blipFill rotWithShape="1">
          <a:blip r:embed="rId3">
            <a:alphaModFix/>
          </a:blip>
          <a:srcRect b="0" l="0" r="0" t="0"/>
          <a:stretch/>
        </p:blipFill>
        <p:spPr>
          <a:xfrm>
            <a:off x="321643" y="1026059"/>
            <a:ext cx="8520137" cy="3813839"/>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Google Shape;359;p58"/>
          <p:cNvSpPr txBox="1"/>
          <p:nvPr>
            <p:ph idx="2" type="body"/>
          </p:nvPr>
        </p:nvSpPr>
        <p:spPr>
          <a:xfrm>
            <a:off x="210000" y="93150"/>
            <a:ext cx="8494500" cy="4761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300"/>
              </a:spcBef>
              <a:spcAft>
                <a:spcPts val="0"/>
              </a:spcAft>
              <a:buNone/>
            </a:pPr>
            <a:r>
              <a:rPr lang="en" sz="1100">
                <a:solidFill>
                  <a:srgbClr val="141414"/>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QAD and MFG/PRO are registered trademarks of QAD Inc. The QAD logo is a trademark of QAD Inc.</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None/>
            </a:pPr>
            <a:r>
              <a:rPr lang="en" sz="1100">
                <a:solidFill>
                  <a:srgbClr val="141414"/>
                </a:solidFill>
              </a:rPr>
              <a:t>Copyright © 2020 by QAD Inc.</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QAD Inc.</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100 Innovation Place</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Santa Barbara, California 93108</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Phone (805) 684-6614</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Fax (805) 684-1890</a:t>
            </a:r>
            <a:endParaRPr sz="1100">
              <a:solidFill>
                <a:srgbClr val="141414"/>
              </a:solidFill>
            </a:endParaRPr>
          </a:p>
          <a:p>
            <a:pPr indent="0" lvl="0" marL="0" rtl="0" algn="l">
              <a:lnSpc>
                <a:spcPct val="115000"/>
              </a:lnSpc>
              <a:spcBef>
                <a:spcPts val="300"/>
              </a:spcBef>
              <a:spcAft>
                <a:spcPts val="0"/>
              </a:spcAft>
              <a:buClr>
                <a:schemeClr val="dk1"/>
              </a:buClr>
              <a:buSzPts val="1100"/>
              <a:buFont typeface="Arial"/>
              <a:buNone/>
            </a:pPr>
            <a:r>
              <a:rPr lang="en" sz="1100">
                <a:solidFill>
                  <a:srgbClr val="141414"/>
                </a:solidFill>
              </a:rPr>
              <a:t>http://www.qad.com</a:t>
            </a:r>
            <a:endParaRPr sz="1100">
              <a:solidFill>
                <a:srgbClr val="141414"/>
              </a:solidFill>
            </a:endParaRPr>
          </a:p>
          <a:p>
            <a:pPr indent="0" lvl="0" marL="0" rtl="0" algn="l">
              <a:lnSpc>
                <a:spcPct val="115000"/>
              </a:lnSpc>
              <a:spcBef>
                <a:spcPts val="0"/>
              </a:spcBef>
              <a:spcAft>
                <a:spcPts val="0"/>
              </a:spcAft>
              <a:buNone/>
            </a:pPr>
            <a:r>
              <a:t/>
            </a:r>
            <a:endParaRPr/>
          </a:p>
          <a:p>
            <a:pPr indent="0" lvl="0" marL="0" rtl="0" algn="l">
              <a:lnSpc>
                <a:spcPct val="95000"/>
              </a:lnSpc>
              <a:spcBef>
                <a:spcPts val="1600"/>
              </a:spcBef>
              <a:spcAft>
                <a:spcPts val="0"/>
              </a:spcAft>
              <a:buSzPts val="2100"/>
              <a:buNone/>
            </a:pPr>
            <a:r>
              <a:t/>
            </a:r>
            <a:endParaRPr/>
          </a:p>
        </p:txBody>
      </p:sp>
      <p:sp>
        <p:nvSpPr>
          <p:cNvPr id="360" name="Google Shape;360;p5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1" name="Shape 641"/>
        <p:cNvGrpSpPr/>
        <p:nvPr/>
      </p:nvGrpSpPr>
      <p:grpSpPr>
        <a:xfrm>
          <a:off x="0" y="0"/>
          <a:ext cx="0" cy="0"/>
          <a:chOff x="0" y="0"/>
          <a:chExt cx="0" cy="0"/>
        </a:xfrm>
      </p:grpSpPr>
      <p:sp>
        <p:nvSpPr>
          <p:cNvPr id="642" name="Google Shape;642;p7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643" name="Google Shape;643;p7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44" name="Google Shape;644;p7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645" name="Google Shape;645;p7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Updating the Installed Base</a:t>
            </a:r>
            <a:endParaRPr/>
          </a:p>
        </p:txBody>
      </p:sp>
      <p:sp>
        <p:nvSpPr>
          <p:cNvPr id="646" name="Google Shape;646;p76"/>
          <p:cNvSpPr/>
          <p:nvPr/>
        </p:nvSpPr>
        <p:spPr>
          <a:xfrm>
            <a:off x="3226594" y="2453311"/>
            <a:ext cx="2743200" cy="10131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rial"/>
                <a:ea typeface="Arial"/>
                <a:cs typeface="Arial"/>
                <a:sym typeface="Arial"/>
              </a:rPr>
              <a:t>Installed</a:t>
            </a:r>
            <a:br>
              <a:rPr b="0" i="0" lang="en" sz="1400" u="none" cap="none" strike="noStrike">
                <a:solidFill>
                  <a:schemeClr val="lt1"/>
                </a:solidFill>
                <a:latin typeface="Arial"/>
                <a:ea typeface="Arial"/>
                <a:cs typeface="Arial"/>
                <a:sym typeface="Arial"/>
              </a:rPr>
            </a:br>
            <a:r>
              <a:rPr b="0" i="0" lang="en" sz="1400" u="none" cap="none" strike="noStrike">
                <a:solidFill>
                  <a:schemeClr val="lt1"/>
                </a:solidFill>
                <a:latin typeface="Arial"/>
                <a:ea typeface="Arial"/>
                <a:cs typeface="Arial"/>
                <a:sym typeface="Arial"/>
              </a:rPr>
              <a:t>Base</a:t>
            </a:r>
            <a:endParaRPr b="0" i="0" sz="1400" u="none" cap="none" strike="noStrike">
              <a:solidFill>
                <a:schemeClr val="lt1"/>
              </a:solidFill>
              <a:latin typeface="Arial"/>
              <a:ea typeface="Arial"/>
              <a:cs typeface="Arial"/>
              <a:sym typeface="Arial"/>
            </a:endParaRPr>
          </a:p>
        </p:txBody>
      </p:sp>
      <p:sp>
        <p:nvSpPr>
          <p:cNvPr id="647" name="Google Shape;647;p76"/>
          <p:cNvSpPr/>
          <p:nvPr/>
        </p:nvSpPr>
        <p:spPr>
          <a:xfrm>
            <a:off x="1235872" y="2459822"/>
            <a:ext cx="1452600" cy="1045500"/>
          </a:xfrm>
          <a:prstGeom prst="roundRect">
            <a:avLst>
              <a:gd fmla="val 16667" name="adj"/>
            </a:avLst>
          </a:prstGeom>
          <a:solidFill>
            <a:schemeClr val="lt1"/>
          </a:solidFill>
          <a:ln cap="flat" cmpd="sng" w="12700">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Posting Invoice for Sales Orders &amp; Depot Orders </a:t>
            </a:r>
            <a:endParaRPr/>
          </a:p>
        </p:txBody>
      </p:sp>
      <p:sp>
        <p:nvSpPr>
          <p:cNvPr id="648" name="Google Shape;648;p76"/>
          <p:cNvSpPr/>
          <p:nvPr/>
        </p:nvSpPr>
        <p:spPr>
          <a:xfrm>
            <a:off x="3786188" y="1040594"/>
            <a:ext cx="1452600" cy="1045500"/>
          </a:xfrm>
          <a:prstGeom prst="roundRect">
            <a:avLst>
              <a:gd fmla="val 16667" name="adj"/>
            </a:avLst>
          </a:prstGeom>
          <a:gradFill>
            <a:gsLst>
              <a:gs pos="0">
                <a:srgbClr val="FFB383"/>
              </a:gs>
              <a:gs pos="35000">
                <a:srgbClr val="FFC9A8"/>
              </a:gs>
              <a:gs pos="100000">
                <a:srgbClr val="FFE9DB"/>
              </a:gs>
            </a:gsLst>
            <a:lin ang="16200038" scaled="0"/>
          </a:gradFill>
          <a:ln cap="flat" cmpd="sng" w="9525">
            <a:solidFill>
              <a:srgbClr val="E47B1D"/>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Manually, with Installed Base</a:t>
            </a:r>
            <a:endParaRPr b="0" i="0" sz="1400" u="none" cap="none" strike="noStrike">
              <a:solidFill>
                <a:schemeClr val="dk1"/>
              </a:solidFill>
              <a:latin typeface="Arial"/>
              <a:ea typeface="Arial"/>
              <a:cs typeface="Arial"/>
              <a:sym typeface="Arial"/>
            </a:endParaRPr>
          </a:p>
        </p:txBody>
      </p:sp>
      <p:sp>
        <p:nvSpPr>
          <p:cNvPr id="649" name="Google Shape;649;p76"/>
          <p:cNvSpPr/>
          <p:nvPr/>
        </p:nvSpPr>
        <p:spPr>
          <a:xfrm>
            <a:off x="6474622" y="2459822"/>
            <a:ext cx="1452600" cy="1045500"/>
          </a:xfrm>
          <a:prstGeom prst="roundRect">
            <a:avLst>
              <a:gd fmla="val 16667" name="adj"/>
            </a:avLst>
          </a:prstGeom>
          <a:solidFill>
            <a:schemeClr val="lt1"/>
          </a:solidFill>
          <a:ln cap="flat" cmpd="sng" w="12700">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Posting Invoice for RMA Issues and Receipts</a:t>
            </a:r>
            <a:endParaRPr/>
          </a:p>
        </p:txBody>
      </p:sp>
      <p:sp>
        <p:nvSpPr>
          <p:cNvPr id="650" name="Google Shape;650;p76"/>
          <p:cNvSpPr/>
          <p:nvPr/>
        </p:nvSpPr>
        <p:spPr>
          <a:xfrm>
            <a:off x="3855244" y="3812372"/>
            <a:ext cx="1452600" cy="1045500"/>
          </a:xfrm>
          <a:prstGeom prst="roundRect">
            <a:avLst>
              <a:gd fmla="val 16667" name="adj"/>
            </a:avLst>
          </a:prstGeom>
          <a:solidFill>
            <a:schemeClr val="lt1"/>
          </a:solidFill>
          <a:ln cap="flat" cmpd="sng" w="12700">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90475" spcFirstLastPara="1" rIns="90475" wrap="square" tIns="4445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Service Orders and Service Activity Reports</a:t>
            </a:r>
            <a:endParaRPr b="0" i="0" sz="1400" u="none" cap="none" strike="noStrike">
              <a:solidFill>
                <a:srgbClr val="000000"/>
              </a:solidFill>
              <a:latin typeface="Arial"/>
              <a:ea typeface="Arial"/>
              <a:cs typeface="Arial"/>
              <a:sym typeface="Arial"/>
            </a:endParaRPr>
          </a:p>
        </p:txBody>
      </p:sp>
      <p:cxnSp>
        <p:nvCxnSpPr>
          <p:cNvPr id="651" name="Google Shape;651;p76"/>
          <p:cNvCxnSpPr/>
          <p:nvPr/>
        </p:nvCxnSpPr>
        <p:spPr>
          <a:xfrm flipH="1">
            <a:off x="4521938" y="2097866"/>
            <a:ext cx="7200" cy="366600"/>
          </a:xfrm>
          <a:prstGeom prst="straightConnector1">
            <a:avLst/>
          </a:prstGeom>
          <a:noFill/>
          <a:ln cap="flat" cmpd="sng" w="28575">
            <a:solidFill>
              <a:srgbClr val="3F3F3F"/>
            </a:solidFill>
            <a:prstDash val="solid"/>
            <a:round/>
            <a:headEnd len="sm" w="sm" type="none"/>
            <a:tailEnd len="med" w="med" type="stealth"/>
          </a:ln>
        </p:spPr>
      </p:cxnSp>
      <p:cxnSp>
        <p:nvCxnSpPr>
          <p:cNvPr id="652" name="Google Shape;652;p76"/>
          <p:cNvCxnSpPr/>
          <p:nvPr/>
        </p:nvCxnSpPr>
        <p:spPr>
          <a:xfrm>
            <a:off x="2714625" y="3067038"/>
            <a:ext cx="483300" cy="0"/>
          </a:xfrm>
          <a:prstGeom prst="straightConnector1">
            <a:avLst/>
          </a:prstGeom>
          <a:noFill/>
          <a:ln cap="flat" cmpd="sng" w="28575">
            <a:solidFill>
              <a:srgbClr val="3F3F3F"/>
            </a:solidFill>
            <a:prstDash val="solid"/>
            <a:round/>
            <a:headEnd len="sm" w="sm" type="none"/>
            <a:tailEnd len="med" w="med" type="stealth"/>
          </a:ln>
        </p:spPr>
      </p:cxnSp>
      <p:cxnSp>
        <p:nvCxnSpPr>
          <p:cNvPr id="653" name="Google Shape;653;p76"/>
          <p:cNvCxnSpPr/>
          <p:nvPr/>
        </p:nvCxnSpPr>
        <p:spPr>
          <a:xfrm rot="10800000">
            <a:off x="5962557" y="3067038"/>
            <a:ext cx="469200" cy="0"/>
          </a:xfrm>
          <a:prstGeom prst="straightConnector1">
            <a:avLst/>
          </a:prstGeom>
          <a:noFill/>
          <a:ln cap="flat" cmpd="sng" w="28575">
            <a:solidFill>
              <a:srgbClr val="3F3F3F"/>
            </a:solidFill>
            <a:prstDash val="solid"/>
            <a:round/>
            <a:headEnd len="sm" w="sm" type="none"/>
            <a:tailEnd len="med" w="med" type="stealth"/>
          </a:ln>
        </p:spPr>
      </p:cxnSp>
      <p:cxnSp>
        <p:nvCxnSpPr>
          <p:cNvPr id="654" name="Google Shape;654;p76"/>
          <p:cNvCxnSpPr/>
          <p:nvPr/>
        </p:nvCxnSpPr>
        <p:spPr>
          <a:xfrm flipH="1" rot="10800000">
            <a:off x="4554540" y="3450572"/>
            <a:ext cx="3300" cy="348300"/>
          </a:xfrm>
          <a:prstGeom prst="straightConnector1">
            <a:avLst/>
          </a:prstGeom>
          <a:noFill/>
          <a:ln cap="flat" cmpd="sng" w="28575">
            <a:solidFill>
              <a:srgbClr val="3F3F3F"/>
            </a:solidFill>
            <a:prstDash val="solid"/>
            <a:round/>
            <a:headEnd len="sm" w="sm" type="none"/>
            <a:tailEnd len="med" w="med" type="stealth"/>
          </a:ln>
        </p:spPr>
      </p:cxnSp>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5" name="Shape 2715"/>
        <p:cNvGrpSpPr/>
        <p:nvPr/>
      </p:nvGrpSpPr>
      <p:grpSpPr>
        <a:xfrm>
          <a:off x="0" y="0"/>
          <a:ext cx="0" cy="0"/>
          <a:chOff x="0" y="0"/>
          <a:chExt cx="0" cy="0"/>
        </a:xfrm>
      </p:grpSpPr>
      <p:sp>
        <p:nvSpPr>
          <p:cNvPr id="2716" name="Google Shape;2716;p25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17" name="Google Shape;2717;p25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18" name="Google Shape;2718;p25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19" name="Google Shape;2719;p25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Contract Coverage Limits</a:t>
            </a:r>
            <a:endParaRPr/>
          </a:p>
        </p:txBody>
      </p:sp>
      <p:pic>
        <p:nvPicPr>
          <p:cNvPr id="2720" name="Google Shape;2720;p256"/>
          <p:cNvPicPr preferRelativeResize="0"/>
          <p:nvPr/>
        </p:nvPicPr>
        <p:blipFill rotWithShape="1">
          <a:blip r:embed="rId3">
            <a:alphaModFix/>
          </a:blip>
          <a:srcRect b="0" l="0" r="0" t="0"/>
          <a:stretch/>
        </p:blipFill>
        <p:spPr>
          <a:xfrm>
            <a:off x="307075" y="1023748"/>
            <a:ext cx="8529851" cy="3828030"/>
          </a:xfrm>
          <a:prstGeom prst="rect">
            <a:avLst/>
          </a:prstGeom>
          <a:noFill/>
          <a:ln cap="flat" cmpd="sng" w="9525">
            <a:solidFill>
              <a:schemeClr val="accent1"/>
            </a:solidFill>
            <a:prstDash val="solid"/>
            <a:miter lim="800000"/>
            <a:headEnd len="sm" w="sm" type="none"/>
            <a:tailEnd len="sm" w="sm" type="none"/>
          </a:ln>
        </p:spPr>
      </p:pic>
      <p:sp>
        <p:nvSpPr>
          <p:cNvPr id="2721" name="Google Shape;2721;p256"/>
          <p:cNvSpPr/>
          <p:nvPr/>
        </p:nvSpPr>
        <p:spPr>
          <a:xfrm>
            <a:off x="717572" y="2945603"/>
            <a:ext cx="763200" cy="6915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22" name="Google Shape;2722;p256"/>
          <p:cNvSpPr/>
          <p:nvPr/>
        </p:nvSpPr>
        <p:spPr>
          <a:xfrm>
            <a:off x="2191531" y="2508875"/>
            <a:ext cx="797400" cy="1728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23" name="Google Shape;2723;p256"/>
          <p:cNvSpPr txBox="1"/>
          <p:nvPr/>
        </p:nvSpPr>
        <p:spPr>
          <a:xfrm>
            <a:off x="3951949" y="2429412"/>
            <a:ext cx="33360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Quick actions to load the limits from the standard service type or contract header</a:t>
            </a:r>
            <a:endParaRPr/>
          </a:p>
        </p:txBody>
      </p:sp>
      <p:sp>
        <p:nvSpPr>
          <p:cNvPr id="2724" name="Google Shape;2724;p256"/>
          <p:cNvSpPr/>
          <p:nvPr/>
        </p:nvSpPr>
        <p:spPr>
          <a:xfrm>
            <a:off x="3026319" y="2511150"/>
            <a:ext cx="904200" cy="1728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25" name="Google Shape;2725;p256"/>
          <p:cNvSpPr txBox="1"/>
          <p:nvPr/>
        </p:nvSpPr>
        <p:spPr>
          <a:xfrm>
            <a:off x="665114" y="3769167"/>
            <a:ext cx="39069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 the service level that coverage limits will be applied to</a:t>
            </a:r>
            <a:endParaRPr/>
          </a:p>
        </p:txBody>
      </p:sp>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9" name="Shape 2729"/>
        <p:cNvGrpSpPr/>
        <p:nvPr/>
      </p:nvGrpSpPr>
      <p:grpSpPr>
        <a:xfrm>
          <a:off x="0" y="0"/>
          <a:ext cx="0" cy="0"/>
          <a:chOff x="0" y="0"/>
          <a:chExt cx="0" cy="0"/>
        </a:xfrm>
      </p:grpSpPr>
      <p:sp>
        <p:nvSpPr>
          <p:cNvPr id="2730" name="Google Shape;2730;p25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31" name="Google Shape;2731;p25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32" name="Google Shape;2732;p25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33" name="Google Shape;2733;p25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Preventative Maintenance Schedule</a:t>
            </a:r>
            <a:endParaRPr/>
          </a:p>
        </p:txBody>
      </p:sp>
      <p:pic>
        <p:nvPicPr>
          <p:cNvPr id="2734" name="Google Shape;2734;p257"/>
          <p:cNvPicPr preferRelativeResize="0"/>
          <p:nvPr/>
        </p:nvPicPr>
        <p:blipFill rotWithShape="1">
          <a:blip r:embed="rId3">
            <a:alphaModFix/>
          </a:blip>
          <a:srcRect b="0" l="0" r="0" t="0"/>
          <a:stretch/>
        </p:blipFill>
        <p:spPr>
          <a:xfrm>
            <a:off x="325463" y="1034367"/>
            <a:ext cx="8516322" cy="3801518"/>
          </a:xfrm>
          <a:prstGeom prst="rect">
            <a:avLst/>
          </a:prstGeom>
          <a:noFill/>
          <a:ln cap="flat" cmpd="sng" w="9525">
            <a:solidFill>
              <a:schemeClr val="accent1"/>
            </a:solidFill>
            <a:prstDash val="solid"/>
            <a:miter lim="800000"/>
            <a:headEnd len="sm" w="sm" type="none"/>
            <a:tailEnd len="sm" w="sm" type="none"/>
          </a:ln>
        </p:spPr>
      </p:pic>
      <p:sp>
        <p:nvSpPr>
          <p:cNvPr id="2735" name="Google Shape;2735;p257"/>
          <p:cNvSpPr/>
          <p:nvPr/>
        </p:nvSpPr>
        <p:spPr>
          <a:xfrm>
            <a:off x="2164234" y="2952427"/>
            <a:ext cx="617700" cy="3642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36" name="Google Shape;2736;p257"/>
          <p:cNvSpPr/>
          <p:nvPr/>
        </p:nvSpPr>
        <p:spPr>
          <a:xfrm>
            <a:off x="5199319" y="2942094"/>
            <a:ext cx="860400" cy="13587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37" name="Google Shape;2737;p257"/>
          <p:cNvSpPr txBox="1"/>
          <p:nvPr/>
        </p:nvSpPr>
        <p:spPr>
          <a:xfrm>
            <a:off x="2162050" y="3366520"/>
            <a:ext cx="27276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The first PM Service Order can be created based on the setting in Control</a:t>
            </a:r>
            <a:endParaRPr b="1" i="0" sz="1000" u="none" cap="none" strike="noStrike">
              <a:solidFill>
                <a:schemeClr val="accent2"/>
              </a:solidFill>
              <a:latin typeface="Arial"/>
              <a:ea typeface="Arial"/>
              <a:cs typeface="Arial"/>
              <a:sym typeface="Arial"/>
            </a:endParaRPr>
          </a:p>
        </p:txBody>
      </p:sp>
      <p:sp>
        <p:nvSpPr>
          <p:cNvPr id="2738" name="Google Shape;2738;p257"/>
          <p:cNvSpPr txBox="1"/>
          <p:nvPr/>
        </p:nvSpPr>
        <p:spPr>
          <a:xfrm>
            <a:off x="6096037" y="3162459"/>
            <a:ext cx="15291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Create more PM Service Orders in advance by selecting this option</a:t>
            </a:r>
            <a:endParaRPr/>
          </a:p>
        </p:txBody>
      </p:sp>
      <p:sp>
        <p:nvSpPr>
          <p:cNvPr id="2739" name="Google Shape;2739;p257"/>
          <p:cNvSpPr/>
          <p:nvPr/>
        </p:nvSpPr>
        <p:spPr>
          <a:xfrm>
            <a:off x="1084882" y="2430651"/>
            <a:ext cx="694800" cy="204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40" name="Google Shape;2740;p257"/>
          <p:cNvSpPr txBox="1"/>
          <p:nvPr/>
        </p:nvSpPr>
        <p:spPr>
          <a:xfrm>
            <a:off x="1741013" y="2395293"/>
            <a:ext cx="29706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System suggests the PM Schedule based on the number of visits</a:t>
            </a:r>
            <a:endParaRPr/>
          </a:p>
        </p:txBody>
      </p:sp>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4" name="Shape 2744"/>
        <p:cNvGrpSpPr/>
        <p:nvPr/>
      </p:nvGrpSpPr>
      <p:grpSpPr>
        <a:xfrm>
          <a:off x="0" y="0"/>
          <a:ext cx="0" cy="0"/>
          <a:chOff x="0" y="0"/>
          <a:chExt cx="0" cy="0"/>
        </a:xfrm>
      </p:grpSpPr>
      <p:sp>
        <p:nvSpPr>
          <p:cNvPr id="2745" name="Google Shape;2745;p25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Controlled by setting Blanket to Yes in the contract header or each end user</a:t>
            </a:r>
            <a:endParaRPr/>
          </a:p>
          <a:p>
            <a:pPr indent="-361950" lvl="0" marL="457200" rtl="0" algn="l">
              <a:lnSpc>
                <a:spcPct val="95000"/>
              </a:lnSpc>
              <a:spcBef>
                <a:spcPts val="0"/>
              </a:spcBef>
              <a:spcAft>
                <a:spcPts val="0"/>
              </a:spcAft>
              <a:buSzPts val="2100"/>
              <a:buChar char="•"/>
            </a:pPr>
            <a:r>
              <a:rPr lang="en"/>
              <a:t>Coverage can be defined easily for:</a:t>
            </a:r>
            <a:endParaRPr/>
          </a:p>
          <a:p>
            <a:pPr indent="-342900" lvl="1" marL="914400" rtl="0" algn="l">
              <a:lnSpc>
                <a:spcPct val="95000"/>
              </a:lnSpc>
              <a:spcBef>
                <a:spcPts val="500"/>
              </a:spcBef>
              <a:spcAft>
                <a:spcPts val="0"/>
              </a:spcAft>
              <a:buSzPts val="1800"/>
              <a:buChar char="–"/>
            </a:pPr>
            <a:r>
              <a:rPr lang="en"/>
              <a:t>All service for specific item number</a:t>
            </a:r>
            <a:endParaRPr/>
          </a:p>
          <a:p>
            <a:pPr indent="-342900" lvl="1" marL="914400" rtl="0" algn="l">
              <a:lnSpc>
                <a:spcPct val="95000"/>
              </a:lnSpc>
              <a:spcBef>
                <a:spcPts val="500"/>
              </a:spcBef>
              <a:spcAft>
                <a:spcPts val="0"/>
              </a:spcAft>
              <a:buSzPts val="1800"/>
              <a:buChar char="–"/>
            </a:pPr>
            <a:r>
              <a:rPr lang="en"/>
              <a:t>All service for any item</a:t>
            </a:r>
            <a:endParaRPr/>
          </a:p>
        </p:txBody>
      </p:sp>
      <p:sp>
        <p:nvSpPr>
          <p:cNvPr id="2746" name="Google Shape;2746;p25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47" name="Google Shape;2747;p25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48" name="Google Shape;2748;p25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Blanket Contracts</a:t>
            </a:r>
            <a:endParaRPr/>
          </a:p>
        </p:txBody>
      </p:sp>
      <p:graphicFrame>
        <p:nvGraphicFramePr>
          <p:cNvPr id="2749" name="Google Shape;2749;p258"/>
          <p:cNvGraphicFramePr/>
          <p:nvPr/>
        </p:nvGraphicFramePr>
        <p:xfrm>
          <a:off x="679716" y="2686243"/>
          <a:ext cx="3000000" cy="3000000"/>
        </p:xfrm>
        <a:graphic>
          <a:graphicData uri="http://schemas.openxmlformats.org/drawingml/2006/table">
            <a:tbl>
              <a:tblPr bandRow="1" firstRow="1">
                <a:noFill/>
                <a:tableStyleId>{1FA4C09E-7525-478C-86FA-020F4D8F8C7A}</a:tableStyleId>
              </a:tblPr>
              <a:tblGrid>
                <a:gridCol w="681225"/>
                <a:gridCol w="1086675"/>
                <a:gridCol w="1086675"/>
                <a:gridCol w="1086675"/>
                <a:gridCol w="4050325"/>
              </a:tblGrid>
              <a:tr h="434350">
                <a:tc>
                  <a:txBody>
                    <a:bodyPr/>
                    <a:lstStyle/>
                    <a:p>
                      <a:pPr indent="0" lvl="0" marL="0" marR="0" rtl="0" algn="l">
                        <a:lnSpc>
                          <a:spcPct val="100000"/>
                        </a:lnSpc>
                        <a:spcBef>
                          <a:spcPts val="0"/>
                        </a:spcBef>
                        <a:spcAft>
                          <a:spcPts val="0"/>
                        </a:spcAft>
                        <a:buNone/>
                      </a:pPr>
                      <a:r>
                        <a:rPr b="1" lang="en" sz="1200" u="none" cap="none" strike="noStrike"/>
                        <a:t>Line</a:t>
                      </a:r>
                      <a:endParaRPr b="1" sz="1200" u="none" cap="none" strike="noStrike"/>
                    </a:p>
                  </a:txBody>
                  <a:tcPr marT="34300" marB="34300" marR="91450" marL="91450" anchor="ctr"/>
                </a:tc>
                <a:tc>
                  <a:txBody>
                    <a:bodyPr/>
                    <a:lstStyle/>
                    <a:p>
                      <a:pPr indent="0" lvl="0" marL="0" marR="0" rtl="0" algn="ctr">
                        <a:lnSpc>
                          <a:spcPct val="100000"/>
                        </a:lnSpc>
                        <a:spcBef>
                          <a:spcPts val="0"/>
                        </a:spcBef>
                        <a:spcAft>
                          <a:spcPts val="0"/>
                        </a:spcAft>
                        <a:buNone/>
                      </a:pPr>
                      <a:r>
                        <a:rPr b="1" lang="en" sz="1200" u="none" cap="none" strike="noStrike"/>
                        <a:t>Service Type</a:t>
                      </a:r>
                      <a:endParaRPr b="1" sz="1200" u="none" cap="none" strike="noStrike"/>
                    </a:p>
                  </a:txBody>
                  <a:tcPr marT="34300" marB="34300" marR="91450" marL="91450" anchor="ctr"/>
                </a:tc>
                <a:tc>
                  <a:txBody>
                    <a:bodyPr/>
                    <a:lstStyle/>
                    <a:p>
                      <a:pPr indent="0" lvl="0" marL="0" marR="0" rtl="0" algn="ctr">
                        <a:lnSpc>
                          <a:spcPct val="100000"/>
                        </a:lnSpc>
                        <a:spcBef>
                          <a:spcPts val="0"/>
                        </a:spcBef>
                        <a:spcAft>
                          <a:spcPts val="0"/>
                        </a:spcAft>
                        <a:buNone/>
                      </a:pPr>
                      <a:r>
                        <a:rPr b="1" lang="en" sz="1200" u="none" cap="none" strike="noStrike"/>
                        <a:t>Item #</a:t>
                      </a:r>
                      <a:endParaRPr b="1" sz="1200" u="none" cap="none" strike="noStrike"/>
                    </a:p>
                  </a:txBody>
                  <a:tcPr marT="34300" marB="34300" marR="91450" marL="91450" anchor="ctr"/>
                </a:tc>
                <a:tc>
                  <a:txBody>
                    <a:bodyPr/>
                    <a:lstStyle/>
                    <a:p>
                      <a:pPr indent="0" lvl="0" marL="0" marR="0" rtl="0" algn="ctr">
                        <a:lnSpc>
                          <a:spcPct val="100000"/>
                        </a:lnSpc>
                        <a:spcBef>
                          <a:spcPts val="0"/>
                        </a:spcBef>
                        <a:spcAft>
                          <a:spcPts val="0"/>
                        </a:spcAft>
                        <a:buNone/>
                      </a:pPr>
                      <a:r>
                        <a:rPr b="1" lang="en" sz="1200" u="none" cap="none" strike="noStrike"/>
                        <a:t>Serial #</a:t>
                      </a:r>
                      <a:endParaRPr b="1" sz="1200" u="none" cap="none" strike="noStrike"/>
                    </a:p>
                  </a:txBody>
                  <a:tcPr marT="34300" marB="34300" marR="91450" marL="91450" anchor="ctr"/>
                </a:tc>
                <a:tc>
                  <a:txBody>
                    <a:bodyPr/>
                    <a:lstStyle/>
                    <a:p>
                      <a:pPr indent="0" lvl="0" marL="0" marR="0" rtl="0" algn="l">
                        <a:lnSpc>
                          <a:spcPct val="100000"/>
                        </a:lnSpc>
                        <a:spcBef>
                          <a:spcPts val="0"/>
                        </a:spcBef>
                        <a:spcAft>
                          <a:spcPts val="0"/>
                        </a:spcAft>
                        <a:buNone/>
                      </a:pPr>
                      <a:r>
                        <a:rPr b="1" lang="en" sz="1200" u="none" cap="none" strike="noStrike"/>
                        <a:t>Meaning</a:t>
                      </a:r>
                      <a:endParaRPr b="1" sz="1200" u="none" cap="none" strike="noStrike"/>
                    </a:p>
                  </a:txBody>
                  <a:tcPr marT="34300" marB="34300" marR="91450" marL="91450" anchor="ctr"/>
                </a:tc>
              </a:tr>
              <a:tr h="548650">
                <a:tc>
                  <a:txBody>
                    <a:bodyPr/>
                    <a:lstStyle/>
                    <a:p>
                      <a:pPr indent="0" lvl="0" marL="0" marR="0" rtl="0" algn="l">
                        <a:lnSpc>
                          <a:spcPct val="100000"/>
                        </a:lnSpc>
                        <a:spcBef>
                          <a:spcPts val="0"/>
                        </a:spcBef>
                        <a:spcAft>
                          <a:spcPts val="0"/>
                        </a:spcAft>
                        <a:buNone/>
                      </a:pPr>
                      <a:r>
                        <a:rPr lang="en" sz="1100" u="none" cap="none" strike="noStrike">
                          <a:solidFill>
                            <a:schemeClr val="dk1"/>
                          </a:solidFill>
                        </a:rPr>
                        <a:t>1</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SC-1</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&lt;blank&gt;</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&lt;blank&gt;</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Clr>
                          <a:schemeClr val="dk1"/>
                        </a:buClr>
                        <a:buSzPts val="1100"/>
                        <a:buFont typeface="Arial"/>
                        <a:buNone/>
                      </a:pPr>
                      <a:r>
                        <a:rPr lang="en" sz="1100" u="none" cap="none" strike="noStrike">
                          <a:solidFill>
                            <a:schemeClr val="dk1"/>
                          </a:solidFill>
                        </a:rPr>
                        <a:t>Any items for this end user not covered by another contract are covered under this service type</a:t>
                      </a:r>
                      <a:endParaRPr sz="1100" u="none" cap="none" strike="noStrike">
                        <a:solidFill>
                          <a:schemeClr val="dk1"/>
                        </a:solidFill>
                      </a:endParaRPr>
                    </a:p>
                  </a:txBody>
                  <a:tcPr marT="34300" marB="34300" marR="91450" marL="91450"/>
                </a:tc>
              </a:tr>
              <a:tr h="388625">
                <a:tc>
                  <a:txBody>
                    <a:bodyPr/>
                    <a:lstStyle/>
                    <a:p>
                      <a:pPr indent="0" lvl="0" marL="0" marR="0" rtl="0" algn="l">
                        <a:lnSpc>
                          <a:spcPct val="100000"/>
                        </a:lnSpc>
                        <a:spcBef>
                          <a:spcPts val="0"/>
                        </a:spcBef>
                        <a:spcAft>
                          <a:spcPts val="0"/>
                        </a:spcAft>
                        <a:buNone/>
                      </a:pPr>
                      <a:r>
                        <a:rPr lang="en" sz="1100" u="none" cap="none" strike="noStrike">
                          <a:solidFill>
                            <a:schemeClr val="dk1"/>
                          </a:solidFill>
                        </a:rPr>
                        <a:t>2</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SC-2</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10-15000</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&lt;blank&gt;</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Item 10-15000 (any serial number) is covered under service type SC-2</a:t>
                      </a:r>
                      <a:endParaRPr sz="1100" u="none" cap="none" strike="noStrike">
                        <a:solidFill>
                          <a:schemeClr val="dk1"/>
                        </a:solidFill>
                      </a:endParaRPr>
                    </a:p>
                  </a:txBody>
                  <a:tcPr marT="34300" marB="34300" marR="91450" marL="91450"/>
                </a:tc>
              </a:tr>
              <a:tr h="708650">
                <a:tc>
                  <a:txBody>
                    <a:bodyPr/>
                    <a:lstStyle/>
                    <a:p>
                      <a:pPr indent="0" lvl="0" marL="0" marR="0" rtl="0" algn="l">
                        <a:lnSpc>
                          <a:spcPct val="100000"/>
                        </a:lnSpc>
                        <a:spcBef>
                          <a:spcPts val="0"/>
                        </a:spcBef>
                        <a:spcAft>
                          <a:spcPts val="0"/>
                        </a:spcAft>
                        <a:buNone/>
                      </a:pPr>
                      <a:r>
                        <a:rPr lang="en" sz="1100" u="none" cap="none" strike="noStrike">
                          <a:solidFill>
                            <a:schemeClr val="dk1"/>
                          </a:solidFill>
                        </a:rPr>
                        <a:t>3</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SC-2</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10-15000</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X97j4</a:t>
                      </a:r>
                      <a:endParaRPr sz="1100" u="none" cap="none" strike="noStrike">
                        <a:solidFill>
                          <a:schemeClr val="dk1"/>
                        </a:solidFill>
                      </a:endParaRPr>
                    </a:p>
                  </a:txBody>
                  <a:tcPr marT="34300" marB="34300" marR="91450" marL="91450"/>
                </a:tc>
                <a:tc>
                  <a:txBody>
                    <a:bodyPr/>
                    <a:lstStyle/>
                    <a:p>
                      <a:pPr indent="0" lvl="0" marL="0" marR="0" rtl="0" algn="l">
                        <a:lnSpc>
                          <a:spcPct val="100000"/>
                        </a:lnSpc>
                        <a:spcBef>
                          <a:spcPts val="0"/>
                        </a:spcBef>
                        <a:spcAft>
                          <a:spcPts val="0"/>
                        </a:spcAft>
                        <a:buNone/>
                      </a:pPr>
                      <a:r>
                        <a:rPr lang="en" sz="1100" u="none" cap="none" strike="noStrike">
                          <a:solidFill>
                            <a:schemeClr val="dk1"/>
                          </a:solidFill>
                        </a:rPr>
                        <a:t>Behaves just like line 2. Any item 10-15000</a:t>
                      </a:r>
                      <a:r>
                        <a:rPr lang="en" sz="1100" u="none" cap="none" strike="noStrike">
                          <a:solidFill>
                            <a:schemeClr val="dk1"/>
                          </a:solidFill>
                        </a:rPr>
                        <a:t> is covered by SC-2 regardless of serial number. The serial number is for reference only and prints on the contract invoices.</a:t>
                      </a:r>
                      <a:endParaRPr sz="1100" u="none" cap="none" strike="noStrike">
                        <a:solidFill>
                          <a:schemeClr val="dk1"/>
                        </a:solidFill>
                      </a:endParaRPr>
                    </a:p>
                  </a:txBody>
                  <a:tcPr marT="34300" marB="34300" marR="91450" marL="91450"/>
                </a:tc>
              </a:tr>
            </a:tbl>
          </a:graphicData>
        </a:graphic>
      </p:graphicFrame>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3" name="Shape 2753"/>
        <p:cNvGrpSpPr/>
        <p:nvPr/>
      </p:nvGrpSpPr>
      <p:grpSpPr>
        <a:xfrm>
          <a:off x="0" y="0"/>
          <a:ext cx="0" cy="0"/>
          <a:chOff x="0" y="0"/>
          <a:chExt cx="0" cy="0"/>
        </a:xfrm>
      </p:grpSpPr>
      <p:sp>
        <p:nvSpPr>
          <p:cNvPr id="2754" name="Google Shape;2754;p25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55" name="Google Shape;2755;p25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56" name="Google Shape;2756;p25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57" name="Google Shape;2757;p25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Blanket Contracts</a:t>
            </a:r>
            <a:endParaRPr/>
          </a:p>
        </p:txBody>
      </p:sp>
      <p:pic>
        <p:nvPicPr>
          <p:cNvPr id="2758" name="Google Shape;2758;p259"/>
          <p:cNvPicPr preferRelativeResize="0"/>
          <p:nvPr/>
        </p:nvPicPr>
        <p:blipFill rotWithShape="1">
          <a:blip r:embed="rId3">
            <a:alphaModFix/>
          </a:blip>
          <a:srcRect b="0" l="0" r="0" t="0"/>
          <a:stretch/>
        </p:blipFill>
        <p:spPr>
          <a:xfrm>
            <a:off x="315035" y="1029892"/>
            <a:ext cx="8521888" cy="3820476"/>
          </a:xfrm>
          <a:prstGeom prst="rect">
            <a:avLst/>
          </a:prstGeom>
          <a:noFill/>
          <a:ln cap="flat" cmpd="sng" w="9525">
            <a:solidFill>
              <a:schemeClr val="accent1"/>
            </a:solidFill>
            <a:prstDash val="solid"/>
            <a:miter lim="800000"/>
            <a:headEnd len="sm" w="sm" type="none"/>
            <a:tailEnd len="sm" w="sm" type="none"/>
          </a:ln>
        </p:spPr>
      </p:pic>
      <p:sp>
        <p:nvSpPr>
          <p:cNvPr id="2759" name="Google Shape;2759;p259"/>
          <p:cNvSpPr/>
          <p:nvPr/>
        </p:nvSpPr>
        <p:spPr>
          <a:xfrm>
            <a:off x="5070028" y="4061558"/>
            <a:ext cx="539100" cy="204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60" name="Google Shape;2760;p259"/>
          <p:cNvSpPr/>
          <p:nvPr/>
        </p:nvSpPr>
        <p:spPr>
          <a:xfrm>
            <a:off x="957502" y="2951540"/>
            <a:ext cx="1355700" cy="204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4" name="Shape 2764"/>
        <p:cNvGrpSpPr/>
        <p:nvPr/>
      </p:nvGrpSpPr>
      <p:grpSpPr>
        <a:xfrm>
          <a:off x="0" y="0"/>
          <a:ext cx="0" cy="0"/>
          <a:chOff x="0" y="0"/>
          <a:chExt cx="0" cy="0"/>
        </a:xfrm>
      </p:grpSpPr>
      <p:sp>
        <p:nvSpPr>
          <p:cNvPr id="2765" name="Google Shape;2765;p26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66" name="Google Shape;2766;p26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67" name="Google Shape;2767;p26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68" name="Google Shape;2768;p26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 Copy Line</a:t>
            </a:r>
            <a:endParaRPr/>
          </a:p>
        </p:txBody>
      </p:sp>
      <p:pic>
        <p:nvPicPr>
          <p:cNvPr id="2769" name="Google Shape;2769;p260"/>
          <p:cNvPicPr preferRelativeResize="0"/>
          <p:nvPr/>
        </p:nvPicPr>
        <p:blipFill rotWithShape="1">
          <a:blip r:embed="rId3">
            <a:alphaModFix/>
          </a:blip>
          <a:srcRect b="0" l="0" r="0" t="0"/>
          <a:stretch/>
        </p:blipFill>
        <p:spPr>
          <a:xfrm>
            <a:off x="317715" y="1026568"/>
            <a:ext cx="8516322" cy="3801154"/>
          </a:xfrm>
          <a:prstGeom prst="rect">
            <a:avLst/>
          </a:prstGeom>
          <a:noFill/>
          <a:ln cap="flat" cmpd="sng" w="9525">
            <a:solidFill>
              <a:schemeClr val="accent1"/>
            </a:solidFill>
            <a:prstDash val="solid"/>
            <a:miter lim="800000"/>
            <a:headEnd len="sm" w="sm" type="none"/>
            <a:tailEnd len="sm" w="sm" type="none"/>
          </a:ln>
        </p:spPr>
      </p:pic>
      <p:pic>
        <p:nvPicPr>
          <p:cNvPr id="2770" name="Google Shape;2770;p260"/>
          <p:cNvPicPr preferRelativeResize="0"/>
          <p:nvPr/>
        </p:nvPicPr>
        <p:blipFill rotWithShape="1">
          <a:blip r:embed="rId4">
            <a:alphaModFix/>
          </a:blip>
          <a:srcRect b="0" l="0" r="0" t="0"/>
          <a:stretch/>
        </p:blipFill>
        <p:spPr>
          <a:xfrm>
            <a:off x="2411894" y="1276938"/>
            <a:ext cx="489171" cy="475326"/>
          </a:xfrm>
          <a:prstGeom prst="rect">
            <a:avLst/>
          </a:prstGeom>
          <a:noFill/>
          <a:ln>
            <a:noFill/>
          </a:ln>
        </p:spPr>
      </p:pic>
      <p:sp>
        <p:nvSpPr>
          <p:cNvPr id="2771" name="Google Shape;2771;p260"/>
          <p:cNvSpPr/>
          <p:nvPr/>
        </p:nvSpPr>
        <p:spPr>
          <a:xfrm>
            <a:off x="2409895" y="1583140"/>
            <a:ext cx="510600" cy="17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5" name="Shape 2775"/>
        <p:cNvGrpSpPr/>
        <p:nvPr/>
      </p:nvGrpSpPr>
      <p:grpSpPr>
        <a:xfrm>
          <a:off x="0" y="0"/>
          <a:ext cx="0" cy="0"/>
          <a:chOff x="0" y="0"/>
          <a:chExt cx="0" cy="0"/>
        </a:xfrm>
      </p:grpSpPr>
      <p:sp>
        <p:nvSpPr>
          <p:cNvPr id="2776" name="Google Shape;2776;p26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77" name="Google Shape;2777;p26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78" name="Google Shape;2778;p26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79" name="Google Shape;2779;p26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 Copy Line</a:t>
            </a:r>
            <a:endParaRPr/>
          </a:p>
        </p:txBody>
      </p:sp>
      <p:pic>
        <p:nvPicPr>
          <p:cNvPr id="2780" name="Google Shape;2780;p261"/>
          <p:cNvPicPr preferRelativeResize="0"/>
          <p:nvPr/>
        </p:nvPicPr>
        <p:blipFill rotWithShape="1">
          <a:blip r:embed="rId3">
            <a:alphaModFix/>
          </a:blip>
          <a:srcRect b="0" l="0" r="0" t="0"/>
          <a:stretch/>
        </p:blipFill>
        <p:spPr>
          <a:xfrm>
            <a:off x="309966" y="1010831"/>
            <a:ext cx="8524068" cy="383239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4" name="Shape 2784"/>
        <p:cNvGrpSpPr/>
        <p:nvPr/>
      </p:nvGrpSpPr>
      <p:grpSpPr>
        <a:xfrm>
          <a:off x="0" y="0"/>
          <a:ext cx="0" cy="0"/>
          <a:chOff x="0" y="0"/>
          <a:chExt cx="0" cy="0"/>
        </a:xfrm>
      </p:grpSpPr>
      <p:sp>
        <p:nvSpPr>
          <p:cNvPr id="2785" name="Google Shape;2785;p26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86" name="Google Shape;2786;p26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787" name="Google Shape;2787;p26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788" name="Google Shape;2788;p26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 Additional Charges</a:t>
            </a:r>
            <a:endParaRPr/>
          </a:p>
        </p:txBody>
      </p:sp>
      <p:pic>
        <p:nvPicPr>
          <p:cNvPr id="2789" name="Google Shape;2789;p262"/>
          <p:cNvPicPr preferRelativeResize="0"/>
          <p:nvPr/>
        </p:nvPicPr>
        <p:blipFill rotWithShape="1">
          <a:blip r:embed="rId3">
            <a:alphaModFix/>
          </a:blip>
          <a:srcRect b="0" l="0" r="0" t="0"/>
          <a:stretch/>
        </p:blipFill>
        <p:spPr>
          <a:xfrm>
            <a:off x="317713" y="1025213"/>
            <a:ext cx="8524068" cy="3802509"/>
          </a:xfrm>
          <a:prstGeom prst="rect">
            <a:avLst/>
          </a:prstGeom>
          <a:noFill/>
          <a:ln cap="flat" cmpd="sng" w="9525">
            <a:solidFill>
              <a:schemeClr val="accent1"/>
            </a:solidFill>
            <a:prstDash val="solid"/>
            <a:miter lim="800000"/>
            <a:headEnd len="sm" w="sm" type="none"/>
            <a:tailEnd len="sm" w="sm" type="none"/>
          </a:ln>
        </p:spPr>
      </p:pic>
      <p:sp>
        <p:nvSpPr>
          <p:cNvPr id="2790" name="Google Shape;2790;p262"/>
          <p:cNvSpPr/>
          <p:nvPr/>
        </p:nvSpPr>
        <p:spPr>
          <a:xfrm>
            <a:off x="2154264" y="2934346"/>
            <a:ext cx="1666200" cy="204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91" name="Google Shape;2791;p262"/>
          <p:cNvSpPr txBox="1"/>
          <p:nvPr/>
        </p:nvSpPr>
        <p:spPr>
          <a:xfrm>
            <a:off x="3817786" y="2867992"/>
            <a:ext cx="17925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Amount Type can be P (Percentage) or F (Fixed)</a:t>
            </a:r>
            <a:endParaRPr b="1" i="0" sz="1000" u="none" cap="none" strike="noStrike">
              <a:solidFill>
                <a:schemeClr val="accent2"/>
              </a:solidFill>
              <a:latin typeface="Arial"/>
              <a:ea typeface="Arial"/>
              <a:cs typeface="Arial"/>
              <a:sym typeface="Arial"/>
            </a:endParaRPr>
          </a:p>
        </p:txBody>
      </p:sp>
      <p:sp>
        <p:nvSpPr>
          <p:cNvPr id="2792" name="Google Shape;2792;p262"/>
          <p:cNvSpPr/>
          <p:nvPr/>
        </p:nvSpPr>
        <p:spPr>
          <a:xfrm>
            <a:off x="5654298" y="2931763"/>
            <a:ext cx="1436100" cy="2040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93" name="Google Shape;2793;p262"/>
          <p:cNvSpPr txBox="1"/>
          <p:nvPr/>
        </p:nvSpPr>
        <p:spPr>
          <a:xfrm>
            <a:off x="7077596" y="2865409"/>
            <a:ext cx="14853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Apply additional markup or discount to the contract total.</a:t>
            </a:r>
            <a:endParaRPr/>
          </a:p>
        </p:txBody>
      </p:sp>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7" name="Shape 2797"/>
        <p:cNvGrpSpPr/>
        <p:nvPr/>
      </p:nvGrpSpPr>
      <p:grpSpPr>
        <a:xfrm>
          <a:off x="0" y="0"/>
          <a:ext cx="0" cy="0"/>
          <a:chOff x="0" y="0"/>
          <a:chExt cx="0" cy="0"/>
        </a:xfrm>
      </p:grpSpPr>
      <p:sp>
        <p:nvSpPr>
          <p:cNvPr id="2798" name="Google Shape;2798;p26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799" name="Google Shape;2799;p26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800" name="Google Shape;2800;p26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Contracts</a:t>
            </a:r>
            <a:endParaRPr/>
          </a:p>
        </p:txBody>
      </p:sp>
      <p:sp>
        <p:nvSpPr>
          <p:cNvPr id="2801" name="Google Shape;2801;p26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Taxes &amp; Totals</a:t>
            </a:r>
            <a:endParaRPr/>
          </a:p>
        </p:txBody>
      </p:sp>
      <p:pic>
        <p:nvPicPr>
          <p:cNvPr id="2802" name="Google Shape;2802;p263"/>
          <p:cNvPicPr preferRelativeResize="0"/>
          <p:nvPr/>
        </p:nvPicPr>
        <p:blipFill rotWithShape="1">
          <a:blip r:embed="rId3">
            <a:alphaModFix/>
          </a:blip>
          <a:srcRect b="0" l="0" r="0" t="0"/>
          <a:stretch/>
        </p:blipFill>
        <p:spPr>
          <a:xfrm>
            <a:off x="325463" y="1029472"/>
            <a:ext cx="8516318" cy="3792588"/>
          </a:xfrm>
          <a:prstGeom prst="rect">
            <a:avLst/>
          </a:prstGeom>
          <a:noFill/>
          <a:ln cap="flat" cmpd="sng" w="9525">
            <a:solidFill>
              <a:schemeClr val="accent1"/>
            </a:solidFill>
            <a:prstDash val="solid"/>
            <a:miter lim="800000"/>
            <a:headEnd len="sm" w="sm" type="none"/>
            <a:tailEnd len="sm" w="sm" type="none"/>
          </a:ln>
        </p:spPr>
      </p:pic>
      <p:sp>
        <p:nvSpPr>
          <p:cNvPr id="2803" name="Google Shape;2803;p263"/>
          <p:cNvSpPr/>
          <p:nvPr/>
        </p:nvSpPr>
        <p:spPr>
          <a:xfrm>
            <a:off x="637652" y="3657600"/>
            <a:ext cx="1028400" cy="2298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804" name="Google Shape;2804;p263"/>
          <p:cNvSpPr/>
          <p:nvPr/>
        </p:nvSpPr>
        <p:spPr>
          <a:xfrm>
            <a:off x="875293" y="2508143"/>
            <a:ext cx="411000" cy="1497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805" name="Google Shape;2805;p263"/>
          <p:cNvSpPr txBox="1"/>
          <p:nvPr/>
        </p:nvSpPr>
        <p:spPr>
          <a:xfrm>
            <a:off x="1640273" y="2472786"/>
            <a:ext cx="2970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Click on the Details to view more tax details</a:t>
            </a:r>
            <a:endParaRPr/>
          </a:p>
        </p:txBody>
      </p:sp>
      <p:sp>
        <p:nvSpPr>
          <p:cNvPr id="2806" name="Google Shape;2806;p263"/>
          <p:cNvSpPr txBox="1"/>
          <p:nvPr/>
        </p:nvSpPr>
        <p:spPr>
          <a:xfrm>
            <a:off x="1663522" y="3604161"/>
            <a:ext cx="29706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 from the drop-down list to view the contract’s total or an end user’s total</a:t>
            </a:r>
            <a:endParaRPr/>
          </a:p>
        </p:txBody>
      </p:sp>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0" name="Shape 2810"/>
        <p:cNvGrpSpPr/>
        <p:nvPr/>
      </p:nvGrpSpPr>
      <p:grpSpPr>
        <a:xfrm>
          <a:off x="0" y="0"/>
          <a:ext cx="0" cy="0"/>
          <a:chOff x="0" y="0"/>
          <a:chExt cx="0" cy="0"/>
        </a:xfrm>
      </p:grpSpPr>
      <p:sp>
        <p:nvSpPr>
          <p:cNvPr id="2811" name="Google Shape;2811;p26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Service Contract Reports</a:t>
            </a:r>
            <a:endParaRPr/>
          </a:p>
        </p:txBody>
      </p:sp>
      <p:sp>
        <p:nvSpPr>
          <p:cNvPr id="2812" name="Google Shape;2812;p26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813" name="Google Shape;2813;p264"/>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814" name="Google Shape;2814;p264"/>
          <p:cNvSpPr/>
          <p:nvPr/>
        </p:nvSpPr>
        <p:spPr>
          <a:xfrm>
            <a:off x="4454820" y="2417862"/>
            <a:ext cx="234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8" name="Shape 2818"/>
        <p:cNvGrpSpPr/>
        <p:nvPr/>
      </p:nvGrpSpPr>
      <p:grpSpPr>
        <a:xfrm>
          <a:off x="0" y="0"/>
          <a:ext cx="0" cy="0"/>
          <a:chOff x="0" y="0"/>
          <a:chExt cx="0" cy="0"/>
        </a:xfrm>
      </p:grpSpPr>
      <p:sp>
        <p:nvSpPr>
          <p:cNvPr id="2819" name="Google Shape;2819;p26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2820" name="Google Shape;2820;p26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821" name="Google Shape;2821;p26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 Reports</a:t>
            </a:r>
            <a:endParaRPr/>
          </a:p>
        </p:txBody>
      </p:sp>
      <p:sp>
        <p:nvSpPr>
          <p:cNvPr id="2822" name="Google Shape;2822;p26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Print</a:t>
            </a:r>
            <a:endParaRPr/>
          </a:p>
        </p:txBody>
      </p:sp>
      <p:pic>
        <p:nvPicPr>
          <p:cNvPr id="2823" name="Google Shape;2823;p265"/>
          <p:cNvPicPr preferRelativeResize="0"/>
          <p:nvPr/>
        </p:nvPicPr>
        <p:blipFill rotWithShape="1">
          <a:blip r:embed="rId3">
            <a:alphaModFix/>
          </a:blip>
          <a:srcRect b="0" l="0" r="0" t="0"/>
          <a:stretch/>
        </p:blipFill>
        <p:spPr>
          <a:xfrm>
            <a:off x="464027" y="1019456"/>
            <a:ext cx="3725837" cy="3807488"/>
          </a:xfrm>
          <a:prstGeom prst="rect">
            <a:avLst/>
          </a:prstGeom>
          <a:noFill/>
          <a:ln cap="flat" cmpd="sng" w="9525">
            <a:solidFill>
              <a:schemeClr val="accent1"/>
            </a:solidFill>
            <a:prstDash val="solid"/>
            <a:miter lim="800000"/>
            <a:headEnd len="sm" w="sm" type="none"/>
            <a:tailEnd len="sm" w="sm" type="none"/>
          </a:ln>
        </p:spPr>
      </p:pic>
      <p:pic>
        <p:nvPicPr>
          <p:cNvPr id="2824" name="Google Shape;2824;p265"/>
          <p:cNvPicPr preferRelativeResize="0"/>
          <p:nvPr/>
        </p:nvPicPr>
        <p:blipFill rotWithShape="1">
          <a:blip r:embed="rId4">
            <a:alphaModFix/>
          </a:blip>
          <a:srcRect b="0" l="0" r="0" t="0"/>
          <a:stretch/>
        </p:blipFill>
        <p:spPr>
          <a:xfrm>
            <a:off x="4694827" y="688742"/>
            <a:ext cx="3969688" cy="413574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8" name="Shape 658"/>
        <p:cNvGrpSpPr/>
        <p:nvPr/>
      </p:nvGrpSpPr>
      <p:grpSpPr>
        <a:xfrm>
          <a:off x="0" y="0"/>
          <a:ext cx="0" cy="0"/>
          <a:chOff x="0" y="0"/>
          <a:chExt cx="0" cy="0"/>
        </a:xfrm>
      </p:grpSpPr>
      <p:sp>
        <p:nvSpPr>
          <p:cNvPr id="659" name="Google Shape;659;p7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660" name="Google Shape;660;p7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61" name="Google Shape;661;p7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662" name="Google Shape;662;p7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Hybrid View</a:t>
            </a:r>
            <a:endParaRPr/>
          </a:p>
        </p:txBody>
      </p:sp>
      <p:pic>
        <p:nvPicPr>
          <p:cNvPr id="663" name="Google Shape;663;p77"/>
          <p:cNvPicPr preferRelativeResize="0"/>
          <p:nvPr/>
        </p:nvPicPr>
        <p:blipFill rotWithShape="1">
          <a:blip r:embed="rId3">
            <a:alphaModFix/>
          </a:blip>
          <a:srcRect b="0" l="0" r="0" t="0"/>
          <a:stretch/>
        </p:blipFill>
        <p:spPr>
          <a:xfrm>
            <a:off x="301625" y="1023937"/>
            <a:ext cx="8549481" cy="2240911"/>
          </a:xfrm>
          <a:prstGeom prst="rect">
            <a:avLst/>
          </a:prstGeom>
          <a:noFill/>
          <a:ln>
            <a:noFill/>
          </a:ln>
        </p:spPr>
      </p:pic>
      <p:sp>
        <p:nvSpPr>
          <p:cNvPr id="664" name="Google Shape;664;p77"/>
          <p:cNvSpPr/>
          <p:nvPr/>
        </p:nvSpPr>
        <p:spPr>
          <a:xfrm>
            <a:off x="4636294" y="1414463"/>
            <a:ext cx="1164300" cy="2358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665" name="Google Shape;665;p77"/>
          <p:cNvPicPr preferRelativeResize="0"/>
          <p:nvPr/>
        </p:nvPicPr>
        <p:blipFill rotWithShape="1">
          <a:blip r:embed="rId4">
            <a:alphaModFix/>
          </a:blip>
          <a:srcRect b="0" l="0" r="0" t="0"/>
          <a:stretch/>
        </p:blipFill>
        <p:spPr>
          <a:xfrm>
            <a:off x="294480" y="1015739"/>
            <a:ext cx="8561326" cy="382772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8" name="Shape 2828"/>
        <p:cNvGrpSpPr/>
        <p:nvPr/>
      </p:nvGrpSpPr>
      <p:grpSpPr>
        <a:xfrm>
          <a:off x="0" y="0"/>
          <a:ext cx="0" cy="0"/>
          <a:chOff x="0" y="0"/>
          <a:chExt cx="0" cy="0"/>
        </a:xfrm>
      </p:grpSpPr>
      <p:sp>
        <p:nvSpPr>
          <p:cNvPr id="2829" name="Google Shape;2829;p26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sz="1800"/>
              <a:t>Service Contract Billing Detail</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Billing History</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Cash Flow</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Deferred Income</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Renewal Process</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Renewal History</a:t>
            </a:r>
            <a:endParaRPr/>
          </a:p>
          <a:p>
            <a:pPr indent="-228600" lvl="0" marL="457200" rtl="0" algn="l">
              <a:lnSpc>
                <a:spcPct val="95000"/>
              </a:lnSpc>
              <a:spcBef>
                <a:spcPts val="0"/>
              </a:spcBef>
              <a:spcAft>
                <a:spcPts val="0"/>
              </a:spcAft>
              <a:buSzPts val="2100"/>
              <a:buNone/>
            </a:pPr>
            <a:r>
              <a:t/>
            </a:r>
            <a:endParaRPr sz="1800"/>
          </a:p>
          <a:p>
            <a:pPr indent="-361950" lvl="0" marL="457200" rtl="0" algn="l">
              <a:lnSpc>
                <a:spcPct val="95000"/>
              </a:lnSpc>
              <a:spcBef>
                <a:spcPts val="0"/>
              </a:spcBef>
              <a:spcAft>
                <a:spcPts val="0"/>
              </a:spcAft>
              <a:buSzPts val="2100"/>
              <a:buChar char="•"/>
            </a:pPr>
            <a:r>
              <a:rPr lang="en" sz="1800"/>
              <a:t>Service Contract Revenue</a:t>
            </a:r>
            <a:endParaRPr/>
          </a:p>
          <a:p>
            <a:pPr indent="-228600" lvl="0" marL="457200" rtl="0" algn="l">
              <a:lnSpc>
                <a:spcPct val="95000"/>
              </a:lnSpc>
              <a:spcBef>
                <a:spcPts val="0"/>
              </a:spcBef>
              <a:spcAft>
                <a:spcPts val="0"/>
              </a:spcAft>
              <a:buSzPts val="2100"/>
              <a:buNone/>
            </a:pPr>
            <a:r>
              <a:t/>
            </a:r>
            <a:endParaRPr sz="1800"/>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p:txBody>
      </p:sp>
      <p:sp>
        <p:nvSpPr>
          <p:cNvPr id="2830" name="Google Shape;2830;p26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831" name="Google Shape;2831;p26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Service Contract Reports</a:t>
            </a:r>
            <a:endParaRPr/>
          </a:p>
        </p:txBody>
      </p:sp>
      <p:sp>
        <p:nvSpPr>
          <p:cNvPr id="2832" name="Google Shape;2832;p26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Contract Reports</a:t>
            </a:r>
            <a:endParaRPr/>
          </a:p>
        </p:txBody>
      </p:sp>
      <p:pic>
        <p:nvPicPr>
          <p:cNvPr id="2833" name="Google Shape;2833;p266"/>
          <p:cNvPicPr preferRelativeResize="0"/>
          <p:nvPr/>
        </p:nvPicPr>
        <p:blipFill rotWithShape="1">
          <a:blip r:embed="rId3">
            <a:alphaModFix/>
          </a:blip>
          <a:srcRect b="0" l="0" r="0" t="0"/>
          <a:stretch/>
        </p:blipFill>
        <p:spPr>
          <a:xfrm>
            <a:off x="4082635" y="994579"/>
            <a:ext cx="334865" cy="321470"/>
          </a:xfrm>
          <a:prstGeom prst="rect">
            <a:avLst/>
          </a:prstGeom>
          <a:noFill/>
          <a:ln>
            <a:noFill/>
          </a:ln>
        </p:spPr>
      </p:pic>
      <p:pic>
        <p:nvPicPr>
          <p:cNvPr id="2834" name="Google Shape;2834;p266"/>
          <p:cNvPicPr preferRelativeResize="0"/>
          <p:nvPr/>
        </p:nvPicPr>
        <p:blipFill rotWithShape="1">
          <a:blip r:embed="rId3">
            <a:alphaModFix/>
          </a:blip>
          <a:srcRect b="0" l="0" r="0" t="0"/>
          <a:stretch/>
        </p:blipFill>
        <p:spPr>
          <a:xfrm>
            <a:off x="4094292" y="1522292"/>
            <a:ext cx="334865" cy="321470"/>
          </a:xfrm>
          <a:prstGeom prst="rect">
            <a:avLst/>
          </a:prstGeom>
          <a:noFill/>
          <a:ln>
            <a:noFill/>
          </a:ln>
        </p:spPr>
      </p:pic>
      <p:pic>
        <p:nvPicPr>
          <p:cNvPr id="2835" name="Google Shape;2835;p266"/>
          <p:cNvPicPr preferRelativeResize="0"/>
          <p:nvPr/>
        </p:nvPicPr>
        <p:blipFill rotWithShape="1">
          <a:blip r:embed="rId3">
            <a:alphaModFix/>
          </a:blip>
          <a:srcRect b="0" l="0" r="0" t="0"/>
          <a:stretch/>
        </p:blipFill>
        <p:spPr>
          <a:xfrm>
            <a:off x="3830329" y="2035717"/>
            <a:ext cx="334865" cy="321470"/>
          </a:xfrm>
          <a:prstGeom prst="rect">
            <a:avLst/>
          </a:prstGeom>
          <a:noFill/>
          <a:ln>
            <a:noFill/>
          </a:ln>
        </p:spPr>
      </p:pic>
      <p:pic>
        <p:nvPicPr>
          <p:cNvPr id="2836" name="Google Shape;2836;p266"/>
          <p:cNvPicPr preferRelativeResize="0"/>
          <p:nvPr/>
        </p:nvPicPr>
        <p:blipFill rotWithShape="1">
          <a:blip r:embed="rId3">
            <a:alphaModFix/>
          </a:blip>
          <a:srcRect b="0" l="0" r="0" t="0"/>
          <a:stretch/>
        </p:blipFill>
        <p:spPr>
          <a:xfrm>
            <a:off x="4610526" y="2570254"/>
            <a:ext cx="334865" cy="321470"/>
          </a:xfrm>
          <a:prstGeom prst="rect">
            <a:avLst/>
          </a:prstGeom>
          <a:noFill/>
          <a:ln>
            <a:noFill/>
          </a:ln>
        </p:spPr>
      </p:pic>
      <p:pic>
        <p:nvPicPr>
          <p:cNvPr id="2837" name="Google Shape;2837;p266"/>
          <p:cNvPicPr preferRelativeResize="0"/>
          <p:nvPr/>
        </p:nvPicPr>
        <p:blipFill rotWithShape="1">
          <a:blip r:embed="rId3">
            <a:alphaModFix/>
          </a:blip>
          <a:srcRect b="0" l="0" r="0" t="0"/>
          <a:stretch/>
        </p:blipFill>
        <p:spPr>
          <a:xfrm>
            <a:off x="4610527" y="3095693"/>
            <a:ext cx="334865" cy="321470"/>
          </a:xfrm>
          <a:prstGeom prst="rect">
            <a:avLst/>
          </a:prstGeom>
          <a:noFill/>
          <a:ln>
            <a:noFill/>
          </a:ln>
        </p:spPr>
      </p:pic>
      <p:pic>
        <p:nvPicPr>
          <p:cNvPr id="2838" name="Google Shape;2838;p266"/>
          <p:cNvPicPr preferRelativeResize="0"/>
          <p:nvPr/>
        </p:nvPicPr>
        <p:blipFill rotWithShape="1">
          <a:blip r:embed="rId3">
            <a:alphaModFix/>
          </a:blip>
          <a:srcRect b="0" l="0" r="0" t="0"/>
          <a:stretch/>
        </p:blipFill>
        <p:spPr>
          <a:xfrm>
            <a:off x="4474048" y="3614308"/>
            <a:ext cx="334865" cy="321470"/>
          </a:xfrm>
          <a:prstGeom prst="rect">
            <a:avLst/>
          </a:prstGeom>
          <a:noFill/>
          <a:ln>
            <a:noFill/>
          </a:ln>
        </p:spPr>
      </p:pic>
      <p:pic>
        <p:nvPicPr>
          <p:cNvPr id="2839" name="Google Shape;2839;p266"/>
          <p:cNvPicPr preferRelativeResize="0"/>
          <p:nvPr/>
        </p:nvPicPr>
        <p:blipFill rotWithShape="1">
          <a:blip r:embed="rId3">
            <a:alphaModFix/>
          </a:blip>
          <a:srcRect b="0" l="0" r="0" t="0"/>
          <a:stretch/>
        </p:blipFill>
        <p:spPr>
          <a:xfrm>
            <a:off x="3696126" y="4132923"/>
            <a:ext cx="334865" cy="321470"/>
          </a:xfrm>
          <a:prstGeom prst="rect">
            <a:avLst/>
          </a:prstGeom>
          <a:noFill/>
          <a:ln>
            <a:noFill/>
          </a:ln>
        </p:spPr>
      </p:pic>
    </p:spTree>
  </p:cSld>
  <p:clrMapOvr>
    <a:masterClrMapping/>
  </p:clrMapOvr>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3" name="Shape 2843"/>
        <p:cNvGrpSpPr/>
        <p:nvPr/>
      </p:nvGrpSpPr>
      <p:grpSpPr>
        <a:xfrm>
          <a:off x="0" y="0"/>
          <a:ext cx="0" cy="0"/>
          <a:chOff x="0" y="0"/>
          <a:chExt cx="0" cy="0"/>
        </a:xfrm>
      </p:grpSpPr>
      <p:pic>
        <p:nvPicPr>
          <p:cNvPr id="2844" name="Google Shape;2844;p267"/>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2845" name="Google Shape;2845;p267"/>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9" name="Shape 2849"/>
        <p:cNvGrpSpPr/>
        <p:nvPr/>
      </p:nvGrpSpPr>
      <p:grpSpPr>
        <a:xfrm>
          <a:off x="0" y="0"/>
          <a:ext cx="0" cy="0"/>
          <a:chOff x="0" y="0"/>
          <a:chExt cx="0" cy="0"/>
        </a:xfrm>
      </p:grpSpPr>
      <p:sp>
        <p:nvSpPr>
          <p:cNvPr id="2850" name="Google Shape;2850;p26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a:t>Create a service contract and add coverage limits on header.</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Add a contract line with coverage limits loaded from the header. Modify the limits on the line.</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Add the preventative maintenance schedule on the line. Create the first PM Service Order according to the scheduled date.</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Print the contract out.</a:t>
            </a:r>
            <a:endParaRPr/>
          </a:p>
        </p:txBody>
      </p:sp>
      <p:sp>
        <p:nvSpPr>
          <p:cNvPr id="2851" name="Google Shape;2851;p26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2852" name="Google Shape;2852;p26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2853" name="Google Shape;2853;p26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7: Work with Service Contracts</a:t>
            </a:r>
            <a:endParaRPr/>
          </a:p>
        </p:txBody>
      </p:sp>
    </p:spTree>
  </p:cSld>
  <p:clrMapOvr>
    <a:masterClrMapping/>
  </p:clrMapOvr>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7" name="Shape 2857"/>
        <p:cNvGrpSpPr/>
        <p:nvPr/>
      </p:nvGrpSpPr>
      <p:grpSpPr>
        <a:xfrm>
          <a:off x="0" y="0"/>
          <a:ext cx="0" cy="0"/>
          <a:chOff x="0" y="0"/>
          <a:chExt cx="0" cy="0"/>
        </a:xfrm>
      </p:grpSpPr>
      <p:sp>
        <p:nvSpPr>
          <p:cNvPr id="2858" name="Google Shape;2858;p269"/>
          <p:cNvSpPr txBox="1"/>
          <p:nvPr>
            <p:ph type="ctrTitle"/>
          </p:nvPr>
        </p:nvSpPr>
        <p:spPr>
          <a:xfrm>
            <a:off x="314325" y="2331720"/>
            <a:ext cx="75108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Action Requests</a:t>
            </a:r>
            <a:endParaRPr/>
          </a:p>
        </p:txBody>
      </p:sp>
      <p:sp>
        <p:nvSpPr>
          <p:cNvPr id="2859" name="Google Shape;2859;p269"/>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2860" name="Google Shape;2860;p269"/>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4" name="Shape 2864"/>
        <p:cNvGrpSpPr/>
        <p:nvPr/>
      </p:nvGrpSpPr>
      <p:grpSpPr>
        <a:xfrm>
          <a:off x="0" y="0"/>
          <a:ext cx="0" cy="0"/>
          <a:chOff x="0" y="0"/>
          <a:chExt cx="0" cy="0"/>
        </a:xfrm>
      </p:grpSpPr>
      <p:sp>
        <p:nvSpPr>
          <p:cNvPr id="2865" name="Google Shape;2865;p27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2866" name="Google Shape;2866;p270"/>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marR="0" rtl="0" algn="l">
              <a:lnSpc>
                <a:spcPct val="95000"/>
              </a:lnSpc>
              <a:spcBef>
                <a:spcPts val="0"/>
              </a:spcBef>
              <a:spcAft>
                <a:spcPts val="0"/>
              </a:spcAft>
              <a:buClr>
                <a:schemeClr val="accent6"/>
              </a:buClr>
              <a:buSzPts val="1400"/>
              <a:buChar char="●"/>
            </a:pPr>
            <a:r>
              <a:rPr lang="en"/>
              <a:t>Action Requests</a:t>
            </a:r>
            <a:endParaRPr/>
          </a:p>
          <a:p>
            <a:pPr indent="-317500" lvl="0" marL="457200" marR="0" rtl="0" algn="l">
              <a:lnSpc>
                <a:spcPct val="95000"/>
              </a:lnSpc>
              <a:spcBef>
                <a:spcPts val="0"/>
              </a:spcBef>
              <a:spcAft>
                <a:spcPts val="0"/>
              </a:spcAft>
              <a:buClr>
                <a:schemeClr val="accent6"/>
              </a:buClr>
              <a:buSzPts val="1400"/>
              <a:buChar char="●"/>
            </a:pPr>
            <a:r>
              <a:rPr lang="en"/>
              <a:t>Action Request Actions</a:t>
            </a:r>
            <a:endParaRPr/>
          </a:p>
          <a:p>
            <a:pPr indent="-317500" lvl="0" marL="457200" marR="0" rtl="0" algn="l">
              <a:lnSpc>
                <a:spcPct val="95000"/>
              </a:lnSpc>
              <a:spcBef>
                <a:spcPts val="0"/>
              </a:spcBef>
              <a:spcAft>
                <a:spcPts val="0"/>
              </a:spcAft>
              <a:buClr>
                <a:schemeClr val="accent6"/>
              </a:buClr>
              <a:buSzPts val="1400"/>
              <a:buChar char="●"/>
            </a:pPr>
            <a:r>
              <a:rPr lang="en"/>
              <a:t>Hands-On Exercise</a:t>
            </a:r>
            <a:endParaRPr/>
          </a:p>
        </p:txBody>
      </p:sp>
      <p:sp>
        <p:nvSpPr>
          <p:cNvPr id="2867" name="Google Shape;2867;p27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2868" name="Google Shape;2868;p27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2" name="Shape 2872"/>
        <p:cNvGrpSpPr/>
        <p:nvPr/>
      </p:nvGrpSpPr>
      <p:grpSpPr>
        <a:xfrm>
          <a:off x="0" y="0"/>
          <a:ext cx="0" cy="0"/>
          <a:chOff x="0" y="0"/>
          <a:chExt cx="0" cy="0"/>
        </a:xfrm>
      </p:grpSpPr>
      <p:sp>
        <p:nvSpPr>
          <p:cNvPr id="2873" name="Google Shape;2873;p271"/>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Action Requests</a:t>
            </a:r>
            <a:endParaRPr/>
          </a:p>
        </p:txBody>
      </p:sp>
      <p:sp>
        <p:nvSpPr>
          <p:cNvPr id="2874" name="Google Shape;2874;p271"/>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9" name="Shape 2879"/>
        <p:cNvGrpSpPr/>
        <p:nvPr/>
      </p:nvGrpSpPr>
      <p:grpSpPr>
        <a:xfrm>
          <a:off x="0" y="0"/>
          <a:ext cx="0" cy="0"/>
          <a:chOff x="0" y="0"/>
          <a:chExt cx="0" cy="0"/>
        </a:xfrm>
      </p:grpSpPr>
      <p:sp>
        <p:nvSpPr>
          <p:cNvPr id="2880" name="Google Shape;2880;p272"/>
          <p:cNvSpPr/>
          <p:nvPr/>
        </p:nvSpPr>
        <p:spPr>
          <a:xfrm>
            <a:off x="0" y="4327133"/>
            <a:ext cx="9144000" cy="826800"/>
          </a:xfrm>
          <a:prstGeom prst="rect">
            <a:avLst/>
          </a:prstGeom>
          <a:solidFill>
            <a:srgbClr val="294A77"/>
          </a:solidFill>
          <a:ln>
            <a:noFill/>
          </a:ln>
        </p:spPr>
        <p:txBody>
          <a:bodyPr anchorCtr="0" anchor="ctr" bIns="162000" lIns="68550" spcFirstLastPara="1" rIns="68550" wrap="square" tIns="162000">
            <a:noAutofit/>
          </a:bodyPr>
          <a:lstStyle/>
          <a:p>
            <a:pPr indent="0" lvl="0" marL="0" marR="0" rtl="0" algn="ctr">
              <a:lnSpc>
                <a:spcPct val="100000"/>
              </a:lnSpc>
              <a:spcBef>
                <a:spcPts val="0"/>
              </a:spcBef>
              <a:spcAft>
                <a:spcPts val="0"/>
              </a:spcAft>
              <a:buNone/>
            </a:pPr>
            <a:r>
              <a:rPr b="1" i="0" lang="en" sz="2600" u="none" cap="none" strike="noStrike">
                <a:solidFill>
                  <a:schemeClr val="lt1"/>
                </a:solidFill>
                <a:latin typeface="Century Gothic"/>
                <a:ea typeface="Century Gothic"/>
                <a:cs typeface="Century Gothic"/>
                <a:sym typeface="Century Gothic"/>
              </a:rPr>
              <a:t>Action Request</a:t>
            </a:r>
            <a:endParaRPr b="1" i="0" sz="2600" u="none" cap="none" strike="noStrike">
              <a:solidFill>
                <a:schemeClr val="lt1"/>
              </a:solidFill>
              <a:latin typeface="Century Gothic"/>
              <a:ea typeface="Century Gothic"/>
              <a:cs typeface="Century Gothic"/>
              <a:sym typeface="Century Gothic"/>
            </a:endParaRPr>
          </a:p>
        </p:txBody>
      </p:sp>
      <p:grpSp>
        <p:nvGrpSpPr>
          <p:cNvPr id="2881" name="Google Shape;2881;p272"/>
          <p:cNvGrpSpPr/>
          <p:nvPr/>
        </p:nvGrpSpPr>
        <p:grpSpPr>
          <a:xfrm>
            <a:off x="1699852" y="1151681"/>
            <a:ext cx="1930500" cy="405000"/>
            <a:chOff x="2266469" y="1454654"/>
            <a:chExt cx="2574000" cy="540000"/>
          </a:xfrm>
        </p:grpSpPr>
        <p:sp>
          <p:nvSpPr>
            <p:cNvPr id="2882" name="Google Shape;2882;p272"/>
            <p:cNvSpPr/>
            <p:nvPr/>
          </p:nvSpPr>
          <p:spPr>
            <a:xfrm>
              <a:off x="2628869" y="1454654"/>
              <a:ext cx="2211600" cy="540000"/>
            </a:xfrm>
            <a:prstGeom prst="roundRect">
              <a:avLst>
                <a:gd fmla="val 9240" name="adj"/>
              </a:avLst>
            </a:prstGeom>
            <a:solidFill>
              <a:srgbClr val="743F8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Century Gothic"/>
                  <a:ea typeface="Century Gothic"/>
                  <a:cs typeface="Century Gothic"/>
                  <a:sym typeface="Century Gothic"/>
                </a:rPr>
                <a:t>Request</a:t>
              </a:r>
              <a:endParaRPr b="0" i="0" sz="1400" u="none" cap="none" strike="noStrike">
                <a:solidFill>
                  <a:srgbClr val="000000"/>
                </a:solidFill>
                <a:latin typeface="Arial"/>
                <a:ea typeface="Arial"/>
                <a:cs typeface="Arial"/>
                <a:sym typeface="Arial"/>
              </a:endParaRPr>
            </a:p>
          </p:txBody>
        </p:sp>
        <p:cxnSp>
          <p:nvCxnSpPr>
            <p:cNvPr id="2883" name="Google Shape;2883;p272"/>
            <p:cNvCxnSpPr>
              <a:endCxn id="2882" idx="1"/>
            </p:cNvCxnSpPr>
            <p:nvPr/>
          </p:nvCxnSpPr>
          <p:spPr>
            <a:xfrm>
              <a:off x="2266469" y="1724654"/>
              <a:ext cx="362400" cy="0"/>
            </a:xfrm>
            <a:prstGeom prst="straightConnector1">
              <a:avLst/>
            </a:prstGeom>
            <a:noFill/>
            <a:ln cap="rnd" cmpd="sng" w="12700">
              <a:solidFill>
                <a:srgbClr val="743F89"/>
              </a:solidFill>
              <a:prstDash val="dash"/>
              <a:round/>
              <a:headEnd len="sm" w="sm" type="none"/>
              <a:tailEnd len="med" w="med" type="triangle"/>
            </a:ln>
          </p:spPr>
        </p:cxnSp>
      </p:grpSp>
      <p:grpSp>
        <p:nvGrpSpPr>
          <p:cNvPr id="2884" name="Google Shape;2884;p272"/>
          <p:cNvGrpSpPr/>
          <p:nvPr/>
        </p:nvGrpSpPr>
        <p:grpSpPr>
          <a:xfrm>
            <a:off x="2249114" y="368155"/>
            <a:ext cx="2618069" cy="3405760"/>
            <a:chOff x="2998819" y="409953"/>
            <a:chExt cx="3490758" cy="4541013"/>
          </a:xfrm>
        </p:grpSpPr>
        <p:grpSp>
          <p:nvGrpSpPr>
            <p:cNvPr id="2885" name="Google Shape;2885;p272"/>
            <p:cNvGrpSpPr/>
            <p:nvPr/>
          </p:nvGrpSpPr>
          <p:grpSpPr>
            <a:xfrm>
              <a:off x="5228695" y="1148654"/>
              <a:ext cx="906725" cy="1152001"/>
              <a:chOff x="5580384" y="1359659"/>
              <a:chExt cx="906725" cy="1152001"/>
            </a:xfrm>
          </p:grpSpPr>
          <p:sp>
            <p:nvSpPr>
              <p:cNvPr id="2886" name="Google Shape;2886;p272"/>
              <p:cNvSpPr/>
              <p:nvPr/>
            </p:nvSpPr>
            <p:spPr>
              <a:xfrm>
                <a:off x="5738626" y="1519483"/>
                <a:ext cx="295800" cy="39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87" name="Google Shape;2887;p272"/>
              <p:cNvSpPr/>
              <p:nvPr/>
            </p:nvSpPr>
            <p:spPr>
              <a:xfrm>
                <a:off x="5738626" y="1666648"/>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88" name="Google Shape;2888;p272"/>
              <p:cNvSpPr/>
              <p:nvPr/>
            </p:nvSpPr>
            <p:spPr>
              <a:xfrm>
                <a:off x="5738626" y="1793241"/>
                <a:ext cx="590100" cy="411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89" name="Google Shape;2889;p272"/>
              <p:cNvSpPr/>
              <p:nvPr/>
            </p:nvSpPr>
            <p:spPr>
              <a:xfrm>
                <a:off x="5738626" y="1918252"/>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90" name="Google Shape;2890;p272"/>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91" name="Google Shape;2891;p272"/>
              <p:cNvSpPr/>
              <p:nvPr/>
            </p:nvSpPr>
            <p:spPr>
              <a:xfrm>
                <a:off x="5738626" y="2044846"/>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92" name="Google Shape;2892;p272"/>
              <p:cNvSpPr/>
              <p:nvPr/>
            </p:nvSpPr>
            <p:spPr>
              <a:xfrm>
                <a:off x="5738626" y="2169857"/>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893" name="Google Shape;2893;p272"/>
              <p:cNvSpPr/>
              <p:nvPr/>
            </p:nvSpPr>
            <p:spPr>
              <a:xfrm>
                <a:off x="5738626" y="2296450"/>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2894" name="Google Shape;2894;p272"/>
            <p:cNvSpPr txBox="1"/>
            <p:nvPr/>
          </p:nvSpPr>
          <p:spPr>
            <a:xfrm>
              <a:off x="4874677" y="409953"/>
              <a:ext cx="1614900" cy="648000"/>
            </a:xfrm>
            <a:prstGeom prst="rect">
              <a:avLst/>
            </a:prstGeom>
            <a:no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Reference Docs</a:t>
              </a:r>
              <a:endParaRPr b="0" i="0" sz="1400" u="none" cap="none" strike="noStrike">
                <a:solidFill>
                  <a:srgbClr val="000000"/>
                </a:solidFill>
                <a:latin typeface="Arial"/>
                <a:ea typeface="Arial"/>
                <a:cs typeface="Arial"/>
                <a:sym typeface="Arial"/>
              </a:endParaRPr>
            </a:p>
          </p:txBody>
        </p:sp>
        <p:cxnSp>
          <p:nvCxnSpPr>
            <p:cNvPr id="2895" name="Google Shape;2895;p272"/>
            <p:cNvCxnSpPr>
              <a:endCxn id="2896" idx="3"/>
            </p:cNvCxnSpPr>
            <p:nvPr/>
          </p:nvCxnSpPr>
          <p:spPr>
            <a:xfrm rot="5400000">
              <a:off x="4748419" y="3031947"/>
              <a:ext cx="1586400" cy="236400"/>
            </a:xfrm>
            <a:prstGeom prst="bentConnector2">
              <a:avLst/>
            </a:prstGeom>
            <a:noFill/>
            <a:ln cap="rnd" cmpd="sng" w="12700">
              <a:solidFill>
                <a:srgbClr val="743F89"/>
              </a:solidFill>
              <a:prstDash val="dash"/>
              <a:round/>
              <a:headEnd len="sm" w="sm" type="none"/>
              <a:tailEnd len="sm" w="sm" type="none"/>
            </a:ln>
          </p:spPr>
        </p:cxnSp>
        <p:cxnSp>
          <p:nvCxnSpPr>
            <p:cNvPr id="2897" name="Google Shape;2897;p272"/>
            <p:cNvCxnSpPr>
              <a:endCxn id="2898" idx="3"/>
            </p:cNvCxnSpPr>
            <p:nvPr/>
          </p:nvCxnSpPr>
          <p:spPr>
            <a:xfrm rot="5400000">
              <a:off x="5376019" y="2404352"/>
              <a:ext cx="331200" cy="236400"/>
            </a:xfrm>
            <a:prstGeom prst="bentConnector2">
              <a:avLst/>
            </a:prstGeom>
            <a:noFill/>
            <a:ln cap="rnd" cmpd="sng" w="12700">
              <a:solidFill>
                <a:srgbClr val="743F89"/>
              </a:solidFill>
              <a:prstDash val="dash"/>
              <a:round/>
              <a:headEnd len="sm" w="sm" type="none"/>
              <a:tailEnd len="sm" w="sm" type="none"/>
            </a:ln>
          </p:spPr>
        </p:cxnSp>
        <p:cxnSp>
          <p:nvCxnSpPr>
            <p:cNvPr id="2899" name="Google Shape;2899;p272"/>
            <p:cNvCxnSpPr>
              <a:endCxn id="2900" idx="3"/>
            </p:cNvCxnSpPr>
            <p:nvPr/>
          </p:nvCxnSpPr>
          <p:spPr>
            <a:xfrm rot="5400000">
              <a:off x="5167969" y="2612192"/>
              <a:ext cx="747300" cy="236400"/>
            </a:xfrm>
            <a:prstGeom prst="bentConnector2">
              <a:avLst/>
            </a:prstGeom>
            <a:noFill/>
            <a:ln cap="rnd" cmpd="sng" w="12700">
              <a:solidFill>
                <a:srgbClr val="743F89"/>
              </a:solidFill>
              <a:prstDash val="dash"/>
              <a:round/>
              <a:headEnd len="sm" w="sm" type="none"/>
              <a:tailEnd len="sm" w="sm" type="none"/>
            </a:ln>
          </p:spPr>
        </p:cxnSp>
        <p:cxnSp>
          <p:nvCxnSpPr>
            <p:cNvPr id="2901" name="Google Shape;2901;p272"/>
            <p:cNvCxnSpPr>
              <a:endCxn id="2902" idx="3"/>
            </p:cNvCxnSpPr>
            <p:nvPr/>
          </p:nvCxnSpPr>
          <p:spPr>
            <a:xfrm rot="5400000">
              <a:off x="4950019" y="2830287"/>
              <a:ext cx="1183200" cy="236400"/>
            </a:xfrm>
            <a:prstGeom prst="bentConnector2">
              <a:avLst/>
            </a:prstGeom>
            <a:noFill/>
            <a:ln cap="rnd" cmpd="sng" w="12700">
              <a:solidFill>
                <a:srgbClr val="743F89"/>
              </a:solidFill>
              <a:prstDash val="dash"/>
              <a:round/>
              <a:headEnd len="sm" w="sm" type="none"/>
              <a:tailEnd len="sm" w="sm" type="none"/>
            </a:ln>
          </p:spPr>
        </p:cxnSp>
        <p:cxnSp>
          <p:nvCxnSpPr>
            <p:cNvPr id="2903" name="Google Shape;2903;p272"/>
            <p:cNvCxnSpPr>
              <a:endCxn id="2904" idx="3"/>
            </p:cNvCxnSpPr>
            <p:nvPr/>
          </p:nvCxnSpPr>
          <p:spPr>
            <a:xfrm rot="5400000">
              <a:off x="4522369" y="3257782"/>
              <a:ext cx="2038500" cy="236400"/>
            </a:xfrm>
            <a:prstGeom prst="bentConnector2">
              <a:avLst/>
            </a:prstGeom>
            <a:noFill/>
            <a:ln cap="rnd" cmpd="sng" w="12700">
              <a:solidFill>
                <a:srgbClr val="743F89"/>
              </a:solidFill>
              <a:prstDash val="dash"/>
              <a:round/>
              <a:headEnd len="sm" w="sm" type="none"/>
              <a:tailEnd len="sm" w="sm" type="none"/>
            </a:ln>
          </p:spPr>
        </p:cxnSp>
        <p:cxnSp>
          <p:nvCxnSpPr>
            <p:cNvPr id="2905" name="Google Shape;2905;p272"/>
            <p:cNvCxnSpPr>
              <a:stCxn id="2882" idx="3"/>
            </p:cNvCxnSpPr>
            <p:nvPr/>
          </p:nvCxnSpPr>
          <p:spPr>
            <a:xfrm>
              <a:off x="4840470" y="1724654"/>
              <a:ext cx="388500" cy="3900"/>
            </a:xfrm>
            <a:prstGeom prst="straightConnector1">
              <a:avLst/>
            </a:prstGeom>
            <a:noFill/>
            <a:ln cap="rnd" cmpd="sng" w="12700">
              <a:solidFill>
                <a:srgbClr val="743F89"/>
              </a:solidFill>
              <a:prstDash val="dash"/>
              <a:round/>
              <a:headEnd len="sm" w="sm" type="none"/>
              <a:tailEnd len="med" w="med" type="triangle"/>
            </a:ln>
          </p:spPr>
        </p:cxnSp>
        <p:sp>
          <p:nvSpPr>
            <p:cNvPr id="2898" name="Google Shape;2898;p272"/>
            <p:cNvSpPr txBox="1"/>
            <p:nvPr/>
          </p:nvSpPr>
          <p:spPr>
            <a:xfrm>
              <a:off x="2998819" y="2526152"/>
              <a:ext cx="2424600" cy="324000"/>
            </a:xfrm>
            <a:prstGeom prst="rect">
              <a:avLst/>
            </a:prstGeom>
            <a:noFill/>
            <a:ln>
              <a:noFill/>
            </a:ln>
          </p:spPr>
          <p:txBody>
            <a:bodyPr anchorCtr="0" anchor="ctr" bIns="0" lIns="10800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Sales Quotes</a:t>
              </a:r>
              <a:endParaRPr b="0" i="0" sz="1400" u="none" cap="none" strike="noStrike">
                <a:solidFill>
                  <a:srgbClr val="000000"/>
                </a:solidFill>
                <a:latin typeface="Arial"/>
                <a:ea typeface="Arial"/>
                <a:cs typeface="Arial"/>
                <a:sym typeface="Arial"/>
              </a:endParaRPr>
            </a:p>
          </p:txBody>
        </p:sp>
        <p:sp>
          <p:nvSpPr>
            <p:cNvPr id="2900" name="Google Shape;2900;p272"/>
            <p:cNvSpPr txBox="1"/>
            <p:nvPr/>
          </p:nvSpPr>
          <p:spPr>
            <a:xfrm>
              <a:off x="2998819" y="2942042"/>
              <a:ext cx="2424600" cy="324000"/>
            </a:xfrm>
            <a:prstGeom prst="rect">
              <a:avLst/>
            </a:prstGeom>
            <a:noFill/>
            <a:ln>
              <a:noFill/>
            </a:ln>
          </p:spPr>
          <p:txBody>
            <a:bodyPr anchorCtr="0" anchor="ctr" bIns="0" lIns="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Sales Orders</a:t>
              </a:r>
              <a:endParaRPr b="0" i="0" sz="1400" u="none" cap="none" strike="noStrike">
                <a:solidFill>
                  <a:srgbClr val="000000"/>
                </a:solidFill>
                <a:latin typeface="Arial"/>
                <a:ea typeface="Arial"/>
                <a:cs typeface="Arial"/>
                <a:sym typeface="Arial"/>
              </a:endParaRPr>
            </a:p>
          </p:txBody>
        </p:sp>
        <p:sp>
          <p:nvSpPr>
            <p:cNvPr id="2902" name="Google Shape;2902;p272"/>
            <p:cNvSpPr txBox="1"/>
            <p:nvPr/>
          </p:nvSpPr>
          <p:spPr>
            <a:xfrm>
              <a:off x="2998819" y="3378087"/>
              <a:ext cx="2424600" cy="324000"/>
            </a:xfrm>
            <a:prstGeom prst="rect">
              <a:avLst/>
            </a:prstGeom>
            <a:noFill/>
            <a:ln>
              <a:noFill/>
            </a:ln>
          </p:spPr>
          <p:txBody>
            <a:bodyPr anchorCtr="0" anchor="ctr" bIns="0" lIns="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Purchase Orders</a:t>
              </a:r>
              <a:endParaRPr b="0" i="0" sz="1400" u="none" cap="none" strike="noStrike">
                <a:solidFill>
                  <a:srgbClr val="000000"/>
                </a:solidFill>
                <a:latin typeface="Century Gothic"/>
                <a:ea typeface="Century Gothic"/>
                <a:cs typeface="Century Gothic"/>
                <a:sym typeface="Century Gothic"/>
              </a:endParaRPr>
            </a:p>
          </p:txBody>
        </p:sp>
        <p:sp>
          <p:nvSpPr>
            <p:cNvPr id="2906" name="Google Shape;2906;p272"/>
            <p:cNvSpPr txBox="1"/>
            <p:nvPr/>
          </p:nvSpPr>
          <p:spPr>
            <a:xfrm>
              <a:off x="2998819" y="4626966"/>
              <a:ext cx="2424600" cy="324000"/>
            </a:xfrm>
            <a:prstGeom prst="rect">
              <a:avLst/>
            </a:prstGeom>
            <a:noFill/>
            <a:ln>
              <a:noFill/>
            </a:ln>
          </p:spPr>
          <p:txBody>
            <a:bodyPr anchorCtr="0" anchor="ctr" bIns="0" lIns="10800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Returns</a:t>
              </a:r>
              <a:endParaRPr b="0" i="0" sz="1400" u="none" cap="none" strike="noStrike">
                <a:solidFill>
                  <a:srgbClr val="000000"/>
                </a:solidFill>
                <a:latin typeface="Arial"/>
                <a:ea typeface="Arial"/>
                <a:cs typeface="Arial"/>
                <a:sym typeface="Arial"/>
              </a:endParaRPr>
            </a:p>
          </p:txBody>
        </p:sp>
        <p:sp>
          <p:nvSpPr>
            <p:cNvPr id="2904" name="Google Shape;2904;p272"/>
            <p:cNvSpPr txBox="1"/>
            <p:nvPr/>
          </p:nvSpPr>
          <p:spPr>
            <a:xfrm>
              <a:off x="2998819" y="4233232"/>
              <a:ext cx="2424600" cy="324000"/>
            </a:xfrm>
            <a:prstGeom prst="rect">
              <a:avLst/>
            </a:prstGeom>
            <a:noFill/>
            <a:ln>
              <a:noFill/>
            </a:ln>
          </p:spPr>
          <p:txBody>
            <a:bodyPr anchorCtr="0" anchor="ctr" bIns="0" lIns="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Service Orders</a:t>
              </a:r>
              <a:endParaRPr b="0" i="0" sz="1400" u="none" cap="none" strike="noStrike">
                <a:solidFill>
                  <a:srgbClr val="000000"/>
                </a:solidFill>
                <a:latin typeface="Arial"/>
                <a:ea typeface="Arial"/>
                <a:cs typeface="Arial"/>
                <a:sym typeface="Arial"/>
              </a:endParaRPr>
            </a:p>
          </p:txBody>
        </p:sp>
        <p:sp>
          <p:nvSpPr>
            <p:cNvPr id="2896" name="Google Shape;2896;p272"/>
            <p:cNvSpPr txBox="1"/>
            <p:nvPr/>
          </p:nvSpPr>
          <p:spPr>
            <a:xfrm>
              <a:off x="2998819" y="3781347"/>
              <a:ext cx="2424600" cy="324000"/>
            </a:xfrm>
            <a:prstGeom prst="rect">
              <a:avLst/>
            </a:prstGeom>
            <a:noFill/>
            <a:ln>
              <a:noFill/>
            </a:ln>
          </p:spPr>
          <p:txBody>
            <a:bodyPr anchorCtr="0" anchor="ctr" bIns="0" lIns="108000" spcFirstLastPara="1" rIns="144000" wrap="square" tIns="0">
              <a:noAutofit/>
            </a:bodyPr>
            <a:lstStyle/>
            <a:p>
              <a:pPr indent="0" lvl="0" marL="0" marR="0" rtl="0" algn="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Invoices</a:t>
              </a:r>
              <a:endParaRPr b="0" i="0" sz="1400" u="none" cap="none" strike="noStrike">
                <a:solidFill>
                  <a:srgbClr val="000000"/>
                </a:solidFill>
                <a:latin typeface="Arial"/>
                <a:ea typeface="Arial"/>
                <a:cs typeface="Arial"/>
                <a:sym typeface="Arial"/>
              </a:endParaRPr>
            </a:p>
          </p:txBody>
        </p:sp>
        <p:cxnSp>
          <p:nvCxnSpPr>
            <p:cNvPr id="2907" name="Google Shape;2907;p272"/>
            <p:cNvCxnSpPr>
              <a:endCxn id="2906" idx="3"/>
            </p:cNvCxnSpPr>
            <p:nvPr/>
          </p:nvCxnSpPr>
          <p:spPr>
            <a:xfrm rot="5400000">
              <a:off x="4326919" y="3453366"/>
              <a:ext cx="2432100" cy="239100"/>
            </a:xfrm>
            <a:prstGeom prst="bentConnector2">
              <a:avLst/>
            </a:prstGeom>
            <a:noFill/>
            <a:ln cap="rnd" cmpd="sng" w="12700">
              <a:solidFill>
                <a:srgbClr val="743F89"/>
              </a:solidFill>
              <a:prstDash val="dash"/>
              <a:round/>
              <a:headEnd len="sm" w="sm" type="none"/>
              <a:tailEnd len="sm" w="sm" type="none"/>
            </a:ln>
          </p:spPr>
        </p:cxnSp>
      </p:grpSp>
      <p:grpSp>
        <p:nvGrpSpPr>
          <p:cNvPr id="2908" name="Google Shape;2908;p272"/>
          <p:cNvGrpSpPr/>
          <p:nvPr/>
        </p:nvGrpSpPr>
        <p:grpSpPr>
          <a:xfrm>
            <a:off x="313723" y="333576"/>
            <a:ext cx="1372950" cy="3595500"/>
            <a:chOff x="418297" y="363848"/>
            <a:chExt cx="1830600" cy="4794000"/>
          </a:xfrm>
        </p:grpSpPr>
        <p:sp>
          <p:nvSpPr>
            <p:cNvPr id="2909" name="Google Shape;2909;p272"/>
            <p:cNvSpPr/>
            <p:nvPr/>
          </p:nvSpPr>
          <p:spPr>
            <a:xfrm>
              <a:off x="418297" y="363848"/>
              <a:ext cx="1830600" cy="4794000"/>
            </a:xfrm>
            <a:prstGeom prst="roundRect">
              <a:avLst>
                <a:gd fmla="val 4779"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600" u="none" cap="none" strike="noStrike">
                <a:solidFill>
                  <a:schemeClr val="lt1"/>
                </a:solidFill>
                <a:latin typeface="Century Gothic"/>
                <a:ea typeface="Century Gothic"/>
                <a:cs typeface="Century Gothic"/>
                <a:sym typeface="Century Gothic"/>
              </a:endParaRPr>
            </a:p>
          </p:txBody>
        </p:sp>
        <p:sp>
          <p:nvSpPr>
            <p:cNvPr id="2910" name="Google Shape;2910;p272"/>
            <p:cNvSpPr txBox="1"/>
            <p:nvPr/>
          </p:nvSpPr>
          <p:spPr>
            <a:xfrm>
              <a:off x="418297" y="1589864"/>
              <a:ext cx="1830600" cy="543600"/>
            </a:xfrm>
            <a:prstGeom prst="rect">
              <a:avLst/>
            </a:prstGeom>
            <a:noFill/>
            <a:ln>
              <a:noFill/>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None/>
              </a:pPr>
              <a:r>
                <a:rPr b="1" i="0" lang="en" sz="1500" u="none" cap="none" strike="noStrike">
                  <a:solidFill>
                    <a:schemeClr val="lt1"/>
                  </a:solidFill>
                  <a:latin typeface="Century Gothic"/>
                  <a:ea typeface="Century Gothic"/>
                  <a:cs typeface="Century Gothic"/>
                  <a:sym typeface="Century Gothic"/>
                </a:rPr>
                <a:t>Information</a:t>
              </a:r>
              <a:endParaRPr b="0" i="0" sz="1400" u="none" cap="none" strike="noStrike">
                <a:solidFill>
                  <a:srgbClr val="000000"/>
                </a:solidFill>
                <a:latin typeface="Arial"/>
                <a:ea typeface="Arial"/>
                <a:cs typeface="Arial"/>
                <a:sym typeface="Arial"/>
              </a:endParaRPr>
            </a:p>
          </p:txBody>
        </p:sp>
        <p:grpSp>
          <p:nvGrpSpPr>
            <p:cNvPr id="2911" name="Google Shape;2911;p272"/>
            <p:cNvGrpSpPr/>
            <p:nvPr/>
          </p:nvGrpSpPr>
          <p:grpSpPr>
            <a:xfrm>
              <a:off x="998396" y="4078839"/>
              <a:ext cx="671763" cy="759057"/>
              <a:chOff x="1184" y="2168"/>
              <a:chExt cx="854" cy="965"/>
            </a:xfrm>
          </p:grpSpPr>
          <p:sp>
            <p:nvSpPr>
              <p:cNvPr id="2912" name="Google Shape;2912;p272"/>
              <p:cNvSpPr/>
              <p:nvPr/>
            </p:nvSpPr>
            <p:spPr>
              <a:xfrm>
                <a:off x="1376" y="2168"/>
                <a:ext cx="572" cy="384"/>
              </a:xfrm>
              <a:custGeom>
                <a:rect b="b" l="l" r="r" t="t"/>
                <a:pathLst>
                  <a:path extrusionOk="0" h="554" w="823">
                    <a:moveTo>
                      <a:pt x="823" y="554"/>
                    </a:moveTo>
                    <a:cubicBezTo>
                      <a:pt x="785" y="554"/>
                      <a:pt x="785" y="554"/>
                      <a:pt x="785" y="554"/>
                    </a:cubicBezTo>
                    <a:cubicBezTo>
                      <a:pt x="785" y="106"/>
                      <a:pt x="785" y="106"/>
                      <a:pt x="785" y="106"/>
                    </a:cubicBezTo>
                    <a:cubicBezTo>
                      <a:pt x="785" y="68"/>
                      <a:pt x="754" y="38"/>
                      <a:pt x="717" y="38"/>
                    </a:cubicBezTo>
                    <a:cubicBezTo>
                      <a:pt x="106" y="38"/>
                      <a:pt x="106" y="38"/>
                      <a:pt x="106" y="38"/>
                    </a:cubicBezTo>
                    <a:cubicBezTo>
                      <a:pt x="68" y="38"/>
                      <a:pt x="38" y="68"/>
                      <a:pt x="38" y="106"/>
                    </a:cubicBezTo>
                    <a:cubicBezTo>
                      <a:pt x="38" y="134"/>
                      <a:pt x="38" y="134"/>
                      <a:pt x="38" y="134"/>
                    </a:cubicBezTo>
                    <a:cubicBezTo>
                      <a:pt x="0" y="134"/>
                      <a:pt x="0" y="134"/>
                      <a:pt x="0" y="134"/>
                    </a:cubicBezTo>
                    <a:cubicBezTo>
                      <a:pt x="0" y="106"/>
                      <a:pt x="0" y="106"/>
                      <a:pt x="0" y="106"/>
                    </a:cubicBezTo>
                    <a:cubicBezTo>
                      <a:pt x="0" y="47"/>
                      <a:pt x="48" y="0"/>
                      <a:pt x="106" y="0"/>
                    </a:cubicBezTo>
                    <a:cubicBezTo>
                      <a:pt x="717" y="0"/>
                      <a:pt x="717" y="0"/>
                      <a:pt x="717" y="0"/>
                    </a:cubicBezTo>
                    <a:cubicBezTo>
                      <a:pt x="775" y="0"/>
                      <a:pt x="823" y="47"/>
                      <a:pt x="823" y="106"/>
                    </a:cubicBezTo>
                    <a:cubicBezTo>
                      <a:pt x="823" y="554"/>
                      <a:pt x="823" y="554"/>
                      <a:pt x="823" y="55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cxnSp>
            <p:nvCxnSpPr>
              <p:cNvPr id="2913" name="Google Shape;2913;p272"/>
              <p:cNvCxnSpPr/>
              <p:nvPr/>
            </p:nvCxnSpPr>
            <p:spPr>
              <a:xfrm>
                <a:off x="1451" y="2273"/>
                <a:ext cx="0" cy="0"/>
              </a:xfrm>
              <a:prstGeom prst="straightConnector1">
                <a:avLst/>
              </a:prstGeom>
              <a:solidFill>
                <a:schemeClr val="lt1"/>
              </a:solidFill>
              <a:ln>
                <a:noFill/>
              </a:ln>
            </p:spPr>
          </p:cxnSp>
          <p:cxnSp>
            <p:nvCxnSpPr>
              <p:cNvPr id="2914" name="Google Shape;2914;p272"/>
              <p:cNvCxnSpPr/>
              <p:nvPr/>
            </p:nvCxnSpPr>
            <p:spPr>
              <a:xfrm>
                <a:off x="1451" y="2273"/>
                <a:ext cx="0" cy="0"/>
              </a:xfrm>
              <a:prstGeom prst="straightConnector1">
                <a:avLst/>
              </a:prstGeom>
              <a:solidFill>
                <a:schemeClr val="lt1"/>
              </a:solidFill>
              <a:ln>
                <a:noFill/>
              </a:ln>
            </p:spPr>
          </p:cxnSp>
          <p:cxnSp>
            <p:nvCxnSpPr>
              <p:cNvPr id="2915" name="Google Shape;2915;p272"/>
              <p:cNvCxnSpPr/>
              <p:nvPr/>
            </p:nvCxnSpPr>
            <p:spPr>
              <a:xfrm>
                <a:off x="1649" y="2273"/>
                <a:ext cx="0" cy="0"/>
              </a:xfrm>
              <a:prstGeom prst="straightConnector1">
                <a:avLst/>
              </a:prstGeom>
              <a:solidFill>
                <a:schemeClr val="lt1"/>
              </a:solidFill>
              <a:ln>
                <a:noFill/>
              </a:ln>
            </p:spPr>
          </p:cxnSp>
          <p:cxnSp>
            <p:nvCxnSpPr>
              <p:cNvPr id="2916" name="Google Shape;2916;p272"/>
              <p:cNvCxnSpPr/>
              <p:nvPr/>
            </p:nvCxnSpPr>
            <p:spPr>
              <a:xfrm>
                <a:off x="1649" y="2273"/>
                <a:ext cx="0" cy="0"/>
              </a:xfrm>
              <a:prstGeom prst="straightConnector1">
                <a:avLst/>
              </a:prstGeom>
              <a:solidFill>
                <a:schemeClr val="lt1"/>
              </a:solidFill>
              <a:ln>
                <a:noFill/>
              </a:ln>
            </p:spPr>
          </p:cxnSp>
          <p:sp>
            <p:nvSpPr>
              <p:cNvPr id="2917" name="Google Shape;2917;p272"/>
              <p:cNvSpPr/>
              <p:nvPr/>
            </p:nvSpPr>
            <p:spPr>
              <a:xfrm>
                <a:off x="1266" y="2248"/>
                <a:ext cx="573" cy="304"/>
              </a:xfrm>
              <a:custGeom>
                <a:rect b="b" l="l" r="r" t="t"/>
                <a:pathLst>
                  <a:path extrusionOk="0" h="439" w="822">
                    <a:moveTo>
                      <a:pt x="822" y="439"/>
                    </a:moveTo>
                    <a:cubicBezTo>
                      <a:pt x="785" y="439"/>
                      <a:pt x="785" y="439"/>
                      <a:pt x="785" y="439"/>
                    </a:cubicBezTo>
                    <a:cubicBezTo>
                      <a:pt x="785" y="106"/>
                      <a:pt x="785" y="106"/>
                      <a:pt x="785" y="106"/>
                    </a:cubicBezTo>
                    <a:cubicBezTo>
                      <a:pt x="785" y="69"/>
                      <a:pt x="754" y="38"/>
                      <a:pt x="716" y="38"/>
                    </a:cubicBezTo>
                    <a:cubicBezTo>
                      <a:pt x="106" y="38"/>
                      <a:pt x="106" y="38"/>
                      <a:pt x="106" y="38"/>
                    </a:cubicBezTo>
                    <a:cubicBezTo>
                      <a:pt x="68" y="38"/>
                      <a:pt x="37" y="69"/>
                      <a:pt x="37" y="106"/>
                    </a:cubicBezTo>
                    <a:cubicBezTo>
                      <a:pt x="37" y="439"/>
                      <a:pt x="37" y="439"/>
                      <a:pt x="37" y="439"/>
                    </a:cubicBezTo>
                    <a:cubicBezTo>
                      <a:pt x="0" y="439"/>
                      <a:pt x="0" y="439"/>
                      <a:pt x="0" y="439"/>
                    </a:cubicBezTo>
                    <a:cubicBezTo>
                      <a:pt x="0" y="106"/>
                      <a:pt x="0" y="106"/>
                      <a:pt x="0" y="106"/>
                    </a:cubicBezTo>
                    <a:cubicBezTo>
                      <a:pt x="0" y="48"/>
                      <a:pt x="47" y="0"/>
                      <a:pt x="106" y="0"/>
                    </a:cubicBezTo>
                    <a:cubicBezTo>
                      <a:pt x="716" y="0"/>
                      <a:pt x="716" y="0"/>
                      <a:pt x="716" y="0"/>
                    </a:cubicBezTo>
                    <a:cubicBezTo>
                      <a:pt x="775" y="0"/>
                      <a:pt x="822" y="48"/>
                      <a:pt x="822" y="106"/>
                    </a:cubicBezTo>
                    <a:cubicBezTo>
                      <a:pt x="822" y="439"/>
                      <a:pt x="822" y="439"/>
                      <a:pt x="822" y="43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18" name="Google Shape;2918;p272"/>
              <p:cNvSpPr/>
              <p:nvPr/>
            </p:nvSpPr>
            <p:spPr>
              <a:xfrm>
                <a:off x="1341" y="2353"/>
                <a:ext cx="198" cy="0"/>
              </a:xfrm>
              <a:custGeom>
                <a:rect b="b" l="l" r="r" t="t"/>
                <a:pathLst>
                  <a:path extrusionOk="0" h="120000" w="198">
                    <a:moveTo>
                      <a:pt x="198" y="0"/>
                    </a:moveTo>
                    <a:lnTo>
                      <a:pt x="0" y="0"/>
                    </a:lnTo>
                    <a:lnTo>
                      <a:pt x="19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cxnSp>
            <p:nvCxnSpPr>
              <p:cNvPr id="2919" name="Google Shape;2919;p272"/>
              <p:cNvCxnSpPr/>
              <p:nvPr/>
            </p:nvCxnSpPr>
            <p:spPr>
              <a:xfrm rot="10800000">
                <a:off x="1239" y="2353"/>
                <a:ext cx="300" cy="0"/>
              </a:xfrm>
              <a:prstGeom prst="straightConnector1">
                <a:avLst/>
              </a:prstGeom>
              <a:solidFill>
                <a:schemeClr val="lt1"/>
              </a:solidFill>
              <a:ln>
                <a:noFill/>
              </a:ln>
            </p:spPr>
          </p:cxnSp>
          <p:sp>
            <p:nvSpPr>
              <p:cNvPr id="2920" name="Google Shape;2920;p272"/>
              <p:cNvSpPr/>
              <p:nvPr/>
            </p:nvSpPr>
            <p:spPr>
              <a:xfrm>
                <a:off x="1341" y="2340"/>
                <a:ext cx="198" cy="26"/>
              </a:xfrm>
              <a:custGeom>
                <a:rect b="b" l="l" r="r" t="t"/>
                <a:pathLst>
                  <a:path extrusionOk="0" h="26" w="198">
                    <a:moveTo>
                      <a:pt x="198" y="26"/>
                    </a:moveTo>
                    <a:lnTo>
                      <a:pt x="0" y="26"/>
                    </a:lnTo>
                    <a:lnTo>
                      <a:pt x="0" y="0"/>
                    </a:lnTo>
                    <a:lnTo>
                      <a:pt x="198" y="0"/>
                    </a:lnTo>
                    <a:lnTo>
                      <a:pt x="198" y="26"/>
                    </a:lnTo>
                    <a:lnTo>
                      <a:pt x="198" y="2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cxnSp>
            <p:nvCxnSpPr>
              <p:cNvPr id="2921" name="Google Shape;2921;p272"/>
              <p:cNvCxnSpPr/>
              <p:nvPr/>
            </p:nvCxnSpPr>
            <p:spPr>
              <a:xfrm>
                <a:off x="1338" y="2551"/>
                <a:ext cx="0" cy="0"/>
              </a:xfrm>
              <a:prstGeom prst="straightConnector1">
                <a:avLst/>
              </a:prstGeom>
              <a:solidFill>
                <a:schemeClr val="lt1"/>
              </a:solidFill>
              <a:ln>
                <a:noFill/>
              </a:ln>
            </p:spPr>
          </p:cxnSp>
          <p:cxnSp>
            <p:nvCxnSpPr>
              <p:cNvPr id="2922" name="Google Shape;2922;p272"/>
              <p:cNvCxnSpPr/>
              <p:nvPr/>
            </p:nvCxnSpPr>
            <p:spPr>
              <a:xfrm>
                <a:off x="1338" y="2551"/>
                <a:ext cx="0" cy="0"/>
              </a:xfrm>
              <a:prstGeom prst="straightConnector1">
                <a:avLst/>
              </a:prstGeom>
              <a:solidFill>
                <a:schemeClr val="lt1"/>
              </a:solidFill>
              <a:ln>
                <a:noFill/>
              </a:ln>
            </p:spPr>
          </p:cxnSp>
          <p:sp>
            <p:nvSpPr>
              <p:cNvPr id="2923" name="Google Shape;2923;p272"/>
              <p:cNvSpPr/>
              <p:nvPr/>
            </p:nvSpPr>
            <p:spPr>
              <a:xfrm>
                <a:off x="1338" y="2422"/>
                <a:ext cx="429" cy="26"/>
              </a:xfrm>
              <a:custGeom>
                <a:rect b="b" l="l" r="r" t="t"/>
                <a:pathLst>
                  <a:path extrusionOk="0" h="26" w="429">
                    <a:moveTo>
                      <a:pt x="429" y="26"/>
                    </a:moveTo>
                    <a:lnTo>
                      <a:pt x="0" y="26"/>
                    </a:lnTo>
                    <a:lnTo>
                      <a:pt x="0" y="0"/>
                    </a:lnTo>
                    <a:lnTo>
                      <a:pt x="429" y="0"/>
                    </a:lnTo>
                    <a:lnTo>
                      <a:pt x="429" y="26"/>
                    </a:lnTo>
                    <a:lnTo>
                      <a:pt x="429" y="2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24" name="Google Shape;2924;p272"/>
              <p:cNvSpPr/>
              <p:nvPr/>
            </p:nvSpPr>
            <p:spPr>
              <a:xfrm>
                <a:off x="1184" y="2504"/>
                <a:ext cx="854" cy="629"/>
              </a:xfrm>
              <a:custGeom>
                <a:rect b="b" l="l" r="r" t="t"/>
                <a:pathLst>
                  <a:path extrusionOk="0" h="909" w="1225">
                    <a:moveTo>
                      <a:pt x="86" y="105"/>
                    </a:moveTo>
                    <a:cubicBezTo>
                      <a:pt x="3" y="105"/>
                      <a:pt x="0" y="183"/>
                      <a:pt x="0" y="192"/>
                    </a:cubicBezTo>
                    <a:cubicBezTo>
                      <a:pt x="0" y="823"/>
                      <a:pt x="0" y="823"/>
                      <a:pt x="0" y="823"/>
                    </a:cubicBezTo>
                    <a:cubicBezTo>
                      <a:pt x="0" y="832"/>
                      <a:pt x="3" y="909"/>
                      <a:pt x="86" y="909"/>
                    </a:cubicBezTo>
                    <a:cubicBezTo>
                      <a:pt x="1138" y="909"/>
                      <a:pt x="1138" y="909"/>
                      <a:pt x="1138" y="909"/>
                    </a:cubicBezTo>
                    <a:cubicBezTo>
                      <a:pt x="1147" y="909"/>
                      <a:pt x="1225" y="906"/>
                      <a:pt x="1225" y="823"/>
                    </a:cubicBezTo>
                    <a:cubicBezTo>
                      <a:pt x="1225" y="191"/>
                      <a:pt x="1225" y="191"/>
                      <a:pt x="1225" y="191"/>
                    </a:cubicBezTo>
                    <a:cubicBezTo>
                      <a:pt x="1225" y="108"/>
                      <a:pt x="1147" y="105"/>
                      <a:pt x="1138" y="105"/>
                    </a:cubicBezTo>
                    <a:cubicBezTo>
                      <a:pt x="698" y="105"/>
                      <a:pt x="698" y="105"/>
                      <a:pt x="698" y="105"/>
                    </a:cubicBezTo>
                    <a:cubicBezTo>
                      <a:pt x="698" y="86"/>
                      <a:pt x="698" y="86"/>
                      <a:pt x="698" y="86"/>
                    </a:cubicBezTo>
                    <a:cubicBezTo>
                      <a:pt x="698" y="1"/>
                      <a:pt x="616" y="0"/>
                      <a:pt x="612" y="0"/>
                    </a:cubicBezTo>
                    <a:cubicBezTo>
                      <a:pt x="296" y="0"/>
                      <a:pt x="296" y="0"/>
                      <a:pt x="296" y="0"/>
                    </a:cubicBezTo>
                    <a:cubicBezTo>
                      <a:pt x="211" y="0"/>
                      <a:pt x="210" y="83"/>
                      <a:pt x="210" y="86"/>
                    </a:cubicBezTo>
                    <a:cubicBezTo>
                      <a:pt x="210" y="105"/>
                      <a:pt x="210" y="105"/>
                      <a:pt x="210" y="105"/>
                    </a:cubicBezTo>
                    <a:cubicBezTo>
                      <a:pt x="86" y="105"/>
                      <a:pt x="86" y="105"/>
                      <a:pt x="86" y="1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25" name="Google Shape;2925;p272"/>
            <p:cNvGrpSpPr/>
            <p:nvPr/>
          </p:nvGrpSpPr>
          <p:grpSpPr>
            <a:xfrm>
              <a:off x="978475" y="2227070"/>
              <a:ext cx="712853" cy="498078"/>
              <a:chOff x="225" y="2027"/>
              <a:chExt cx="502" cy="352"/>
            </a:xfrm>
          </p:grpSpPr>
          <p:sp>
            <p:nvSpPr>
              <p:cNvPr id="2926" name="Google Shape;2926;p272"/>
              <p:cNvSpPr/>
              <p:nvPr/>
            </p:nvSpPr>
            <p:spPr>
              <a:xfrm>
                <a:off x="225" y="2027"/>
                <a:ext cx="502" cy="352"/>
              </a:xfrm>
              <a:custGeom>
                <a:rect b="b" l="l" r="r" t="t"/>
                <a:pathLst>
                  <a:path extrusionOk="0" h="957" w="1358">
                    <a:moveTo>
                      <a:pt x="1290" y="957"/>
                    </a:moveTo>
                    <a:cubicBezTo>
                      <a:pt x="68" y="957"/>
                      <a:pt x="68" y="957"/>
                      <a:pt x="68" y="957"/>
                    </a:cubicBezTo>
                    <a:cubicBezTo>
                      <a:pt x="30" y="957"/>
                      <a:pt x="0" y="927"/>
                      <a:pt x="0" y="890"/>
                    </a:cubicBezTo>
                    <a:cubicBezTo>
                      <a:pt x="0" y="68"/>
                      <a:pt x="0" y="68"/>
                      <a:pt x="0" y="68"/>
                    </a:cubicBezTo>
                    <a:cubicBezTo>
                      <a:pt x="0" y="31"/>
                      <a:pt x="30" y="0"/>
                      <a:pt x="68" y="0"/>
                    </a:cubicBezTo>
                    <a:cubicBezTo>
                      <a:pt x="1290" y="0"/>
                      <a:pt x="1290" y="0"/>
                      <a:pt x="1290" y="0"/>
                    </a:cubicBezTo>
                    <a:cubicBezTo>
                      <a:pt x="1327" y="0"/>
                      <a:pt x="1358" y="31"/>
                      <a:pt x="1358" y="68"/>
                    </a:cubicBezTo>
                    <a:cubicBezTo>
                      <a:pt x="1358" y="890"/>
                      <a:pt x="1358" y="890"/>
                      <a:pt x="1358" y="890"/>
                    </a:cubicBezTo>
                    <a:cubicBezTo>
                      <a:pt x="1358" y="927"/>
                      <a:pt x="1327" y="957"/>
                      <a:pt x="1290" y="957"/>
                    </a:cubicBezTo>
                    <a:close/>
                    <a:moveTo>
                      <a:pt x="68" y="58"/>
                    </a:moveTo>
                    <a:cubicBezTo>
                      <a:pt x="62" y="58"/>
                      <a:pt x="58" y="63"/>
                      <a:pt x="58" y="68"/>
                    </a:cubicBezTo>
                    <a:cubicBezTo>
                      <a:pt x="58" y="890"/>
                      <a:pt x="58" y="890"/>
                      <a:pt x="58" y="890"/>
                    </a:cubicBezTo>
                    <a:cubicBezTo>
                      <a:pt x="58" y="895"/>
                      <a:pt x="62" y="899"/>
                      <a:pt x="68" y="899"/>
                    </a:cubicBezTo>
                    <a:cubicBezTo>
                      <a:pt x="1290" y="899"/>
                      <a:pt x="1290" y="899"/>
                      <a:pt x="1290" y="899"/>
                    </a:cubicBezTo>
                    <a:cubicBezTo>
                      <a:pt x="1295" y="899"/>
                      <a:pt x="1300" y="895"/>
                      <a:pt x="1300" y="890"/>
                    </a:cubicBezTo>
                    <a:cubicBezTo>
                      <a:pt x="1300" y="68"/>
                      <a:pt x="1300" y="68"/>
                      <a:pt x="1300" y="68"/>
                    </a:cubicBezTo>
                    <a:cubicBezTo>
                      <a:pt x="1300" y="63"/>
                      <a:pt x="1295" y="58"/>
                      <a:pt x="1290" y="58"/>
                    </a:cubicBezTo>
                    <a:lnTo>
                      <a:pt x="68" y="5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27" name="Google Shape;2927;p272"/>
              <p:cNvSpPr/>
              <p:nvPr/>
            </p:nvSpPr>
            <p:spPr>
              <a:xfrm>
                <a:off x="286" y="2067"/>
                <a:ext cx="380" cy="184"/>
              </a:xfrm>
              <a:custGeom>
                <a:rect b="b" l="l" r="r" t="t"/>
                <a:pathLst>
                  <a:path extrusionOk="0" h="501" w="1035">
                    <a:moveTo>
                      <a:pt x="518" y="501"/>
                    </a:moveTo>
                    <a:cubicBezTo>
                      <a:pt x="528" y="501"/>
                      <a:pt x="538" y="497"/>
                      <a:pt x="546" y="489"/>
                    </a:cubicBezTo>
                    <a:cubicBezTo>
                      <a:pt x="1035" y="0"/>
                      <a:pt x="1035" y="0"/>
                      <a:pt x="1035" y="0"/>
                    </a:cubicBezTo>
                    <a:cubicBezTo>
                      <a:pt x="0" y="0"/>
                      <a:pt x="0" y="0"/>
                      <a:pt x="0" y="0"/>
                    </a:cubicBezTo>
                    <a:cubicBezTo>
                      <a:pt x="490" y="489"/>
                      <a:pt x="490" y="489"/>
                      <a:pt x="490" y="489"/>
                    </a:cubicBezTo>
                    <a:cubicBezTo>
                      <a:pt x="497" y="497"/>
                      <a:pt x="507" y="501"/>
                      <a:pt x="518" y="501"/>
                    </a:cubicBezTo>
                    <a:close/>
                    <a:moveTo>
                      <a:pt x="393" y="276"/>
                    </a:moveTo>
                    <a:cubicBezTo>
                      <a:pt x="381" y="255"/>
                      <a:pt x="376" y="232"/>
                      <a:pt x="376" y="208"/>
                    </a:cubicBezTo>
                    <a:cubicBezTo>
                      <a:pt x="376" y="181"/>
                      <a:pt x="382" y="156"/>
                      <a:pt x="395" y="132"/>
                    </a:cubicBezTo>
                    <a:cubicBezTo>
                      <a:pt x="408" y="109"/>
                      <a:pt x="425" y="91"/>
                      <a:pt x="447" y="80"/>
                    </a:cubicBezTo>
                    <a:cubicBezTo>
                      <a:pt x="470" y="68"/>
                      <a:pt x="495" y="62"/>
                      <a:pt x="524" y="62"/>
                    </a:cubicBezTo>
                    <a:cubicBezTo>
                      <a:pt x="548" y="62"/>
                      <a:pt x="569" y="67"/>
                      <a:pt x="588" y="76"/>
                    </a:cubicBezTo>
                    <a:cubicBezTo>
                      <a:pt x="607" y="86"/>
                      <a:pt x="622" y="99"/>
                      <a:pt x="631" y="117"/>
                    </a:cubicBezTo>
                    <a:cubicBezTo>
                      <a:pt x="641" y="134"/>
                      <a:pt x="646" y="153"/>
                      <a:pt x="646" y="173"/>
                    </a:cubicBezTo>
                    <a:cubicBezTo>
                      <a:pt x="646" y="198"/>
                      <a:pt x="639" y="220"/>
                      <a:pt x="624" y="240"/>
                    </a:cubicBezTo>
                    <a:cubicBezTo>
                      <a:pt x="605" y="265"/>
                      <a:pt x="581" y="277"/>
                      <a:pt x="551" y="277"/>
                    </a:cubicBezTo>
                    <a:cubicBezTo>
                      <a:pt x="543" y="277"/>
                      <a:pt x="537" y="276"/>
                      <a:pt x="533" y="273"/>
                    </a:cubicBezTo>
                    <a:cubicBezTo>
                      <a:pt x="529" y="270"/>
                      <a:pt x="526" y="266"/>
                      <a:pt x="525" y="261"/>
                    </a:cubicBezTo>
                    <a:cubicBezTo>
                      <a:pt x="513" y="272"/>
                      <a:pt x="500" y="277"/>
                      <a:pt x="486" y="277"/>
                    </a:cubicBezTo>
                    <a:cubicBezTo>
                      <a:pt x="470" y="277"/>
                      <a:pt x="456" y="272"/>
                      <a:pt x="446" y="261"/>
                    </a:cubicBezTo>
                    <a:cubicBezTo>
                      <a:pt x="435" y="250"/>
                      <a:pt x="430" y="235"/>
                      <a:pt x="430" y="217"/>
                    </a:cubicBezTo>
                    <a:cubicBezTo>
                      <a:pt x="430" y="194"/>
                      <a:pt x="436" y="174"/>
                      <a:pt x="449" y="155"/>
                    </a:cubicBezTo>
                    <a:cubicBezTo>
                      <a:pt x="464" y="132"/>
                      <a:pt x="484" y="121"/>
                      <a:pt x="508" y="121"/>
                    </a:cubicBezTo>
                    <a:cubicBezTo>
                      <a:pt x="525" y="121"/>
                      <a:pt x="538" y="128"/>
                      <a:pt x="546" y="141"/>
                    </a:cubicBezTo>
                    <a:cubicBezTo>
                      <a:pt x="550" y="125"/>
                      <a:pt x="550" y="125"/>
                      <a:pt x="550" y="125"/>
                    </a:cubicBezTo>
                    <a:cubicBezTo>
                      <a:pt x="588" y="125"/>
                      <a:pt x="588" y="125"/>
                      <a:pt x="588" y="125"/>
                    </a:cubicBezTo>
                    <a:cubicBezTo>
                      <a:pt x="566" y="228"/>
                      <a:pt x="566" y="228"/>
                      <a:pt x="566" y="228"/>
                    </a:cubicBezTo>
                    <a:cubicBezTo>
                      <a:pt x="565" y="235"/>
                      <a:pt x="564" y="239"/>
                      <a:pt x="564" y="241"/>
                    </a:cubicBezTo>
                    <a:cubicBezTo>
                      <a:pt x="564" y="243"/>
                      <a:pt x="565" y="245"/>
                      <a:pt x="566" y="246"/>
                    </a:cubicBezTo>
                    <a:cubicBezTo>
                      <a:pt x="567" y="247"/>
                      <a:pt x="568" y="248"/>
                      <a:pt x="570" y="248"/>
                    </a:cubicBezTo>
                    <a:cubicBezTo>
                      <a:pt x="574" y="248"/>
                      <a:pt x="580" y="245"/>
                      <a:pt x="588" y="240"/>
                    </a:cubicBezTo>
                    <a:cubicBezTo>
                      <a:pt x="597" y="232"/>
                      <a:pt x="605" y="223"/>
                      <a:pt x="611" y="210"/>
                    </a:cubicBezTo>
                    <a:cubicBezTo>
                      <a:pt x="617" y="198"/>
                      <a:pt x="620" y="185"/>
                      <a:pt x="620" y="172"/>
                    </a:cubicBezTo>
                    <a:cubicBezTo>
                      <a:pt x="620" y="148"/>
                      <a:pt x="612" y="129"/>
                      <a:pt x="595" y="113"/>
                    </a:cubicBezTo>
                    <a:cubicBezTo>
                      <a:pt x="578" y="97"/>
                      <a:pt x="554" y="89"/>
                      <a:pt x="523" y="89"/>
                    </a:cubicBezTo>
                    <a:cubicBezTo>
                      <a:pt x="497" y="89"/>
                      <a:pt x="475" y="94"/>
                      <a:pt x="457" y="105"/>
                    </a:cubicBezTo>
                    <a:cubicBezTo>
                      <a:pt x="439" y="115"/>
                      <a:pt x="425" y="130"/>
                      <a:pt x="416" y="150"/>
                    </a:cubicBezTo>
                    <a:cubicBezTo>
                      <a:pt x="407" y="169"/>
                      <a:pt x="402" y="189"/>
                      <a:pt x="402" y="210"/>
                    </a:cubicBezTo>
                    <a:cubicBezTo>
                      <a:pt x="402" y="230"/>
                      <a:pt x="407" y="249"/>
                      <a:pt x="417" y="265"/>
                    </a:cubicBezTo>
                    <a:cubicBezTo>
                      <a:pt x="428" y="282"/>
                      <a:pt x="442" y="294"/>
                      <a:pt x="461" y="302"/>
                    </a:cubicBezTo>
                    <a:cubicBezTo>
                      <a:pt x="479" y="309"/>
                      <a:pt x="500" y="313"/>
                      <a:pt x="524" y="313"/>
                    </a:cubicBezTo>
                    <a:cubicBezTo>
                      <a:pt x="547" y="313"/>
                      <a:pt x="567" y="310"/>
                      <a:pt x="583" y="303"/>
                    </a:cubicBezTo>
                    <a:cubicBezTo>
                      <a:pt x="600" y="297"/>
                      <a:pt x="613" y="288"/>
                      <a:pt x="623" y="275"/>
                    </a:cubicBezTo>
                    <a:cubicBezTo>
                      <a:pt x="654" y="275"/>
                      <a:pt x="654" y="275"/>
                      <a:pt x="654" y="275"/>
                    </a:cubicBezTo>
                    <a:cubicBezTo>
                      <a:pt x="644" y="294"/>
                      <a:pt x="630" y="310"/>
                      <a:pt x="610" y="321"/>
                    </a:cubicBezTo>
                    <a:cubicBezTo>
                      <a:pt x="587" y="333"/>
                      <a:pt x="559" y="340"/>
                      <a:pt x="526" y="340"/>
                    </a:cubicBezTo>
                    <a:cubicBezTo>
                      <a:pt x="495" y="340"/>
                      <a:pt x="467" y="334"/>
                      <a:pt x="444" y="324"/>
                    </a:cubicBezTo>
                    <a:cubicBezTo>
                      <a:pt x="421" y="313"/>
                      <a:pt x="404" y="297"/>
                      <a:pt x="393" y="27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28" name="Google Shape;2928;p272"/>
              <p:cNvSpPr/>
              <p:nvPr/>
            </p:nvSpPr>
            <p:spPr>
              <a:xfrm>
                <a:off x="266" y="2076"/>
                <a:ext cx="127" cy="254"/>
              </a:xfrm>
              <a:custGeom>
                <a:rect b="b" l="l" r="r" t="t"/>
                <a:pathLst>
                  <a:path extrusionOk="0" h="254" w="127">
                    <a:moveTo>
                      <a:pt x="0" y="0"/>
                    </a:moveTo>
                    <a:lnTo>
                      <a:pt x="0" y="254"/>
                    </a:lnTo>
                    <a:lnTo>
                      <a:pt x="127" y="127"/>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29" name="Google Shape;2929;p272"/>
              <p:cNvSpPr/>
              <p:nvPr/>
            </p:nvSpPr>
            <p:spPr>
              <a:xfrm>
                <a:off x="458" y="2121"/>
                <a:ext cx="26" cy="38"/>
              </a:xfrm>
              <a:custGeom>
                <a:rect b="b" l="l" r="r" t="t"/>
                <a:pathLst>
                  <a:path extrusionOk="0" h="104" w="71">
                    <a:moveTo>
                      <a:pt x="45" y="0"/>
                    </a:moveTo>
                    <a:cubicBezTo>
                      <a:pt x="36" y="0"/>
                      <a:pt x="29" y="3"/>
                      <a:pt x="22" y="10"/>
                    </a:cubicBezTo>
                    <a:cubicBezTo>
                      <a:pt x="15" y="16"/>
                      <a:pt x="9" y="25"/>
                      <a:pt x="6" y="37"/>
                    </a:cubicBezTo>
                    <a:cubicBezTo>
                      <a:pt x="2" y="49"/>
                      <a:pt x="0" y="59"/>
                      <a:pt x="0" y="68"/>
                    </a:cubicBezTo>
                    <a:cubicBezTo>
                      <a:pt x="0" y="81"/>
                      <a:pt x="3" y="90"/>
                      <a:pt x="8" y="95"/>
                    </a:cubicBezTo>
                    <a:cubicBezTo>
                      <a:pt x="13" y="101"/>
                      <a:pt x="19" y="104"/>
                      <a:pt x="26" y="104"/>
                    </a:cubicBezTo>
                    <a:cubicBezTo>
                      <a:pt x="32" y="104"/>
                      <a:pt x="37" y="103"/>
                      <a:pt x="42" y="100"/>
                    </a:cubicBezTo>
                    <a:cubicBezTo>
                      <a:pt x="45" y="98"/>
                      <a:pt x="49" y="95"/>
                      <a:pt x="52" y="91"/>
                    </a:cubicBezTo>
                    <a:cubicBezTo>
                      <a:pt x="58" y="85"/>
                      <a:pt x="62" y="76"/>
                      <a:pt x="66" y="65"/>
                    </a:cubicBezTo>
                    <a:cubicBezTo>
                      <a:pt x="69" y="54"/>
                      <a:pt x="71" y="44"/>
                      <a:pt x="71" y="34"/>
                    </a:cubicBezTo>
                    <a:cubicBezTo>
                      <a:pt x="71" y="23"/>
                      <a:pt x="69" y="15"/>
                      <a:pt x="64" y="9"/>
                    </a:cubicBezTo>
                    <a:cubicBezTo>
                      <a:pt x="59" y="3"/>
                      <a:pt x="52" y="0"/>
                      <a:pt x="45" y="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0" name="Google Shape;2930;p272"/>
              <p:cNvSpPr/>
              <p:nvPr/>
            </p:nvSpPr>
            <p:spPr>
              <a:xfrm>
                <a:off x="561" y="2078"/>
                <a:ext cx="124" cy="248"/>
              </a:xfrm>
              <a:custGeom>
                <a:rect b="b" l="l" r="r" t="t"/>
                <a:pathLst>
                  <a:path extrusionOk="0" h="248" w="124">
                    <a:moveTo>
                      <a:pt x="0" y="124"/>
                    </a:moveTo>
                    <a:lnTo>
                      <a:pt x="124" y="248"/>
                    </a:lnTo>
                    <a:lnTo>
                      <a:pt x="124" y="0"/>
                    </a:lnTo>
                    <a:lnTo>
                      <a:pt x="0" y="124"/>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1" name="Google Shape;2931;p272"/>
              <p:cNvSpPr/>
              <p:nvPr/>
            </p:nvSpPr>
            <p:spPr>
              <a:xfrm>
                <a:off x="285" y="2217"/>
                <a:ext cx="385" cy="122"/>
              </a:xfrm>
              <a:custGeom>
                <a:rect b="b" l="l" r="r" t="t"/>
                <a:pathLst>
                  <a:path extrusionOk="0" h="333" w="1040">
                    <a:moveTo>
                      <a:pt x="586" y="121"/>
                    </a:moveTo>
                    <a:cubicBezTo>
                      <a:pt x="568" y="139"/>
                      <a:pt x="544" y="149"/>
                      <a:pt x="519" y="149"/>
                    </a:cubicBezTo>
                    <a:cubicBezTo>
                      <a:pt x="493" y="149"/>
                      <a:pt x="470" y="139"/>
                      <a:pt x="452" y="121"/>
                    </a:cubicBezTo>
                    <a:cubicBezTo>
                      <a:pt x="332" y="1"/>
                      <a:pt x="332" y="1"/>
                      <a:pt x="332" y="1"/>
                    </a:cubicBezTo>
                    <a:cubicBezTo>
                      <a:pt x="0" y="333"/>
                      <a:pt x="0" y="333"/>
                      <a:pt x="0" y="333"/>
                    </a:cubicBezTo>
                    <a:cubicBezTo>
                      <a:pt x="1040" y="333"/>
                      <a:pt x="1040" y="333"/>
                      <a:pt x="1040" y="333"/>
                    </a:cubicBezTo>
                    <a:cubicBezTo>
                      <a:pt x="707" y="0"/>
                      <a:pt x="707" y="0"/>
                      <a:pt x="707" y="0"/>
                    </a:cubicBezTo>
                    <a:lnTo>
                      <a:pt x="586" y="121"/>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32" name="Google Shape;2932;p272"/>
            <p:cNvGrpSpPr/>
            <p:nvPr/>
          </p:nvGrpSpPr>
          <p:grpSpPr>
            <a:xfrm>
              <a:off x="742395" y="721780"/>
              <a:ext cx="1201996" cy="826403"/>
              <a:chOff x="750" y="0"/>
              <a:chExt cx="6283" cy="4319"/>
            </a:xfrm>
          </p:grpSpPr>
          <p:sp>
            <p:nvSpPr>
              <p:cNvPr id="2933" name="Google Shape;2933;p272"/>
              <p:cNvSpPr/>
              <p:nvPr/>
            </p:nvSpPr>
            <p:spPr>
              <a:xfrm>
                <a:off x="3522" y="1622"/>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4" name="Google Shape;2934;p272"/>
              <p:cNvSpPr/>
              <p:nvPr/>
            </p:nvSpPr>
            <p:spPr>
              <a:xfrm>
                <a:off x="3412" y="1965"/>
                <a:ext cx="0" cy="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5" name="Google Shape;2935;p272"/>
              <p:cNvSpPr/>
              <p:nvPr/>
            </p:nvSpPr>
            <p:spPr>
              <a:xfrm>
                <a:off x="4563" y="1663"/>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6" name="Google Shape;2936;p272"/>
              <p:cNvSpPr/>
              <p:nvPr/>
            </p:nvSpPr>
            <p:spPr>
              <a:xfrm>
                <a:off x="4144" y="1892"/>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7" name="Google Shape;2937;p272"/>
              <p:cNvSpPr/>
              <p:nvPr/>
            </p:nvSpPr>
            <p:spPr>
              <a:xfrm>
                <a:off x="3923" y="1470"/>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8" name="Google Shape;2938;p272"/>
              <p:cNvSpPr/>
              <p:nvPr/>
            </p:nvSpPr>
            <p:spPr>
              <a:xfrm>
                <a:off x="4323" y="1177"/>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39" name="Google Shape;2939;p272"/>
              <p:cNvSpPr/>
              <p:nvPr/>
            </p:nvSpPr>
            <p:spPr>
              <a:xfrm>
                <a:off x="5102" y="1750"/>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0" name="Google Shape;2940;p272"/>
              <p:cNvSpPr/>
              <p:nvPr/>
            </p:nvSpPr>
            <p:spPr>
              <a:xfrm>
                <a:off x="4922" y="976"/>
                <a:ext cx="600" cy="6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1" name="Google Shape;2941;p272"/>
              <p:cNvSpPr/>
              <p:nvPr/>
            </p:nvSpPr>
            <p:spPr>
              <a:xfrm>
                <a:off x="5682" y="1076"/>
                <a:ext cx="600" cy="6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2" name="Google Shape;2942;p272"/>
              <p:cNvSpPr/>
              <p:nvPr/>
            </p:nvSpPr>
            <p:spPr>
              <a:xfrm>
                <a:off x="750" y="234"/>
                <a:ext cx="5954" cy="4085"/>
              </a:xfrm>
              <a:custGeom>
                <a:rect b="b" l="l" r="r" t="t"/>
                <a:pathLst>
                  <a:path extrusionOk="0" h="892" w="1293">
                    <a:moveTo>
                      <a:pt x="1287" y="842"/>
                    </a:moveTo>
                    <a:cubicBezTo>
                      <a:pt x="1204" y="712"/>
                      <a:pt x="1204" y="712"/>
                      <a:pt x="1204" y="712"/>
                    </a:cubicBezTo>
                    <a:cubicBezTo>
                      <a:pt x="1131" y="597"/>
                      <a:pt x="1131" y="597"/>
                      <a:pt x="1131" y="597"/>
                    </a:cubicBezTo>
                    <a:cubicBezTo>
                      <a:pt x="1136" y="591"/>
                      <a:pt x="1138" y="584"/>
                      <a:pt x="1138" y="576"/>
                    </a:cubicBezTo>
                    <a:cubicBezTo>
                      <a:pt x="1138" y="364"/>
                      <a:pt x="1138" y="364"/>
                      <a:pt x="1138" y="364"/>
                    </a:cubicBezTo>
                    <a:cubicBezTo>
                      <a:pt x="1098" y="364"/>
                      <a:pt x="1098" y="364"/>
                      <a:pt x="1098" y="364"/>
                    </a:cubicBezTo>
                    <a:cubicBezTo>
                      <a:pt x="1098" y="566"/>
                      <a:pt x="1098" y="566"/>
                      <a:pt x="1098" y="566"/>
                    </a:cubicBezTo>
                    <a:cubicBezTo>
                      <a:pt x="195" y="566"/>
                      <a:pt x="195" y="566"/>
                      <a:pt x="195" y="566"/>
                    </a:cubicBezTo>
                    <a:cubicBezTo>
                      <a:pt x="195" y="40"/>
                      <a:pt x="195" y="40"/>
                      <a:pt x="195" y="40"/>
                    </a:cubicBezTo>
                    <a:cubicBezTo>
                      <a:pt x="1098" y="40"/>
                      <a:pt x="1098" y="40"/>
                      <a:pt x="1098" y="40"/>
                    </a:cubicBezTo>
                    <a:cubicBezTo>
                      <a:pt x="1098" y="159"/>
                      <a:pt x="1098" y="159"/>
                      <a:pt x="1098" y="159"/>
                    </a:cubicBezTo>
                    <a:cubicBezTo>
                      <a:pt x="1138" y="159"/>
                      <a:pt x="1138" y="159"/>
                      <a:pt x="1138" y="159"/>
                    </a:cubicBezTo>
                    <a:cubicBezTo>
                      <a:pt x="1138" y="37"/>
                      <a:pt x="1138" y="37"/>
                      <a:pt x="1138" y="37"/>
                    </a:cubicBezTo>
                    <a:cubicBezTo>
                      <a:pt x="1138" y="16"/>
                      <a:pt x="1122" y="0"/>
                      <a:pt x="1101" y="0"/>
                    </a:cubicBezTo>
                    <a:cubicBezTo>
                      <a:pt x="192" y="0"/>
                      <a:pt x="192" y="0"/>
                      <a:pt x="192" y="0"/>
                    </a:cubicBezTo>
                    <a:cubicBezTo>
                      <a:pt x="171" y="0"/>
                      <a:pt x="154" y="16"/>
                      <a:pt x="154" y="37"/>
                    </a:cubicBezTo>
                    <a:cubicBezTo>
                      <a:pt x="154" y="576"/>
                      <a:pt x="154" y="576"/>
                      <a:pt x="154" y="576"/>
                    </a:cubicBezTo>
                    <a:cubicBezTo>
                      <a:pt x="154" y="584"/>
                      <a:pt x="157" y="591"/>
                      <a:pt x="161" y="597"/>
                    </a:cubicBezTo>
                    <a:cubicBezTo>
                      <a:pt x="89" y="710"/>
                      <a:pt x="89" y="710"/>
                      <a:pt x="89" y="710"/>
                    </a:cubicBezTo>
                    <a:cubicBezTo>
                      <a:pt x="3" y="846"/>
                      <a:pt x="3" y="846"/>
                      <a:pt x="3" y="846"/>
                    </a:cubicBezTo>
                    <a:cubicBezTo>
                      <a:pt x="1" y="849"/>
                      <a:pt x="0" y="852"/>
                      <a:pt x="0" y="856"/>
                    </a:cubicBezTo>
                    <a:cubicBezTo>
                      <a:pt x="0" y="873"/>
                      <a:pt x="0" y="873"/>
                      <a:pt x="0" y="873"/>
                    </a:cubicBezTo>
                    <a:cubicBezTo>
                      <a:pt x="0" y="884"/>
                      <a:pt x="9" y="892"/>
                      <a:pt x="19" y="892"/>
                    </a:cubicBezTo>
                    <a:cubicBezTo>
                      <a:pt x="1274" y="892"/>
                      <a:pt x="1274" y="892"/>
                      <a:pt x="1274" y="892"/>
                    </a:cubicBezTo>
                    <a:cubicBezTo>
                      <a:pt x="1284" y="892"/>
                      <a:pt x="1293" y="884"/>
                      <a:pt x="1293" y="873"/>
                    </a:cubicBezTo>
                    <a:cubicBezTo>
                      <a:pt x="1293" y="856"/>
                      <a:pt x="1293" y="856"/>
                      <a:pt x="1293" y="856"/>
                    </a:cubicBezTo>
                    <a:cubicBezTo>
                      <a:pt x="1293" y="851"/>
                      <a:pt x="1290" y="846"/>
                      <a:pt x="1287" y="842"/>
                    </a:cubicBezTo>
                    <a:close/>
                    <a:moveTo>
                      <a:pt x="1052" y="624"/>
                    </a:moveTo>
                    <a:cubicBezTo>
                      <a:pt x="1082" y="624"/>
                      <a:pt x="1082" y="624"/>
                      <a:pt x="1082" y="624"/>
                    </a:cubicBezTo>
                    <a:cubicBezTo>
                      <a:pt x="1088" y="624"/>
                      <a:pt x="1094" y="627"/>
                      <a:pt x="1095" y="630"/>
                    </a:cubicBezTo>
                    <a:cubicBezTo>
                      <a:pt x="1103" y="647"/>
                      <a:pt x="1103" y="647"/>
                      <a:pt x="1103" y="647"/>
                    </a:cubicBezTo>
                    <a:cubicBezTo>
                      <a:pt x="1104" y="650"/>
                      <a:pt x="1101" y="653"/>
                      <a:pt x="1095" y="653"/>
                    </a:cubicBezTo>
                    <a:cubicBezTo>
                      <a:pt x="1064" y="653"/>
                      <a:pt x="1064" y="653"/>
                      <a:pt x="1064" y="653"/>
                    </a:cubicBezTo>
                    <a:cubicBezTo>
                      <a:pt x="1058" y="653"/>
                      <a:pt x="1052" y="650"/>
                      <a:pt x="1051" y="647"/>
                    </a:cubicBezTo>
                    <a:cubicBezTo>
                      <a:pt x="1044" y="630"/>
                      <a:pt x="1044" y="630"/>
                      <a:pt x="1044" y="630"/>
                    </a:cubicBezTo>
                    <a:cubicBezTo>
                      <a:pt x="1043" y="627"/>
                      <a:pt x="1046" y="624"/>
                      <a:pt x="1052" y="624"/>
                    </a:cubicBezTo>
                    <a:close/>
                    <a:moveTo>
                      <a:pt x="1043" y="691"/>
                    </a:moveTo>
                    <a:cubicBezTo>
                      <a:pt x="1012" y="691"/>
                      <a:pt x="1012" y="691"/>
                      <a:pt x="1012" y="691"/>
                    </a:cubicBezTo>
                    <a:cubicBezTo>
                      <a:pt x="1005" y="691"/>
                      <a:pt x="999" y="688"/>
                      <a:pt x="998" y="685"/>
                    </a:cubicBezTo>
                    <a:cubicBezTo>
                      <a:pt x="993" y="668"/>
                      <a:pt x="993" y="668"/>
                      <a:pt x="993" y="668"/>
                    </a:cubicBezTo>
                    <a:cubicBezTo>
                      <a:pt x="992" y="664"/>
                      <a:pt x="996" y="662"/>
                      <a:pt x="1002" y="662"/>
                    </a:cubicBezTo>
                    <a:cubicBezTo>
                      <a:pt x="1033" y="662"/>
                      <a:pt x="1033" y="662"/>
                      <a:pt x="1033" y="662"/>
                    </a:cubicBezTo>
                    <a:cubicBezTo>
                      <a:pt x="1039" y="662"/>
                      <a:pt x="1045" y="664"/>
                      <a:pt x="1046" y="668"/>
                    </a:cubicBezTo>
                    <a:cubicBezTo>
                      <a:pt x="1052" y="685"/>
                      <a:pt x="1052" y="685"/>
                      <a:pt x="1052" y="685"/>
                    </a:cubicBezTo>
                    <a:cubicBezTo>
                      <a:pt x="1054" y="688"/>
                      <a:pt x="1050" y="691"/>
                      <a:pt x="1043" y="691"/>
                    </a:cubicBezTo>
                    <a:close/>
                    <a:moveTo>
                      <a:pt x="989" y="624"/>
                    </a:moveTo>
                    <a:cubicBezTo>
                      <a:pt x="1019" y="624"/>
                      <a:pt x="1019" y="624"/>
                      <a:pt x="1019" y="624"/>
                    </a:cubicBezTo>
                    <a:cubicBezTo>
                      <a:pt x="1024" y="624"/>
                      <a:pt x="1030" y="627"/>
                      <a:pt x="1031" y="630"/>
                    </a:cubicBezTo>
                    <a:cubicBezTo>
                      <a:pt x="1038" y="647"/>
                      <a:pt x="1038" y="647"/>
                      <a:pt x="1038" y="647"/>
                    </a:cubicBezTo>
                    <a:cubicBezTo>
                      <a:pt x="1039" y="650"/>
                      <a:pt x="1035" y="653"/>
                      <a:pt x="1029" y="653"/>
                    </a:cubicBezTo>
                    <a:cubicBezTo>
                      <a:pt x="999" y="653"/>
                      <a:pt x="999" y="653"/>
                      <a:pt x="999" y="653"/>
                    </a:cubicBezTo>
                    <a:cubicBezTo>
                      <a:pt x="993" y="653"/>
                      <a:pt x="987" y="650"/>
                      <a:pt x="986" y="647"/>
                    </a:cubicBezTo>
                    <a:cubicBezTo>
                      <a:pt x="980" y="630"/>
                      <a:pt x="980" y="630"/>
                      <a:pt x="980" y="630"/>
                    </a:cubicBezTo>
                    <a:cubicBezTo>
                      <a:pt x="979" y="627"/>
                      <a:pt x="983" y="624"/>
                      <a:pt x="989" y="624"/>
                    </a:cubicBezTo>
                    <a:close/>
                    <a:moveTo>
                      <a:pt x="980" y="668"/>
                    </a:moveTo>
                    <a:cubicBezTo>
                      <a:pt x="985" y="685"/>
                      <a:pt x="985" y="685"/>
                      <a:pt x="985" y="685"/>
                    </a:cubicBezTo>
                    <a:cubicBezTo>
                      <a:pt x="986" y="688"/>
                      <a:pt x="982" y="691"/>
                      <a:pt x="975" y="691"/>
                    </a:cubicBezTo>
                    <a:cubicBezTo>
                      <a:pt x="944" y="691"/>
                      <a:pt x="944" y="691"/>
                      <a:pt x="944" y="691"/>
                    </a:cubicBezTo>
                    <a:cubicBezTo>
                      <a:pt x="937" y="691"/>
                      <a:pt x="932" y="688"/>
                      <a:pt x="931" y="685"/>
                    </a:cubicBezTo>
                    <a:cubicBezTo>
                      <a:pt x="926" y="668"/>
                      <a:pt x="926" y="668"/>
                      <a:pt x="926" y="668"/>
                    </a:cubicBezTo>
                    <a:cubicBezTo>
                      <a:pt x="925" y="664"/>
                      <a:pt x="930" y="662"/>
                      <a:pt x="936" y="662"/>
                    </a:cubicBezTo>
                    <a:cubicBezTo>
                      <a:pt x="967" y="662"/>
                      <a:pt x="967" y="662"/>
                      <a:pt x="967" y="662"/>
                    </a:cubicBezTo>
                    <a:cubicBezTo>
                      <a:pt x="973" y="662"/>
                      <a:pt x="979" y="664"/>
                      <a:pt x="980" y="668"/>
                    </a:cubicBezTo>
                    <a:close/>
                    <a:moveTo>
                      <a:pt x="926" y="624"/>
                    </a:moveTo>
                    <a:cubicBezTo>
                      <a:pt x="955" y="624"/>
                      <a:pt x="955" y="624"/>
                      <a:pt x="955" y="624"/>
                    </a:cubicBezTo>
                    <a:cubicBezTo>
                      <a:pt x="961" y="624"/>
                      <a:pt x="967" y="627"/>
                      <a:pt x="968" y="630"/>
                    </a:cubicBezTo>
                    <a:cubicBezTo>
                      <a:pt x="973" y="647"/>
                      <a:pt x="973" y="647"/>
                      <a:pt x="973" y="647"/>
                    </a:cubicBezTo>
                    <a:cubicBezTo>
                      <a:pt x="974" y="650"/>
                      <a:pt x="970" y="653"/>
                      <a:pt x="964" y="653"/>
                    </a:cubicBezTo>
                    <a:cubicBezTo>
                      <a:pt x="934" y="653"/>
                      <a:pt x="934" y="653"/>
                      <a:pt x="934" y="653"/>
                    </a:cubicBezTo>
                    <a:cubicBezTo>
                      <a:pt x="927" y="653"/>
                      <a:pt x="922" y="650"/>
                      <a:pt x="921" y="647"/>
                    </a:cubicBezTo>
                    <a:cubicBezTo>
                      <a:pt x="917" y="630"/>
                      <a:pt x="917" y="630"/>
                      <a:pt x="917" y="630"/>
                    </a:cubicBezTo>
                    <a:cubicBezTo>
                      <a:pt x="916" y="627"/>
                      <a:pt x="920" y="624"/>
                      <a:pt x="926" y="624"/>
                    </a:cubicBezTo>
                    <a:close/>
                    <a:moveTo>
                      <a:pt x="862" y="624"/>
                    </a:moveTo>
                    <a:cubicBezTo>
                      <a:pt x="892" y="624"/>
                      <a:pt x="892" y="624"/>
                      <a:pt x="892" y="624"/>
                    </a:cubicBezTo>
                    <a:cubicBezTo>
                      <a:pt x="898" y="624"/>
                      <a:pt x="903" y="627"/>
                      <a:pt x="904" y="630"/>
                    </a:cubicBezTo>
                    <a:cubicBezTo>
                      <a:pt x="908" y="647"/>
                      <a:pt x="908" y="647"/>
                      <a:pt x="908" y="647"/>
                    </a:cubicBezTo>
                    <a:cubicBezTo>
                      <a:pt x="909" y="650"/>
                      <a:pt x="905" y="653"/>
                      <a:pt x="899" y="653"/>
                    </a:cubicBezTo>
                    <a:cubicBezTo>
                      <a:pt x="868" y="653"/>
                      <a:pt x="868" y="653"/>
                      <a:pt x="868" y="653"/>
                    </a:cubicBezTo>
                    <a:cubicBezTo>
                      <a:pt x="862" y="653"/>
                      <a:pt x="857" y="650"/>
                      <a:pt x="856" y="647"/>
                    </a:cubicBezTo>
                    <a:cubicBezTo>
                      <a:pt x="853" y="630"/>
                      <a:pt x="853" y="630"/>
                      <a:pt x="853" y="630"/>
                    </a:cubicBezTo>
                    <a:cubicBezTo>
                      <a:pt x="852" y="627"/>
                      <a:pt x="857" y="624"/>
                      <a:pt x="862" y="624"/>
                    </a:cubicBezTo>
                    <a:close/>
                    <a:moveTo>
                      <a:pt x="796" y="624"/>
                    </a:moveTo>
                    <a:cubicBezTo>
                      <a:pt x="826" y="624"/>
                      <a:pt x="826" y="624"/>
                      <a:pt x="826" y="624"/>
                    </a:cubicBezTo>
                    <a:cubicBezTo>
                      <a:pt x="831" y="624"/>
                      <a:pt x="837" y="626"/>
                      <a:pt x="837" y="630"/>
                    </a:cubicBezTo>
                    <a:cubicBezTo>
                      <a:pt x="840" y="647"/>
                      <a:pt x="840" y="647"/>
                      <a:pt x="840" y="647"/>
                    </a:cubicBezTo>
                    <a:cubicBezTo>
                      <a:pt x="841" y="650"/>
                      <a:pt x="836" y="653"/>
                      <a:pt x="830" y="653"/>
                    </a:cubicBezTo>
                    <a:cubicBezTo>
                      <a:pt x="799" y="653"/>
                      <a:pt x="799" y="653"/>
                      <a:pt x="799" y="653"/>
                    </a:cubicBezTo>
                    <a:cubicBezTo>
                      <a:pt x="793" y="653"/>
                      <a:pt x="788" y="650"/>
                      <a:pt x="788" y="647"/>
                    </a:cubicBezTo>
                    <a:cubicBezTo>
                      <a:pt x="786" y="630"/>
                      <a:pt x="786" y="630"/>
                      <a:pt x="786" y="630"/>
                    </a:cubicBezTo>
                    <a:cubicBezTo>
                      <a:pt x="786" y="626"/>
                      <a:pt x="790" y="624"/>
                      <a:pt x="796" y="624"/>
                    </a:cubicBezTo>
                    <a:close/>
                    <a:moveTo>
                      <a:pt x="784" y="742"/>
                    </a:moveTo>
                    <a:cubicBezTo>
                      <a:pt x="786" y="759"/>
                      <a:pt x="786" y="759"/>
                      <a:pt x="786" y="759"/>
                    </a:cubicBezTo>
                    <a:cubicBezTo>
                      <a:pt x="786" y="763"/>
                      <a:pt x="781" y="765"/>
                      <a:pt x="774" y="765"/>
                    </a:cubicBezTo>
                    <a:cubicBezTo>
                      <a:pt x="740" y="765"/>
                      <a:pt x="740" y="765"/>
                      <a:pt x="740" y="765"/>
                    </a:cubicBezTo>
                    <a:cubicBezTo>
                      <a:pt x="733" y="765"/>
                      <a:pt x="728" y="763"/>
                      <a:pt x="727" y="759"/>
                    </a:cubicBezTo>
                    <a:cubicBezTo>
                      <a:pt x="727" y="742"/>
                      <a:pt x="727" y="742"/>
                      <a:pt x="727" y="742"/>
                    </a:cubicBezTo>
                    <a:cubicBezTo>
                      <a:pt x="727" y="739"/>
                      <a:pt x="732" y="736"/>
                      <a:pt x="738" y="736"/>
                    </a:cubicBezTo>
                    <a:cubicBezTo>
                      <a:pt x="772" y="736"/>
                      <a:pt x="772" y="736"/>
                      <a:pt x="772" y="736"/>
                    </a:cubicBezTo>
                    <a:cubicBezTo>
                      <a:pt x="778" y="736"/>
                      <a:pt x="784" y="739"/>
                      <a:pt x="784" y="742"/>
                    </a:cubicBezTo>
                    <a:close/>
                    <a:moveTo>
                      <a:pt x="779" y="705"/>
                    </a:moveTo>
                    <a:cubicBezTo>
                      <a:pt x="781" y="722"/>
                      <a:pt x="781" y="722"/>
                      <a:pt x="781" y="722"/>
                    </a:cubicBezTo>
                    <a:cubicBezTo>
                      <a:pt x="781" y="725"/>
                      <a:pt x="776" y="728"/>
                      <a:pt x="769" y="728"/>
                    </a:cubicBezTo>
                    <a:cubicBezTo>
                      <a:pt x="736" y="728"/>
                      <a:pt x="736" y="728"/>
                      <a:pt x="736" y="728"/>
                    </a:cubicBezTo>
                    <a:cubicBezTo>
                      <a:pt x="730" y="728"/>
                      <a:pt x="724" y="725"/>
                      <a:pt x="724" y="722"/>
                    </a:cubicBezTo>
                    <a:cubicBezTo>
                      <a:pt x="724" y="705"/>
                      <a:pt x="724" y="705"/>
                      <a:pt x="724" y="705"/>
                    </a:cubicBezTo>
                    <a:cubicBezTo>
                      <a:pt x="724" y="702"/>
                      <a:pt x="729" y="699"/>
                      <a:pt x="735" y="699"/>
                    </a:cubicBezTo>
                    <a:cubicBezTo>
                      <a:pt x="767" y="699"/>
                      <a:pt x="767" y="699"/>
                      <a:pt x="767" y="699"/>
                    </a:cubicBezTo>
                    <a:cubicBezTo>
                      <a:pt x="773" y="699"/>
                      <a:pt x="779" y="702"/>
                      <a:pt x="779" y="705"/>
                    </a:cubicBezTo>
                    <a:close/>
                    <a:moveTo>
                      <a:pt x="733" y="624"/>
                    </a:moveTo>
                    <a:cubicBezTo>
                      <a:pt x="762" y="624"/>
                      <a:pt x="762" y="624"/>
                      <a:pt x="762" y="624"/>
                    </a:cubicBezTo>
                    <a:cubicBezTo>
                      <a:pt x="768" y="624"/>
                      <a:pt x="773" y="626"/>
                      <a:pt x="774" y="630"/>
                    </a:cubicBezTo>
                    <a:cubicBezTo>
                      <a:pt x="775" y="647"/>
                      <a:pt x="775" y="647"/>
                      <a:pt x="775" y="647"/>
                    </a:cubicBezTo>
                    <a:cubicBezTo>
                      <a:pt x="775" y="650"/>
                      <a:pt x="771" y="653"/>
                      <a:pt x="765" y="653"/>
                    </a:cubicBezTo>
                    <a:cubicBezTo>
                      <a:pt x="734" y="653"/>
                      <a:pt x="734" y="653"/>
                      <a:pt x="734" y="653"/>
                    </a:cubicBezTo>
                    <a:cubicBezTo>
                      <a:pt x="728" y="653"/>
                      <a:pt x="723" y="650"/>
                      <a:pt x="723" y="647"/>
                    </a:cubicBezTo>
                    <a:cubicBezTo>
                      <a:pt x="722" y="630"/>
                      <a:pt x="722" y="630"/>
                      <a:pt x="722" y="630"/>
                    </a:cubicBezTo>
                    <a:cubicBezTo>
                      <a:pt x="722" y="626"/>
                      <a:pt x="727" y="624"/>
                      <a:pt x="733" y="624"/>
                    </a:cubicBezTo>
                    <a:close/>
                    <a:moveTo>
                      <a:pt x="657" y="630"/>
                    </a:moveTo>
                    <a:cubicBezTo>
                      <a:pt x="657" y="626"/>
                      <a:pt x="662" y="624"/>
                      <a:pt x="667" y="624"/>
                    </a:cubicBezTo>
                    <a:cubicBezTo>
                      <a:pt x="697" y="624"/>
                      <a:pt x="697" y="624"/>
                      <a:pt x="697" y="624"/>
                    </a:cubicBezTo>
                    <a:cubicBezTo>
                      <a:pt x="703" y="624"/>
                      <a:pt x="708" y="626"/>
                      <a:pt x="708" y="630"/>
                    </a:cubicBezTo>
                    <a:cubicBezTo>
                      <a:pt x="708" y="647"/>
                      <a:pt x="708" y="647"/>
                      <a:pt x="708" y="647"/>
                    </a:cubicBezTo>
                    <a:cubicBezTo>
                      <a:pt x="708" y="650"/>
                      <a:pt x="704" y="653"/>
                      <a:pt x="697" y="653"/>
                    </a:cubicBezTo>
                    <a:cubicBezTo>
                      <a:pt x="667" y="653"/>
                      <a:pt x="667" y="653"/>
                      <a:pt x="667" y="653"/>
                    </a:cubicBezTo>
                    <a:cubicBezTo>
                      <a:pt x="661" y="653"/>
                      <a:pt x="656" y="650"/>
                      <a:pt x="656" y="647"/>
                    </a:cubicBezTo>
                    <a:lnTo>
                      <a:pt x="657" y="630"/>
                    </a:lnTo>
                    <a:close/>
                    <a:moveTo>
                      <a:pt x="653" y="743"/>
                    </a:moveTo>
                    <a:cubicBezTo>
                      <a:pt x="653" y="739"/>
                      <a:pt x="658" y="736"/>
                      <a:pt x="665" y="736"/>
                    </a:cubicBezTo>
                    <a:cubicBezTo>
                      <a:pt x="698" y="736"/>
                      <a:pt x="698" y="736"/>
                      <a:pt x="698" y="736"/>
                    </a:cubicBezTo>
                    <a:cubicBezTo>
                      <a:pt x="705" y="736"/>
                      <a:pt x="710" y="739"/>
                      <a:pt x="710" y="743"/>
                    </a:cubicBezTo>
                    <a:cubicBezTo>
                      <a:pt x="711" y="759"/>
                      <a:pt x="711" y="759"/>
                      <a:pt x="711" y="759"/>
                    </a:cubicBezTo>
                    <a:cubicBezTo>
                      <a:pt x="711" y="763"/>
                      <a:pt x="705" y="765"/>
                      <a:pt x="699" y="765"/>
                    </a:cubicBezTo>
                    <a:cubicBezTo>
                      <a:pt x="664" y="765"/>
                      <a:pt x="664" y="765"/>
                      <a:pt x="664" y="765"/>
                    </a:cubicBezTo>
                    <a:cubicBezTo>
                      <a:pt x="657" y="765"/>
                      <a:pt x="652" y="763"/>
                      <a:pt x="652" y="759"/>
                    </a:cubicBezTo>
                    <a:lnTo>
                      <a:pt x="653" y="743"/>
                    </a:lnTo>
                    <a:close/>
                    <a:moveTo>
                      <a:pt x="591" y="647"/>
                    </a:moveTo>
                    <a:cubicBezTo>
                      <a:pt x="593" y="630"/>
                      <a:pt x="593" y="630"/>
                      <a:pt x="593" y="630"/>
                    </a:cubicBezTo>
                    <a:cubicBezTo>
                      <a:pt x="593" y="627"/>
                      <a:pt x="598" y="624"/>
                      <a:pt x="604" y="624"/>
                    </a:cubicBezTo>
                    <a:cubicBezTo>
                      <a:pt x="634" y="624"/>
                      <a:pt x="634" y="624"/>
                      <a:pt x="634" y="624"/>
                    </a:cubicBezTo>
                    <a:cubicBezTo>
                      <a:pt x="640" y="624"/>
                      <a:pt x="644" y="627"/>
                      <a:pt x="644" y="630"/>
                    </a:cubicBezTo>
                    <a:cubicBezTo>
                      <a:pt x="643" y="647"/>
                      <a:pt x="643" y="647"/>
                      <a:pt x="643" y="647"/>
                    </a:cubicBezTo>
                    <a:cubicBezTo>
                      <a:pt x="643" y="650"/>
                      <a:pt x="638" y="653"/>
                      <a:pt x="632" y="653"/>
                    </a:cubicBezTo>
                    <a:cubicBezTo>
                      <a:pt x="602" y="653"/>
                      <a:pt x="602" y="653"/>
                      <a:pt x="602" y="653"/>
                    </a:cubicBezTo>
                    <a:cubicBezTo>
                      <a:pt x="596" y="653"/>
                      <a:pt x="591" y="650"/>
                      <a:pt x="591" y="647"/>
                    </a:cubicBezTo>
                    <a:close/>
                    <a:moveTo>
                      <a:pt x="587" y="685"/>
                    </a:moveTo>
                    <a:cubicBezTo>
                      <a:pt x="589" y="668"/>
                      <a:pt x="589" y="668"/>
                      <a:pt x="589" y="668"/>
                    </a:cubicBezTo>
                    <a:cubicBezTo>
                      <a:pt x="589" y="664"/>
                      <a:pt x="595" y="662"/>
                      <a:pt x="601" y="662"/>
                    </a:cubicBezTo>
                    <a:cubicBezTo>
                      <a:pt x="632" y="662"/>
                      <a:pt x="632" y="662"/>
                      <a:pt x="632" y="662"/>
                    </a:cubicBezTo>
                    <a:cubicBezTo>
                      <a:pt x="638" y="662"/>
                      <a:pt x="643" y="664"/>
                      <a:pt x="642" y="668"/>
                    </a:cubicBezTo>
                    <a:cubicBezTo>
                      <a:pt x="642" y="685"/>
                      <a:pt x="642" y="685"/>
                      <a:pt x="642" y="685"/>
                    </a:cubicBezTo>
                    <a:cubicBezTo>
                      <a:pt x="641" y="688"/>
                      <a:pt x="636" y="691"/>
                      <a:pt x="630" y="691"/>
                    </a:cubicBezTo>
                    <a:cubicBezTo>
                      <a:pt x="598" y="691"/>
                      <a:pt x="598" y="691"/>
                      <a:pt x="598" y="691"/>
                    </a:cubicBezTo>
                    <a:cubicBezTo>
                      <a:pt x="592" y="691"/>
                      <a:pt x="587" y="688"/>
                      <a:pt x="587" y="685"/>
                    </a:cubicBezTo>
                    <a:close/>
                    <a:moveTo>
                      <a:pt x="583" y="722"/>
                    </a:moveTo>
                    <a:cubicBezTo>
                      <a:pt x="585" y="705"/>
                      <a:pt x="585" y="705"/>
                      <a:pt x="585" y="705"/>
                    </a:cubicBezTo>
                    <a:cubicBezTo>
                      <a:pt x="585" y="702"/>
                      <a:pt x="591" y="699"/>
                      <a:pt x="597" y="699"/>
                    </a:cubicBezTo>
                    <a:cubicBezTo>
                      <a:pt x="629" y="699"/>
                      <a:pt x="629" y="699"/>
                      <a:pt x="629" y="699"/>
                    </a:cubicBezTo>
                    <a:cubicBezTo>
                      <a:pt x="636" y="699"/>
                      <a:pt x="641" y="702"/>
                      <a:pt x="641" y="705"/>
                    </a:cubicBezTo>
                    <a:cubicBezTo>
                      <a:pt x="640" y="722"/>
                      <a:pt x="640" y="722"/>
                      <a:pt x="640" y="722"/>
                    </a:cubicBezTo>
                    <a:cubicBezTo>
                      <a:pt x="640" y="725"/>
                      <a:pt x="634" y="728"/>
                      <a:pt x="628" y="728"/>
                    </a:cubicBezTo>
                    <a:cubicBezTo>
                      <a:pt x="594" y="728"/>
                      <a:pt x="594" y="728"/>
                      <a:pt x="594" y="728"/>
                    </a:cubicBezTo>
                    <a:cubicBezTo>
                      <a:pt x="588" y="728"/>
                      <a:pt x="583" y="725"/>
                      <a:pt x="583" y="722"/>
                    </a:cubicBezTo>
                    <a:close/>
                    <a:moveTo>
                      <a:pt x="594" y="736"/>
                    </a:moveTo>
                    <a:cubicBezTo>
                      <a:pt x="627" y="736"/>
                      <a:pt x="627" y="736"/>
                      <a:pt x="627" y="736"/>
                    </a:cubicBezTo>
                    <a:cubicBezTo>
                      <a:pt x="634" y="736"/>
                      <a:pt x="639" y="739"/>
                      <a:pt x="639" y="743"/>
                    </a:cubicBezTo>
                    <a:cubicBezTo>
                      <a:pt x="638" y="759"/>
                      <a:pt x="638" y="759"/>
                      <a:pt x="638" y="759"/>
                    </a:cubicBezTo>
                    <a:cubicBezTo>
                      <a:pt x="638" y="763"/>
                      <a:pt x="632" y="765"/>
                      <a:pt x="625" y="765"/>
                    </a:cubicBezTo>
                    <a:cubicBezTo>
                      <a:pt x="591" y="765"/>
                      <a:pt x="591" y="765"/>
                      <a:pt x="591" y="765"/>
                    </a:cubicBezTo>
                    <a:cubicBezTo>
                      <a:pt x="584" y="765"/>
                      <a:pt x="579" y="763"/>
                      <a:pt x="579" y="759"/>
                    </a:cubicBezTo>
                    <a:cubicBezTo>
                      <a:pt x="581" y="743"/>
                      <a:pt x="581" y="743"/>
                      <a:pt x="581" y="743"/>
                    </a:cubicBezTo>
                    <a:cubicBezTo>
                      <a:pt x="581" y="739"/>
                      <a:pt x="587" y="736"/>
                      <a:pt x="594" y="736"/>
                    </a:cubicBezTo>
                    <a:close/>
                    <a:moveTo>
                      <a:pt x="526" y="647"/>
                    </a:moveTo>
                    <a:cubicBezTo>
                      <a:pt x="529" y="630"/>
                      <a:pt x="529" y="630"/>
                      <a:pt x="529" y="630"/>
                    </a:cubicBezTo>
                    <a:cubicBezTo>
                      <a:pt x="530" y="627"/>
                      <a:pt x="535" y="624"/>
                      <a:pt x="541" y="624"/>
                    </a:cubicBezTo>
                    <a:cubicBezTo>
                      <a:pt x="571" y="624"/>
                      <a:pt x="571" y="624"/>
                      <a:pt x="571" y="624"/>
                    </a:cubicBezTo>
                    <a:cubicBezTo>
                      <a:pt x="577" y="624"/>
                      <a:pt x="581" y="627"/>
                      <a:pt x="581" y="630"/>
                    </a:cubicBezTo>
                    <a:cubicBezTo>
                      <a:pt x="579" y="647"/>
                      <a:pt x="579" y="647"/>
                      <a:pt x="579" y="647"/>
                    </a:cubicBezTo>
                    <a:cubicBezTo>
                      <a:pt x="578" y="650"/>
                      <a:pt x="573" y="653"/>
                      <a:pt x="567" y="653"/>
                    </a:cubicBezTo>
                    <a:cubicBezTo>
                      <a:pt x="536" y="653"/>
                      <a:pt x="536" y="653"/>
                      <a:pt x="536" y="653"/>
                    </a:cubicBezTo>
                    <a:cubicBezTo>
                      <a:pt x="530" y="653"/>
                      <a:pt x="526" y="650"/>
                      <a:pt x="526" y="647"/>
                    </a:cubicBezTo>
                    <a:close/>
                    <a:moveTo>
                      <a:pt x="520" y="685"/>
                    </a:moveTo>
                    <a:cubicBezTo>
                      <a:pt x="523" y="668"/>
                      <a:pt x="523" y="668"/>
                      <a:pt x="523" y="668"/>
                    </a:cubicBezTo>
                    <a:cubicBezTo>
                      <a:pt x="523" y="664"/>
                      <a:pt x="529" y="662"/>
                      <a:pt x="535" y="662"/>
                    </a:cubicBezTo>
                    <a:cubicBezTo>
                      <a:pt x="566" y="662"/>
                      <a:pt x="566" y="662"/>
                      <a:pt x="566" y="662"/>
                    </a:cubicBezTo>
                    <a:cubicBezTo>
                      <a:pt x="572" y="662"/>
                      <a:pt x="577" y="664"/>
                      <a:pt x="576" y="668"/>
                    </a:cubicBezTo>
                    <a:cubicBezTo>
                      <a:pt x="574" y="685"/>
                      <a:pt x="574" y="685"/>
                      <a:pt x="574" y="685"/>
                    </a:cubicBezTo>
                    <a:cubicBezTo>
                      <a:pt x="574" y="688"/>
                      <a:pt x="568" y="691"/>
                      <a:pt x="562" y="691"/>
                    </a:cubicBezTo>
                    <a:cubicBezTo>
                      <a:pt x="530" y="691"/>
                      <a:pt x="530" y="691"/>
                      <a:pt x="530" y="691"/>
                    </a:cubicBezTo>
                    <a:cubicBezTo>
                      <a:pt x="524" y="691"/>
                      <a:pt x="519" y="688"/>
                      <a:pt x="520" y="685"/>
                    </a:cubicBezTo>
                    <a:close/>
                    <a:moveTo>
                      <a:pt x="529" y="699"/>
                    </a:moveTo>
                    <a:cubicBezTo>
                      <a:pt x="561" y="699"/>
                      <a:pt x="561" y="699"/>
                      <a:pt x="561" y="699"/>
                    </a:cubicBezTo>
                    <a:cubicBezTo>
                      <a:pt x="567" y="699"/>
                      <a:pt x="572" y="702"/>
                      <a:pt x="572" y="705"/>
                    </a:cubicBezTo>
                    <a:cubicBezTo>
                      <a:pt x="570" y="722"/>
                      <a:pt x="570" y="722"/>
                      <a:pt x="570" y="722"/>
                    </a:cubicBezTo>
                    <a:cubicBezTo>
                      <a:pt x="569" y="725"/>
                      <a:pt x="564" y="728"/>
                      <a:pt x="557" y="728"/>
                    </a:cubicBezTo>
                    <a:cubicBezTo>
                      <a:pt x="524" y="728"/>
                      <a:pt x="524" y="728"/>
                      <a:pt x="524" y="728"/>
                    </a:cubicBezTo>
                    <a:cubicBezTo>
                      <a:pt x="517" y="728"/>
                      <a:pt x="513" y="725"/>
                      <a:pt x="513" y="722"/>
                    </a:cubicBezTo>
                    <a:cubicBezTo>
                      <a:pt x="516" y="705"/>
                      <a:pt x="516" y="705"/>
                      <a:pt x="516" y="705"/>
                    </a:cubicBezTo>
                    <a:cubicBezTo>
                      <a:pt x="517" y="702"/>
                      <a:pt x="522" y="699"/>
                      <a:pt x="529" y="699"/>
                    </a:cubicBezTo>
                    <a:close/>
                    <a:moveTo>
                      <a:pt x="462" y="647"/>
                    </a:moveTo>
                    <a:cubicBezTo>
                      <a:pt x="466" y="630"/>
                      <a:pt x="466" y="630"/>
                      <a:pt x="466" y="630"/>
                    </a:cubicBezTo>
                    <a:cubicBezTo>
                      <a:pt x="467" y="627"/>
                      <a:pt x="472" y="624"/>
                      <a:pt x="478" y="624"/>
                    </a:cubicBezTo>
                    <a:cubicBezTo>
                      <a:pt x="508" y="624"/>
                      <a:pt x="508" y="624"/>
                      <a:pt x="508" y="624"/>
                    </a:cubicBezTo>
                    <a:cubicBezTo>
                      <a:pt x="513" y="624"/>
                      <a:pt x="518" y="627"/>
                      <a:pt x="517" y="630"/>
                    </a:cubicBezTo>
                    <a:cubicBezTo>
                      <a:pt x="514" y="647"/>
                      <a:pt x="514" y="647"/>
                      <a:pt x="514" y="647"/>
                    </a:cubicBezTo>
                    <a:cubicBezTo>
                      <a:pt x="513" y="650"/>
                      <a:pt x="508" y="653"/>
                      <a:pt x="502" y="653"/>
                    </a:cubicBezTo>
                    <a:cubicBezTo>
                      <a:pt x="471" y="653"/>
                      <a:pt x="471" y="653"/>
                      <a:pt x="471" y="653"/>
                    </a:cubicBezTo>
                    <a:cubicBezTo>
                      <a:pt x="465" y="653"/>
                      <a:pt x="461" y="650"/>
                      <a:pt x="462" y="647"/>
                    </a:cubicBezTo>
                    <a:close/>
                    <a:moveTo>
                      <a:pt x="469" y="662"/>
                    </a:moveTo>
                    <a:cubicBezTo>
                      <a:pt x="500" y="662"/>
                      <a:pt x="500" y="662"/>
                      <a:pt x="500" y="662"/>
                    </a:cubicBezTo>
                    <a:cubicBezTo>
                      <a:pt x="506" y="662"/>
                      <a:pt x="510" y="664"/>
                      <a:pt x="510" y="668"/>
                    </a:cubicBezTo>
                    <a:cubicBezTo>
                      <a:pt x="507" y="685"/>
                      <a:pt x="507" y="685"/>
                      <a:pt x="507" y="685"/>
                    </a:cubicBezTo>
                    <a:cubicBezTo>
                      <a:pt x="506" y="688"/>
                      <a:pt x="500" y="691"/>
                      <a:pt x="494" y="691"/>
                    </a:cubicBezTo>
                    <a:cubicBezTo>
                      <a:pt x="462" y="691"/>
                      <a:pt x="462" y="691"/>
                      <a:pt x="462" y="691"/>
                    </a:cubicBezTo>
                    <a:cubicBezTo>
                      <a:pt x="456" y="691"/>
                      <a:pt x="451" y="688"/>
                      <a:pt x="452" y="685"/>
                    </a:cubicBezTo>
                    <a:cubicBezTo>
                      <a:pt x="456" y="668"/>
                      <a:pt x="456" y="668"/>
                      <a:pt x="456" y="668"/>
                    </a:cubicBezTo>
                    <a:cubicBezTo>
                      <a:pt x="457" y="664"/>
                      <a:pt x="463" y="662"/>
                      <a:pt x="469" y="662"/>
                    </a:cubicBezTo>
                    <a:close/>
                    <a:moveTo>
                      <a:pt x="503" y="705"/>
                    </a:moveTo>
                    <a:cubicBezTo>
                      <a:pt x="499" y="722"/>
                      <a:pt x="499" y="722"/>
                      <a:pt x="499" y="722"/>
                    </a:cubicBezTo>
                    <a:cubicBezTo>
                      <a:pt x="499" y="725"/>
                      <a:pt x="493" y="728"/>
                      <a:pt x="486" y="728"/>
                    </a:cubicBezTo>
                    <a:cubicBezTo>
                      <a:pt x="453" y="728"/>
                      <a:pt x="453" y="728"/>
                      <a:pt x="453" y="728"/>
                    </a:cubicBezTo>
                    <a:cubicBezTo>
                      <a:pt x="447" y="728"/>
                      <a:pt x="442" y="725"/>
                      <a:pt x="443" y="722"/>
                    </a:cubicBezTo>
                    <a:cubicBezTo>
                      <a:pt x="447" y="705"/>
                      <a:pt x="447" y="705"/>
                      <a:pt x="447" y="705"/>
                    </a:cubicBezTo>
                    <a:cubicBezTo>
                      <a:pt x="448" y="702"/>
                      <a:pt x="454" y="699"/>
                      <a:pt x="460" y="699"/>
                    </a:cubicBezTo>
                    <a:cubicBezTo>
                      <a:pt x="492" y="699"/>
                      <a:pt x="492" y="699"/>
                      <a:pt x="492" y="699"/>
                    </a:cubicBezTo>
                    <a:cubicBezTo>
                      <a:pt x="499" y="699"/>
                      <a:pt x="503" y="702"/>
                      <a:pt x="503" y="705"/>
                    </a:cubicBezTo>
                    <a:close/>
                    <a:moveTo>
                      <a:pt x="397" y="647"/>
                    </a:moveTo>
                    <a:cubicBezTo>
                      <a:pt x="402" y="630"/>
                      <a:pt x="402" y="630"/>
                      <a:pt x="402" y="630"/>
                    </a:cubicBezTo>
                    <a:cubicBezTo>
                      <a:pt x="404" y="627"/>
                      <a:pt x="409" y="624"/>
                      <a:pt x="415" y="624"/>
                    </a:cubicBezTo>
                    <a:cubicBezTo>
                      <a:pt x="445" y="624"/>
                      <a:pt x="445" y="624"/>
                      <a:pt x="445" y="624"/>
                    </a:cubicBezTo>
                    <a:cubicBezTo>
                      <a:pt x="451" y="624"/>
                      <a:pt x="455" y="627"/>
                      <a:pt x="454" y="630"/>
                    </a:cubicBezTo>
                    <a:cubicBezTo>
                      <a:pt x="449" y="647"/>
                      <a:pt x="449" y="647"/>
                      <a:pt x="449" y="647"/>
                    </a:cubicBezTo>
                    <a:cubicBezTo>
                      <a:pt x="448" y="650"/>
                      <a:pt x="443" y="653"/>
                      <a:pt x="437" y="653"/>
                    </a:cubicBezTo>
                    <a:cubicBezTo>
                      <a:pt x="406" y="653"/>
                      <a:pt x="406" y="653"/>
                      <a:pt x="406" y="653"/>
                    </a:cubicBezTo>
                    <a:cubicBezTo>
                      <a:pt x="400" y="653"/>
                      <a:pt x="396" y="650"/>
                      <a:pt x="397" y="647"/>
                    </a:cubicBezTo>
                    <a:close/>
                    <a:moveTo>
                      <a:pt x="403" y="662"/>
                    </a:moveTo>
                    <a:cubicBezTo>
                      <a:pt x="434" y="662"/>
                      <a:pt x="434" y="662"/>
                      <a:pt x="434" y="662"/>
                    </a:cubicBezTo>
                    <a:cubicBezTo>
                      <a:pt x="440" y="662"/>
                      <a:pt x="445" y="664"/>
                      <a:pt x="444" y="668"/>
                    </a:cubicBezTo>
                    <a:cubicBezTo>
                      <a:pt x="439" y="685"/>
                      <a:pt x="439" y="685"/>
                      <a:pt x="439" y="685"/>
                    </a:cubicBezTo>
                    <a:cubicBezTo>
                      <a:pt x="439" y="688"/>
                      <a:pt x="433" y="691"/>
                      <a:pt x="426" y="691"/>
                    </a:cubicBezTo>
                    <a:cubicBezTo>
                      <a:pt x="395" y="691"/>
                      <a:pt x="395" y="691"/>
                      <a:pt x="395" y="691"/>
                    </a:cubicBezTo>
                    <a:cubicBezTo>
                      <a:pt x="388" y="691"/>
                      <a:pt x="384" y="688"/>
                      <a:pt x="385" y="685"/>
                    </a:cubicBezTo>
                    <a:cubicBezTo>
                      <a:pt x="390" y="668"/>
                      <a:pt x="390" y="668"/>
                      <a:pt x="390" y="668"/>
                    </a:cubicBezTo>
                    <a:cubicBezTo>
                      <a:pt x="392" y="664"/>
                      <a:pt x="397" y="662"/>
                      <a:pt x="403" y="662"/>
                    </a:cubicBezTo>
                    <a:close/>
                    <a:moveTo>
                      <a:pt x="291" y="691"/>
                    </a:moveTo>
                    <a:cubicBezTo>
                      <a:pt x="259" y="691"/>
                      <a:pt x="259" y="691"/>
                      <a:pt x="259" y="691"/>
                    </a:cubicBezTo>
                    <a:cubicBezTo>
                      <a:pt x="252" y="691"/>
                      <a:pt x="249" y="688"/>
                      <a:pt x="250" y="685"/>
                    </a:cubicBezTo>
                    <a:cubicBezTo>
                      <a:pt x="258" y="668"/>
                      <a:pt x="258" y="668"/>
                      <a:pt x="258" y="668"/>
                    </a:cubicBezTo>
                    <a:cubicBezTo>
                      <a:pt x="259" y="664"/>
                      <a:pt x="266" y="662"/>
                      <a:pt x="272" y="662"/>
                    </a:cubicBezTo>
                    <a:cubicBezTo>
                      <a:pt x="303" y="662"/>
                      <a:pt x="303" y="662"/>
                      <a:pt x="303" y="662"/>
                    </a:cubicBezTo>
                    <a:cubicBezTo>
                      <a:pt x="309" y="662"/>
                      <a:pt x="313" y="664"/>
                      <a:pt x="311" y="668"/>
                    </a:cubicBezTo>
                    <a:cubicBezTo>
                      <a:pt x="304" y="685"/>
                      <a:pt x="304" y="685"/>
                      <a:pt x="304" y="685"/>
                    </a:cubicBezTo>
                    <a:cubicBezTo>
                      <a:pt x="303" y="688"/>
                      <a:pt x="297" y="691"/>
                      <a:pt x="291" y="691"/>
                    </a:cubicBezTo>
                    <a:close/>
                    <a:moveTo>
                      <a:pt x="296" y="705"/>
                    </a:moveTo>
                    <a:cubicBezTo>
                      <a:pt x="289" y="722"/>
                      <a:pt x="289" y="722"/>
                      <a:pt x="289" y="722"/>
                    </a:cubicBezTo>
                    <a:cubicBezTo>
                      <a:pt x="288" y="725"/>
                      <a:pt x="281" y="728"/>
                      <a:pt x="275" y="728"/>
                    </a:cubicBezTo>
                    <a:cubicBezTo>
                      <a:pt x="242" y="728"/>
                      <a:pt x="242" y="728"/>
                      <a:pt x="242" y="728"/>
                    </a:cubicBezTo>
                    <a:cubicBezTo>
                      <a:pt x="235" y="728"/>
                      <a:pt x="231" y="725"/>
                      <a:pt x="233" y="722"/>
                    </a:cubicBezTo>
                    <a:cubicBezTo>
                      <a:pt x="241" y="705"/>
                      <a:pt x="241" y="705"/>
                      <a:pt x="241" y="705"/>
                    </a:cubicBezTo>
                    <a:cubicBezTo>
                      <a:pt x="242" y="702"/>
                      <a:pt x="249" y="699"/>
                      <a:pt x="255" y="699"/>
                    </a:cubicBezTo>
                    <a:cubicBezTo>
                      <a:pt x="287" y="699"/>
                      <a:pt x="287" y="699"/>
                      <a:pt x="287" y="699"/>
                    </a:cubicBezTo>
                    <a:cubicBezTo>
                      <a:pt x="293" y="699"/>
                      <a:pt x="297" y="702"/>
                      <a:pt x="296" y="705"/>
                    </a:cubicBezTo>
                    <a:close/>
                    <a:moveTo>
                      <a:pt x="303" y="722"/>
                    </a:moveTo>
                    <a:cubicBezTo>
                      <a:pt x="310" y="705"/>
                      <a:pt x="310" y="705"/>
                      <a:pt x="310" y="705"/>
                    </a:cubicBezTo>
                    <a:cubicBezTo>
                      <a:pt x="311" y="702"/>
                      <a:pt x="317" y="699"/>
                      <a:pt x="323" y="699"/>
                    </a:cubicBezTo>
                    <a:cubicBezTo>
                      <a:pt x="356" y="699"/>
                      <a:pt x="356" y="699"/>
                      <a:pt x="356" y="699"/>
                    </a:cubicBezTo>
                    <a:cubicBezTo>
                      <a:pt x="362" y="699"/>
                      <a:pt x="366" y="702"/>
                      <a:pt x="365" y="705"/>
                    </a:cubicBezTo>
                    <a:cubicBezTo>
                      <a:pt x="359" y="722"/>
                      <a:pt x="359" y="722"/>
                      <a:pt x="359" y="722"/>
                    </a:cubicBezTo>
                    <a:cubicBezTo>
                      <a:pt x="358" y="725"/>
                      <a:pt x="352" y="728"/>
                      <a:pt x="346" y="728"/>
                    </a:cubicBezTo>
                    <a:cubicBezTo>
                      <a:pt x="312" y="728"/>
                      <a:pt x="312" y="728"/>
                      <a:pt x="312" y="728"/>
                    </a:cubicBezTo>
                    <a:cubicBezTo>
                      <a:pt x="306" y="728"/>
                      <a:pt x="302" y="725"/>
                      <a:pt x="303" y="722"/>
                    </a:cubicBezTo>
                    <a:close/>
                    <a:moveTo>
                      <a:pt x="358" y="691"/>
                    </a:moveTo>
                    <a:cubicBezTo>
                      <a:pt x="327" y="691"/>
                      <a:pt x="327" y="691"/>
                      <a:pt x="327" y="691"/>
                    </a:cubicBezTo>
                    <a:cubicBezTo>
                      <a:pt x="320" y="691"/>
                      <a:pt x="316" y="688"/>
                      <a:pt x="318" y="685"/>
                    </a:cubicBezTo>
                    <a:cubicBezTo>
                      <a:pt x="324" y="668"/>
                      <a:pt x="324" y="668"/>
                      <a:pt x="324" y="668"/>
                    </a:cubicBezTo>
                    <a:cubicBezTo>
                      <a:pt x="325" y="664"/>
                      <a:pt x="332" y="662"/>
                      <a:pt x="338" y="662"/>
                    </a:cubicBezTo>
                    <a:cubicBezTo>
                      <a:pt x="369" y="662"/>
                      <a:pt x="369" y="662"/>
                      <a:pt x="369" y="662"/>
                    </a:cubicBezTo>
                    <a:cubicBezTo>
                      <a:pt x="375" y="662"/>
                      <a:pt x="379" y="664"/>
                      <a:pt x="378" y="668"/>
                    </a:cubicBezTo>
                    <a:cubicBezTo>
                      <a:pt x="372" y="685"/>
                      <a:pt x="372" y="685"/>
                      <a:pt x="372" y="685"/>
                    </a:cubicBezTo>
                    <a:cubicBezTo>
                      <a:pt x="371" y="688"/>
                      <a:pt x="365" y="691"/>
                      <a:pt x="358" y="691"/>
                    </a:cubicBezTo>
                    <a:close/>
                    <a:moveTo>
                      <a:pt x="373" y="722"/>
                    </a:moveTo>
                    <a:cubicBezTo>
                      <a:pt x="379" y="705"/>
                      <a:pt x="379" y="705"/>
                      <a:pt x="379" y="705"/>
                    </a:cubicBezTo>
                    <a:cubicBezTo>
                      <a:pt x="380" y="702"/>
                      <a:pt x="386" y="699"/>
                      <a:pt x="392" y="699"/>
                    </a:cubicBezTo>
                    <a:cubicBezTo>
                      <a:pt x="424" y="699"/>
                      <a:pt x="424" y="699"/>
                      <a:pt x="424" y="699"/>
                    </a:cubicBezTo>
                    <a:cubicBezTo>
                      <a:pt x="430" y="699"/>
                      <a:pt x="435" y="702"/>
                      <a:pt x="434" y="705"/>
                    </a:cubicBezTo>
                    <a:cubicBezTo>
                      <a:pt x="430" y="722"/>
                      <a:pt x="430" y="722"/>
                      <a:pt x="430" y="722"/>
                    </a:cubicBezTo>
                    <a:cubicBezTo>
                      <a:pt x="429" y="725"/>
                      <a:pt x="423" y="728"/>
                      <a:pt x="416" y="728"/>
                    </a:cubicBezTo>
                    <a:cubicBezTo>
                      <a:pt x="383" y="728"/>
                      <a:pt x="383" y="728"/>
                      <a:pt x="383" y="728"/>
                    </a:cubicBezTo>
                    <a:cubicBezTo>
                      <a:pt x="376" y="728"/>
                      <a:pt x="372" y="725"/>
                      <a:pt x="373" y="722"/>
                    </a:cubicBezTo>
                    <a:close/>
                    <a:moveTo>
                      <a:pt x="332" y="647"/>
                    </a:moveTo>
                    <a:cubicBezTo>
                      <a:pt x="339" y="630"/>
                      <a:pt x="339" y="630"/>
                      <a:pt x="339" y="630"/>
                    </a:cubicBezTo>
                    <a:cubicBezTo>
                      <a:pt x="340" y="627"/>
                      <a:pt x="346" y="624"/>
                      <a:pt x="352" y="624"/>
                    </a:cubicBezTo>
                    <a:cubicBezTo>
                      <a:pt x="381" y="624"/>
                      <a:pt x="381" y="624"/>
                      <a:pt x="381" y="624"/>
                    </a:cubicBezTo>
                    <a:cubicBezTo>
                      <a:pt x="387" y="624"/>
                      <a:pt x="391" y="627"/>
                      <a:pt x="390" y="630"/>
                    </a:cubicBezTo>
                    <a:cubicBezTo>
                      <a:pt x="384" y="647"/>
                      <a:pt x="384" y="647"/>
                      <a:pt x="384" y="647"/>
                    </a:cubicBezTo>
                    <a:cubicBezTo>
                      <a:pt x="383" y="650"/>
                      <a:pt x="378" y="653"/>
                      <a:pt x="371" y="653"/>
                    </a:cubicBezTo>
                    <a:cubicBezTo>
                      <a:pt x="341" y="653"/>
                      <a:pt x="341" y="653"/>
                      <a:pt x="341" y="653"/>
                    </a:cubicBezTo>
                    <a:cubicBezTo>
                      <a:pt x="335" y="653"/>
                      <a:pt x="331" y="650"/>
                      <a:pt x="332" y="647"/>
                    </a:cubicBezTo>
                    <a:close/>
                    <a:moveTo>
                      <a:pt x="267" y="647"/>
                    </a:moveTo>
                    <a:cubicBezTo>
                      <a:pt x="275" y="630"/>
                      <a:pt x="275" y="630"/>
                      <a:pt x="275" y="630"/>
                    </a:cubicBezTo>
                    <a:cubicBezTo>
                      <a:pt x="277" y="627"/>
                      <a:pt x="283" y="624"/>
                      <a:pt x="289" y="624"/>
                    </a:cubicBezTo>
                    <a:cubicBezTo>
                      <a:pt x="318" y="624"/>
                      <a:pt x="318" y="624"/>
                      <a:pt x="318" y="624"/>
                    </a:cubicBezTo>
                    <a:cubicBezTo>
                      <a:pt x="324" y="624"/>
                      <a:pt x="328" y="627"/>
                      <a:pt x="326" y="630"/>
                    </a:cubicBezTo>
                    <a:cubicBezTo>
                      <a:pt x="320" y="647"/>
                      <a:pt x="320" y="647"/>
                      <a:pt x="320" y="647"/>
                    </a:cubicBezTo>
                    <a:cubicBezTo>
                      <a:pt x="318" y="650"/>
                      <a:pt x="312" y="653"/>
                      <a:pt x="306" y="653"/>
                    </a:cubicBezTo>
                    <a:cubicBezTo>
                      <a:pt x="276" y="653"/>
                      <a:pt x="276" y="653"/>
                      <a:pt x="276" y="653"/>
                    </a:cubicBezTo>
                    <a:cubicBezTo>
                      <a:pt x="270" y="653"/>
                      <a:pt x="266" y="650"/>
                      <a:pt x="267" y="647"/>
                    </a:cubicBezTo>
                    <a:close/>
                    <a:moveTo>
                      <a:pt x="203" y="647"/>
                    </a:moveTo>
                    <a:cubicBezTo>
                      <a:pt x="212" y="630"/>
                      <a:pt x="212" y="630"/>
                      <a:pt x="212" y="630"/>
                    </a:cubicBezTo>
                    <a:cubicBezTo>
                      <a:pt x="213" y="627"/>
                      <a:pt x="220" y="624"/>
                      <a:pt x="225" y="624"/>
                    </a:cubicBezTo>
                    <a:cubicBezTo>
                      <a:pt x="255" y="624"/>
                      <a:pt x="255" y="624"/>
                      <a:pt x="255" y="624"/>
                    </a:cubicBezTo>
                    <a:cubicBezTo>
                      <a:pt x="261" y="624"/>
                      <a:pt x="264" y="627"/>
                      <a:pt x="263" y="630"/>
                    </a:cubicBezTo>
                    <a:cubicBezTo>
                      <a:pt x="255" y="647"/>
                      <a:pt x="255" y="647"/>
                      <a:pt x="255" y="647"/>
                    </a:cubicBezTo>
                    <a:cubicBezTo>
                      <a:pt x="253" y="650"/>
                      <a:pt x="247" y="653"/>
                      <a:pt x="241" y="653"/>
                    </a:cubicBezTo>
                    <a:cubicBezTo>
                      <a:pt x="210" y="653"/>
                      <a:pt x="210" y="653"/>
                      <a:pt x="210" y="653"/>
                    </a:cubicBezTo>
                    <a:cubicBezTo>
                      <a:pt x="204" y="653"/>
                      <a:pt x="201" y="650"/>
                      <a:pt x="203" y="647"/>
                    </a:cubicBezTo>
                    <a:close/>
                    <a:moveTo>
                      <a:pt x="183" y="685"/>
                    </a:moveTo>
                    <a:cubicBezTo>
                      <a:pt x="192" y="668"/>
                      <a:pt x="192" y="668"/>
                      <a:pt x="192" y="668"/>
                    </a:cubicBezTo>
                    <a:cubicBezTo>
                      <a:pt x="193" y="664"/>
                      <a:pt x="200" y="662"/>
                      <a:pt x="206" y="662"/>
                    </a:cubicBezTo>
                    <a:cubicBezTo>
                      <a:pt x="237" y="662"/>
                      <a:pt x="237" y="662"/>
                      <a:pt x="237" y="662"/>
                    </a:cubicBezTo>
                    <a:cubicBezTo>
                      <a:pt x="243" y="662"/>
                      <a:pt x="247" y="664"/>
                      <a:pt x="245" y="668"/>
                    </a:cubicBezTo>
                    <a:cubicBezTo>
                      <a:pt x="237" y="685"/>
                      <a:pt x="237" y="685"/>
                      <a:pt x="237" y="685"/>
                    </a:cubicBezTo>
                    <a:cubicBezTo>
                      <a:pt x="235" y="688"/>
                      <a:pt x="229" y="691"/>
                      <a:pt x="223" y="691"/>
                    </a:cubicBezTo>
                    <a:cubicBezTo>
                      <a:pt x="191" y="691"/>
                      <a:pt x="191" y="691"/>
                      <a:pt x="191" y="691"/>
                    </a:cubicBezTo>
                    <a:cubicBezTo>
                      <a:pt x="184" y="691"/>
                      <a:pt x="181" y="688"/>
                      <a:pt x="183" y="685"/>
                    </a:cubicBezTo>
                    <a:close/>
                    <a:moveTo>
                      <a:pt x="163" y="722"/>
                    </a:moveTo>
                    <a:cubicBezTo>
                      <a:pt x="172" y="705"/>
                      <a:pt x="172" y="705"/>
                      <a:pt x="172" y="705"/>
                    </a:cubicBezTo>
                    <a:cubicBezTo>
                      <a:pt x="173" y="702"/>
                      <a:pt x="180" y="699"/>
                      <a:pt x="186" y="699"/>
                    </a:cubicBezTo>
                    <a:cubicBezTo>
                      <a:pt x="218" y="699"/>
                      <a:pt x="218" y="699"/>
                      <a:pt x="218" y="699"/>
                    </a:cubicBezTo>
                    <a:cubicBezTo>
                      <a:pt x="225" y="699"/>
                      <a:pt x="229" y="702"/>
                      <a:pt x="227" y="705"/>
                    </a:cubicBezTo>
                    <a:cubicBezTo>
                      <a:pt x="219" y="722"/>
                      <a:pt x="219" y="722"/>
                      <a:pt x="219" y="722"/>
                    </a:cubicBezTo>
                    <a:cubicBezTo>
                      <a:pt x="217" y="725"/>
                      <a:pt x="211" y="728"/>
                      <a:pt x="204" y="728"/>
                    </a:cubicBezTo>
                    <a:cubicBezTo>
                      <a:pt x="171" y="728"/>
                      <a:pt x="171" y="728"/>
                      <a:pt x="171" y="728"/>
                    </a:cubicBezTo>
                    <a:cubicBezTo>
                      <a:pt x="165" y="728"/>
                      <a:pt x="161" y="725"/>
                      <a:pt x="163" y="722"/>
                    </a:cubicBezTo>
                    <a:close/>
                    <a:moveTo>
                      <a:pt x="209" y="743"/>
                    </a:moveTo>
                    <a:cubicBezTo>
                      <a:pt x="201" y="759"/>
                      <a:pt x="201" y="759"/>
                      <a:pt x="201" y="759"/>
                    </a:cubicBezTo>
                    <a:cubicBezTo>
                      <a:pt x="200" y="763"/>
                      <a:pt x="193" y="765"/>
                      <a:pt x="186" y="765"/>
                    </a:cubicBezTo>
                    <a:cubicBezTo>
                      <a:pt x="152" y="765"/>
                      <a:pt x="152" y="765"/>
                      <a:pt x="152" y="765"/>
                    </a:cubicBezTo>
                    <a:cubicBezTo>
                      <a:pt x="145" y="765"/>
                      <a:pt x="141" y="763"/>
                      <a:pt x="143" y="759"/>
                    </a:cubicBezTo>
                    <a:cubicBezTo>
                      <a:pt x="152" y="743"/>
                      <a:pt x="152" y="743"/>
                      <a:pt x="152" y="743"/>
                    </a:cubicBezTo>
                    <a:cubicBezTo>
                      <a:pt x="153" y="739"/>
                      <a:pt x="160" y="736"/>
                      <a:pt x="167" y="736"/>
                    </a:cubicBezTo>
                    <a:cubicBezTo>
                      <a:pt x="200" y="736"/>
                      <a:pt x="200" y="736"/>
                      <a:pt x="200" y="736"/>
                    </a:cubicBezTo>
                    <a:cubicBezTo>
                      <a:pt x="207" y="736"/>
                      <a:pt x="211" y="739"/>
                      <a:pt x="209" y="743"/>
                    </a:cubicBezTo>
                    <a:close/>
                    <a:moveTo>
                      <a:pt x="215" y="759"/>
                    </a:moveTo>
                    <a:cubicBezTo>
                      <a:pt x="223" y="743"/>
                      <a:pt x="223" y="743"/>
                      <a:pt x="223" y="743"/>
                    </a:cubicBezTo>
                    <a:cubicBezTo>
                      <a:pt x="225" y="739"/>
                      <a:pt x="231" y="736"/>
                      <a:pt x="238" y="736"/>
                    </a:cubicBezTo>
                    <a:cubicBezTo>
                      <a:pt x="556" y="736"/>
                      <a:pt x="556" y="736"/>
                      <a:pt x="556" y="736"/>
                    </a:cubicBezTo>
                    <a:cubicBezTo>
                      <a:pt x="563" y="736"/>
                      <a:pt x="568" y="739"/>
                      <a:pt x="567" y="743"/>
                    </a:cubicBezTo>
                    <a:cubicBezTo>
                      <a:pt x="565" y="759"/>
                      <a:pt x="565" y="759"/>
                      <a:pt x="565" y="759"/>
                    </a:cubicBezTo>
                    <a:cubicBezTo>
                      <a:pt x="565" y="763"/>
                      <a:pt x="559" y="765"/>
                      <a:pt x="552" y="765"/>
                    </a:cubicBezTo>
                    <a:cubicBezTo>
                      <a:pt x="225" y="765"/>
                      <a:pt x="225" y="765"/>
                      <a:pt x="225" y="765"/>
                    </a:cubicBezTo>
                    <a:cubicBezTo>
                      <a:pt x="218" y="765"/>
                      <a:pt x="214" y="763"/>
                      <a:pt x="215" y="759"/>
                    </a:cubicBezTo>
                    <a:close/>
                    <a:moveTo>
                      <a:pt x="485" y="847"/>
                    </a:moveTo>
                    <a:cubicBezTo>
                      <a:pt x="505" y="790"/>
                      <a:pt x="505" y="790"/>
                      <a:pt x="505" y="790"/>
                    </a:cubicBezTo>
                    <a:cubicBezTo>
                      <a:pt x="788" y="790"/>
                      <a:pt x="788" y="790"/>
                      <a:pt x="788" y="790"/>
                    </a:cubicBezTo>
                    <a:cubicBezTo>
                      <a:pt x="809" y="847"/>
                      <a:pt x="809" y="847"/>
                      <a:pt x="809" y="847"/>
                    </a:cubicBezTo>
                    <a:lnTo>
                      <a:pt x="485" y="847"/>
                    </a:lnTo>
                    <a:close/>
                    <a:moveTo>
                      <a:pt x="848" y="765"/>
                    </a:moveTo>
                    <a:cubicBezTo>
                      <a:pt x="813" y="765"/>
                      <a:pt x="813" y="765"/>
                      <a:pt x="813" y="765"/>
                    </a:cubicBezTo>
                    <a:cubicBezTo>
                      <a:pt x="806" y="765"/>
                      <a:pt x="801" y="763"/>
                      <a:pt x="800" y="759"/>
                    </a:cubicBezTo>
                    <a:cubicBezTo>
                      <a:pt x="798" y="742"/>
                      <a:pt x="798" y="742"/>
                      <a:pt x="798" y="742"/>
                    </a:cubicBezTo>
                    <a:cubicBezTo>
                      <a:pt x="798" y="739"/>
                      <a:pt x="803" y="736"/>
                      <a:pt x="810" y="736"/>
                    </a:cubicBezTo>
                    <a:cubicBezTo>
                      <a:pt x="843" y="736"/>
                      <a:pt x="843" y="736"/>
                      <a:pt x="843" y="736"/>
                    </a:cubicBezTo>
                    <a:cubicBezTo>
                      <a:pt x="850" y="736"/>
                      <a:pt x="856" y="739"/>
                      <a:pt x="856" y="742"/>
                    </a:cubicBezTo>
                    <a:cubicBezTo>
                      <a:pt x="859" y="759"/>
                      <a:pt x="859" y="759"/>
                      <a:pt x="859" y="759"/>
                    </a:cubicBezTo>
                    <a:cubicBezTo>
                      <a:pt x="859" y="763"/>
                      <a:pt x="854" y="765"/>
                      <a:pt x="848" y="765"/>
                    </a:cubicBezTo>
                    <a:close/>
                    <a:moveTo>
                      <a:pt x="863" y="685"/>
                    </a:moveTo>
                    <a:cubicBezTo>
                      <a:pt x="860" y="668"/>
                      <a:pt x="860" y="668"/>
                      <a:pt x="860" y="668"/>
                    </a:cubicBezTo>
                    <a:cubicBezTo>
                      <a:pt x="859" y="664"/>
                      <a:pt x="864" y="662"/>
                      <a:pt x="870" y="662"/>
                    </a:cubicBezTo>
                    <a:cubicBezTo>
                      <a:pt x="901" y="662"/>
                      <a:pt x="901" y="662"/>
                      <a:pt x="901" y="662"/>
                    </a:cubicBezTo>
                    <a:cubicBezTo>
                      <a:pt x="907" y="662"/>
                      <a:pt x="913" y="664"/>
                      <a:pt x="913" y="668"/>
                    </a:cubicBezTo>
                    <a:cubicBezTo>
                      <a:pt x="917" y="685"/>
                      <a:pt x="917" y="685"/>
                      <a:pt x="917" y="685"/>
                    </a:cubicBezTo>
                    <a:cubicBezTo>
                      <a:pt x="918" y="688"/>
                      <a:pt x="914" y="691"/>
                      <a:pt x="908" y="691"/>
                    </a:cubicBezTo>
                    <a:cubicBezTo>
                      <a:pt x="876" y="691"/>
                      <a:pt x="876" y="691"/>
                      <a:pt x="876" y="691"/>
                    </a:cubicBezTo>
                    <a:cubicBezTo>
                      <a:pt x="869" y="691"/>
                      <a:pt x="864" y="688"/>
                      <a:pt x="863" y="685"/>
                    </a:cubicBezTo>
                    <a:close/>
                    <a:moveTo>
                      <a:pt x="870" y="722"/>
                    </a:moveTo>
                    <a:cubicBezTo>
                      <a:pt x="867" y="705"/>
                      <a:pt x="867" y="705"/>
                      <a:pt x="867" y="705"/>
                    </a:cubicBezTo>
                    <a:cubicBezTo>
                      <a:pt x="866" y="702"/>
                      <a:pt x="871" y="699"/>
                      <a:pt x="877" y="699"/>
                    </a:cubicBezTo>
                    <a:cubicBezTo>
                      <a:pt x="909" y="699"/>
                      <a:pt x="909" y="699"/>
                      <a:pt x="909" y="699"/>
                    </a:cubicBezTo>
                    <a:cubicBezTo>
                      <a:pt x="916" y="699"/>
                      <a:pt x="922" y="702"/>
                      <a:pt x="922" y="705"/>
                    </a:cubicBezTo>
                    <a:cubicBezTo>
                      <a:pt x="927" y="722"/>
                      <a:pt x="927" y="722"/>
                      <a:pt x="927" y="722"/>
                    </a:cubicBezTo>
                    <a:cubicBezTo>
                      <a:pt x="927" y="725"/>
                      <a:pt x="923" y="728"/>
                      <a:pt x="916" y="728"/>
                    </a:cubicBezTo>
                    <a:cubicBezTo>
                      <a:pt x="883" y="728"/>
                      <a:pt x="883" y="728"/>
                      <a:pt x="883" y="728"/>
                    </a:cubicBezTo>
                    <a:cubicBezTo>
                      <a:pt x="877" y="728"/>
                      <a:pt x="871" y="725"/>
                      <a:pt x="870" y="722"/>
                    </a:cubicBezTo>
                    <a:close/>
                    <a:moveTo>
                      <a:pt x="925" y="765"/>
                    </a:moveTo>
                    <a:cubicBezTo>
                      <a:pt x="890" y="765"/>
                      <a:pt x="890" y="765"/>
                      <a:pt x="890" y="765"/>
                    </a:cubicBezTo>
                    <a:cubicBezTo>
                      <a:pt x="884" y="765"/>
                      <a:pt x="878" y="763"/>
                      <a:pt x="877" y="759"/>
                    </a:cubicBezTo>
                    <a:cubicBezTo>
                      <a:pt x="874" y="743"/>
                      <a:pt x="874" y="743"/>
                      <a:pt x="874" y="743"/>
                    </a:cubicBezTo>
                    <a:cubicBezTo>
                      <a:pt x="873" y="739"/>
                      <a:pt x="878" y="736"/>
                      <a:pt x="885" y="736"/>
                    </a:cubicBezTo>
                    <a:cubicBezTo>
                      <a:pt x="918" y="736"/>
                      <a:pt x="918" y="736"/>
                      <a:pt x="918" y="736"/>
                    </a:cubicBezTo>
                    <a:cubicBezTo>
                      <a:pt x="925" y="736"/>
                      <a:pt x="931" y="739"/>
                      <a:pt x="932" y="743"/>
                    </a:cubicBezTo>
                    <a:cubicBezTo>
                      <a:pt x="936" y="759"/>
                      <a:pt x="936" y="759"/>
                      <a:pt x="936" y="759"/>
                    </a:cubicBezTo>
                    <a:cubicBezTo>
                      <a:pt x="936" y="763"/>
                      <a:pt x="932" y="765"/>
                      <a:pt x="925" y="765"/>
                    </a:cubicBezTo>
                    <a:close/>
                    <a:moveTo>
                      <a:pt x="940" y="722"/>
                    </a:moveTo>
                    <a:cubicBezTo>
                      <a:pt x="936" y="705"/>
                      <a:pt x="936" y="705"/>
                      <a:pt x="936" y="705"/>
                    </a:cubicBezTo>
                    <a:cubicBezTo>
                      <a:pt x="935" y="702"/>
                      <a:pt x="940" y="699"/>
                      <a:pt x="946" y="699"/>
                    </a:cubicBezTo>
                    <a:cubicBezTo>
                      <a:pt x="978" y="699"/>
                      <a:pt x="978" y="699"/>
                      <a:pt x="978" y="699"/>
                    </a:cubicBezTo>
                    <a:cubicBezTo>
                      <a:pt x="984" y="699"/>
                      <a:pt x="990" y="702"/>
                      <a:pt x="991" y="705"/>
                    </a:cubicBezTo>
                    <a:cubicBezTo>
                      <a:pt x="997" y="722"/>
                      <a:pt x="997" y="722"/>
                      <a:pt x="997" y="722"/>
                    </a:cubicBezTo>
                    <a:cubicBezTo>
                      <a:pt x="998" y="725"/>
                      <a:pt x="993" y="728"/>
                      <a:pt x="987" y="728"/>
                    </a:cubicBezTo>
                    <a:cubicBezTo>
                      <a:pt x="954" y="728"/>
                      <a:pt x="954" y="728"/>
                      <a:pt x="954" y="728"/>
                    </a:cubicBezTo>
                    <a:cubicBezTo>
                      <a:pt x="947" y="728"/>
                      <a:pt x="941" y="725"/>
                      <a:pt x="940" y="722"/>
                    </a:cubicBezTo>
                    <a:close/>
                    <a:moveTo>
                      <a:pt x="998" y="765"/>
                    </a:moveTo>
                    <a:cubicBezTo>
                      <a:pt x="964" y="765"/>
                      <a:pt x="964" y="765"/>
                      <a:pt x="964" y="765"/>
                    </a:cubicBezTo>
                    <a:cubicBezTo>
                      <a:pt x="957" y="765"/>
                      <a:pt x="951" y="763"/>
                      <a:pt x="950" y="759"/>
                    </a:cubicBezTo>
                    <a:cubicBezTo>
                      <a:pt x="946" y="743"/>
                      <a:pt x="946" y="743"/>
                      <a:pt x="946" y="743"/>
                    </a:cubicBezTo>
                    <a:cubicBezTo>
                      <a:pt x="945" y="739"/>
                      <a:pt x="949" y="736"/>
                      <a:pt x="956" y="736"/>
                    </a:cubicBezTo>
                    <a:cubicBezTo>
                      <a:pt x="989" y="736"/>
                      <a:pt x="989" y="736"/>
                      <a:pt x="989" y="736"/>
                    </a:cubicBezTo>
                    <a:cubicBezTo>
                      <a:pt x="996" y="736"/>
                      <a:pt x="1002" y="739"/>
                      <a:pt x="1003" y="743"/>
                    </a:cubicBezTo>
                    <a:cubicBezTo>
                      <a:pt x="1009" y="759"/>
                      <a:pt x="1009" y="759"/>
                      <a:pt x="1009" y="759"/>
                    </a:cubicBezTo>
                    <a:cubicBezTo>
                      <a:pt x="1010" y="763"/>
                      <a:pt x="1005" y="765"/>
                      <a:pt x="998" y="765"/>
                    </a:cubicBezTo>
                    <a:close/>
                    <a:moveTo>
                      <a:pt x="1010" y="722"/>
                    </a:moveTo>
                    <a:cubicBezTo>
                      <a:pt x="1005" y="705"/>
                      <a:pt x="1005" y="705"/>
                      <a:pt x="1005" y="705"/>
                    </a:cubicBezTo>
                    <a:cubicBezTo>
                      <a:pt x="1004" y="702"/>
                      <a:pt x="1008" y="699"/>
                      <a:pt x="1014" y="699"/>
                    </a:cubicBezTo>
                    <a:cubicBezTo>
                      <a:pt x="1047" y="699"/>
                      <a:pt x="1047" y="699"/>
                      <a:pt x="1047" y="699"/>
                    </a:cubicBezTo>
                    <a:cubicBezTo>
                      <a:pt x="1053" y="699"/>
                      <a:pt x="1059" y="702"/>
                      <a:pt x="1060" y="705"/>
                    </a:cubicBezTo>
                    <a:cubicBezTo>
                      <a:pt x="1067" y="722"/>
                      <a:pt x="1067" y="722"/>
                      <a:pt x="1067" y="722"/>
                    </a:cubicBezTo>
                    <a:cubicBezTo>
                      <a:pt x="1068" y="725"/>
                      <a:pt x="1064" y="728"/>
                      <a:pt x="1057" y="728"/>
                    </a:cubicBezTo>
                    <a:cubicBezTo>
                      <a:pt x="1024" y="728"/>
                      <a:pt x="1024" y="728"/>
                      <a:pt x="1024" y="728"/>
                    </a:cubicBezTo>
                    <a:cubicBezTo>
                      <a:pt x="1018" y="728"/>
                      <a:pt x="1012" y="725"/>
                      <a:pt x="1010" y="722"/>
                    </a:cubicBezTo>
                    <a:close/>
                    <a:moveTo>
                      <a:pt x="1071" y="765"/>
                    </a:moveTo>
                    <a:cubicBezTo>
                      <a:pt x="1037" y="765"/>
                      <a:pt x="1037" y="765"/>
                      <a:pt x="1037" y="765"/>
                    </a:cubicBezTo>
                    <a:cubicBezTo>
                      <a:pt x="1030" y="765"/>
                      <a:pt x="1024" y="763"/>
                      <a:pt x="1023" y="759"/>
                    </a:cubicBezTo>
                    <a:cubicBezTo>
                      <a:pt x="1017" y="743"/>
                      <a:pt x="1017" y="743"/>
                      <a:pt x="1017" y="743"/>
                    </a:cubicBezTo>
                    <a:cubicBezTo>
                      <a:pt x="1016" y="739"/>
                      <a:pt x="1021" y="736"/>
                      <a:pt x="1027" y="736"/>
                    </a:cubicBezTo>
                    <a:cubicBezTo>
                      <a:pt x="1061" y="736"/>
                      <a:pt x="1061" y="736"/>
                      <a:pt x="1061" y="736"/>
                    </a:cubicBezTo>
                    <a:cubicBezTo>
                      <a:pt x="1067" y="736"/>
                      <a:pt x="1074" y="739"/>
                      <a:pt x="1075" y="743"/>
                    </a:cubicBezTo>
                    <a:cubicBezTo>
                      <a:pt x="1081" y="759"/>
                      <a:pt x="1081" y="759"/>
                      <a:pt x="1081" y="759"/>
                    </a:cubicBezTo>
                    <a:cubicBezTo>
                      <a:pt x="1083" y="763"/>
                      <a:pt x="1078" y="765"/>
                      <a:pt x="1071" y="765"/>
                    </a:cubicBezTo>
                    <a:close/>
                    <a:moveTo>
                      <a:pt x="1081" y="722"/>
                    </a:moveTo>
                    <a:cubicBezTo>
                      <a:pt x="1059" y="668"/>
                      <a:pt x="1059" y="668"/>
                      <a:pt x="1059" y="668"/>
                    </a:cubicBezTo>
                    <a:cubicBezTo>
                      <a:pt x="1058" y="664"/>
                      <a:pt x="1061" y="662"/>
                      <a:pt x="1068" y="662"/>
                    </a:cubicBezTo>
                    <a:cubicBezTo>
                      <a:pt x="1098" y="662"/>
                      <a:pt x="1098" y="662"/>
                      <a:pt x="1098" y="662"/>
                    </a:cubicBezTo>
                    <a:cubicBezTo>
                      <a:pt x="1105" y="662"/>
                      <a:pt x="1111" y="664"/>
                      <a:pt x="1112" y="668"/>
                    </a:cubicBezTo>
                    <a:cubicBezTo>
                      <a:pt x="1137" y="722"/>
                      <a:pt x="1137" y="722"/>
                      <a:pt x="1137" y="722"/>
                    </a:cubicBezTo>
                    <a:cubicBezTo>
                      <a:pt x="1139" y="725"/>
                      <a:pt x="1135" y="728"/>
                      <a:pt x="1128" y="728"/>
                    </a:cubicBezTo>
                    <a:cubicBezTo>
                      <a:pt x="1095" y="728"/>
                      <a:pt x="1095" y="728"/>
                      <a:pt x="1095" y="728"/>
                    </a:cubicBezTo>
                    <a:cubicBezTo>
                      <a:pt x="1088" y="728"/>
                      <a:pt x="1082" y="725"/>
                      <a:pt x="1081" y="722"/>
                    </a:cubicBezTo>
                    <a:close/>
                    <a:moveTo>
                      <a:pt x="1145" y="765"/>
                    </a:moveTo>
                    <a:cubicBezTo>
                      <a:pt x="1110" y="765"/>
                      <a:pt x="1110" y="765"/>
                      <a:pt x="1110" y="765"/>
                    </a:cubicBezTo>
                    <a:cubicBezTo>
                      <a:pt x="1104" y="765"/>
                      <a:pt x="1097" y="763"/>
                      <a:pt x="1096" y="759"/>
                    </a:cubicBezTo>
                    <a:cubicBezTo>
                      <a:pt x="1089" y="743"/>
                      <a:pt x="1089" y="743"/>
                      <a:pt x="1089" y="743"/>
                    </a:cubicBezTo>
                    <a:cubicBezTo>
                      <a:pt x="1088" y="739"/>
                      <a:pt x="1092" y="736"/>
                      <a:pt x="1098" y="736"/>
                    </a:cubicBezTo>
                    <a:cubicBezTo>
                      <a:pt x="1132" y="736"/>
                      <a:pt x="1132" y="736"/>
                      <a:pt x="1132" y="736"/>
                    </a:cubicBezTo>
                    <a:cubicBezTo>
                      <a:pt x="1138" y="736"/>
                      <a:pt x="1145" y="739"/>
                      <a:pt x="1147" y="743"/>
                    </a:cubicBezTo>
                    <a:cubicBezTo>
                      <a:pt x="1154" y="759"/>
                      <a:pt x="1154" y="759"/>
                      <a:pt x="1154" y="759"/>
                    </a:cubicBezTo>
                    <a:cubicBezTo>
                      <a:pt x="1156" y="763"/>
                      <a:pt x="1152" y="765"/>
                      <a:pt x="1145" y="76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3" name="Google Shape;2943;p272"/>
              <p:cNvSpPr/>
              <p:nvPr/>
            </p:nvSpPr>
            <p:spPr>
              <a:xfrm>
                <a:off x="6133" y="0"/>
                <a:ext cx="900" cy="9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4" name="Google Shape;2944;p272"/>
              <p:cNvSpPr/>
              <p:nvPr/>
            </p:nvSpPr>
            <p:spPr>
              <a:xfrm>
                <a:off x="3794" y="1970"/>
                <a:ext cx="300" cy="3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45" name="Google Shape;2945;p272"/>
            <p:cNvGrpSpPr/>
            <p:nvPr/>
          </p:nvGrpSpPr>
          <p:grpSpPr>
            <a:xfrm>
              <a:off x="826938" y="3055749"/>
              <a:ext cx="1013214" cy="714802"/>
              <a:chOff x="841354" y="2985508"/>
              <a:chExt cx="1013214" cy="714802"/>
            </a:xfrm>
          </p:grpSpPr>
          <p:grpSp>
            <p:nvGrpSpPr>
              <p:cNvPr id="2946" name="Google Shape;2946;p272"/>
              <p:cNvGrpSpPr/>
              <p:nvPr/>
            </p:nvGrpSpPr>
            <p:grpSpPr>
              <a:xfrm>
                <a:off x="841354" y="3100991"/>
                <a:ext cx="241106" cy="494337"/>
                <a:chOff x="195" y="161"/>
                <a:chExt cx="297" cy="609"/>
              </a:xfrm>
            </p:grpSpPr>
            <p:sp>
              <p:nvSpPr>
                <p:cNvPr id="2947" name="Google Shape;2947;p272"/>
                <p:cNvSpPr/>
                <p:nvPr/>
              </p:nvSpPr>
              <p:spPr>
                <a:xfrm>
                  <a:off x="195" y="161"/>
                  <a:ext cx="297" cy="609"/>
                </a:xfrm>
                <a:custGeom>
                  <a:rect b="b" l="l" r="r" t="t"/>
                  <a:pathLst>
                    <a:path extrusionOk="0" h="1309" w="635">
                      <a:moveTo>
                        <a:pt x="530" y="0"/>
                      </a:moveTo>
                      <a:cubicBezTo>
                        <a:pt x="105" y="0"/>
                        <a:pt x="105" y="0"/>
                        <a:pt x="105" y="0"/>
                      </a:cubicBezTo>
                      <a:cubicBezTo>
                        <a:pt x="47" y="0"/>
                        <a:pt x="0" y="47"/>
                        <a:pt x="0" y="105"/>
                      </a:cubicBezTo>
                      <a:cubicBezTo>
                        <a:pt x="0" y="1205"/>
                        <a:pt x="0" y="1205"/>
                        <a:pt x="0" y="1205"/>
                      </a:cubicBezTo>
                      <a:cubicBezTo>
                        <a:pt x="0" y="1262"/>
                        <a:pt x="47" y="1309"/>
                        <a:pt x="105" y="1309"/>
                      </a:cubicBezTo>
                      <a:cubicBezTo>
                        <a:pt x="530" y="1309"/>
                        <a:pt x="530" y="1309"/>
                        <a:pt x="530" y="1309"/>
                      </a:cubicBezTo>
                      <a:cubicBezTo>
                        <a:pt x="588" y="1309"/>
                        <a:pt x="635" y="1262"/>
                        <a:pt x="635" y="1205"/>
                      </a:cubicBezTo>
                      <a:cubicBezTo>
                        <a:pt x="635" y="105"/>
                        <a:pt x="635" y="105"/>
                        <a:pt x="635" y="105"/>
                      </a:cubicBezTo>
                      <a:cubicBezTo>
                        <a:pt x="635" y="47"/>
                        <a:pt x="588" y="0"/>
                        <a:pt x="530" y="0"/>
                      </a:cubicBezTo>
                      <a:close/>
                      <a:moveTo>
                        <a:pt x="340" y="44"/>
                      </a:moveTo>
                      <a:cubicBezTo>
                        <a:pt x="345" y="44"/>
                        <a:pt x="348" y="47"/>
                        <a:pt x="348" y="52"/>
                      </a:cubicBezTo>
                      <a:cubicBezTo>
                        <a:pt x="348" y="57"/>
                        <a:pt x="345" y="60"/>
                        <a:pt x="340" y="60"/>
                      </a:cubicBezTo>
                      <a:cubicBezTo>
                        <a:pt x="336" y="60"/>
                        <a:pt x="332" y="57"/>
                        <a:pt x="332" y="52"/>
                      </a:cubicBezTo>
                      <a:cubicBezTo>
                        <a:pt x="332" y="47"/>
                        <a:pt x="336" y="44"/>
                        <a:pt x="340" y="44"/>
                      </a:cubicBezTo>
                      <a:close/>
                      <a:moveTo>
                        <a:pt x="282" y="86"/>
                      </a:moveTo>
                      <a:cubicBezTo>
                        <a:pt x="398" y="86"/>
                        <a:pt x="398" y="86"/>
                        <a:pt x="398" y="86"/>
                      </a:cubicBezTo>
                      <a:cubicBezTo>
                        <a:pt x="401" y="86"/>
                        <a:pt x="404" y="89"/>
                        <a:pt x="404" y="92"/>
                      </a:cubicBezTo>
                      <a:cubicBezTo>
                        <a:pt x="404" y="95"/>
                        <a:pt x="401" y="98"/>
                        <a:pt x="398" y="98"/>
                      </a:cubicBezTo>
                      <a:cubicBezTo>
                        <a:pt x="282" y="98"/>
                        <a:pt x="282" y="98"/>
                        <a:pt x="282" y="98"/>
                      </a:cubicBezTo>
                      <a:cubicBezTo>
                        <a:pt x="279" y="98"/>
                        <a:pt x="276" y="95"/>
                        <a:pt x="276" y="92"/>
                      </a:cubicBezTo>
                      <a:cubicBezTo>
                        <a:pt x="276" y="89"/>
                        <a:pt x="279" y="86"/>
                        <a:pt x="282" y="86"/>
                      </a:cubicBezTo>
                      <a:close/>
                      <a:moveTo>
                        <a:pt x="237" y="80"/>
                      </a:moveTo>
                      <a:cubicBezTo>
                        <a:pt x="243" y="80"/>
                        <a:pt x="249" y="86"/>
                        <a:pt x="249" y="92"/>
                      </a:cubicBezTo>
                      <a:cubicBezTo>
                        <a:pt x="249" y="99"/>
                        <a:pt x="243" y="104"/>
                        <a:pt x="237" y="104"/>
                      </a:cubicBezTo>
                      <a:cubicBezTo>
                        <a:pt x="230" y="104"/>
                        <a:pt x="225" y="99"/>
                        <a:pt x="225" y="92"/>
                      </a:cubicBezTo>
                      <a:cubicBezTo>
                        <a:pt x="225" y="86"/>
                        <a:pt x="230" y="80"/>
                        <a:pt x="237" y="80"/>
                      </a:cubicBezTo>
                      <a:close/>
                      <a:moveTo>
                        <a:pt x="317" y="1264"/>
                      </a:moveTo>
                      <a:cubicBezTo>
                        <a:pt x="290" y="1264"/>
                        <a:pt x="267" y="1241"/>
                        <a:pt x="267" y="1214"/>
                      </a:cubicBezTo>
                      <a:cubicBezTo>
                        <a:pt x="267" y="1186"/>
                        <a:pt x="290" y="1163"/>
                        <a:pt x="317" y="1163"/>
                      </a:cubicBezTo>
                      <a:cubicBezTo>
                        <a:pt x="345" y="1163"/>
                        <a:pt x="368" y="1186"/>
                        <a:pt x="368" y="1214"/>
                      </a:cubicBezTo>
                      <a:cubicBezTo>
                        <a:pt x="368" y="1241"/>
                        <a:pt x="345" y="1264"/>
                        <a:pt x="317" y="1264"/>
                      </a:cubicBezTo>
                      <a:close/>
                      <a:moveTo>
                        <a:pt x="596" y="1138"/>
                      </a:moveTo>
                      <a:cubicBezTo>
                        <a:pt x="38" y="1138"/>
                        <a:pt x="38" y="1138"/>
                        <a:pt x="38" y="1138"/>
                      </a:cubicBezTo>
                      <a:cubicBezTo>
                        <a:pt x="38" y="160"/>
                        <a:pt x="38" y="160"/>
                        <a:pt x="38" y="160"/>
                      </a:cubicBezTo>
                      <a:cubicBezTo>
                        <a:pt x="596" y="160"/>
                        <a:pt x="596" y="160"/>
                        <a:pt x="596" y="160"/>
                      </a:cubicBezTo>
                      <a:lnTo>
                        <a:pt x="596" y="11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8" name="Google Shape;2948;p272"/>
                <p:cNvSpPr/>
                <p:nvPr/>
              </p:nvSpPr>
              <p:spPr>
                <a:xfrm>
                  <a:off x="324" y="706"/>
                  <a:ext cx="0" cy="0"/>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49" name="Google Shape;2949;p272"/>
                <p:cNvSpPr/>
                <p:nvPr/>
              </p:nvSpPr>
              <p:spPr>
                <a:xfrm>
                  <a:off x="233" y="265"/>
                  <a:ext cx="46" cy="46"/>
                </a:xfrm>
                <a:custGeom>
                  <a:rect b="b" l="l" r="r" t="t"/>
                  <a:pathLst>
                    <a:path extrusionOk="0" h="99" w="98">
                      <a:moveTo>
                        <a:pt x="93" y="99"/>
                      </a:moveTo>
                      <a:cubicBezTo>
                        <a:pt x="6" y="99"/>
                        <a:pt x="6" y="99"/>
                        <a:pt x="6" y="99"/>
                      </a:cubicBezTo>
                      <a:cubicBezTo>
                        <a:pt x="2" y="99"/>
                        <a:pt x="0" y="96"/>
                        <a:pt x="0" y="93"/>
                      </a:cubicBezTo>
                      <a:cubicBezTo>
                        <a:pt x="0" y="6"/>
                        <a:pt x="0" y="6"/>
                        <a:pt x="0" y="6"/>
                      </a:cubicBezTo>
                      <a:cubicBezTo>
                        <a:pt x="0" y="3"/>
                        <a:pt x="2" y="0"/>
                        <a:pt x="6" y="0"/>
                      </a:cubicBezTo>
                      <a:cubicBezTo>
                        <a:pt x="93" y="0"/>
                        <a:pt x="93" y="0"/>
                        <a:pt x="93" y="0"/>
                      </a:cubicBezTo>
                      <a:cubicBezTo>
                        <a:pt x="96" y="0"/>
                        <a:pt x="98" y="3"/>
                        <a:pt x="98" y="6"/>
                      </a:cubicBezTo>
                      <a:cubicBezTo>
                        <a:pt x="98" y="93"/>
                        <a:pt x="98" y="93"/>
                        <a:pt x="98" y="93"/>
                      </a:cubicBezTo>
                      <a:cubicBezTo>
                        <a:pt x="98"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0" name="Google Shape;2950;p272"/>
                <p:cNvSpPr/>
                <p:nvPr/>
              </p:nvSpPr>
              <p:spPr>
                <a:xfrm>
                  <a:off x="291" y="265"/>
                  <a:ext cx="47" cy="46"/>
                </a:xfrm>
                <a:custGeom>
                  <a:rect b="b" l="l" r="r" t="t"/>
                  <a:pathLst>
                    <a:path extrusionOk="0" h="99" w="99">
                      <a:moveTo>
                        <a:pt x="93" y="99"/>
                      </a:moveTo>
                      <a:cubicBezTo>
                        <a:pt x="6" y="99"/>
                        <a:pt x="6" y="99"/>
                        <a:pt x="6" y="99"/>
                      </a:cubicBezTo>
                      <a:cubicBezTo>
                        <a:pt x="3" y="99"/>
                        <a:pt x="0" y="96"/>
                        <a:pt x="0" y="93"/>
                      </a:cubicBezTo>
                      <a:cubicBezTo>
                        <a:pt x="0" y="6"/>
                        <a:pt x="0" y="6"/>
                        <a:pt x="0" y="6"/>
                      </a:cubicBezTo>
                      <a:cubicBezTo>
                        <a:pt x="0" y="3"/>
                        <a:pt x="3" y="0"/>
                        <a:pt x="6" y="0"/>
                      </a:cubicBezTo>
                      <a:cubicBezTo>
                        <a:pt x="93" y="0"/>
                        <a:pt x="93" y="0"/>
                        <a:pt x="93" y="0"/>
                      </a:cubicBezTo>
                      <a:cubicBezTo>
                        <a:pt x="96" y="0"/>
                        <a:pt x="99" y="3"/>
                        <a:pt x="99" y="6"/>
                      </a:cubicBezTo>
                      <a:cubicBezTo>
                        <a:pt x="99" y="93"/>
                        <a:pt x="99" y="93"/>
                        <a:pt x="99" y="93"/>
                      </a:cubicBezTo>
                      <a:cubicBezTo>
                        <a:pt x="99"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1" name="Google Shape;2951;p272"/>
                <p:cNvSpPr/>
                <p:nvPr/>
              </p:nvSpPr>
              <p:spPr>
                <a:xfrm>
                  <a:off x="349" y="265"/>
                  <a:ext cx="47" cy="46"/>
                </a:xfrm>
                <a:custGeom>
                  <a:rect b="b" l="l" r="r" t="t"/>
                  <a:pathLst>
                    <a:path extrusionOk="0" h="99" w="99">
                      <a:moveTo>
                        <a:pt x="93" y="99"/>
                      </a:moveTo>
                      <a:cubicBezTo>
                        <a:pt x="6" y="99"/>
                        <a:pt x="6" y="99"/>
                        <a:pt x="6" y="99"/>
                      </a:cubicBezTo>
                      <a:cubicBezTo>
                        <a:pt x="3" y="99"/>
                        <a:pt x="0" y="96"/>
                        <a:pt x="0" y="93"/>
                      </a:cubicBezTo>
                      <a:cubicBezTo>
                        <a:pt x="0" y="6"/>
                        <a:pt x="0" y="6"/>
                        <a:pt x="0" y="6"/>
                      </a:cubicBezTo>
                      <a:cubicBezTo>
                        <a:pt x="0" y="3"/>
                        <a:pt x="3" y="0"/>
                        <a:pt x="6" y="0"/>
                      </a:cubicBezTo>
                      <a:cubicBezTo>
                        <a:pt x="93" y="0"/>
                        <a:pt x="93" y="0"/>
                        <a:pt x="93" y="0"/>
                      </a:cubicBezTo>
                      <a:cubicBezTo>
                        <a:pt x="96" y="0"/>
                        <a:pt x="99" y="3"/>
                        <a:pt x="99" y="6"/>
                      </a:cubicBezTo>
                      <a:cubicBezTo>
                        <a:pt x="99" y="93"/>
                        <a:pt x="99" y="93"/>
                        <a:pt x="99" y="93"/>
                      </a:cubicBezTo>
                      <a:cubicBezTo>
                        <a:pt x="99"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2" name="Google Shape;2952;p272"/>
                <p:cNvSpPr/>
                <p:nvPr/>
              </p:nvSpPr>
              <p:spPr>
                <a:xfrm>
                  <a:off x="407" y="265"/>
                  <a:ext cx="47" cy="46"/>
                </a:xfrm>
                <a:custGeom>
                  <a:rect b="b" l="l" r="r" t="t"/>
                  <a:pathLst>
                    <a:path extrusionOk="0" h="99" w="99">
                      <a:moveTo>
                        <a:pt x="93" y="99"/>
                      </a:moveTo>
                      <a:cubicBezTo>
                        <a:pt x="6" y="99"/>
                        <a:pt x="6" y="99"/>
                        <a:pt x="6" y="99"/>
                      </a:cubicBezTo>
                      <a:cubicBezTo>
                        <a:pt x="3" y="99"/>
                        <a:pt x="0" y="96"/>
                        <a:pt x="0" y="93"/>
                      </a:cubicBezTo>
                      <a:cubicBezTo>
                        <a:pt x="0" y="6"/>
                        <a:pt x="0" y="6"/>
                        <a:pt x="0" y="6"/>
                      </a:cubicBezTo>
                      <a:cubicBezTo>
                        <a:pt x="0" y="3"/>
                        <a:pt x="3" y="0"/>
                        <a:pt x="6" y="0"/>
                      </a:cubicBezTo>
                      <a:cubicBezTo>
                        <a:pt x="93" y="0"/>
                        <a:pt x="93" y="0"/>
                        <a:pt x="93" y="0"/>
                      </a:cubicBezTo>
                      <a:cubicBezTo>
                        <a:pt x="96" y="0"/>
                        <a:pt x="99" y="3"/>
                        <a:pt x="99" y="6"/>
                      </a:cubicBezTo>
                      <a:cubicBezTo>
                        <a:pt x="99" y="93"/>
                        <a:pt x="99" y="93"/>
                        <a:pt x="99" y="93"/>
                      </a:cubicBezTo>
                      <a:cubicBezTo>
                        <a:pt x="99"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3" name="Google Shape;2953;p272"/>
                <p:cNvSpPr/>
                <p:nvPr/>
              </p:nvSpPr>
              <p:spPr>
                <a:xfrm>
                  <a:off x="233" y="327"/>
                  <a:ext cx="46" cy="45"/>
                </a:xfrm>
                <a:custGeom>
                  <a:rect b="b" l="l" r="r" t="t"/>
                  <a:pathLst>
                    <a:path extrusionOk="0" h="98" w="98">
                      <a:moveTo>
                        <a:pt x="93" y="98"/>
                      </a:moveTo>
                      <a:cubicBezTo>
                        <a:pt x="6" y="98"/>
                        <a:pt x="6" y="98"/>
                        <a:pt x="6" y="98"/>
                      </a:cubicBezTo>
                      <a:cubicBezTo>
                        <a:pt x="2" y="98"/>
                        <a:pt x="0" y="96"/>
                        <a:pt x="0" y="92"/>
                      </a:cubicBezTo>
                      <a:cubicBezTo>
                        <a:pt x="0" y="5"/>
                        <a:pt x="0" y="5"/>
                        <a:pt x="0" y="5"/>
                      </a:cubicBezTo>
                      <a:cubicBezTo>
                        <a:pt x="0" y="2"/>
                        <a:pt x="2" y="0"/>
                        <a:pt x="6" y="0"/>
                      </a:cubicBezTo>
                      <a:cubicBezTo>
                        <a:pt x="93" y="0"/>
                        <a:pt x="93" y="0"/>
                        <a:pt x="93" y="0"/>
                      </a:cubicBezTo>
                      <a:cubicBezTo>
                        <a:pt x="96" y="0"/>
                        <a:pt x="98" y="2"/>
                        <a:pt x="98" y="5"/>
                      </a:cubicBezTo>
                      <a:cubicBezTo>
                        <a:pt x="98" y="92"/>
                        <a:pt x="98" y="92"/>
                        <a:pt x="98" y="92"/>
                      </a:cubicBezTo>
                      <a:cubicBezTo>
                        <a:pt x="98" y="96"/>
                        <a:pt x="96" y="98"/>
                        <a:pt x="93" y="9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4" name="Google Shape;2954;p272"/>
                <p:cNvSpPr/>
                <p:nvPr/>
              </p:nvSpPr>
              <p:spPr>
                <a:xfrm>
                  <a:off x="291" y="327"/>
                  <a:ext cx="47" cy="45"/>
                </a:xfrm>
                <a:custGeom>
                  <a:rect b="b" l="l" r="r" t="t"/>
                  <a:pathLst>
                    <a:path extrusionOk="0" h="98" w="99">
                      <a:moveTo>
                        <a:pt x="93" y="98"/>
                      </a:moveTo>
                      <a:cubicBezTo>
                        <a:pt x="6" y="98"/>
                        <a:pt x="6" y="98"/>
                        <a:pt x="6" y="98"/>
                      </a:cubicBezTo>
                      <a:cubicBezTo>
                        <a:pt x="3" y="98"/>
                        <a:pt x="0" y="96"/>
                        <a:pt x="0" y="92"/>
                      </a:cubicBezTo>
                      <a:cubicBezTo>
                        <a:pt x="0" y="5"/>
                        <a:pt x="0" y="5"/>
                        <a:pt x="0" y="5"/>
                      </a:cubicBezTo>
                      <a:cubicBezTo>
                        <a:pt x="0" y="2"/>
                        <a:pt x="3" y="0"/>
                        <a:pt x="6" y="0"/>
                      </a:cubicBezTo>
                      <a:cubicBezTo>
                        <a:pt x="93" y="0"/>
                        <a:pt x="93" y="0"/>
                        <a:pt x="93" y="0"/>
                      </a:cubicBezTo>
                      <a:cubicBezTo>
                        <a:pt x="96" y="0"/>
                        <a:pt x="99" y="2"/>
                        <a:pt x="99" y="5"/>
                      </a:cubicBezTo>
                      <a:cubicBezTo>
                        <a:pt x="99" y="92"/>
                        <a:pt x="99" y="92"/>
                        <a:pt x="99" y="92"/>
                      </a:cubicBezTo>
                      <a:cubicBezTo>
                        <a:pt x="99" y="96"/>
                        <a:pt x="96" y="98"/>
                        <a:pt x="93" y="9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5" name="Google Shape;2955;p272"/>
                <p:cNvSpPr/>
                <p:nvPr/>
              </p:nvSpPr>
              <p:spPr>
                <a:xfrm>
                  <a:off x="349" y="327"/>
                  <a:ext cx="47" cy="45"/>
                </a:xfrm>
                <a:custGeom>
                  <a:rect b="b" l="l" r="r" t="t"/>
                  <a:pathLst>
                    <a:path extrusionOk="0" h="98" w="99">
                      <a:moveTo>
                        <a:pt x="93" y="98"/>
                      </a:moveTo>
                      <a:cubicBezTo>
                        <a:pt x="6" y="98"/>
                        <a:pt x="6" y="98"/>
                        <a:pt x="6" y="98"/>
                      </a:cubicBezTo>
                      <a:cubicBezTo>
                        <a:pt x="3" y="98"/>
                        <a:pt x="0" y="96"/>
                        <a:pt x="0" y="92"/>
                      </a:cubicBezTo>
                      <a:cubicBezTo>
                        <a:pt x="0" y="5"/>
                        <a:pt x="0" y="5"/>
                        <a:pt x="0" y="5"/>
                      </a:cubicBezTo>
                      <a:cubicBezTo>
                        <a:pt x="0" y="2"/>
                        <a:pt x="3" y="0"/>
                        <a:pt x="6" y="0"/>
                      </a:cubicBezTo>
                      <a:cubicBezTo>
                        <a:pt x="93" y="0"/>
                        <a:pt x="93" y="0"/>
                        <a:pt x="93" y="0"/>
                      </a:cubicBezTo>
                      <a:cubicBezTo>
                        <a:pt x="96" y="0"/>
                        <a:pt x="99" y="2"/>
                        <a:pt x="99" y="5"/>
                      </a:cubicBezTo>
                      <a:cubicBezTo>
                        <a:pt x="99" y="92"/>
                        <a:pt x="99" y="92"/>
                        <a:pt x="99" y="92"/>
                      </a:cubicBezTo>
                      <a:cubicBezTo>
                        <a:pt x="99" y="96"/>
                        <a:pt x="96" y="98"/>
                        <a:pt x="93" y="9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6" name="Google Shape;2956;p272"/>
                <p:cNvSpPr/>
                <p:nvPr/>
              </p:nvSpPr>
              <p:spPr>
                <a:xfrm>
                  <a:off x="407" y="327"/>
                  <a:ext cx="47" cy="45"/>
                </a:xfrm>
                <a:custGeom>
                  <a:rect b="b" l="l" r="r" t="t"/>
                  <a:pathLst>
                    <a:path extrusionOk="0" h="98" w="99">
                      <a:moveTo>
                        <a:pt x="93" y="98"/>
                      </a:moveTo>
                      <a:cubicBezTo>
                        <a:pt x="6" y="98"/>
                        <a:pt x="6" y="98"/>
                        <a:pt x="6" y="98"/>
                      </a:cubicBezTo>
                      <a:cubicBezTo>
                        <a:pt x="3" y="98"/>
                        <a:pt x="0" y="96"/>
                        <a:pt x="0" y="92"/>
                      </a:cubicBezTo>
                      <a:cubicBezTo>
                        <a:pt x="0" y="5"/>
                        <a:pt x="0" y="5"/>
                        <a:pt x="0" y="5"/>
                      </a:cubicBezTo>
                      <a:cubicBezTo>
                        <a:pt x="0" y="2"/>
                        <a:pt x="3" y="0"/>
                        <a:pt x="6" y="0"/>
                      </a:cubicBezTo>
                      <a:cubicBezTo>
                        <a:pt x="93" y="0"/>
                        <a:pt x="93" y="0"/>
                        <a:pt x="93" y="0"/>
                      </a:cubicBezTo>
                      <a:cubicBezTo>
                        <a:pt x="96" y="0"/>
                        <a:pt x="99" y="2"/>
                        <a:pt x="99" y="5"/>
                      </a:cubicBezTo>
                      <a:cubicBezTo>
                        <a:pt x="99" y="92"/>
                        <a:pt x="99" y="92"/>
                        <a:pt x="99" y="92"/>
                      </a:cubicBezTo>
                      <a:cubicBezTo>
                        <a:pt x="99" y="96"/>
                        <a:pt x="96" y="98"/>
                        <a:pt x="93" y="9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7" name="Google Shape;2957;p272"/>
                <p:cNvSpPr/>
                <p:nvPr/>
              </p:nvSpPr>
              <p:spPr>
                <a:xfrm>
                  <a:off x="233" y="388"/>
                  <a:ext cx="46" cy="46"/>
                </a:xfrm>
                <a:custGeom>
                  <a:rect b="b" l="l" r="r" t="t"/>
                  <a:pathLst>
                    <a:path extrusionOk="0" h="99" w="98">
                      <a:moveTo>
                        <a:pt x="93" y="99"/>
                      </a:moveTo>
                      <a:cubicBezTo>
                        <a:pt x="6" y="99"/>
                        <a:pt x="6" y="99"/>
                        <a:pt x="6" y="99"/>
                      </a:cubicBezTo>
                      <a:cubicBezTo>
                        <a:pt x="2" y="99"/>
                        <a:pt x="0" y="96"/>
                        <a:pt x="0" y="93"/>
                      </a:cubicBezTo>
                      <a:cubicBezTo>
                        <a:pt x="0" y="6"/>
                        <a:pt x="0" y="6"/>
                        <a:pt x="0" y="6"/>
                      </a:cubicBezTo>
                      <a:cubicBezTo>
                        <a:pt x="0" y="3"/>
                        <a:pt x="2" y="0"/>
                        <a:pt x="6" y="0"/>
                      </a:cubicBezTo>
                      <a:cubicBezTo>
                        <a:pt x="93" y="0"/>
                        <a:pt x="93" y="0"/>
                        <a:pt x="93" y="0"/>
                      </a:cubicBezTo>
                      <a:cubicBezTo>
                        <a:pt x="96" y="0"/>
                        <a:pt x="98" y="3"/>
                        <a:pt x="98" y="6"/>
                      </a:cubicBezTo>
                      <a:cubicBezTo>
                        <a:pt x="98" y="93"/>
                        <a:pt x="98" y="93"/>
                        <a:pt x="98" y="93"/>
                      </a:cubicBezTo>
                      <a:cubicBezTo>
                        <a:pt x="98"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58" name="Google Shape;2958;p272"/>
                <p:cNvSpPr/>
                <p:nvPr/>
              </p:nvSpPr>
              <p:spPr>
                <a:xfrm>
                  <a:off x="291" y="388"/>
                  <a:ext cx="47" cy="46"/>
                </a:xfrm>
                <a:custGeom>
                  <a:rect b="b" l="l" r="r" t="t"/>
                  <a:pathLst>
                    <a:path extrusionOk="0" h="99" w="99">
                      <a:moveTo>
                        <a:pt x="93" y="99"/>
                      </a:moveTo>
                      <a:cubicBezTo>
                        <a:pt x="6" y="99"/>
                        <a:pt x="6" y="99"/>
                        <a:pt x="6" y="99"/>
                      </a:cubicBezTo>
                      <a:cubicBezTo>
                        <a:pt x="3" y="99"/>
                        <a:pt x="0" y="96"/>
                        <a:pt x="0" y="93"/>
                      </a:cubicBezTo>
                      <a:cubicBezTo>
                        <a:pt x="0" y="6"/>
                        <a:pt x="0" y="6"/>
                        <a:pt x="0" y="6"/>
                      </a:cubicBezTo>
                      <a:cubicBezTo>
                        <a:pt x="0" y="3"/>
                        <a:pt x="3" y="0"/>
                        <a:pt x="6" y="0"/>
                      </a:cubicBezTo>
                      <a:cubicBezTo>
                        <a:pt x="93" y="0"/>
                        <a:pt x="93" y="0"/>
                        <a:pt x="93" y="0"/>
                      </a:cubicBezTo>
                      <a:cubicBezTo>
                        <a:pt x="96" y="0"/>
                        <a:pt x="99" y="3"/>
                        <a:pt x="99" y="6"/>
                      </a:cubicBezTo>
                      <a:cubicBezTo>
                        <a:pt x="99" y="93"/>
                        <a:pt x="99" y="93"/>
                        <a:pt x="99" y="93"/>
                      </a:cubicBezTo>
                      <a:cubicBezTo>
                        <a:pt x="99" y="96"/>
                        <a:pt x="96" y="99"/>
                        <a:pt x="93" y="9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59" name="Google Shape;2959;p272"/>
              <p:cNvGrpSpPr/>
              <p:nvPr/>
            </p:nvGrpSpPr>
            <p:grpSpPr>
              <a:xfrm>
                <a:off x="1339213" y="2985508"/>
                <a:ext cx="515355" cy="714802"/>
                <a:chOff x="135282" y="3782324"/>
                <a:chExt cx="323858" cy="449194"/>
              </a:xfrm>
            </p:grpSpPr>
            <p:sp>
              <p:nvSpPr>
                <p:cNvPr id="2960" name="Google Shape;2960;p272"/>
                <p:cNvSpPr/>
                <p:nvPr/>
              </p:nvSpPr>
              <p:spPr>
                <a:xfrm>
                  <a:off x="135282" y="3782324"/>
                  <a:ext cx="323858" cy="449194"/>
                </a:xfrm>
                <a:custGeom>
                  <a:rect b="b" l="l" r="r" t="t"/>
                  <a:pathLst>
                    <a:path extrusionOk="0" h="466" w="334">
                      <a:moveTo>
                        <a:pt x="317" y="0"/>
                      </a:moveTo>
                      <a:cubicBezTo>
                        <a:pt x="16" y="0"/>
                        <a:pt x="16" y="0"/>
                        <a:pt x="16" y="0"/>
                      </a:cubicBezTo>
                      <a:cubicBezTo>
                        <a:pt x="7" y="0"/>
                        <a:pt x="0" y="7"/>
                        <a:pt x="0" y="16"/>
                      </a:cubicBezTo>
                      <a:cubicBezTo>
                        <a:pt x="0" y="450"/>
                        <a:pt x="0" y="450"/>
                        <a:pt x="0" y="450"/>
                      </a:cubicBezTo>
                      <a:cubicBezTo>
                        <a:pt x="0" y="459"/>
                        <a:pt x="7" y="466"/>
                        <a:pt x="16" y="466"/>
                      </a:cubicBezTo>
                      <a:cubicBezTo>
                        <a:pt x="317" y="466"/>
                        <a:pt x="317" y="466"/>
                        <a:pt x="317" y="466"/>
                      </a:cubicBezTo>
                      <a:cubicBezTo>
                        <a:pt x="326" y="466"/>
                        <a:pt x="334" y="459"/>
                        <a:pt x="334" y="450"/>
                      </a:cubicBezTo>
                      <a:cubicBezTo>
                        <a:pt x="334" y="16"/>
                        <a:pt x="334" y="16"/>
                        <a:pt x="334" y="16"/>
                      </a:cubicBezTo>
                      <a:cubicBezTo>
                        <a:pt x="334" y="7"/>
                        <a:pt x="326" y="0"/>
                        <a:pt x="317" y="0"/>
                      </a:cubicBezTo>
                      <a:close/>
                      <a:moveTo>
                        <a:pt x="167" y="10"/>
                      </a:moveTo>
                      <a:cubicBezTo>
                        <a:pt x="169" y="10"/>
                        <a:pt x="171" y="12"/>
                        <a:pt x="171" y="14"/>
                      </a:cubicBezTo>
                      <a:cubicBezTo>
                        <a:pt x="171" y="16"/>
                        <a:pt x="169" y="18"/>
                        <a:pt x="167" y="18"/>
                      </a:cubicBezTo>
                      <a:cubicBezTo>
                        <a:pt x="165" y="18"/>
                        <a:pt x="163" y="16"/>
                        <a:pt x="163" y="14"/>
                      </a:cubicBezTo>
                      <a:cubicBezTo>
                        <a:pt x="163" y="12"/>
                        <a:pt x="165" y="10"/>
                        <a:pt x="167" y="10"/>
                      </a:cubicBezTo>
                      <a:close/>
                      <a:moveTo>
                        <a:pt x="176" y="456"/>
                      </a:moveTo>
                      <a:cubicBezTo>
                        <a:pt x="164" y="465"/>
                        <a:pt x="149" y="451"/>
                        <a:pt x="159" y="438"/>
                      </a:cubicBezTo>
                      <a:cubicBezTo>
                        <a:pt x="172" y="429"/>
                        <a:pt x="186" y="443"/>
                        <a:pt x="176" y="456"/>
                      </a:cubicBezTo>
                      <a:close/>
                      <a:moveTo>
                        <a:pt x="318" y="428"/>
                      </a:moveTo>
                      <a:cubicBezTo>
                        <a:pt x="16" y="428"/>
                        <a:pt x="16" y="428"/>
                        <a:pt x="16" y="428"/>
                      </a:cubicBezTo>
                      <a:cubicBezTo>
                        <a:pt x="16" y="30"/>
                        <a:pt x="16" y="30"/>
                        <a:pt x="16" y="30"/>
                      </a:cubicBezTo>
                      <a:cubicBezTo>
                        <a:pt x="318" y="30"/>
                        <a:pt x="318" y="30"/>
                        <a:pt x="318" y="30"/>
                      </a:cubicBezTo>
                      <a:lnTo>
                        <a:pt x="318" y="42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1" name="Google Shape;2961;p272"/>
                <p:cNvSpPr/>
                <p:nvPr/>
              </p:nvSpPr>
              <p:spPr>
                <a:xfrm>
                  <a:off x="284403" y="4199498"/>
                  <a:ext cx="26531" cy="26531"/>
                </a:xfrm>
                <a:custGeom>
                  <a:rect b="b" l="l" r="r" t="t"/>
                  <a:pathLst>
                    <a:path extrusionOk="0" h="28" w="27">
                      <a:moveTo>
                        <a:pt x="20" y="7"/>
                      </a:moveTo>
                      <a:cubicBezTo>
                        <a:pt x="10" y="0"/>
                        <a:pt x="0" y="11"/>
                        <a:pt x="7" y="20"/>
                      </a:cubicBezTo>
                      <a:cubicBezTo>
                        <a:pt x="7" y="20"/>
                        <a:pt x="7" y="21"/>
                        <a:pt x="8" y="21"/>
                      </a:cubicBezTo>
                      <a:cubicBezTo>
                        <a:pt x="17" y="28"/>
                        <a:pt x="27" y="17"/>
                        <a:pt x="21" y="8"/>
                      </a:cubicBezTo>
                      <a:cubicBezTo>
                        <a:pt x="20" y="7"/>
                        <a:pt x="20" y="7"/>
                        <a:pt x="20" y="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2" name="Google Shape;2962;p272"/>
                <p:cNvSpPr/>
                <p:nvPr/>
              </p:nvSpPr>
              <p:spPr>
                <a:xfrm>
                  <a:off x="181939" y="3850023"/>
                  <a:ext cx="36594" cy="36594"/>
                </a:xfrm>
                <a:custGeom>
                  <a:rect b="b" l="l" r="r" t="t"/>
                  <a:pathLst>
                    <a:path extrusionOk="0" h="38" w="38">
                      <a:moveTo>
                        <a:pt x="32" y="38"/>
                      </a:moveTo>
                      <a:cubicBezTo>
                        <a:pt x="6" y="38"/>
                        <a:pt x="6" y="38"/>
                        <a:pt x="6" y="38"/>
                      </a:cubicBezTo>
                      <a:cubicBezTo>
                        <a:pt x="3" y="38"/>
                        <a:pt x="0" y="35"/>
                        <a:pt x="0" y="32"/>
                      </a:cubicBezTo>
                      <a:cubicBezTo>
                        <a:pt x="0" y="6"/>
                        <a:pt x="0" y="6"/>
                        <a:pt x="0" y="6"/>
                      </a:cubicBezTo>
                      <a:cubicBezTo>
                        <a:pt x="0" y="3"/>
                        <a:pt x="3" y="0"/>
                        <a:pt x="6" y="0"/>
                      </a:cubicBezTo>
                      <a:cubicBezTo>
                        <a:pt x="32" y="0"/>
                        <a:pt x="32" y="0"/>
                        <a:pt x="32" y="0"/>
                      </a:cubicBezTo>
                      <a:cubicBezTo>
                        <a:pt x="35" y="0"/>
                        <a:pt x="38" y="3"/>
                        <a:pt x="38" y="6"/>
                      </a:cubicBezTo>
                      <a:cubicBezTo>
                        <a:pt x="38" y="32"/>
                        <a:pt x="38" y="32"/>
                        <a:pt x="38" y="32"/>
                      </a:cubicBezTo>
                      <a:cubicBezTo>
                        <a:pt x="38" y="35"/>
                        <a:pt x="35" y="38"/>
                        <a:pt x="32"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3" name="Google Shape;2963;p272"/>
                <p:cNvSpPr/>
                <p:nvPr/>
              </p:nvSpPr>
              <p:spPr>
                <a:xfrm>
                  <a:off x="246894" y="3850023"/>
                  <a:ext cx="35679" cy="36594"/>
                </a:xfrm>
                <a:custGeom>
                  <a:rect b="b" l="l" r="r" t="t"/>
                  <a:pathLst>
                    <a:path extrusionOk="0" h="38" w="37">
                      <a:moveTo>
                        <a:pt x="31" y="38"/>
                      </a:moveTo>
                      <a:cubicBezTo>
                        <a:pt x="5" y="38"/>
                        <a:pt x="5" y="38"/>
                        <a:pt x="5" y="38"/>
                      </a:cubicBezTo>
                      <a:cubicBezTo>
                        <a:pt x="2" y="38"/>
                        <a:pt x="0" y="35"/>
                        <a:pt x="0" y="32"/>
                      </a:cubicBezTo>
                      <a:cubicBezTo>
                        <a:pt x="0" y="6"/>
                        <a:pt x="0" y="6"/>
                        <a:pt x="0" y="6"/>
                      </a:cubicBezTo>
                      <a:cubicBezTo>
                        <a:pt x="0" y="3"/>
                        <a:pt x="2" y="0"/>
                        <a:pt x="5" y="0"/>
                      </a:cubicBezTo>
                      <a:cubicBezTo>
                        <a:pt x="31" y="0"/>
                        <a:pt x="31" y="0"/>
                        <a:pt x="31" y="0"/>
                      </a:cubicBezTo>
                      <a:cubicBezTo>
                        <a:pt x="35" y="0"/>
                        <a:pt x="37" y="3"/>
                        <a:pt x="37" y="6"/>
                      </a:cubicBezTo>
                      <a:cubicBezTo>
                        <a:pt x="37" y="32"/>
                        <a:pt x="37" y="32"/>
                        <a:pt x="37" y="32"/>
                      </a:cubicBezTo>
                      <a:cubicBezTo>
                        <a:pt x="37" y="35"/>
                        <a:pt x="35" y="38"/>
                        <a:pt x="31"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4" name="Google Shape;2964;p272"/>
                <p:cNvSpPr/>
                <p:nvPr/>
              </p:nvSpPr>
              <p:spPr>
                <a:xfrm>
                  <a:off x="310934" y="3850023"/>
                  <a:ext cx="36594" cy="36594"/>
                </a:xfrm>
                <a:custGeom>
                  <a:rect b="b" l="l" r="r" t="t"/>
                  <a:pathLst>
                    <a:path extrusionOk="0" h="38" w="38">
                      <a:moveTo>
                        <a:pt x="32" y="38"/>
                      </a:moveTo>
                      <a:cubicBezTo>
                        <a:pt x="6" y="38"/>
                        <a:pt x="6" y="38"/>
                        <a:pt x="6" y="38"/>
                      </a:cubicBezTo>
                      <a:cubicBezTo>
                        <a:pt x="3" y="38"/>
                        <a:pt x="0" y="35"/>
                        <a:pt x="0" y="32"/>
                      </a:cubicBezTo>
                      <a:cubicBezTo>
                        <a:pt x="0" y="6"/>
                        <a:pt x="0" y="6"/>
                        <a:pt x="0" y="6"/>
                      </a:cubicBezTo>
                      <a:cubicBezTo>
                        <a:pt x="0" y="3"/>
                        <a:pt x="3" y="0"/>
                        <a:pt x="6" y="0"/>
                      </a:cubicBezTo>
                      <a:cubicBezTo>
                        <a:pt x="32" y="0"/>
                        <a:pt x="32" y="0"/>
                        <a:pt x="32" y="0"/>
                      </a:cubicBezTo>
                      <a:cubicBezTo>
                        <a:pt x="35" y="0"/>
                        <a:pt x="38" y="3"/>
                        <a:pt x="38" y="6"/>
                      </a:cubicBezTo>
                      <a:cubicBezTo>
                        <a:pt x="38" y="32"/>
                        <a:pt x="38" y="32"/>
                        <a:pt x="38" y="32"/>
                      </a:cubicBezTo>
                      <a:cubicBezTo>
                        <a:pt x="38" y="35"/>
                        <a:pt x="35" y="38"/>
                        <a:pt x="32"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5" name="Google Shape;2965;p272"/>
                <p:cNvSpPr/>
                <p:nvPr/>
              </p:nvSpPr>
              <p:spPr>
                <a:xfrm>
                  <a:off x="374973" y="3850023"/>
                  <a:ext cx="36594" cy="36594"/>
                </a:xfrm>
                <a:custGeom>
                  <a:rect b="b" l="l" r="r" t="t"/>
                  <a:pathLst>
                    <a:path extrusionOk="0" h="38" w="38">
                      <a:moveTo>
                        <a:pt x="32" y="38"/>
                      </a:moveTo>
                      <a:cubicBezTo>
                        <a:pt x="6" y="38"/>
                        <a:pt x="6" y="38"/>
                        <a:pt x="6" y="38"/>
                      </a:cubicBezTo>
                      <a:cubicBezTo>
                        <a:pt x="3" y="38"/>
                        <a:pt x="0" y="35"/>
                        <a:pt x="0" y="32"/>
                      </a:cubicBezTo>
                      <a:cubicBezTo>
                        <a:pt x="0" y="6"/>
                        <a:pt x="0" y="6"/>
                        <a:pt x="0" y="6"/>
                      </a:cubicBezTo>
                      <a:cubicBezTo>
                        <a:pt x="0" y="3"/>
                        <a:pt x="3" y="0"/>
                        <a:pt x="6" y="0"/>
                      </a:cubicBezTo>
                      <a:cubicBezTo>
                        <a:pt x="32" y="0"/>
                        <a:pt x="32" y="0"/>
                        <a:pt x="32" y="0"/>
                      </a:cubicBezTo>
                      <a:cubicBezTo>
                        <a:pt x="35" y="0"/>
                        <a:pt x="38" y="3"/>
                        <a:pt x="38" y="6"/>
                      </a:cubicBezTo>
                      <a:cubicBezTo>
                        <a:pt x="38" y="32"/>
                        <a:pt x="38" y="32"/>
                        <a:pt x="38" y="32"/>
                      </a:cubicBezTo>
                      <a:cubicBezTo>
                        <a:pt x="38" y="35"/>
                        <a:pt x="35" y="38"/>
                        <a:pt x="32"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6" name="Google Shape;2966;p272"/>
                <p:cNvSpPr/>
                <p:nvPr/>
              </p:nvSpPr>
              <p:spPr>
                <a:xfrm>
                  <a:off x="181939" y="3921382"/>
                  <a:ext cx="36594" cy="35679"/>
                </a:xfrm>
                <a:custGeom>
                  <a:rect b="b" l="l" r="r" t="t"/>
                  <a:pathLst>
                    <a:path extrusionOk="0" h="37" w="38">
                      <a:moveTo>
                        <a:pt x="32" y="37"/>
                      </a:moveTo>
                      <a:cubicBezTo>
                        <a:pt x="6" y="37"/>
                        <a:pt x="6" y="37"/>
                        <a:pt x="6" y="37"/>
                      </a:cubicBezTo>
                      <a:cubicBezTo>
                        <a:pt x="3" y="37"/>
                        <a:pt x="0" y="35"/>
                        <a:pt x="0" y="32"/>
                      </a:cubicBezTo>
                      <a:cubicBezTo>
                        <a:pt x="0" y="6"/>
                        <a:pt x="0" y="6"/>
                        <a:pt x="0" y="6"/>
                      </a:cubicBezTo>
                      <a:cubicBezTo>
                        <a:pt x="0" y="2"/>
                        <a:pt x="3" y="0"/>
                        <a:pt x="6" y="0"/>
                      </a:cubicBezTo>
                      <a:cubicBezTo>
                        <a:pt x="32" y="0"/>
                        <a:pt x="32" y="0"/>
                        <a:pt x="32" y="0"/>
                      </a:cubicBezTo>
                      <a:cubicBezTo>
                        <a:pt x="35" y="0"/>
                        <a:pt x="38" y="2"/>
                        <a:pt x="38" y="6"/>
                      </a:cubicBezTo>
                      <a:cubicBezTo>
                        <a:pt x="38" y="32"/>
                        <a:pt x="38" y="32"/>
                        <a:pt x="38" y="32"/>
                      </a:cubicBezTo>
                      <a:cubicBezTo>
                        <a:pt x="38" y="35"/>
                        <a:pt x="35" y="37"/>
                        <a:pt x="32" y="3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7" name="Google Shape;2967;p272"/>
                <p:cNvSpPr/>
                <p:nvPr/>
              </p:nvSpPr>
              <p:spPr>
                <a:xfrm>
                  <a:off x="246894" y="3921382"/>
                  <a:ext cx="35679" cy="35679"/>
                </a:xfrm>
                <a:custGeom>
                  <a:rect b="b" l="l" r="r" t="t"/>
                  <a:pathLst>
                    <a:path extrusionOk="0" h="37" w="37">
                      <a:moveTo>
                        <a:pt x="31" y="37"/>
                      </a:moveTo>
                      <a:cubicBezTo>
                        <a:pt x="5" y="37"/>
                        <a:pt x="5" y="37"/>
                        <a:pt x="5" y="37"/>
                      </a:cubicBezTo>
                      <a:cubicBezTo>
                        <a:pt x="2" y="37"/>
                        <a:pt x="0" y="35"/>
                        <a:pt x="0" y="32"/>
                      </a:cubicBezTo>
                      <a:cubicBezTo>
                        <a:pt x="0" y="6"/>
                        <a:pt x="0" y="6"/>
                        <a:pt x="0" y="6"/>
                      </a:cubicBezTo>
                      <a:cubicBezTo>
                        <a:pt x="0" y="2"/>
                        <a:pt x="2" y="0"/>
                        <a:pt x="5" y="0"/>
                      </a:cubicBezTo>
                      <a:cubicBezTo>
                        <a:pt x="31" y="0"/>
                        <a:pt x="31" y="0"/>
                        <a:pt x="31" y="0"/>
                      </a:cubicBezTo>
                      <a:cubicBezTo>
                        <a:pt x="35" y="0"/>
                        <a:pt x="37" y="2"/>
                        <a:pt x="37" y="6"/>
                      </a:cubicBezTo>
                      <a:cubicBezTo>
                        <a:pt x="37" y="32"/>
                        <a:pt x="37" y="32"/>
                        <a:pt x="37" y="32"/>
                      </a:cubicBezTo>
                      <a:cubicBezTo>
                        <a:pt x="37" y="35"/>
                        <a:pt x="35" y="37"/>
                        <a:pt x="31" y="3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8" name="Google Shape;2968;p272"/>
                <p:cNvSpPr/>
                <p:nvPr/>
              </p:nvSpPr>
              <p:spPr>
                <a:xfrm>
                  <a:off x="310934" y="3921382"/>
                  <a:ext cx="36594" cy="35679"/>
                </a:xfrm>
                <a:custGeom>
                  <a:rect b="b" l="l" r="r" t="t"/>
                  <a:pathLst>
                    <a:path extrusionOk="0" h="37" w="38">
                      <a:moveTo>
                        <a:pt x="32" y="37"/>
                      </a:moveTo>
                      <a:cubicBezTo>
                        <a:pt x="6" y="37"/>
                        <a:pt x="6" y="37"/>
                        <a:pt x="6" y="37"/>
                      </a:cubicBezTo>
                      <a:cubicBezTo>
                        <a:pt x="3" y="37"/>
                        <a:pt x="0" y="35"/>
                        <a:pt x="0" y="32"/>
                      </a:cubicBezTo>
                      <a:cubicBezTo>
                        <a:pt x="0" y="6"/>
                        <a:pt x="0" y="6"/>
                        <a:pt x="0" y="6"/>
                      </a:cubicBezTo>
                      <a:cubicBezTo>
                        <a:pt x="0" y="2"/>
                        <a:pt x="3" y="0"/>
                        <a:pt x="6" y="0"/>
                      </a:cubicBezTo>
                      <a:cubicBezTo>
                        <a:pt x="32" y="0"/>
                        <a:pt x="32" y="0"/>
                        <a:pt x="32" y="0"/>
                      </a:cubicBezTo>
                      <a:cubicBezTo>
                        <a:pt x="35" y="0"/>
                        <a:pt x="38" y="2"/>
                        <a:pt x="38" y="6"/>
                      </a:cubicBezTo>
                      <a:cubicBezTo>
                        <a:pt x="38" y="32"/>
                        <a:pt x="38" y="32"/>
                        <a:pt x="38" y="32"/>
                      </a:cubicBezTo>
                      <a:cubicBezTo>
                        <a:pt x="38" y="35"/>
                        <a:pt x="35" y="37"/>
                        <a:pt x="32" y="3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69" name="Google Shape;2969;p272"/>
                <p:cNvSpPr/>
                <p:nvPr/>
              </p:nvSpPr>
              <p:spPr>
                <a:xfrm>
                  <a:off x="374973" y="3921382"/>
                  <a:ext cx="36594" cy="35679"/>
                </a:xfrm>
                <a:custGeom>
                  <a:rect b="b" l="l" r="r" t="t"/>
                  <a:pathLst>
                    <a:path extrusionOk="0" h="37" w="38">
                      <a:moveTo>
                        <a:pt x="32" y="37"/>
                      </a:moveTo>
                      <a:cubicBezTo>
                        <a:pt x="6" y="37"/>
                        <a:pt x="6" y="37"/>
                        <a:pt x="6" y="37"/>
                      </a:cubicBezTo>
                      <a:cubicBezTo>
                        <a:pt x="3" y="37"/>
                        <a:pt x="0" y="35"/>
                        <a:pt x="0" y="32"/>
                      </a:cubicBezTo>
                      <a:cubicBezTo>
                        <a:pt x="0" y="6"/>
                        <a:pt x="0" y="6"/>
                        <a:pt x="0" y="6"/>
                      </a:cubicBezTo>
                      <a:cubicBezTo>
                        <a:pt x="0" y="2"/>
                        <a:pt x="3" y="0"/>
                        <a:pt x="6" y="0"/>
                      </a:cubicBezTo>
                      <a:cubicBezTo>
                        <a:pt x="32" y="0"/>
                        <a:pt x="32" y="0"/>
                        <a:pt x="32" y="0"/>
                      </a:cubicBezTo>
                      <a:cubicBezTo>
                        <a:pt x="35" y="0"/>
                        <a:pt x="38" y="2"/>
                        <a:pt x="38" y="6"/>
                      </a:cubicBezTo>
                      <a:cubicBezTo>
                        <a:pt x="38" y="32"/>
                        <a:pt x="38" y="32"/>
                        <a:pt x="38" y="32"/>
                      </a:cubicBezTo>
                      <a:cubicBezTo>
                        <a:pt x="38" y="35"/>
                        <a:pt x="35" y="37"/>
                        <a:pt x="32" y="3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70" name="Google Shape;2970;p272"/>
                <p:cNvSpPr/>
                <p:nvPr/>
              </p:nvSpPr>
              <p:spPr>
                <a:xfrm>
                  <a:off x="181939" y="3991826"/>
                  <a:ext cx="36594" cy="36594"/>
                </a:xfrm>
                <a:custGeom>
                  <a:rect b="b" l="l" r="r" t="t"/>
                  <a:pathLst>
                    <a:path extrusionOk="0" h="38" w="38">
                      <a:moveTo>
                        <a:pt x="32" y="38"/>
                      </a:moveTo>
                      <a:cubicBezTo>
                        <a:pt x="6" y="38"/>
                        <a:pt x="6" y="38"/>
                        <a:pt x="6" y="38"/>
                      </a:cubicBezTo>
                      <a:cubicBezTo>
                        <a:pt x="3" y="38"/>
                        <a:pt x="0" y="35"/>
                        <a:pt x="0" y="32"/>
                      </a:cubicBezTo>
                      <a:cubicBezTo>
                        <a:pt x="0" y="6"/>
                        <a:pt x="0" y="6"/>
                        <a:pt x="0" y="6"/>
                      </a:cubicBezTo>
                      <a:cubicBezTo>
                        <a:pt x="0" y="3"/>
                        <a:pt x="3" y="0"/>
                        <a:pt x="6" y="0"/>
                      </a:cubicBezTo>
                      <a:cubicBezTo>
                        <a:pt x="32" y="0"/>
                        <a:pt x="32" y="0"/>
                        <a:pt x="32" y="0"/>
                      </a:cubicBezTo>
                      <a:cubicBezTo>
                        <a:pt x="35" y="0"/>
                        <a:pt x="38" y="3"/>
                        <a:pt x="38" y="6"/>
                      </a:cubicBezTo>
                      <a:cubicBezTo>
                        <a:pt x="38" y="32"/>
                        <a:pt x="38" y="32"/>
                        <a:pt x="38" y="32"/>
                      </a:cubicBezTo>
                      <a:cubicBezTo>
                        <a:pt x="38" y="35"/>
                        <a:pt x="35" y="38"/>
                        <a:pt x="32"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71" name="Google Shape;2971;p272"/>
                <p:cNvSpPr/>
                <p:nvPr/>
              </p:nvSpPr>
              <p:spPr>
                <a:xfrm>
                  <a:off x="246894" y="3991826"/>
                  <a:ext cx="35679" cy="36594"/>
                </a:xfrm>
                <a:custGeom>
                  <a:rect b="b" l="l" r="r" t="t"/>
                  <a:pathLst>
                    <a:path extrusionOk="0" h="38" w="37">
                      <a:moveTo>
                        <a:pt x="31" y="38"/>
                      </a:moveTo>
                      <a:cubicBezTo>
                        <a:pt x="5" y="38"/>
                        <a:pt x="5" y="38"/>
                        <a:pt x="5" y="38"/>
                      </a:cubicBezTo>
                      <a:cubicBezTo>
                        <a:pt x="2" y="38"/>
                        <a:pt x="0" y="35"/>
                        <a:pt x="0" y="32"/>
                      </a:cubicBezTo>
                      <a:cubicBezTo>
                        <a:pt x="0" y="6"/>
                        <a:pt x="0" y="6"/>
                        <a:pt x="0" y="6"/>
                      </a:cubicBezTo>
                      <a:cubicBezTo>
                        <a:pt x="0" y="3"/>
                        <a:pt x="2" y="0"/>
                        <a:pt x="5" y="0"/>
                      </a:cubicBezTo>
                      <a:cubicBezTo>
                        <a:pt x="31" y="0"/>
                        <a:pt x="31" y="0"/>
                        <a:pt x="31" y="0"/>
                      </a:cubicBezTo>
                      <a:cubicBezTo>
                        <a:pt x="35" y="0"/>
                        <a:pt x="37" y="3"/>
                        <a:pt x="37" y="6"/>
                      </a:cubicBezTo>
                      <a:cubicBezTo>
                        <a:pt x="37" y="32"/>
                        <a:pt x="37" y="32"/>
                        <a:pt x="37" y="32"/>
                      </a:cubicBezTo>
                      <a:cubicBezTo>
                        <a:pt x="37" y="35"/>
                        <a:pt x="35" y="38"/>
                        <a:pt x="31" y="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grpSp>
      <p:grpSp>
        <p:nvGrpSpPr>
          <p:cNvPr id="2972" name="Google Shape;2972;p272"/>
          <p:cNvGrpSpPr/>
          <p:nvPr/>
        </p:nvGrpSpPr>
        <p:grpSpPr>
          <a:xfrm>
            <a:off x="4614824" y="333288"/>
            <a:ext cx="4180597" cy="1158132"/>
            <a:chOff x="6153098" y="363463"/>
            <a:chExt cx="5574130" cy="1544176"/>
          </a:xfrm>
        </p:grpSpPr>
        <p:sp>
          <p:nvSpPr>
            <p:cNvPr id="2973" name="Google Shape;2973;p272"/>
            <p:cNvSpPr/>
            <p:nvPr/>
          </p:nvSpPr>
          <p:spPr>
            <a:xfrm>
              <a:off x="6631598" y="879313"/>
              <a:ext cx="2520000" cy="540000"/>
            </a:xfrm>
            <a:prstGeom prst="roundRect">
              <a:avLst>
                <a:gd fmla="val 14879" name="adj"/>
              </a:avLst>
            </a:prstGeom>
            <a:solidFill>
              <a:srgbClr val="743F8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Century Gothic"/>
                  <a:ea typeface="Century Gothic"/>
                  <a:cs typeface="Century Gothic"/>
                  <a:sym typeface="Century Gothic"/>
                </a:rPr>
                <a:t>Assign To</a:t>
              </a:r>
              <a:endParaRPr b="0" i="0" sz="1400" u="none" cap="none" strike="noStrike">
                <a:solidFill>
                  <a:srgbClr val="000000"/>
                </a:solidFill>
                <a:latin typeface="Arial"/>
                <a:ea typeface="Arial"/>
                <a:cs typeface="Arial"/>
                <a:sym typeface="Arial"/>
              </a:endParaRPr>
            </a:p>
          </p:txBody>
        </p:sp>
        <p:grpSp>
          <p:nvGrpSpPr>
            <p:cNvPr id="2974" name="Google Shape;2974;p272"/>
            <p:cNvGrpSpPr/>
            <p:nvPr/>
          </p:nvGrpSpPr>
          <p:grpSpPr>
            <a:xfrm>
              <a:off x="10573384" y="363463"/>
              <a:ext cx="293582" cy="699736"/>
              <a:chOff x="2934" y="0"/>
              <a:chExt cx="1813" cy="4319"/>
            </a:xfrm>
          </p:grpSpPr>
          <p:sp>
            <p:nvSpPr>
              <p:cNvPr id="2975" name="Google Shape;2975;p272"/>
              <p:cNvSpPr/>
              <p:nvPr/>
            </p:nvSpPr>
            <p:spPr>
              <a:xfrm>
                <a:off x="3392" y="0"/>
                <a:ext cx="900" cy="900"/>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76" name="Google Shape;2976;p272"/>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77" name="Google Shape;2977;p272"/>
            <p:cNvGrpSpPr/>
            <p:nvPr/>
          </p:nvGrpSpPr>
          <p:grpSpPr>
            <a:xfrm>
              <a:off x="10573384" y="1207903"/>
              <a:ext cx="293582" cy="699736"/>
              <a:chOff x="2934" y="0"/>
              <a:chExt cx="1813" cy="4319"/>
            </a:xfrm>
          </p:grpSpPr>
          <p:sp>
            <p:nvSpPr>
              <p:cNvPr id="2978" name="Google Shape;2978;p272"/>
              <p:cNvSpPr/>
              <p:nvPr/>
            </p:nvSpPr>
            <p:spPr>
              <a:xfrm>
                <a:off x="3392" y="0"/>
                <a:ext cx="900" cy="900"/>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79" name="Google Shape;2979;p272"/>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80" name="Google Shape;2980;p272"/>
            <p:cNvGrpSpPr/>
            <p:nvPr/>
          </p:nvGrpSpPr>
          <p:grpSpPr>
            <a:xfrm>
              <a:off x="10999323" y="1207903"/>
              <a:ext cx="293582" cy="699736"/>
              <a:chOff x="2934" y="0"/>
              <a:chExt cx="1813" cy="4319"/>
            </a:xfrm>
          </p:grpSpPr>
          <p:sp>
            <p:nvSpPr>
              <p:cNvPr id="2981" name="Google Shape;2981;p272"/>
              <p:cNvSpPr/>
              <p:nvPr/>
            </p:nvSpPr>
            <p:spPr>
              <a:xfrm>
                <a:off x="3392" y="0"/>
                <a:ext cx="900" cy="900"/>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82" name="Google Shape;2982;p272"/>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83" name="Google Shape;2983;p272"/>
            <p:cNvGrpSpPr/>
            <p:nvPr/>
          </p:nvGrpSpPr>
          <p:grpSpPr>
            <a:xfrm>
              <a:off x="11433646" y="1207903"/>
              <a:ext cx="293582" cy="699736"/>
              <a:chOff x="2934" y="0"/>
              <a:chExt cx="1813" cy="4319"/>
            </a:xfrm>
          </p:grpSpPr>
          <p:sp>
            <p:nvSpPr>
              <p:cNvPr id="2984" name="Google Shape;2984;p272"/>
              <p:cNvSpPr/>
              <p:nvPr/>
            </p:nvSpPr>
            <p:spPr>
              <a:xfrm>
                <a:off x="3392" y="0"/>
                <a:ext cx="900" cy="900"/>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85" name="Google Shape;2985;p272"/>
              <p:cNvSpPr/>
              <p:nvPr/>
            </p:nvSpPr>
            <p:spPr>
              <a:xfrm>
                <a:off x="2934" y="977"/>
                <a:ext cx="1813" cy="3342"/>
              </a:xfrm>
              <a:custGeom>
                <a:rect b="b" l="l" r="r" t="t"/>
                <a:pathLst>
                  <a:path extrusionOk="0" h="1051" w="566">
                    <a:moveTo>
                      <a:pt x="485" y="0"/>
                    </a:moveTo>
                    <a:cubicBezTo>
                      <a:pt x="430" y="0"/>
                      <a:pt x="81" y="0"/>
                      <a:pt x="81" y="0"/>
                    </a:cubicBezTo>
                    <a:cubicBezTo>
                      <a:pt x="81" y="0"/>
                      <a:pt x="0" y="0"/>
                      <a:pt x="0" y="81"/>
                    </a:cubicBezTo>
                    <a:cubicBezTo>
                      <a:pt x="0" y="136"/>
                      <a:pt x="0" y="404"/>
                      <a:pt x="0" y="404"/>
                    </a:cubicBezTo>
                    <a:cubicBezTo>
                      <a:pt x="0" y="404"/>
                      <a:pt x="0" y="453"/>
                      <a:pt x="48" y="453"/>
                    </a:cubicBezTo>
                    <a:cubicBezTo>
                      <a:pt x="97" y="453"/>
                      <a:pt x="97" y="404"/>
                      <a:pt x="97" y="404"/>
                    </a:cubicBezTo>
                    <a:cubicBezTo>
                      <a:pt x="97" y="129"/>
                      <a:pt x="97" y="129"/>
                      <a:pt x="97" y="129"/>
                    </a:cubicBezTo>
                    <a:cubicBezTo>
                      <a:pt x="129" y="129"/>
                      <a:pt x="129" y="129"/>
                      <a:pt x="129" y="129"/>
                    </a:cubicBezTo>
                    <a:cubicBezTo>
                      <a:pt x="129" y="485"/>
                      <a:pt x="129" y="485"/>
                      <a:pt x="129" y="485"/>
                    </a:cubicBezTo>
                    <a:cubicBezTo>
                      <a:pt x="129" y="986"/>
                      <a:pt x="129" y="986"/>
                      <a:pt x="129" y="986"/>
                    </a:cubicBezTo>
                    <a:cubicBezTo>
                      <a:pt x="129" y="986"/>
                      <a:pt x="129" y="1051"/>
                      <a:pt x="194" y="1051"/>
                    </a:cubicBezTo>
                    <a:cubicBezTo>
                      <a:pt x="259" y="1051"/>
                      <a:pt x="259" y="986"/>
                      <a:pt x="259" y="986"/>
                    </a:cubicBezTo>
                    <a:cubicBezTo>
                      <a:pt x="259" y="469"/>
                      <a:pt x="259" y="469"/>
                      <a:pt x="259" y="469"/>
                    </a:cubicBezTo>
                    <a:cubicBezTo>
                      <a:pt x="307" y="469"/>
                      <a:pt x="307" y="469"/>
                      <a:pt x="307" y="469"/>
                    </a:cubicBezTo>
                    <a:cubicBezTo>
                      <a:pt x="307" y="986"/>
                      <a:pt x="307" y="986"/>
                      <a:pt x="307" y="986"/>
                    </a:cubicBezTo>
                    <a:cubicBezTo>
                      <a:pt x="307" y="986"/>
                      <a:pt x="307" y="1051"/>
                      <a:pt x="372" y="1051"/>
                    </a:cubicBezTo>
                    <a:cubicBezTo>
                      <a:pt x="437" y="1051"/>
                      <a:pt x="437" y="986"/>
                      <a:pt x="437" y="986"/>
                    </a:cubicBezTo>
                    <a:cubicBezTo>
                      <a:pt x="437" y="129"/>
                      <a:pt x="437" y="129"/>
                      <a:pt x="437" y="129"/>
                    </a:cubicBezTo>
                    <a:cubicBezTo>
                      <a:pt x="469" y="129"/>
                      <a:pt x="469" y="129"/>
                      <a:pt x="469" y="129"/>
                    </a:cubicBezTo>
                    <a:cubicBezTo>
                      <a:pt x="469" y="404"/>
                      <a:pt x="469" y="404"/>
                      <a:pt x="469" y="404"/>
                    </a:cubicBezTo>
                    <a:cubicBezTo>
                      <a:pt x="469" y="404"/>
                      <a:pt x="469" y="453"/>
                      <a:pt x="517" y="453"/>
                    </a:cubicBezTo>
                    <a:cubicBezTo>
                      <a:pt x="566" y="453"/>
                      <a:pt x="566" y="404"/>
                      <a:pt x="566" y="404"/>
                    </a:cubicBezTo>
                    <a:cubicBezTo>
                      <a:pt x="566" y="81"/>
                      <a:pt x="566" y="81"/>
                      <a:pt x="566" y="81"/>
                    </a:cubicBezTo>
                    <a:cubicBezTo>
                      <a:pt x="566" y="81"/>
                      <a:pt x="566" y="0"/>
                      <a:pt x="485" y="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2986" name="Google Shape;2986;p272"/>
            <p:cNvGrpSpPr/>
            <p:nvPr/>
          </p:nvGrpSpPr>
          <p:grpSpPr>
            <a:xfrm>
              <a:off x="9658955" y="478207"/>
              <a:ext cx="471546" cy="471546"/>
              <a:chOff x="1668" y="3851"/>
              <a:chExt cx="471" cy="471"/>
            </a:xfrm>
          </p:grpSpPr>
          <p:sp>
            <p:nvSpPr>
              <p:cNvPr id="2987" name="Google Shape;2987;p272"/>
              <p:cNvSpPr/>
              <p:nvPr/>
            </p:nvSpPr>
            <p:spPr>
              <a:xfrm>
                <a:off x="1668" y="3851"/>
                <a:ext cx="471" cy="471"/>
              </a:xfrm>
              <a:custGeom>
                <a:rect b="b" l="l" r="r" t="t"/>
                <a:pathLst>
                  <a:path extrusionOk="0" h="1354" w="1354">
                    <a:moveTo>
                      <a:pt x="1284" y="1354"/>
                    </a:moveTo>
                    <a:cubicBezTo>
                      <a:pt x="70" y="1354"/>
                      <a:pt x="70" y="1354"/>
                      <a:pt x="70" y="1354"/>
                    </a:cubicBezTo>
                    <a:cubicBezTo>
                      <a:pt x="31" y="1354"/>
                      <a:pt x="0" y="1322"/>
                      <a:pt x="0" y="1284"/>
                    </a:cubicBezTo>
                    <a:cubicBezTo>
                      <a:pt x="0" y="70"/>
                      <a:pt x="0" y="70"/>
                      <a:pt x="0" y="70"/>
                    </a:cubicBezTo>
                    <a:cubicBezTo>
                      <a:pt x="0" y="31"/>
                      <a:pt x="31" y="0"/>
                      <a:pt x="70" y="0"/>
                    </a:cubicBezTo>
                    <a:cubicBezTo>
                      <a:pt x="1284" y="0"/>
                      <a:pt x="1284" y="0"/>
                      <a:pt x="1284" y="0"/>
                    </a:cubicBezTo>
                    <a:cubicBezTo>
                      <a:pt x="1323" y="0"/>
                      <a:pt x="1354" y="31"/>
                      <a:pt x="1354" y="70"/>
                    </a:cubicBezTo>
                    <a:cubicBezTo>
                      <a:pt x="1354" y="1284"/>
                      <a:pt x="1354" y="1284"/>
                      <a:pt x="1354" y="1284"/>
                    </a:cubicBezTo>
                    <a:cubicBezTo>
                      <a:pt x="1354" y="1322"/>
                      <a:pt x="1323" y="1354"/>
                      <a:pt x="1284" y="1354"/>
                    </a:cubicBezTo>
                    <a:close/>
                    <a:moveTo>
                      <a:pt x="77" y="1276"/>
                    </a:moveTo>
                    <a:cubicBezTo>
                      <a:pt x="1277" y="1276"/>
                      <a:pt x="1277" y="1276"/>
                      <a:pt x="1277" y="1276"/>
                    </a:cubicBezTo>
                    <a:cubicBezTo>
                      <a:pt x="1277" y="77"/>
                      <a:pt x="1277" y="77"/>
                      <a:pt x="1277" y="77"/>
                    </a:cubicBezTo>
                    <a:cubicBezTo>
                      <a:pt x="77" y="77"/>
                      <a:pt x="77" y="77"/>
                      <a:pt x="77" y="77"/>
                    </a:cubicBezTo>
                    <a:lnTo>
                      <a:pt x="77" y="1276"/>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88" name="Google Shape;2988;p272"/>
              <p:cNvSpPr/>
              <p:nvPr/>
            </p:nvSpPr>
            <p:spPr>
              <a:xfrm>
                <a:off x="1772" y="3955"/>
                <a:ext cx="258" cy="257"/>
              </a:xfrm>
              <a:custGeom>
                <a:rect b="b" l="l" r="r" t="t"/>
                <a:pathLst>
                  <a:path extrusionOk="0" h="740" w="742">
                    <a:moveTo>
                      <a:pt x="660" y="567"/>
                    </a:moveTo>
                    <a:cubicBezTo>
                      <a:pt x="742" y="567"/>
                      <a:pt x="742" y="567"/>
                      <a:pt x="742" y="567"/>
                    </a:cubicBezTo>
                    <a:cubicBezTo>
                      <a:pt x="717" y="619"/>
                      <a:pt x="677" y="660"/>
                      <a:pt x="624" y="689"/>
                    </a:cubicBezTo>
                    <a:cubicBezTo>
                      <a:pt x="563" y="723"/>
                      <a:pt x="489" y="740"/>
                      <a:pt x="402" y="740"/>
                    </a:cubicBezTo>
                    <a:cubicBezTo>
                      <a:pt x="317" y="740"/>
                      <a:pt x="244" y="726"/>
                      <a:pt x="182" y="697"/>
                    </a:cubicBezTo>
                    <a:cubicBezTo>
                      <a:pt x="121" y="668"/>
                      <a:pt x="75" y="626"/>
                      <a:pt x="45" y="570"/>
                    </a:cubicBezTo>
                    <a:cubicBezTo>
                      <a:pt x="15" y="515"/>
                      <a:pt x="0" y="454"/>
                      <a:pt x="0" y="388"/>
                    </a:cubicBezTo>
                    <a:cubicBezTo>
                      <a:pt x="0" y="316"/>
                      <a:pt x="17" y="249"/>
                      <a:pt x="51" y="187"/>
                    </a:cubicBezTo>
                    <a:cubicBezTo>
                      <a:pt x="85" y="124"/>
                      <a:pt x="132" y="78"/>
                      <a:pt x="191" y="47"/>
                    </a:cubicBezTo>
                    <a:cubicBezTo>
                      <a:pt x="250" y="15"/>
                      <a:pt x="318" y="0"/>
                      <a:pt x="394" y="0"/>
                    </a:cubicBezTo>
                    <a:cubicBezTo>
                      <a:pt x="459" y="0"/>
                      <a:pt x="516" y="12"/>
                      <a:pt x="567" y="38"/>
                    </a:cubicBezTo>
                    <a:cubicBezTo>
                      <a:pt x="617" y="63"/>
                      <a:pt x="655" y="98"/>
                      <a:pt x="682" y="145"/>
                    </a:cubicBezTo>
                    <a:cubicBezTo>
                      <a:pt x="709" y="191"/>
                      <a:pt x="722" y="242"/>
                      <a:pt x="722" y="297"/>
                    </a:cubicBezTo>
                    <a:cubicBezTo>
                      <a:pt x="722" y="362"/>
                      <a:pt x="702" y="421"/>
                      <a:pt x="661" y="474"/>
                    </a:cubicBezTo>
                    <a:cubicBezTo>
                      <a:pt x="611" y="541"/>
                      <a:pt x="546" y="574"/>
                      <a:pt x="467" y="574"/>
                    </a:cubicBezTo>
                    <a:cubicBezTo>
                      <a:pt x="446" y="574"/>
                      <a:pt x="430" y="570"/>
                      <a:pt x="419" y="563"/>
                    </a:cubicBezTo>
                    <a:cubicBezTo>
                      <a:pt x="408" y="556"/>
                      <a:pt x="401" y="545"/>
                      <a:pt x="397" y="530"/>
                    </a:cubicBezTo>
                    <a:cubicBezTo>
                      <a:pt x="367" y="559"/>
                      <a:pt x="332" y="574"/>
                      <a:pt x="293" y="574"/>
                    </a:cubicBezTo>
                    <a:cubicBezTo>
                      <a:pt x="250" y="574"/>
                      <a:pt x="215" y="559"/>
                      <a:pt x="187" y="530"/>
                    </a:cubicBezTo>
                    <a:cubicBezTo>
                      <a:pt x="158" y="501"/>
                      <a:pt x="144" y="462"/>
                      <a:pt x="144" y="413"/>
                    </a:cubicBezTo>
                    <a:cubicBezTo>
                      <a:pt x="144" y="353"/>
                      <a:pt x="161" y="297"/>
                      <a:pt x="195" y="248"/>
                    </a:cubicBezTo>
                    <a:cubicBezTo>
                      <a:pt x="236" y="187"/>
                      <a:pt x="289" y="157"/>
                      <a:pt x="353" y="157"/>
                    </a:cubicBezTo>
                    <a:cubicBezTo>
                      <a:pt x="399" y="157"/>
                      <a:pt x="432" y="174"/>
                      <a:pt x="454" y="209"/>
                    </a:cubicBezTo>
                    <a:cubicBezTo>
                      <a:pt x="464" y="166"/>
                      <a:pt x="464" y="166"/>
                      <a:pt x="464" y="166"/>
                    </a:cubicBezTo>
                    <a:cubicBezTo>
                      <a:pt x="566" y="166"/>
                      <a:pt x="566" y="166"/>
                      <a:pt x="566" y="166"/>
                    </a:cubicBezTo>
                    <a:cubicBezTo>
                      <a:pt x="507" y="442"/>
                      <a:pt x="507" y="442"/>
                      <a:pt x="507" y="442"/>
                    </a:cubicBezTo>
                    <a:cubicBezTo>
                      <a:pt x="504" y="460"/>
                      <a:pt x="502" y="471"/>
                      <a:pt x="502" y="476"/>
                    </a:cubicBezTo>
                    <a:cubicBezTo>
                      <a:pt x="502" y="483"/>
                      <a:pt x="503" y="488"/>
                      <a:pt x="506" y="491"/>
                    </a:cubicBezTo>
                    <a:cubicBezTo>
                      <a:pt x="509" y="494"/>
                      <a:pt x="513" y="496"/>
                      <a:pt x="517" y="496"/>
                    </a:cubicBezTo>
                    <a:cubicBezTo>
                      <a:pt x="529" y="496"/>
                      <a:pt x="545" y="488"/>
                      <a:pt x="565" y="473"/>
                    </a:cubicBezTo>
                    <a:cubicBezTo>
                      <a:pt x="591" y="454"/>
                      <a:pt x="612" y="428"/>
                      <a:pt x="628" y="395"/>
                    </a:cubicBezTo>
                    <a:cubicBezTo>
                      <a:pt x="644" y="362"/>
                      <a:pt x="653" y="328"/>
                      <a:pt x="653" y="293"/>
                    </a:cubicBezTo>
                    <a:cubicBezTo>
                      <a:pt x="653" y="230"/>
                      <a:pt x="630" y="177"/>
                      <a:pt x="584" y="134"/>
                    </a:cubicBezTo>
                    <a:cubicBezTo>
                      <a:pt x="538" y="92"/>
                      <a:pt x="475" y="71"/>
                      <a:pt x="393" y="71"/>
                    </a:cubicBezTo>
                    <a:cubicBezTo>
                      <a:pt x="323" y="71"/>
                      <a:pt x="264" y="85"/>
                      <a:pt x="216" y="113"/>
                    </a:cubicBezTo>
                    <a:cubicBezTo>
                      <a:pt x="167" y="142"/>
                      <a:pt x="131" y="181"/>
                      <a:pt x="106" y="233"/>
                    </a:cubicBezTo>
                    <a:cubicBezTo>
                      <a:pt x="82" y="284"/>
                      <a:pt x="70" y="338"/>
                      <a:pt x="70" y="394"/>
                    </a:cubicBezTo>
                    <a:cubicBezTo>
                      <a:pt x="70" y="448"/>
                      <a:pt x="83" y="497"/>
                      <a:pt x="111" y="541"/>
                    </a:cubicBezTo>
                    <a:cubicBezTo>
                      <a:pt x="138" y="586"/>
                      <a:pt x="176" y="618"/>
                      <a:pt x="226" y="639"/>
                    </a:cubicBezTo>
                    <a:cubicBezTo>
                      <a:pt x="275" y="659"/>
                      <a:pt x="332" y="669"/>
                      <a:pt x="395" y="669"/>
                    </a:cubicBezTo>
                    <a:cubicBezTo>
                      <a:pt x="457" y="669"/>
                      <a:pt x="509" y="661"/>
                      <a:pt x="554" y="644"/>
                    </a:cubicBezTo>
                    <a:cubicBezTo>
                      <a:pt x="598" y="627"/>
                      <a:pt x="633" y="601"/>
                      <a:pt x="660" y="567"/>
                    </a:cubicBezTo>
                    <a:close/>
                    <a:moveTo>
                      <a:pt x="244" y="409"/>
                    </a:moveTo>
                    <a:cubicBezTo>
                      <a:pt x="244" y="441"/>
                      <a:pt x="251" y="465"/>
                      <a:pt x="264" y="481"/>
                    </a:cubicBezTo>
                    <a:cubicBezTo>
                      <a:pt x="277" y="496"/>
                      <a:pt x="293" y="504"/>
                      <a:pt x="313" y="504"/>
                    </a:cubicBezTo>
                    <a:cubicBezTo>
                      <a:pt x="328" y="504"/>
                      <a:pt x="341" y="500"/>
                      <a:pt x="354" y="493"/>
                    </a:cubicBezTo>
                    <a:cubicBezTo>
                      <a:pt x="364" y="488"/>
                      <a:pt x="374" y="480"/>
                      <a:pt x="383" y="469"/>
                    </a:cubicBezTo>
                    <a:cubicBezTo>
                      <a:pt x="397" y="453"/>
                      <a:pt x="408" y="430"/>
                      <a:pt x="418" y="400"/>
                    </a:cubicBezTo>
                    <a:cubicBezTo>
                      <a:pt x="428" y="370"/>
                      <a:pt x="433" y="342"/>
                      <a:pt x="433" y="316"/>
                    </a:cubicBezTo>
                    <a:cubicBezTo>
                      <a:pt x="433" y="287"/>
                      <a:pt x="426" y="265"/>
                      <a:pt x="413" y="249"/>
                    </a:cubicBezTo>
                    <a:cubicBezTo>
                      <a:pt x="399" y="234"/>
                      <a:pt x="382" y="226"/>
                      <a:pt x="362" y="226"/>
                    </a:cubicBezTo>
                    <a:cubicBezTo>
                      <a:pt x="340" y="226"/>
                      <a:pt x="319" y="235"/>
                      <a:pt x="301" y="252"/>
                    </a:cubicBezTo>
                    <a:cubicBezTo>
                      <a:pt x="282" y="269"/>
                      <a:pt x="268" y="293"/>
                      <a:pt x="258" y="325"/>
                    </a:cubicBezTo>
                    <a:cubicBezTo>
                      <a:pt x="249" y="356"/>
                      <a:pt x="244" y="384"/>
                      <a:pt x="244" y="409"/>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989" name="Google Shape;2989;p272"/>
            <p:cNvCxnSpPr/>
            <p:nvPr/>
          </p:nvCxnSpPr>
          <p:spPr>
            <a:xfrm>
              <a:off x="10141058" y="713384"/>
              <a:ext cx="360900" cy="0"/>
            </a:xfrm>
            <a:prstGeom prst="straightConnector1">
              <a:avLst/>
            </a:prstGeom>
            <a:noFill/>
            <a:ln cap="rnd" cmpd="sng" w="12700">
              <a:solidFill>
                <a:srgbClr val="743F89"/>
              </a:solidFill>
              <a:prstDash val="dash"/>
              <a:round/>
              <a:headEnd len="sm" w="sm" type="none"/>
              <a:tailEnd len="sm" w="sm" type="triangle"/>
            </a:ln>
          </p:spPr>
        </p:cxnSp>
        <p:cxnSp>
          <p:nvCxnSpPr>
            <p:cNvPr id="2990" name="Google Shape;2990;p272"/>
            <p:cNvCxnSpPr>
              <a:endCxn id="2973" idx="2"/>
            </p:cNvCxnSpPr>
            <p:nvPr/>
          </p:nvCxnSpPr>
          <p:spPr>
            <a:xfrm flipH="1" rot="10800000">
              <a:off x="6153098" y="1419313"/>
              <a:ext cx="1738500" cy="293100"/>
            </a:xfrm>
            <a:prstGeom prst="bentConnector2">
              <a:avLst/>
            </a:prstGeom>
            <a:noFill/>
            <a:ln cap="rnd" cmpd="sng" w="12700">
              <a:solidFill>
                <a:srgbClr val="743F89"/>
              </a:solidFill>
              <a:prstDash val="dash"/>
              <a:round/>
              <a:headEnd len="sm" w="sm" type="none"/>
              <a:tailEnd len="med" w="med" type="triangle"/>
            </a:ln>
          </p:spPr>
        </p:cxnSp>
        <p:grpSp>
          <p:nvGrpSpPr>
            <p:cNvPr id="2991" name="Google Shape;2991;p272"/>
            <p:cNvGrpSpPr/>
            <p:nvPr/>
          </p:nvGrpSpPr>
          <p:grpSpPr>
            <a:xfrm>
              <a:off x="9658955" y="1299783"/>
              <a:ext cx="471546" cy="471546"/>
              <a:chOff x="1668" y="3851"/>
              <a:chExt cx="471" cy="471"/>
            </a:xfrm>
          </p:grpSpPr>
          <p:sp>
            <p:nvSpPr>
              <p:cNvPr id="2992" name="Google Shape;2992;p272"/>
              <p:cNvSpPr/>
              <p:nvPr/>
            </p:nvSpPr>
            <p:spPr>
              <a:xfrm>
                <a:off x="1668" y="3851"/>
                <a:ext cx="471" cy="471"/>
              </a:xfrm>
              <a:custGeom>
                <a:rect b="b" l="l" r="r" t="t"/>
                <a:pathLst>
                  <a:path extrusionOk="0" h="1354" w="1354">
                    <a:moveTo>
                      <a:pt x="1284" y="1354"/>
                    </a:moveTo>
                    <a:cubicBezTo>
                      <a:pt x="70" y="1354"/>
                      <a:pt x="70" y="1354"/>
                      <a:pt x="70" y="1354"/>
                    </a:cubicBezTo>
                    <a:cubicBezTo>
                      <a:pt x="31" y="1354"/>
                      <a:pt x="0" y="1322"/>
                      <a:pt x="0" y="1284"/>
                    </a:cubicBezTo>
                    <a:cubicBezTo>
                      <a:pt x="0" y="70"/>
                      <a:pt x="0" y="70"/>
                      <a:pt x="0" y="70"/>
                    </a:cubicBezTo>
                    <a:cubicBezTo>
                      <a:pt x="0" y="31"/>
                      <a:pt x="31" y="0"/>
                      <a:pt x="70" y="0"/>
                    </a:cubicBezTo>
                    <a:cubicBezTo>
                      <a:pt x="1284" y="0"/>
                      <a:pt x="1284" y="0"/>
                      <a:pt x="1284" y="0"/>
                    </a:cubicBezTo>
                    <a:cubicBezTo>
                      <a:pt x="1323" y="0"/>
                      <a:pt x="1354" y="31"/>
                      <a:pt x="1354" y="70"/>
                    </a:cubicBezTo>
                    <a:cubicBezTo>
                      <a:pt x="1354" y="1284"/>
                      <a:pt x="1354" y="1284"/>
                      <a:pt x="1354" y="1284"/>
                    </a:cubicBezTo>
                    <a:cubicBezTo>
                      <a:pt x="1354" y="1322"/>
                      <a:pt x="1323" y="1354"/>
                      <a:pt x="1284" y="1354"/>
                    </a:cubicBezTo>
                    <a:close/>
                    <a:moveTo>
                      <a:pt x="77" y="1276"/>
                    </a:moveTo>
                    <a:cubicBezTo>
                      <a:pt x="1277" y="1276"/>
                      <a:pt x="1277" y="1276"/>
                      <a:pt x="1277" y="1276"/>
                    </a:cubicBezTo>
                    <a:cubicBezTo>
                      <a:pt x="1277" y="77"/>
                      <a:pt x="1277" y="77"/>
                      <a:pt x="1277" y="77"/>
                    </a:cubicBezTo>
                    <a:cubicBezTo>
                      <a:pt x="77" y="77"/>
                      <a:pt x="77" y="77"/>
                      <a:pt x="77" y="77"/>
                    </a:cubicBezTo>
                    <a:lnTo>
                      <a:pt x="77" y="1276"/>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993" name="Google Shape;2993;p272"/>
              <p:cNvSpPr/>
              <p:nvPr/>
            </p:nvSpPr>
            <p:spPr>
              <a:xfrm>
                <a:off x="1772" y="3955"/>
                <a:ext cx="258" cy="257"/>
              </a:xfrm>
              <a:custGeom>
                <a:rect b="b" l="l" r="r" t="t"/>
                <a:pathLst>
                  <a:path extrusionOk="0" h="740" w="742">
                    <a:moveTo>
                      <a:pt x="660" y="567"/>
                    </a:moveTo>
                    <a:cubicBezTo>
                      <a:pt x="742" y="567"/>
                      <a:pt x="742" y="567"/>
                      <a:pt x="742" y="567"/>
                    </a:cubicBezTo>
                    <a:cubicBezTo>
                      <a:pt x="717" y="619"/>
                      <a:pt x="677" y="660"/>
                      <a:pt x="624" y="689"/>
                    </a:cubicBezTo>
                    <a:cubicBezTo>
                      <a:pt x="563" y="723"/>
                      <a:pt x="489" y="740"/>
                      <a:pt x="402" y="740"/>
                    </a:cubicBezTo>
                    <a:cubicBezTo>
                      <a:pt x="317" y="740"/>
                      <a:pt x="244" y="726"/>
                      <a:pt x="182" y="697"/>
                    </a:cubicBezTo>
                    <a:cubicBezTo>
                      <a:pt x="121" y="668"/>
                      <a:pt x="75" y="626"/>
                      <a:pt x="45" y="570"/>
                    </a:cubicBezTo>
                    <a:cubicBezTo>
                      <a:pt x="15" y="515"/>
                      <a:pt x="0" y="454"/>
                      <a:pt x="0" y="388"/>
                    </a:cubicBezTo>
                    <a:cubicBezTo>
                      <a:pt x="0" y="316"/>
                      <a:pt x="17" y="249"/>
                      <a:pt x="51" y="187"/>
                    </a:cubicBezTo>
                    <a:cubicBezTo>
                      <a:pt x="85" y="124"/>
                      <a:pt x="132" y="78"/>
                      <a:pt x="191" y="47"/>
                    </a:cubicBezTo>
                    <a:cubicBezTo>
                      <a:pt x="250" y="15"/>
                      <a:pt x="318" y="0"/>
                      <a:pt x="394" y="0"/>
                    </a:cubicBezTo>
                    <a:cubicBezTo>
                      <a:pt x="459" y="0"/>
                      <a:pt x="516" y="12"/>
                      <a:pt x="567" y="38"/>
                    </a:cubicBezTo>
                    <a:cubicBezTo>
                      <a:pt x="617" y="63"/>
                      <a:pt x="655" y="98"/>
                      <a:pt x="682" y="145"/>
                    </a:cubicBezTo>
                    <a:cubicBezTo>
                      <a:pt x="709" y="191"/>
                      <a:pt x="722" y="242"/>
                      <a:pt x="722" y="297"/>
                    </a:cubicBezTo>
                    <a:cubicBezTo>
                      <a:pt x="722" y="362"/>
                      <a:pt x="702" y="421"/>
                      <a:pt x="661" y="474"/>
                    </a:cubicBezTo>
                    <a:cubicBezTo>
                      <a:pt x="611" y="541"/>
                      <a:pt x="546" y="574"/>
                      <a:pt x="467" y="574"/>
                    </a:cubicBezTo>
                    <a:cubicBezTo>
                      <a:pt x="446" y="574"/>
                      <a:pt x="430" y="570"/>
                      <a:pt x="419" y="563"/>
                    </a:cubicBezTo>
                    <a:cubicBezTo>
                      <a:pt x="408" y="556"/>
                      <a:pt x="401" y="545"/>
                      <a:pt x="397" y="530"/>
                    </a:cubicBezTo>
                    <a:cubicBezTo>
                      <a:pt x="367" y="559"/>
                      <a:pt x="332" y="574"/>
                      <a:pt x="293" y="574"/>
                    </a:cubicBezTo>
                    <a:cubicBezTo>
                      <a:pt x="250" y="574"/>
                      <a:pt x="215" y="559"/>
                      <a:pt x="187" y="530"/>
                    </a:cubicBezTo>
                    <a:cubicBezTo>
                      <a:pt x="158" y="501"/>
                      <a:pt x="144" y="462"/>
                      <a:pt x="144" y="413"/>
                    </a:cubicBezTo>
                    <a:cubicBezTo>
                      <a:pt x="144" y="353"/>
                      <a:pt x="161" y="297"/>
                      <a:pt x="195" y="248"/>
                    </a:cubicBezTo>
                    <a:cubicBezTo>
                      <a:pt x="236" y="187"/>
                      <a:pt x="289" y="157"/>
                      <a:pt x="353" y="157"/>
                    </a:cubicBezTo>
                    <a:cubicBezTo>
                      <a:pt x="399" y="157"/>
                      <a:pt x="432" y="174"/>
                      <a:pt x="454" y="209"/>
                    </a:cubicBezTo>
                    <a:cubicBezTo>
                      <a:pt x="464" y="166"/>
                      <a:pt x="464" y="166"/>
                      <a:pt x="464" y="166"/>
                    </a:cubicBezTo>
                    <a:cubicBezTo>
                      <a:pt x="566" y="166"/>
                      <a:pt x="566" y="166"/>
                      <a:pt x="566" y="166"/>
                    </a:cubicBezTo>
                    <a:cubicBezTo>
                      <a:pt x="507" y="442"/>
                      <a:pt x="507" y="442"/>
                      <a:pt x="507" y="442"/>
                    </a:cubicBezTo>
                    <a:cubicBezTo>
                      <a:pt x="504" y="460"/>
                      <a:pt x="502" y="471"/>
                      <a:pt x="502" y="476"/>
                    </a:cubicBezTo>
                    <a:cubicBezTo>
                      <a:pt x="502" y="483"/>
                      <a:pt x="503" y="488"/>
                      <a:pt x="506" y="491"/>
                    </a:cubicBezTo>
                    <a:cubicBezTo>
                      <a:pt x="509" y="494"/>
                      <a:pt x="513" y="496"/>
                      <a:pt x="517" y="496"/>
                    </a:cubicBezTo>
                    <a:cubicBezTo>
                      <a:pt x="529" y="496"/>
                      <a:pt x="545" y="488"/>
                      <a:pt x="565" y="473"/>
                    </a:cubicBezTo>
                    <a:cubicBezTo>
                      <a:pt x="591" y="454"/>
                      <a:pt x="612" y="428"/>
                      <a:pt x="628" y="395"/>
                    </a:cubicBezTo>
                    <a:cubicBezTo>
                      <a:pt x="644" y="362"/>
                      <a:pt x="653" y="328"/>
                      <a:pt x="653" y="293"/>
                    </a:cubicBezTo>
                    <a:cubicBezTo>
                      <a:pt x="653" y="230"/>
                      <a:pt x="630" y="177"/>
                      <a:pt x="584" y="134"/>
                    </a:cubicBezTo>
                    <a:cubicBezTo>
                      <a:pt x="538" y="92"/>
                      <a:pt x="475" y="71"/>
                      <a:pt x="393" y="71"/>
                    </a:cubicBezTo>
                    <a:cubicBezTo>
                      <a:pt x="323" y="71"/>
                      <a:pt x="264" y="85"/>
                      <a:pt x="216" y="113"/>
                    </a:cubicBezTo>
                    <a:cubicBezTo>
                      <a:pt x="167" y="142"/>
                      <a:pt x="131" y="181"/>
                      <a:pt x="106" y="233"/>
                    </a:cubicBezTo>
                    <a:cubicBezTo>
                      <a:pt x="82" y="284"/>
                      <a:pt x="70" y="338"/>
                      <a:pt x="70" y="394"/>
                    </a:cubicBezTo>
                    <a:cubicBezTo>
                      <a:pt x="70" y="448"/>
                      <a:pt x="83" y="497"/>
                      <a:pt x="111" y="541"/>
                    </a:cubicBezTo>
                    <a:cubicBezTo>
                      <a:pt x="138" y="586"/>
                      <a:pt x="176" y="618"/>
                      <a:pt x="226" y="639"/>
                    </a:cubicBezTo>
                    <a:cubicBezTo>
                      <a:pt x="275" y="659"/>
                      <a:pt x="332" y="669"/>
                      <a:pt x="395" y="669"/>
                    </a:cubicBezTo>
                    <a:cubicBezTo>
                      <a:pt x="457" y="669"/>
                      <a:pt x="509" y="661"/>
                      <a:pt x="554" y="644"/>
                    </a:cubicBezTo>
                    <a:cubicBezTo>
                      <a:pt x="598" y="627"/>
                      <a:pt x="633" y="601"/>
                      <a:pt x="660" y="567"/>
                    </a:cubicBezTo>
                    <a:close/>
                    <a:moveTo>
                      <a:pt x="244" y="409"/>
                    </a:moveTo>
                    <a:cubicBezTo>
                      <a:pt x="244" y="441"/>
                      <a:pt x="251" y="465"/>
                      <a:pt x="264" y="481"/>
                    </a:cubicBezTo>
                    <a:cubicBezTo>
                      <a:pt x="277" y="496"/>
                      <a:pt x="293" y="504"/>
                      <a:pt x="313" y="504"/>
                    </a:cubicBezTo>
                    <a:cubicBezTo>
                      <a:pt x="328" y="504"/>
                      <a:pt x="341" y="500"/>
                      <a:pt x="354" y="493"/>
                    </a:cubicBezTo>
                    <a:cubicBezTo>
                      <a:pt x="364" y="488"/>
                      <a:pt x="374" y="480"/>
                      <a:pt x="383" y="469"/>
                    </a:cubicBezTo>
                    <a:cubicBezTo>
                      <a:pt x="397" y="453"/>
                      <a:pt x="408" y="430"/>
                      <a:pt x="418" y="400"/>
                    </a:cubicBezTo>
                    <a:cubicBezTo>
                      <a:pt x="428" y="370"/>
                      <a:pt x="433" y="342"/>
                      <a:pt x="433" y="316"/>
                    </a:cubicBezTo>
                    <a:cubicBezTo>
                      <a:pt x="433" y="287"/>
                      <a:pt x="426" y="265"/>
                      <a:pt x="413" y="249"/>
                    </a:cubicBezTo>
                    <a:cubicBezTo>
                      <a:pt x="399" y="234"/>
                      <a:pt x="382" y="226"/>
                      <a:pt x="362" y="226"/>
                    </a:cubicBezTo>
                    <a:cubicBezTo>
                      <a:pt x="340" y="226"/>
                      <a:pt x="319" y="235"/>
                      <a:pt x="301" y="252"/>
                    </a:cubicBezTo>
                    <a:cubicBezTo>
                      <a:pt x="282" y="269"/>
                      <a:pt x="268" y="293"/>
                      <a:pt x="258" y="325"/>
                    </a:cubicBezTo>
                    <a:cubicBezTo>
                      <a:pt x="249" y="356"/>
                      <a:pt x="244" y="384"/>
                      <a:pt x="244" y="409"/>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cxnSp>
          <p:nvCxnSpPr>
            <p:cNvPr id="2994" name="Google Shape;2994;p272"/>
            <p:cNvCxnSpPr/>
            <p:nvPr/>
          </p:nvCxnSpPr>
          <p:spPr>
            <a:xfrm>
              <a:off x="10141058" y="1534156"/>
              <a:ext cx="360900" cy="0"/>
            </a:xfrm>
            <a:prstGeom prst="straightConnector1">
              <a:avLst/>
            </a:prstGeom>
            <a:noFill/>
            <a:ln cap="rnd" cmpd="sng" w="12700">
              <a:solidFill>
                <a:srgbClr val="743F89"/>
              </a:solidFill>
              <a:prstDash val="dash"/>
              <a:round/>
              <a:headEnd len="sm" w="sm" type="none"/>
              <a:tailEnd len="sm" w="sm" type="triangle"/>
            </a:ln>
          </p:spPr>
        </p:cxnSp>
        <p:cxnSp>
          <p:nvCxnSpPr>
            <p:cNvPr id="2995" name="Google Shape;2995;p272"/>
            <p:cNvCxnSpPr/>
            <p:nvPr/>
          </p:nvCxnSpPr>
          <p:spPr>
            <a:xfrm flipH="1" rot="10800000">
              <a:off x="9160666" y="750327"/>
              <a:ext cx="498000" cy="275400"/>
            </a:xfrm>
            <a:prstGeom prst="bentConnector3">
              <a:avLst>
                <a:gd fmla="val 679830" name="adj1"/>
              </a:avLst>
            </a:prstGeom>
            <a:noFill/>
            <a:ln cap="rnd" cmpd="sng" w="12700">
              <a:solidFill>
                <a:srgbClr val="743F89"/>
              </a:solidFill>
              <a:prstDash val="dash"/>
              <a:round/>
              <a:headEnd len="sm" w="sm" type="none"/>
              <a:tailEnd len="med" w="med" type="triangle"/>
            </a:ln>
          </p:spPr>
        </p:cxnSp>
        <p:cxnSp>
          <p:nvCxnSpPr>
            <p:cNvPr id="2996" name="Google Shape;2996;p272"/>
            <p:cNvCxnSpPr/>
            <p:nvPr/>
          </p:nvCxnSpPr>
          <p:spPr>
            <a:xfrm>
              <a:off x="9160666" y="1274620"/>
              <a:ext cx="514200" cy="235800"/>
            </a:xfrm>
            <a:prstGeom prst="bentConnector3">
              <a:avLst>
                <a:gd fmla="val 660512" name="adj1"/>
              </a:avLst>
            </a:prstGeom>
            <a:noFill/>
            <a:ln cap="rnd" cmpd="sng" w="12700">
              <a:solidFill>
                <a:srgbClr val="743F89"/>
              </a:solidFill>
              <a:prstDash val="dash"/>
              <a:round/>
              <a:headEnd len="sm" w="sm" type="none"/>
              <a:tailEnd len="med" w="med" type="triangle"/>
            </a:ln>
          </p:spPr>
        </p:cxnSp>
      </p:grpSp>
      <p:sp>
        <p:nvSpPr>
          <p:cNvPr id="2997" name="Google Shape;2997;p27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grpSp>
        <p:nvGrpSpPr>
          <p:cNvPr id="2998" name="Google Shape;2998;p272"/>
          <p:cNvGrpSpPr/>
          <p:nvPr/>
        </p:nvGrpSpPr>
        <p:grpSpPr>
          <a:xfrm>
            <a:off x="4601504" y="1624763"/>
            <a:ext cx="4602457" cy="2281263"/>
            <a:chOff x="6135338" y="2166351"/>
            <a:chExt cx="6136609" cy="3041684"/>
          </a:xfrm>
        </p:grpSpPr>
        <p:grpSp>
          <p:nvGrpSpPr>
            <p:cNvPr id="2999" name="Google Shape;2999;p272"/>
            <p:cNvGrpSpPr/>
            <p:nvPr/>
          </p:nvGrpSpPr>
          <p:grpSpPr>
            <a:xfrm>
              <a:off x="9021134" y="3455156"/>
              <a:ext cx="827804" cy="1052023"/>
              <a:chOff x="2140" y="0"/>
              <a:chExt cx="3399" cy="4319"/>
            </a:xfrm>
          </p:grpSpPr>
          <p:sp>
            <p:nvSpPr>
              <p:cNvPr id="3000" name="Google Shape;3000;p272"/>
              <p:cNvSpPr/>
              <p:nvPr/>
            </p:nvSpPr>
            <p:spPr>
              <a:xfrm>
                <a:off x="2654" y="3708"/>
                <a:ext cx="900" cy="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1" name="Google Shape;3001;p272"/>
              <p:cNvSpPr/>
              <p:nvPr/>
            </p:nvSpPr>
            <p:spPr>
              <a:xfrm>
                <a:off x="2654" y="3261"/>
                <a:ext cx="2400" cy="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2" name="Google Shape;3002;p272"/>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641"/>
                      <a:pt x="999" y="641"/>
                      <a:pt x="999" y="641"/>
                    </a:cubicBezTo>
                    <a:cubicBezTo>
                      <a:pt x="999" y="639"/>
                      <a:pt x="999" y="639"/>
                      <a:pt x="999" y="639"/>
                    </a:cubicBezTo>
                    <a:cubicBezTo>
                      <a:pt x="999" y="593"/>
                      <a:pt x="999" y="593"/>
                      <a:pt x="999" y="593"/>
                    </a:cubicBezTo>
                    <a:cubicBezTo>
                      <a:pt x="999" y="584"/>
                      <a:pt x="999" y="584"/>
                      <a:pt x="999" y="584"/>
                    </a:cubicBezTo>
                    <a:cubicBezTo>
                      <a:pt x="999" y="574"/>
                      <a:pt x="999" y="574"/>
                      <a:pt x="999" y="574"/>
                    </a:cubicBezTo>
                    <a:cubicBezTo>
                      <a:pt x="999" y="544"/>
                      <a:pt x="999" y="544"/>
                      <a:pt x="999" y="544"/>
                    </a:cubicBezTo>
                    <a:cubicBezTo>
                      <a:pt x="999" y="532"/>
                      <a:pt x="999" y="532"/>
                      <a:pt x="999" y="532"/>
                    </a:cubicBezTo>
                    <a:cubicBezTo>
                      <a:pt x="999" y="85"/>
                      <a:pt x="999" y="85"/>
                      <a:pt x="999" y="85"/>
                    </a:cubicBezTo>
                    <a:cubicBezTo>
                      <a:pt x="999" y="38"/>
                      <a:pt x="961" y="0"/>
                      <a:pt x="914" y="0"/>
                    </a:cubicBezTo>
                    <a:close/>
                    <a:moveTo>
                      <a:pt x="953" y="703"/>
                    </a:move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65"/>
                      <a:pt x="953" y="565"/>
                      <a:pt x="953" y="565"/>
                    </a:cubicBezTo>
                    <a:cubicBezTo>
                      <a:pt x="953" y="574"/>
                      <a:pt x="953" y="574"/>
                      <a:pt x="953" y="574"/>
                    </a:cubicBezTo>
                    <a:cubicBezTo>
                      <a:pt x="953" y="615"/>
                      <a:pt x="953" y="615"/>
                      <a:pt x="953" y="615"/>
                    </a:cubicBezTo>
                    <a:cubicBezTo>
                      <a:pt x="953" y="621"/>
                      <a:pt x="953" y="621"/>
                      <a:pt x="953" y="621"/>
                    </a:cubicBezTo>
                    <a:cubicBezTo>
                      <a:pt x="953" y="623"/>
                      <a:pt x="953" y="623"/>
                      <a:pt x="953" y="623"/>
                    </a:cubicBezTo>
                    <a:cubicBezTo>
                      <a:pt x="953" y="670"/>
                      <a:pt x="953" y="670"/>
                      <a:pt x="953" y="670"/>
                    </a:cubicBezTo>
                    <a:lnTo>
                      <a:pt x="953" y="70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3" name="Google Shape;3003;p272"/>
              <p:cNvSpPr/>
              <p:nvPr/>
            </p:nvSpPr>
            <p:spPr>
              <a:xfrm>
                <a:off x="2651" y="602"/>
                <a:ext cx="1200" cy="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4" name="Google Shape;3004;p272"/>
              <p:cNvSpPr/>
              <p:nvPr/>
            </p:nvSpPr>
            <p:spPr>
              <a:xfrm>
                <a:off x="2610" y="1167"/>
                <a:ext cx="993" cy="1282"/>
              </a:xfrm>
              <a:custGeom>
                <a:rect b="b" l="l" r="r" t="t"/>
                <a:pathLst>
                  <a:path extrusionOk="0" h="379" w="292">
                    <a:moveTo>
                      <a:pt x="0" y="226"/>
                    </a:moveTo>
                    <a:cubicBezTo>
                      <a:pt x="90" y="379"/>
                      <a:pt x="90" y="379"/>
                      <a:pt x="90" y="379"/>
                    </a:cubicBezTo>
                    <a:cubicBezTo>
                      <a:pt x="177" y="225"/>
                      <a:pt x="177" y="225"/>
                      <a:pt x="177" y="225"/>
                    </a:cubicBezTo>
                    <a:cubicBezTo>
                      <a:pt x="132" y="225"/>
                      <a:pt x="132" y="225"/>
                      <a:pt x="132" y="225"/>
                    </a:cubicBezTo>
                    <a:cubicBezTo>
                      <a:pt x="113" y="141"/>
                      <a:pt x="181" y="33"/>
                      <a:pt x="292" y="19"/>
                    </a:cubicBezTo>
                    <a:cubicBezTo>
                      <a:pt x="183" y="0"/>
                      <a:pt x="55" y="91"/>
                      <a:pt x="42" y="226"/>
                    </a:cubicBezTo>
                    <a:lnTo>
                      <a:pt x="0" y="226"/>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5" name="Google Shape;3005;p272"/>
              <p:cNvSpPr/>
              <p:nvPr/>
            </p:nvSpPr>
            <p:spPr>
              <a:xfrm>
                <a:off x="3341" y="1563"/>
                <a:ext cx="960" cy="951"/>
              </a:xfrm>
              <a:custGeom>
                <a:rect b="b" l="l" r="r" t="t"/>
                <a:pathLst>
                  <a:path extrusionOk="0" h="281" w="282">
                    <a:moveTo>
                      <a:pt x="266" y="74"/>
                    </a:moveTo>
                    <a:cubicBezTo>
                      <a:pt x="262" y="66"/>
                      <a:pt x="257" y="58"/>
                      <a:pt x="251" y="51"/>
                    </a:cubicBezTo>
                    <a:cubicBezTo>
                      <a:pt x="236" y="55"/>
                      <a:pt x="227" y="57"/>
                      <a:pt x="214" y="65"/>
                    </a:cubicBezTo>
                    <a:cubicBezTo>
                      <a:pt x="207" y="59"/>
                      <a:pt x="201" y="54"/>
                      <a:pt x="193" y="50"/>
                    </a:cubicBezTo>
                    <a:cubicBezTo>
                      <a:pt x="197" y="34"/>
                      <a:pt x="195" y="24"/>
                      <a:pt x="195" y="9"/>
                    </a:cubicBezTo>
                    <a:cubicBezTo>
                      <a:pt x="186" y="5"/>
                      <a:pt x="177" y="2"/>
                      <a:pt x="168" y="0"/>
                    </a:cubicBezTo>
                    <a:cubicBezTo>
                      <a:pt x="160" y="13"/>
                      <a:pt x="154" y="21"/>
                      <a:pt x="149" y="36"/>
                    </a:cubicBezTo>
                    <a:cubicBezTo>
                      <a:pt x="141" y="35"/>
                      <a:pt x="132" y="35"/>
                      <a:pt x="123" y="37"/>
                    </a:cubicBezTo>
                    <a:cubicBezTo>
                      <a:pt x="116" y="23"/>
                      <a:pt x="109" y="16"/>
                      <a:pt x="98" y="4"/>
                    </a:cubicBezTo>
                    <a:cubicBezTo>
                      <a:pt x="89" y="7"/>
                      <a:pt x="80" y="11"/>
                      <a:pt x="72" y="15"/>
                    </a:cubicBezTo>
                    <a:cubicBezTo>
                      <a:pt x="75" y="30"/>
                      <a:pt x="75" y="40"/>
                      <a:pt x="81" y="54"/>
                    </a:cubicBezTo>
                    <a:cubicBezTo>
                      <a:pt x="73" y="59"/>
                      <a:pt x="67" y="65"/>
                      <a:pt x="61" y="72"/>
                    </a:cubicBezTo>
                    <a:cubicBezTo>
                      <a:pt x="47" y="66"/>
                      <a:pt x="37" y="65"/>
                      <a:pt x="21" y="63"/>
                    </a:cubicBezTo>
                    <a:cubicBezTo>
                      <a:pt x="16" y="71"/>
                      <a:pt x="12" y="80"/>
                      <a:pt x="9" y="88"/>
                    </a:cubicBezTo>
                    <a:cubicBezTo>
                      <a:pt x="20" y="98"/>
                      <a:pt x="26" y="105"/>
                      <a:pt x="40" y="113"/>
                    </a:cubicBezTo>
                    <a:cubicBezTo>
                      <a:pt x="38" y="121"/>
                      <a:pt x="37" y="130"/>
                      <a:pt x="37" y="138"/>
                    </a:cubicBezTo>
                    <a:cubicBezTo>
                      <a:pt x="22" y="143"/>
                      <a:pt x="14" y="149"/>
                      <a:pt x="0" y="158"/>
                    </a:cubicBezTo>
                    <a:cubicBezTo>
                      <a:pt x="2" y="167"/>
                      <a:pt x="4" y="176"/>
                      <a:pt x="7" y="185"/>
                    </a:cubicBezTo>
                    <a:cubicBezTo>
                      <a:pt x="22" y="185"/>
                      <a:pt x="31" y="186"/>
                      <a:pt x="47" y="184"/>
                    </a:cubicBezTo>
                    <a:cubicBezTo>
                      <a:pt x="48" y="187"/>
                      <a:pt x="50" y="190"/>
                      <a:pt x="52" y="194"/>
                    </a:cubicBezTo>
                    <a:cubicBezTo>
                      <a:pt x="55" y="198"/>
                      <a:pt x="57" y="202"/>
                      <a:pt x="60" y="205"/>
                    </a:cubicBezTo>
                    <a:cubicBezTo>
                      <a:pt x="52" y="219"/>
                      <a:pt x="50" y="229"/>
                      <a:pt x="45" y="244"/>
                    </a:cubicBezTo>
                    <a:cubicBezTo>
                      <a:pt x="52" y="250"/>
                      <a:pt x="59" y="255"/>
                      <a:pt x="67" y="260"/>
                    </a:cubicBezTo>
                    <a:cubicBezTo>
                      <a:pt x="79" y="251"/>
                      <a:pt x="87" y="246"/>
                      <a:pt x="97" y="234"/>
                    </a:cubicBezTo>
                    <a:cubicBezTo>
                      <a:pt x="105" y="237"/>
                      <a:pt x="113" y="240"/>
                      <a:pt x="122" y="241"/>
                    </a:cubicBezTo>
                    <a:cubicBezTo>
                      <a:pt x="124" y="257"/>
                      <a:pt x="129" y="266"/>
                      <a:pt x="134" y="281"/>
                    </a:cubicBezTo>
                    <a:cubicBezTo>
                      <a:pt x="144" y="281"/>
                      <a:pt x="153" y="280"/>
                      <a:pt x="162" y="279"/>
                    </a:cubicBezTo>
                    <a:cubicBezTo>
                      <a:pt x="165" y="264"/>
                      <a:pt x="168" y="255"/>
                      <a:pt x="168" y="239"/>
                    </a:cubicBezTo>
                    <a:cubicBezTo>
                      <a:pt x="176" y="237"/>
                      <a:pt x="184" y="234"/>
                      <a:pt x="192" y="230"/>
                    </a:cubicBezTo>
                    <a:cubicBezTo>
                      <a:pt x="203" y="240"/>
                      <a:pt x="213" y="244"/>
                      <a:pt x="227" y="251"/>
                    </a:cubicBezTo>
                    <a:cubicBezTo>
                      <a:pt x="234" y="246"/>
                      <a:pt x="241" y="239"/>
                      <a:pt x="247" y="232"/>
                    </a:cubicBezTo>
                    <a:cubicBezTo>
                      <a:pt x="240" y="219"/>
                      <a:pt x="236" y="210"/>
                      <a:pt x="226" y="198"/>
                    </a:cubicBezTo>
                    <a:cubicBezTo>
                      <a:pt x="231" y="191"/>
                      <a:pt x="235" y="184"/>
                      <a:pt x="238" y="175"/>
                    </a:cubicBezTo>
                    <a:cubicBezTo>
                      <a:pt x="254" y="176"/>
                      <a:pt x="263" y="173"/>
                      <a:pt x="279" y="170"/>
                    </a:cubicBezTo>
                    <a:cubicBezTo>
                      <a:pt x="281" y="161"/>
                      <a:pt x="282" y="151"/>
                      <a:pt x="282" y="142"/>
                    </a:cubicBezTo>
                    <a:cubicBezTo>
                      <a:pt x="268" y="137"/>
                      <a:pt x="259" y="132"/>
                      <a:pt x="244" y="130"/>
                    </a:cubicBezTo>
                    <a:cubicBezTo>
                      <a:pt x="243" y="121"/>
                      <a:pt x="241" y="113"/>
                      <a:pt x="238" y="104"/>
                    </a:cubicBezTo>
                    <a:cubicBezTo>
                      <a:pt x="251" y="95"/>
                      <a:pt x="256" y="86"/>
                      <a:pt x="266" y="74"/>
                    </a:cubicBezTo>
                    <a:close/>
                    <a:moveTo>
                      <a:pt x="170" y="120"/>
                    </a:moveTo>
                    <a:cubicBezTo>
                      <a:pt x="179" y="135"/>
                      <a:pt x="174" y="156"/>
                      <a:pt x="159" y="166"/>
                    </a:cubicBezTo>
                    <a:cubicBezTo>
                      <a:pt x="143" y="176"/>
                      <a:pt x="122" y="171"/>
                      <a:pt x="112" y="155"/>
                    </a:cubicBezTo>
                    <a:cubicBezTo>
                      <a:pt x="103" y="139"/>
                      <a:pt x="108" y="118"/>
                      <a:pt x="123" y="109"/>
                    </a:cubicBezTo>
                    <a:cubicBezTo>
                      <a:pt x="139" y="99"/>
                      <a:pt x="160" y="104"/>
                      <a:pt x="170" y="12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6" name="Google Shape;3006;p272"/>
              <p:cNvSpPr/>
              <p:nvPr/>
            </p:nvSpPr>
            <p:spPr>
              <a:xfrm>
                <a:off x="4083" y="1637"/>
                <a:ext cx="998" cy="1282"/>
              </a:xfrm>
              <a:custGeom>
                <a:rect b="b" l="l" r="r" t="t"/>
                <a:pathLst>
                  <a:path extrusionOk="0" h="379" w="293">
                    <a:moveTo>
                      <a:pt x="293" y="153"/>
                    </a:moveTo>
                    <a:cubicBezTo>
                      <a:pt x="203" y="0"/>
                      <a:pt x="203" y="0"/>
                      <a:pt x="203" y="0"/>
                    </a:cubicBezTo>
                    <a:cubicBezTo>
                      <a:pt x="115" y="154"/>
                      <a:pt x="115" y="154"/>
                      <a:pt x="115" y="154"/>
                    </a:cubicBezTo>
                    <a:cubicBezTo>
                      <a:pt x="160" y="154"/>
                      <a:pt x="160" y="154"/>
                      <a:pt x="160" y="154"/>
                    </a:cubicBezTo>
                    <a:cubicBezTo>
                      <a:pt x="179" y="238"/>
                      <a:pt x="112" y="346"/>
                      <a:pt x="0" y="360"/>
                    </a:cubicBezTo>
                    <a:cubicBezTo>
                      <a:pt x="109" y="379"/>
                      <a:pt x="238" y="288"/>
                      <a:pt x="250" y="153"/>
                    </a:cubicBezTo>
                    <a:lnTo>
                      <a:pt x="293" y="15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3007" name="Google Shape;3007;p272"/>
            <p:cNvGrpSpPr/>
            <p:nvPr/>
          </p:nvGrpSpPr>
          <p:grpSpPr>
            <a:xfrm>
              <a:off x="6553773" y="3464681"/>
              <a:ext cx="827804" cy="1052023"/>
              <a:chOff x="2140" y="0"/>
              <a:chExt cx="3399" cy="4319"/>
            </a:xfrm>
          </p:grpSpPr>
          <p:sp>
            <p:nvSpPr>
              <p:cNvPr id="3008" name="Google Shape;3008;p272"/>
              <p:cNvSpPr/>
              <p:nvPr/>
            </p:nvSpPr>
            <p:spPr>
              <a:xfrm>
                <a:off x="2725" y="3011"/>
                <a:ext cx="456" cy="829"/>
              </a:xfrm>
              <a:custGeom>
                <a:rect b="b" l="l" r="r" t="t"/>
                <a:pathLst>
                  <a:path extrusionOk="0" h="245" w="134">
                    <a:moveTo>
                      <a:pt x="58" y="187"/>
                    </a:moveTo>
                    <a:cubicBezTo>
                      <a:pt x="58" y="130"/>
                      <a:pt x="58" y="130"/>
                      <a:pt x="58" y="130"/>
                    </a:cubicBezTo>
                    <a:cubicBezTo>
                      <a:pt x="40" y="125"/>
                      <a:pt x="27" y="117"/>
                      <a:pt x="18" y="107"/>
                    </a:cubicBezTo>
                    <a:cubicBezTo>
                      <a:pt x="10" y="97"/>
                      <a:pt x="6" y="84"/>
                      <a:pt x="6" y="69"/>
                    </a:cubicBezTo>
                    <a:cubicBezTo>
                      <a:pt x="6" y="54"/>
                      <a:pt x="11" y="42"/>
                      <a:pt x="20" y="32"/>
                    </a:cubicBezTo>
                    <a:cubicBezTo>
                      <a:pt x="29" y="21"/>
                      <a:pt x="42" y="16"/>
                      <a:pt x="58" y="14"/>
                    </a:cubicBezTo>
                    <a:cubicBezTo>
                      <a:pt x="58" y="0"/>
                      <a:pt x="58" y="0"/>
                      <a:pt x="58" y="0"/>
                    </a:cubicBezTo>
                    <a:cubicBezTo>
                      <a:pt x="78" y="0"/>
                      <a:pt x="78" y="0"/>
                      <a:pt x="78" y="0"/>
                    </a:cubicBezTo>
                    <a:cubicBezTo>
                      <a:pt x="78" y="14"/>
                      <a:pt x="78" y="14"/>
                      <a:pt x="78" y="14"/>
                    </a:cubicBezTo>
                    <a:cubicBezTo>
                      <a:pt x="92" y="16"/>
                      <a:pt x="104" y="21"/>
                      <a:pt x="112" y="29"/>
                    </a:cubicBezTo>
                    <a:cubicBezTo>
                      <a:pt x="121" y="37"/>
                      <a:pt x="126" y="48"/>
                      <a:pt x="129" y="62"/>
                    </a:cubicBezTo>
                    <a:cubicBezTo>
                      <a:pt x="94" y="66"/>
                      <a:pt x="94" y="66"/>
                      <a:pt x="94" y="66"/>
                    </a:cubicBezTo>
                    <a:cubicBezTo>
                      <a:pt x="92" y="55"/>
                      <a:pt x="86" y="48"/>
                      <a:pt x="78" y="44"/>
                    </a:cubicBezTo>
                    <a:cubicBezTo>
                      <a:pt x="78" y="98"/>
                      <a:pt x="78" y="98"/>
                      <a:pt x="78" y="98"/>
                    </a:cubicBezTo>
                    <a:cubicBezTo>
                      <a:pt x="99" y="104"/>
                      <a:pt x="114" y="111"/>
                      <a:pt x="122" y="121"/>
                    </a:cubicBezTo>
                    <a:cubicBezTo>
                      <a:pt x="130" y="130"/>
                      <a:pt x="134" y="142"/>
                      <a:pt x="134" y="157"/>
                    </a:cubicBezTo>
                    <a:cubicBezTo>
                      <a:pt x="134" y="174"/>
                      <a:pt x="129" y="188"/>
                      <a:pt x="119" y="199"/>
                    </a:cubicBezTo>
                    <a:cubicBezTo>
                      <a:pt x="109" y="210"/>
                      <a:pt x="95" y="217"/>
                      <a:pt x="78" y="220"/>
                    </a:cubicBezTo>
                    <a:cubicBezTo>
                      <a:pt x="78" y="245"/>
                      <a:pt x="78" y="245"/>
                      <a:pt x="78" y="245"/>
                    </a:cubicBezTo>
                    <a:cubicBezTo>
                      <a:pt x="58" y="245"/>
                      <a:pt x="58" y="245"/>
                      <a:pt x="58" y="245"/>
                    </a:cubicBezTo>
                    <a:cubicBezTo>
                      <a:pt x="58" y="220"/>
                      <a:pt x="58" y="220"/>
                      <a:pt x="58" y="220"/>
                    </a:cubicBezTo>
                    <a:cubicBezTo>
                      <a:pt x="42" y="218"/>
                      <a:pt x="29" y="213"/>
                      <a:pt x="19" y="203"/>
                    </a:cubicBezTo>
                    <a:cubicBezTo>
                      <a:pt x="9" y="193"/>
                      <a:pt x="3" y="179"/>
                      <a:pt x="0" y="161"/>
                    </a:cubicBezTo>
                    <a:cubicBezTo>
                      <a:pt x="36" y="157"/>
                      <a:pt x="36" y="157"/>
                      <a:pt x="36" y="157"/>
                    </a:cubicBezTo>
                    <a:cubicBezTo>
                      <a:pt x="38" y="164"/>
                      <a:pt x="40" y="171"/>
                      <a:pt x="44" y="176"/>
                    </a:cubicBezTo>
                    <a:cubicBezTo>
                      <a:pt x="48" y="181"/>
                      <a:pt x="53" y="185"/>
                      <a:pt x="58" y="187"/>
                    </a:cubicBezTo>
                    <a:close/>
                    <a:moveTo>
                      <a:pt x="58" y="44"/>
                    </a:moveTo>
                    <a:cubicBezTo>
                      <a:pt x="52" y="46"/>
                      <a:pt x="48" y="49"/>
                      <a:pt x="45" y="53"/>
                    </a:cubicBezTo>
                    <a:cubicBezTo>
                      <a:pt x="42" y="58"/>
                      <a:pt x="40" y="62"/>
                      <a:pt x="40" y="68"/>
                    </a:cubicBezTo>
                    <a:cubicBezTo>
                      <a:pt x="40" y="72"/>
                      <a:pt x="42" y="77"/>
                      <a:pt x="44" y="81"/>
                    </a:cubicBezTo>
                    <a:cubicBezTo>
                      <a:pt x="47" y="85"/>
                      <a:pt x="52" y="89"/>
                      <a:pt x="58" y="91"/>
                    </a:cubicBezTo>
                    <a:lnTo>
                      <a:pt x="58" y="44"/>
                    </a:lnTo>
                    <a:close/>
                    <a:moveTo>
                      <a:pt x="78" y="189"/>
                    </a:moveTo>
                    <a:cubicBezTo>
                      <a:pt x="84" y="188"/>
                      <a:pt x="90" y="185"/>
                      <a:pt x="94" y="180"/>
                    </a:cubicBezTo>
                    <a:cubicBezTo>
                      <a:pt x="99" y="175"/>
                      <a:pt x="101" y="169"/>
                      <a:pt x="101" y="162"/>
                    </a:cubicBezTo>
                    <a:cubicBezTo>
                      <a:pt x="101" y="156"/>
                      <a:pt x="99" y="151"/>
                      <a:pt x="95" y="146"/>
                    </a:cubicBezTo>
                    <a:cubicBezTo>
                      <a:pt x="92" y="142"/>
                      <a:pt x="86" y="138"/>
                      <a:pt x="78" y="136"/>
                    </a:cubicBezTo>
                    <a:lnTo>
                      <a:pt x="78" y="189"/>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09" name="Google Shape;3009;p272"/>
              <p:cNvSpPr/>
              <p:nvPr/>
            </p:nvSpPr>
            <p:spPr>
              <a:xfrm>
                <a:off x="2651" y="602"/>
                <a:ext cx="1200" cy="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0" name="Google Shape;3010;p272"/>
              <p:cNvSpPr/>
              <p:nvPr/>
            </p:nvSpPr>
            <p:spPr>
              <a:xfrm>
                <a:off x="3304" y="3704"/>
                <a:ext cx="157" cy="136"/>
              </a:xfrm>
              <a:custGeom>
                <a:rect b="b" l="l" r="r" t="t"/>
                <a:pathLst>
                  <a:path extrusionOk="0" h="136" w="157">
                    <a:moveTo>
                      <a:pt x="0" y="136"/>
                    </a:moveTo>
                    <a:lnTo>
                      <a:pt x="157" y="85"/>
                    </a:lnTo>
                    <a:lnTo>
                      <a:pt x="95" y="0"/>
                    </a:lnTo>
                    <a:lnTo>
                      <a:pt x="0" y="136"/>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1" name="Google Shape;3011;p272"/>
              <p:cNvSpPr/>
              <p:nvPr/>
            </p:nvSpPr>
            <p:spPr>
              <a:xfrm>
                <a:off x="3416" y="2480"/>
                <a:ext cx="1685" cy="1299"/>
              </a:xfrm>
              <a:custGeom>
                <a:rect b="b" l="l" r="r" t="t"/>
                <a:pathLst>
                  <a:path extrusionOk="0" h="384" w="495">
                    <a:moveTo>
                      <a:pt x="481" y="25"/>
                    </a:moveTo>
                    <a:cubicBezTo>
                      <a:pt x="468" y="6"/>
                      <a:pt x="445" y="0"/>
                      <a:pt x="431" y="11"/>
                    </a:cubicBezTo>
                    <a:cubicBezTo>
                      <a:pt x="46" y="293"/>
                      <a:pt x="46" y="293"/>
                      <a:pt x="46" y="293"/>
                    </a:cubicBezTo>
                    <a:cubicBezTo>
                      <a:pt x="0" y="358"/>
                      <a:pt x="0" y="358"/>
                      <a:pt x="0" y="358"/>
                    </a:cubicBezTo>
                    <a:cubicBezTo>
                      <a:pt x="18" y="384"/>
                      <a:pt x="18" y="384"/>
                      <a:pt x="18" y="384"/>
                    </a:cubicBezTo>
                    <a:cubicBezTo>
                      <a:pt x="95" y="359"/>
                      <a:pt x="95" y="359"/>
                      <a:pt x="95" y="359"/>
                    </a:cubicBezTo>
                    <a:cubicBezTo>
                      <a:pt x="479" y="77"/>
                      <a:pt x="479" y="77"/>
                      <a:pt x="479" y="77"/>
                    </a:cubicBezTo>
                    <a:cubicBezTo>
                      <a:pt x="494" y="67"/>
                      <a:pt x="495" y="43"/>
                      <a:pt x="481" y="25"/>
                    </a:cubicBezTo>
                    <a:close/>
                    <a:moveTo>
                      <a:pt x="71" y="300"/>
                    </a:moveTo>
                    <a:cubicBezTo>
                      <a:pt x="352" y="93"/>
                      <a:pt x="352" y="93"/>
                      <a:pt x="352" y="93"/>
                    </a:cubicBezTo>
                    <a:cubicBezTo>
                      <a:pt x="358" y="100"/>
                      <a:pt x="358" y="100"/>
                      <a:pt x="358" y="100"/>
                    </a:cubicBezTo>
                    <a:cubicBezTo>
                      <a:pt x="76" y="307"/>
                      <a:pt x="76" y="307"/>
                      <a:pt x="76" y="307"/>
                    </a:cubicBezTo>
                    <a:lnTo>
                      <a:pt x="71" y="300"/>
                    </a:lnTo>
                    <a:close/>
                    <a:moveTo>
                      <a:pt x="96" y="334"/>
                    </a:moveTo>
                    <a:cubicBezTo>
                      <a:pt x="91" y="327"/>
                      <a:pt x="91" y="327"/>
                      <a:pt x="91" y="327"/>
                    </a:cubicBezTo>
                    <a:cubicBezTo>
                      <a:pt x="372" y="120"/>
                      <a:pt x="372" y="120"/>
                      <a:pt x="372" y="120"/>
                    </a:cubicBezTo>
                    <a:cubicBezTo>
                      <a:pt x="377" y="127"/>
                      <a:pt x="377" y="127"/>
                      <a:pt x="377" y="127"/>
                    </a:cubicBezTo>
                    <a:lnTo>
                      <a:pt x="96" y="334"/>
                    </a:lnTo>
                    <a:close/>
                    <a:moveTo>
                      <a:pt x="399" y="127"/>
                    </a:moveTo>
                    <a:cubicBezTo>
                      <a:pt x="359" y="73"/>
                      <a:pt x="359" y="73"/>
                      <a:pt x="359" y="73"/>
                    </a:cubicBezTo>
                    <a:cubicBezTo>
                      <a:pt x="366" y="67"/>
                      <a:pt x="366" y="67"/>
                      <a:pt x="366" y="67"/>
                    </a:cubicBezTo>
                    <a:cubicBezTo>
                      <a:pt x="406" y="122"/>
                      <a:pt x="406" y="122"/>
                      <a:pt x="406" y="122"/>
                    </a:cubicBezTo>
                    <a:lnTo>
                      <a:pt x="399" y="127"/>
                    </a:lnTo>
                    <a:close/>
                    <a:moveTo>
                      <a:pt x="416" y="115"/>
                    </a:moveTo>
                    <a:cubicBezTo>
                      <a:pt x="376" y="60"/>
                      <a:pt x="376" y="60"/>
                      <a:pt x="376" y="60"/>
                    </a:cubicBezTo>
                    <a:cubicBezTo>
                      <a:pt x="383" y="55"/>
                      <a:pt x="383" y="55"/>
                      <a:pt x="383" y="55"/>
                    </a:cubicBezTo>
                    <a:cubicBezTo>
                      <a:pt x="423" y="110"/>
                      <a:pt x="423" y="110"/>
                      <a:pt x="423" y="110"/>
                    </a:cubicBezTo>
                    <a:lnTo>
                      <a:pt x="416" y="115"/>
                    </a:lnTo>
                    <a:close/>
                    <a:moveTo>
                      <a:pt x="432" y="103"/>
                    </a:moveTo>
                    <a:cubicBezTo>
                      <a:pt x="392" y="48"/>
                      <a:pt x="392" y="48"/>
                      <a:pt x="392" y="48"/>
                    </a:cubicBezTo>
                    <a:cubicBezTo>
                      <a:pt x="399" y="43"/>
                      <a:pt x="399" y="43"/>
                      <a:pt x="399" y="43"/>
                    </a:cubicBezTo>
                    <a:cubicBezTo>
                      <a:pt x="439" y="97"/>
                      <a:pt x="439" y="97"/>
                      <a:pt x="439" y="97"/>
                    </a:cubicBezTo>
                    <a:lnTo>
                      <a:pt x="432" y="10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2" name="Google Shape;3012;p272"/>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3" name="Google Shape;3013;p272"/>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grpSp>
          <p:nvGrpSpPr>
            <p:cNvPr id="3014" name="Google Shape;3014;p272"/>
            <p:cNvGrpSpPr/>
            <p:nvPr/>
          </p:nvGrpSpPr>
          <p:grpSpPr>
            <a:xfrm>
              <a:off x="7791637" y="3455158"/>
              <a:ext cx="827804" cy="1052021"/>
              <a:chOff x="2140" y="0"/>
              <a:chExt cx="3399" cy="4319"/>
            </a:xfrm>
          </p:grpSpPr>
          <p:sp>
            <p:nvSpPr>
              <p:cNvPr id="3015" name="Google Shape;3015;p272"/>
              <p:cNvSpPr/>
              <p:nvPr/>
            </p:nvSpPr>
            <p:spPr>
              <a:xfrm>
                <a:off x="2651" y="602"/>
                <a:ext cx="1200" cy="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6" name="Google Shape;3016;p272"/>
              <p:cNvSpPr/>
              <p:nvPr/>
            </p:nvSpPr>
            <p:spPr>
              <a:xfrm>
                <a:off x="2651" y="1120"/>
                <a:ext cx="2351" cy="1072"/>
              </a:xfrm>
              <a:custGeom>
                <a:rect b="b" l="l" r="r" t="t"/>
                <a:pathLst>
                  <a:path extrusionOk="0" h="1072" w="2351">
                    <a:moveTo>
                      <a:pt x="2239" y="0"/>
                    </a:moveTo>
                    <a:lnTo>
                      <a:pt x="1735" y="0"/>
                    </a:lnTo>
                    <a:lnTo>
                      <a:pt x="1623" y="0"/>
                    </a:lnTo>
                    <a:lnTo>
                      <a:pt x="112" y="0"/>
                    </a:lnTo>
                    <a:lnTo>
                      <a:pt x="0" y="0"/>
                    </a:lnTo>
                    <a:lnTo>
                      <a:pt x="0" y="111"/>
                    </a:lnTo>
                    <a:lnTo>
                      <a:pt x="0" y="321"/>
                    </a:lnTo>
                    <a:lnTo>
                      <a:pt x="0" y="433"/>
                    </a:lnTo>
                    <a:lnTo>
                      <a:pt x="0" y="643"/>
                    </a:lnTo>
                    <a:lnTo>
                      <a:pt x="0" y="751"/>
                    </a:lnTo>
                    <a:lnTo>
                      <a:pt x="0" y="961"/>
                    </a:lnTo>
                    <a:lnTo>
                      <a:pt x="0" y="1072"/>
                    </a:lnTo>
                    <a:lnTo>
                      <a:pt x="112" y="1072"/>
                    </a:lnTo>
                    <a:lnTo>
                      <a:pt x="1623" y="1072"/>
                    </a:lnTo>
                    <a:lnTo>
                      <a:pt x="1735" y="1072"/>
                    </a:lnTo>
                    <a:lnTo>
                      <a:pt x="2239" y="1072"/>
                    </a:lnTo>
                    <a:lnTo>
                      <a:pt x="2351" y="1072"/>
                    </a:lnTo>
                    <a:lnTo>
                      <a:pt x="2351" y="961"/>
                    </a:lnTo>
                    <a:lnTo>
                      <a:pt x="2351" y="751"/>
                    </a:lnTo>
                    <a:lnTo>
                      <a:pt x="2351" y="643"/>
                    </a:lnTo>
                    <a:lnTo>
                      <a:pt x="2351" y="433"/>
                    </a:lnTo>
                    <a:lnTo>
                      <a:pt x="2351" y="321"/>
                    </a:lnTo>
                    <a:lnTo>
                      <a:pt x="2351" y="111"/>
                    </a:lnTo>
                    <a:lnTo>
                      <a:pt x="2351" y="0"/>
                    </a:lnTo>
                    <a:lnTo>
                      <a:pt x="2239" y="0"/>
                    </a:lnTo>
                    <a:close/>
                    <a:moveTo>
                      <a:pt x="1623" y="961"/>
                    </a:moveTo>
                    <a:lnTo>
                      <a:pt x="112" y="961"/>
                    </a:lnTo>
                    <a:lnTo>
                      <a:pt x="112" y="751"/>
                    </a:lnTo>
                    <a:lnTo>
                      <a:pt x="1623" y="751"/>
                    </a:lnTo>
                    <a:lnTo>
                      <a:pt x="1623" y="961"/>
                    </a:lnTo>
                    <a:close/>
                    <a:moveTo>
                      <a:pt x="1623" y="643"/>
                    </a:moveTo>
                    <a:lnTo>
                      <a:pt x="112" y="643"/>
                    </a:lnTo>
                    <a:lnTo>
                      <a:pt x="112" y="433"/>
                    </a:lnTo>
                    <a:lnTo>
                      <a:pt x="1623" y="433"/>
                    </a:lnTo>
                    <a:lnTo>
                      <a:pt x="1623" y="643"/>
                    </a:lnTo>
                    <a:close/>
                    <a:moveTo>
                      <a:pt x="1623" y="321"/>
                    </a:moveTo>
                    <a:lnTo>
                      <a:pt x="112" y="321"/>
                    </a:lnTo>
                    <a:lnTo>
                      <a:pt x="112" y="111"/>
                    </a:lnTo>
                    <a:lnTo>
                      <a:pt x="1623" y="111"/>
                    </a:lnTo>
                    <a:lnTo>
                      <a:pt x="1623" y="321"/>
                    </a:lnTo>
                    <a:close/>
                    <a:moveTo>
                      <a:pt x="1735" y="111"/>
                    </a:moveTo>
                    <a:lnTo>
                      <a:pt x="2239" y="111"/>
                    </a:lnTo>
                    <a:lnTo>
                      <a:pt x="2239" y="321"/>
                    </a:lnTo>
                    <a:lnTo>
                      <a:pt x="1735" y="321"/>
                    </a:lnTo>
                    <a:lnTo>
                      <a:pt x="1735" y="111"/>
                    </a:lnTo>
                    <a:close/>
                    <a:moveTo>
                      <a:pt x="1735" y="433"/>
                    </a:moveTo>
                    <a:lnTo>
                      <a:pt x="2239" y="433"/>
                    </a:lnTo>
                    <a:lnTo>
                      <a:pt x="2239" y="643"/>
                    </a:lnTo>
                    <a:lnTo>
                      <a:pt x="1735" y="643"/>
                    </a:lnTo>
                    <a:lnTo>
                      <a:pt x="1735" y="433"/>
                    </a:lnTo>
                    <a:close/>
                    <a:moveTo>
                      <a:pt x="1735" y="961"/>
                    </a:moveTo>
                    <a:lnTo>
                      <a:pt x="1735" y="751"/>
                    </a:lnTo>
                    <a:lnTo>
                      <a:pt x="2239" y="751"/>
                    </a:lnTo>
                    <a:lnTo>
                      <a:pt x="2239" y="961"/>
                    </a:lnTo>
                    <a:lnTo>
                      <a:pt x="1735" y="961"/>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7" name="Google Shape;3017;p272"/>
              <p:cNvSpPr/>
              <p:nvPr/>
            </p:nvSpPr>
            <p:spPr>
              <a:xfrm>
                <a:off x="2140" y="0"/>
                <a:ext cx="3399" cy="4319"/>
              </a:xfrm>
              <a:custGeom>
                <a:rect b="b" l="l" r="r" t="t"/>
                <a:pathLst>
                  <a:path extrusionOk="0" h="1277" w="999">
                    <a:moveTo>
                      <a:pt x="914" y="0"/>
                    </a:moveTo>
                    <a:cubicBezTo>
                      <a:pt x="85" y="0"/>
                      <a:pt x="85" y="0"/>
                      <a:pt x="85" y="0"/>
                    </a:cubicBezTo>
                    <a:cubicBezTo>
                      <a:pt x="38" y="0"/>
                      <a:pt x="0" y="38"/>
                      <a:pt x="0" y="85"/>
                    </a:cubicBez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81"/>
                      <a:pt x="999" y="881"/>
                      <a:pt x="999" y="881"/>
                    </a:cubicBezTo>
                    <a:cubicBezTo>
                      <a:pt x="999" y="841"/>
                      <a:pt x="999" y="841"/>
                      <a:pt x="999" y="841"/>
                    </a:cubicBezTo>
                    <a:cubicBezTo>
                      <a:pt x="999" y="820"/>
                      <a:pt x="999" y="820"/>
                      <a:pt x="999" y="820"/>
                    </a:cubicBezTo>
                    <a:cubicBezTo>
                      <a:pt x="999" y="584"/>
                      <a:pt x="999" y="584"/>
                      <a:pt x="999" y="584"/>
                    </a:cubicBezTo>
                    <a:cubicBezTo>
                      <a:pt x="999" y="555"/>
                      <a:pt x="999" y="555"/>
                      <a:pt x="999" y="555"/>
                    </a:cubicBezTo>
                    <a:cubicBezTo>
                      <a:pt x="999" y="542"/>
                      <a:pt x="999" y="542"/>
                      <a:pt x="999" y="542"/>
                    </a:cubicBezTo>
                    <a:cubicBezTo>
                      <a:pt x="999" y="85"/>
                      <a:pt x="999" y="85"/>
                      <a:pt x="999" y="85"/>
                    </a:cubicBezTo>
                    <a:cubicBezTo>
                      <a:pt x="999" y="38"/>
                      <a:pt x="961" y="0"/>
                      <a:pt x="914" y="0"/>
                    </a:cubicBezTo>
                    <a:close/>
                    <a:moveTo>
                      <a:pt x="953" y="867"/>
                    </a:moveTo>
                    <a:cubicBezTo>
                      <a:pt x="953" y="1002"/>
                      <a:pt x="953" y="1002"/>
                      <a:pt x="953" y="1002"/>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ubicBezTo>
                      <a:pt x="914" y="46"/>
                      <a:pt x="914" y="46"/>
                      <a:pt x="914" y="46"/>
                    </a:cubicBezTo>
                    <a:cubicBezTo>
                      <a:pt x="936" y="46"/>
                      <a:pt x="953" y="63"/>
                      <a:pt x="953" y="85"/>
                    </a:cubicBezTo>
                    <a:cubicBezTo>
                      <a:pt x="953" y="576"/>
                      <a:pt x="953" y="576"/>
                      <a:pt x="953" y="576"/>
                    </a:cubicBezTo>
                    <a:cubicBezTo>
                      <a:pt x="953" y="585"/>
                      <a:pt x="953" y="585"/>
                      <a:pt x="953" y="585"/>
                    </a:cubicBezTo>
                    <a:cubicBezTo>
                      <a:pt x="953" y="852"/>
                      <a:pt x="953" y="852"/>
                      <a:pt x="953" y="852"/>
                    </a:cubicBezTo>
                    <a:cubicBezTo>
                      <a:pt x="953" y="853"/>
                      <a:pt x="953" y="853"/>
                      <a:pt x="953" y="853"/>
                    </a:cubicBezTo>
                    <a:lnTo>
                      <a:pt x="953" y="867"/>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8" name="Google Shape;3018;p272"/>
              <p:cNvSpPr/>
              <p:nvPr/>
            </p:nvSpPr>
            <p:spPr>
              <a:xfrm>
                <a:off x="2725" y="3011"/>
                <a:ext cx="456" cy="829"/>
              </a:xfrm>
              <a:custGeom>
                <a:rect b="b" l="l" r="r" t="t"/>
                <a:pathLst>
                  <a:path extrusionOk="0" h="245" w="134">
                    <a:moveTo>
                      <a:pt x="58" y="187"/>
                    </a:moveTo>
                    <a:cubicBezTo>
                      <a:pt x="58" y="130"/>
                      <a:pt x="58" y="130"/>
                      <a:pt x="58" y="130"/>
                    </a:cubicBezTo>
                    <a:cubicBezTo>
                      <a:pt x="40" y="125"/>
                      <a:pt x="27" y="117"/>
                      <a:pt x="18" y="107"/>
                    </a:cubicBezTo>
                    <a:cubicBezTo>
                      <a:pt x="10" y="97"/>
                      <a:pt x="6" y="84"/>
                      <a:pt x="6" y="69"/>
                    </a:cubicBezTo>
                    <a:cubicBezTo>
                      <a:pt x="6" y="54"/>
                      <a:pt x="11" y="42"/>
                      <a:pt x="20" y="32"/>
                    </a:cubicBezTo>
                    <a:cubicBezTo>
                      <a:pt x="29" y="21"/>
                      <a:pt x="42" y="16"/>
                      <a:pt x="58" y="14"/>
                    </a:cubicBezTo>
                    <a:cubicBezTo>
                      <a:pt x="58" y="0"/>
                      <a:pt x="58" y="0"/>
                      <a:pt x="58" y="0"/>
                    </a:cubicBezTo>
                    <a:cubicBezTo>
                      <a:pt x="78" y="0"/>
                      <a:pt x="78" y="0"/>
                      <a:pt x="78" y="0"/>
                    </a:cubicBezTo>
                    <a:cubicBezTo>
                      <a:pt x="78" y="14"/>
                      <a:pt x="78" y="14"/>
                      <a:pt x="78" y="14"/>
                    </a:cubicBezTo>
                    <a:cubicBezTo>
                      <a:pt x="92" y="16"/>
                      <a:pt x="104" y="21"/>
                      <a:pt x="112" y="29"/>
                    </a:cubicBezTo>
                    <a:cubicBezTo>
                      <a:pt x="121" y="37"/>
                      <a:pt x="126" y="48"/>
                      <a:pt x="129" y="62"/>
                    </a:cubicBezTo>
                    <a:cubicBezTo>
                      <a:pt x="94" y="66"/>
                      <a:pt x="94" y="66"/>
                      <a:pt x="94" y="66"/>
                    </a:cubicBezTo>
                    <a:cubicBezTo>
                      <a:pt x="92" y="55"/>
                      <a:pt x="86" y="48"/>
                      <a:pt x="78" y="44"/>
                    </a:cubicBezTo>
                    <a:cubicBezTo>
                      <a:pt x="78" y="98"/>
                      <a:pt x="78" y="98"/>
                      <a:pt x="78" y="98"/>
                    </a:cubicBezTo>
                    <a:cubicBezTo>
                      <a:pt x="99" y="104"/>
                      <a:pt x="114" y="111"/>
                      <a:pt x="122" y="121"/>
                    </a:cubicBezTo>
                    <a:cubicBezTo>
                      <a:pt x="130" y="130"/>
                      <a:pt x="134" y="142"/>
                      <a:pt x="134" y="157"/>
                    </a:cubicBezTo>
                    <a:cubicBezTo>
                      <a:pt x="134" y="174"/>
                      <a:pt x="129" y="188"/>
                      <a:pt x="119" y="199"/>
                    </a:cubicBezTo>
                    <a:cubicBezTo>
                      <a:pt x="109" y="210"/>
                      <a:pt x="95" y="217"/>
                      <a:pt x="78" y="220"/>
                    </a:cubicBezTo>
                    <a:cubicBezTo>
                      <a:pt x="78" y="245"/>
                      <a:pt x="78" y="245"/>
                      <a:pt x="78" y="245"/>
                    </a:cubicBezTo>
                    <a:cubicBezTo>
                      <a:pt x="58" y="245"/>
                      <a:pt x="58" y="245"/>
                      <a:pt x="58" y="245"/>
                    </a:cubicBezTo>
                    <a:cubicBezTo>
                      <a:pt x="58" y="220"/>
                      <a:pt x="58" y="220"/>
                      <a:pt x="58" y="220"/>
                    </a:cubicBezTo>
                    <a:cubicBezTo>
                      <a:pt x="42" y="218"/>
                      <a:pt x="29" y="213"/>
                      <a:pt x="19" y="203"/>
                    </a:cubicBezTo>
                    <a:cubicBezTo>
                      <a:pt x="9" y="193"/>
                      <a:pt x="3" y="179"/>
                      <a:pt x="0" y="161"/>
                    </a:cubicBezTo>
                    <a:cubicBezTo>
                      <a:pt x="36" y="157"/>
                      <a:pt x="36" y="157"/>
                      <a:pt x="36" y="157"/>
                    </a:cubicBezTo>
                    <a:cubicBezTo>
                      <a:pt x="38" y="164"/>
                      <a:pt x="40" y="171"/>
                      <a:pt x="44" y="176"/>
                    </a:cubicBezTo>
                    <a:cubicBezTo>
                      <a:pt x="48" y="181"/>
                      <a:pt x="53" y="185"/>
                      <a:pt x="58" y="187"/>
                    </a:cubicBezTo>
                    <a:close/>
                    <a:moveTo>
                      <a:pt x="58" y="44"/>
                    </a:moveTo>
                    <a:cubicBezTo>
                      <a:pt x="52" y="46"/>
                      <a:pt x="48" y="49"/>
                      <a:pt x="45" y="53"/>
                    </a:cubicBezTo>
                    <a:cubicBezTo>
                      <a:pt x="42" y="58"/>
                      <a:pt x="40" y="62"/>
                      <a:pt x="40" y="68"/>
                    </a:cubicBezTo>
                    <a:cubicBezTo>
                      <a:pt x="40" y="72"/>
                      <a:pt x="42" y="77"/>
                      <a:pt x="44" y="81"/>
                    </a:cubicBezTo>
                    <a:cubicBezTo>
                      <a:pt x="47" y="85"/>
                      <a:pt x="52" y="89"/>
                      <a:pt x="58" y="91"/>
                    </a:cubicBezTo>
                    <a:lnTo>
                      <a:pt x="58" y="44"/>
                    </a:lnTo>
                    <a:close/>
                    <a:moveTo>
                      <a:pt x="78" y="189"/>
                    </a:moveTo>
                    <a:cubicBezTo>
                      <a:pt x="84" y="188"/>
                      <a:pt x="90" y="185"/>
                      <a:pt x="94" y="180"/>
                    </a:cubicBezTo>
                    <a:cubicBezTo>
                      <a:pt x="99" y="175"/>
                      <a:pt x="101" y="169"/>
                      <a:pt x="101" y="162"/>
                    </a:cubicBezTo>
                    <a:cubicBezTo>
                      <a:pt x="101" y="156"/>
                      <a:pt x="99" y="151"/>
                      <a:pt x="95" y="146"/>
                    </a:cubicBezTo>
                    <a:cubicBezTo>
                      <a:pt x="92" y="142"/>
                      <a:pt x="86" y="138"/>
                      <a:pt x="78" y="136"/>
                    </a:cubicBezTo>
                    <a:lnTo>
                      <a:pt x="78" y="189"/>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19" name="Google Shape;3019;p272"/>
              <p:cNvSpPr/>
              <p:nvPr/>
            </p:nvSpPr>
            <p:spPr>
              <a:xfrm>
                <a:off x="3467" y="2466"/>
                <a:ext cx="1535" cy="1472"/>
              </a:xfrm>
              <a:custGeom>
                <a:rect b="b" l="l" r="r" t="t"/>
                <a:pathLst>
                  <a:path extrusionOk="0" h="435" w="451">
                    <a:moveTo>
                      <a:pt x="449" y="23"/>
                    </a:moveTo>
                    <a:cubicBezTo>
                      <a:pt x="385" y="68"/>
                      <a:pt x="326" y="126"/>
                      <a:pt x="271" y="194"/>
                    </a:cubicBezTo>
                    <a:cubicBezTo>
                      <a:pt x="271" y="194"/>
                      <a:pt x="271" y="194"/>
                      <a:pt x="271" y="194"/>
                    </a:cubicBezTo>
                    <a:cubicBezTo>
                      <a:pt x="217" y="263"/>
                      <a:pt x="178" y="331"/>
                      <a:pt x="153" y="398"/>
                    </a:cubicBezTo>
                    <a:cubicBezTo>
                      <a:pt x="153" y="398"/>
                      <a:pt x="153" y="398"/>
                      <a:pt x="153" y="398"/>
                    </a:cubicBezTo>
                    <a:cubicBezTo>
                      <a:pt x="138" y="408"/>
                      <a:pt x="138" y="408"/>
                      <a:pt x="138" y="408"/>
                    </a:cubicBezTo>
                    <a:cubicBezTo>
                      <a:pt x="126" y="416"/>
                      <a:pt x="115" y="424"/>
                      <a:pt x="106" y="432"/>
                    </a:cubicBezTo>
                    <a:cubicBezTo>
                      <a:pt x="103" y="435"/>
                      <a:pt x="103" y="435"/>
                      <a:pt x="103" y="435"/>
                    </a:cubicBezTo>
                    <a:cubicBezTo>
                      <a:pt x="102" y="431"/>
                      <a:pt x="102" y="431"/>
                      <a:pt x="102" y="431"/>
                    </a:cubicBezTo>
                    <a:cubicBezTo>
                      <a:pt x="101" y="423"/>
                      <a:pt x="96" y="411"/>
                      <a:pt x="89" y="393"/>
                    </a:cubicBezTo>
                    <a:cubicBezTo>
                      <a:pt x="82" y="375"/>
                      <a:pt x="82" y="375"/>
                      <a:pt x="82" y="375"/>
                    </a:cubicBezTo>
                    <a:cubicBezTo>
                      <a:pt x="66" y="334"/>
                      <a:pt x="52" y="306"/>
                      <a:pt x="41" y="290"/>
                    </a:cubicBezTo>
                    <a:cubicBezTo>
                      <a:pt x="30" y="275"/>
                      <a:pt x="18" y="266"/>
                      <a:pt x="6" y="265"/>
                    </a:cubicBezTo>
                    <a:cubicBezTo>
                      <a:pt x="0" y="265"/>
                      <a:pt x="0" y="265"/>
                      <a:pt x="0" y="265"/>
                    </a:cubicBezTo>
                    <a:cubicBezTo>
                      <a:pt x="4" y="261"/>
                      <a:pt x="4" y="261"/>
                      <a:pt x="4" y="261"/>
                    </a:cubicBezTo>
                    <a:cubicBezTo>
                      <a:pt x="22" y="244"/>
                      <a:pt x="39" y="236"/>
                      <a:pt x="52" y="236"/>
                    </a:cubicBezTo>
                    <a:cubicBezTo>
                      <a:pt x="72" y="236"/>
                      <a:pt x="92" y="260"/>
                      <a:pt x="114" y="311"/>
                    </a:cubicBezTo>
                    <a:cubicBezTo>
                      <a:pt x="124" y="332"/>
                      <a:pt x="124" y="332"/>
                      <a:pt x="124" y="332"/>
                    </a:cubicBezTo>
                    <a:cubicBezTo>
                      <a:pt x="162" y="265"/>
                      <a:pt x="209" y="202"/>
                      <a:pt x="262" y="145"/>
                    </a:cubicBezTo>
                    <a:cubicBezTo>
                      <a:pt x="317" y="86"/>
                      <a:pt x="376" y="38"/>
                      <a:pt x="437" y="2"/>
                    </a:cubicBezTo>
                    <a:cubicBezTo>
                      <a:pt x="439" y="0"/>
                      <a:pt x="439" y="0"/>
                      <a:pt x="439" y="0"/>
                    </a:cubicBezTo>
                    <a:cubicBezTo>
                      <a:pt x="451" y="22"/>
                      <a:pt x="451" y="22"/>
                      <a:pt x="451" y="22"/>
                    </a:cubicBezTo>
                    <a:lnTo>
                      <a:pt x="449" y="2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3020" name="Google Shape;3020;p272"/>
            <p:cNvSpPr txBox="1"/>
            <p:nvPr/>
          </p:nvSpPr>
          <p:spPr>
            <a:xfrm>
              <a:off x="8774870" y="4524035"/>
              <a:ext cx="1263600" cy="684000"/>
            </a:xfrm>
            <a:prstGeom prst="rect">
              <a:avLst/>
            </a:prstGeom>
            <a:noFill/>
            <a:ln>
              <a:noFill/>
            </a:ln>
          </p:spPr>
          <p:txBody>
            <a:bodyPr anchorCtr="0" anchor="ctr" bIns="0" lIns="121900" spcFirstLastPara="1" rIns="121900" wrap="square" tIns="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Depot Order</a:t>
              </a:r>
              <a:endParaRPr b="0" i="0" sz="1400" u="none" cap="none" strike="noStrike">
                <a:solidFill>
                  <a:srgbClr val="000000"/>
                </a:solidFill>
                <a:latin typeface="Arial"/>
                <a:ea typeface="Arial"/>
                <a:cs typeface="Arial"/>
                <a:sym typeface="Arial"/>
              </a:endParaRPr>
            </a:p>
          </p:txBody>
        </p:sp>
        <p:sp>
          <p:nvSpPr>
            <p:cNvPr id="3021" name="Google Shape;3021;p272"/>
            <p:cNvSpPr txBox="1"/>
            <p:nvPr/>
          </p:nvSpPr>
          <p:spPr>
            <a:xfrm>
              <a:off x="7528347" y="4524035"/>
              <a:ext cx="1263600" cy="684000"/>
            </a:xfrm>
            <a:prstGeom prst="rect">
              <a:avLst/>
            </a:prstGeom>
            <a:noFill/>
            <a:ln>
              <a:noFill/>
            </a:ln>
          </p:spPr>
          <p:txBody>
            <a:bodyPr anchorCtr="0" anchor="ctr" bIns="0" lIns="121900" spcFirstLastPara="1" rIns="121900" wrap="square" tIns="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Sales Order</a:t>
              </a:r>
              <a:endParaRPr b="0" i="0" sz="1400" u="none" cap="none" strike="noStrike">
                <a:solidFill>
                  <a:srgbClr val="000000"/>
                </a:solidFill>
                <a:latin typeface="Century Gothic"/>
                <a:ea typeface="Century Gothic"/>
                <a:cs typeface="Century Gothic"/>
                <a:sym typeface="Century Gothic"/>
              </a:endParaRPr>
            </a:p>
          </p:txBody>
        </p:sp>
        <p:sp>
          <p:nvSpPr>
            <p:cNvPr id="3022" name="Google Shape;3022;p272"/>
            <p:cNvSpPr txBox="1"/>
            <p:nvPr/>
          </p:nvSpPr>
          <p:spPr>
            <a:xfrm>
              <a:off x="6300874" y="4524035"/>
              <a:ext cx="1263600" cy="684000"/>
            </a:xfrm>
            <a:prstGeom prst="rect">
              <a:avLst/>
            </a:prstGeom>
            <a:noFill/>
            <a:ln>
              <a:noFill/>
            </a:ln>
          </p:spPr>
          <p:txBody>
            <a:bodyPr anchorCtr="0" anchor="ctr" bIns="0" lIns="121900" spcFirstLastPara="1" rIns="121900" wrap="square" tIns="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Sales Quote</a:t>
              </a:r>
              <a:endParaRPr b="0" i="0" sz="1400" u="none" cap="none" strike="noStrike">
                <a:solidFill>
                  <a:srgbClr val="000000"/>
                </a:solidFill>
                <a:latin typeface="Century Gothic"/>
                <a:ea typeface="Century Gothic"/>
                <a:cs typeface="Century Gothic"/>
                <a:sym typeface="Century Gothic"/>
              </a:endParaRPr>
            </a:p>
          </p:txBody>
        </p:sp>
        <p:sp>
          <p:nvSpPr>
            <p:cNvPr id="3023" name="Google Shape;3023;p272"/>
            <p:cNvSpPr/>
            <p:nvPr/>
          </p:nvSpPr>
          <p:spPr>
            <a:xfrm>
              <a:off x="6637688" y="2511651"/>
              <a:ext cx="5319900" cy="540000"/>
            </a:xfrm>
            <a:prstGeom prst="roundRect">
              <a:avLst>
                <a:gd fmla="val 10574" name="adj"/>
              </a:avLst>
            </a:prstGeom>
            <a:solidFill>
              <a:srgbClr val="743F8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600" u="none" cap="none" strike="noStrike">
                  <a:solidFill>
                    <a:schemeClr val="lt1"/>
                  </a:solidFill>
                  <a:latin typeface="Century Gothic"/>
                  <a:ea typeface="Century Gothic"/>
                  <a:cs typeface="Century Gothic"/>
                  <a:sym typeface="Century Gothic"/>
                </a:rPr>
                <a:t>Create New</a:t>
              </a:r>
              <a:endParaRPr b="0" i="0" sz="1400" u="none" cap="none" strike="noStrike">
                <a:solidFill>
                  <a:srgbClr val="000000"/>
                </a:solidFill>
                <a:latin typeface="Arial"/>
                <a:ea typeface="Arial"/>
                <a:cs typeface="Arial"/>
                <a:sym typeface="Arial"/>
              </a:endParaRPr>
            </a:p>
          </p:txBody>
        </p:sp>
        <p:cxnSp>
          <p:nvCxnSpPr>
            <p:cNvPr id="3024" name="Google Shape;3024;p272"/>
            <p:cNvCxnSpPr/>
            <p:nvPr/>
          </p:nvCxnSpPr>
          <p:spPr>
            <a:xfrm>
              <a:off x="6932658" y="3051651"/>
              <a:ext cx="0" cy="360000"/>
            </a:xfrm>
            <a:prstGeom prst="straightConnector1">
              <a:avLst/>
            </a:prstGeom>
            <a:noFill/>
            <a:ln cap="rnd" cmpd="sng" w="12700">
              <a:solidFill>
                <a:srgbClr val="743F89"/>
              </a:solidFill>
              <a:prstDash val="dash"/>
              <a:round/>
              <a:headEnd len="sm" w="sm" type="none"/>
              <a:tailEnd len="med" w="med" type="triangle"/>
            </a:ln>
          </p:spPr>
        </p:cxnSp>
        <p:cxnSp>
          <p:nvCxnSpPr>
            <p:cNvPr id="3025" name="Google Shape;3025;p272"/>
            <p:cNvCxnSpPr/>
            <p:nvPr/>
          </p:nvCxnSpPr>
          <p:spPr>
            <a:xfrm>
              <a:off x="8170965" y="3051651"/>
              <a:ext cx="0" cy="360000"/>
            </a:xfrm>
            <a:prstGeom prst="straightConnector1">
              <a:avLst/>
            </a:prstGeom>
            <a:noFill/>
            <a:ln cap="rnd" cmpd="sng" w="12700">
              <a:solidFill>
                <a:srgbClr val="743F89"/>
              </a:solidFill>
              <a:prstDash val="dash"/>
              <a:round/>
              <a:headEnd len="sm" w="sm" type="none"/>
              <a:tailEnd len="med" w="med" type="triangle"/>
            </a:ln>
          </p:spPr>
        </p:cxnSp>
        <p:cxnSp>
          <p:nvCxnSpPr>
            <p:cNvPr id="3026" name="Google Shape;3026;p272"/>
            <p:cNvCxnSpPr/>
            <p:nvPr/>
          </p:nvCxnSpPr>
          <p:spPr>
            <a:xfrm>
              <a:off x="9409272" y="3051651"/>
              <a:ext cx="0" cy="360000"/>
            </a:xfrm>
            <a:prstGeom prst="straightConnector1">
              <a:avLst/>
            </a:prstGeom>
            <a:noFill/>
            <a:ln cap="rnd" cmpd="sng" w="12700">
              <a:solidFill>
                <a:srgbClr val="743F89"/>
              </a:solidFill>
              <a:prstDash val="dash"/>
              <a:round/>
              <a:headEnd len="sm" w="sm" type="none"/>
              <a:tailEnd len="med" w="med" type="triangle"/>
            </a:ln>
          </p:spPr>
        </p:cxnSp>
        <p:cxnSp>
          <p:nvCxnSpPr>
            <p:cNvPr id="3027" name="Google Shape;3027;p272"/>
            <p:cNvCxnSpPr>
              <a:endCxn id="3023" idx="0"/>
            </p:cNvCxnSpPr>
            <p:nvPr/>
          </p:nvCxnSpPr>
          <p:spPr>
            <a:xfrm>
              <a:off x="6135338" y="2166351"/>
              <a:ext cx="3162300" cy="345300"/>
            </a:xfrm>
            <a:prstGeom prst="bentConnector2">
              <a:avLst/>
            </a:prstGeom>
            <a:noFill/>
            <a:ln cap="rnd" cmpd="sng" w="12700">
              <a:solidFill>
                <a:srgbClr val="743F89"/>
              </a:solidFill>
              <a:prstDash val="dash"/>
              <a:round/>
              <a:headEnd len="sm" w="sm" type="none"/>
              <a:tailEnd len="med" w="med" type="triangle"/>
            </a:ln>
          </p:spPr>
        </p:cxnSp>
        <p:cxnSp>
          <p:nvCxnSpPr>
            <p:cNvPr id="3028" name="Google Shape;3028;p272"/>
            <p:cNvCxnSpPr/>
            <p:nvPr/>
          </p:nvCxnSpPr>
          <p:spPr>
            <a:xfrm>
              <a:off x="10643652" y="3058646"/>
              <a:ext cx="0" cy="360000"/>
            </a:xfrm>
            <a:prstGeom prst="straightConnector1">
              <a:avLst/>
            </a:prstGeom>
            <a:noFill/>
            <a:ln cap="rnd" cmpd="sng" w="12700">
              <a:solidFill>
                <a:srgbClr val="743F89"/>
              </a:solidFill>
              <a:prstDash val="dash"/>
              <a:round/>
              <a:headEnd len="sm" w="sm" type="none"/>
              <a:tailEnd len="med" w="med" type="triangle"/>
            </a:ln>
          </p:spPr>
        </p:cxnSp>
        <p:grpSp>
          <p:nvGrpSpPr>
            <p:cNvPr id="3029" name="Google Shape;3029;p272"/>
            <p:cNvGrpSpPr/>
            <p:nvPr/>
          </p:nvGrpSpPr>
          <p:grpSpPr>
            <a:xfrm>
              <a:off x="10229779" y="3464776"/>
              <a:ext cx="828021" cy="1052007"/>
              <a:chOff x="5580384" y="1359659"/>
              <a:chExt cx="906725" cy="1152001"/>
            </a:xfrm>
          </p:grpSpPr>
          <p:sp>
            <p:nvSpPr>
              <p:cNvPr id="3030" name="Google Shape;3030;p272"/>
              <p:cNvSpPr/>
              <p:nvPr/>
            </p:nvSpPr>
            <p:spPr>
              <a:xfrm>
                <a:off x="5738626" y="1519483"/>
                <a:ext cx="295800" cy="39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1" name="Google Shape;3031;p272"/>
              <p:cNvSpPr/>
              <p:nvPr/>
            </p:nvSpPr>
            <p:spPr>
              <a:xfrm>
                <a:off x="5738626" y="1666648"/>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2" name="Google Shape;3032;p272"/>
              <p:cNvSpPr/>
              <p:nvPr/>
            </p:nvSpPr>
            <p:spPr>
              <a:xfrm>
                <a:off x="5738626" y="1793241"/>
                <a:ext cx="590100" cy="411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3" name="Google Shape;3033;p272"/>
              <p:cNvSpPr/>
              <p:nvPr/>
            </p:nvSpPr>
            <p:spPr>
              <a:xfrm>
                <a:off x="5738626" y="1918252"/>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4" name="Google Shape;3034;p272"/>
              <p:cNvSpPr/>
              <p:nvPr/>
            </p:nvSpPr>
            <p:spPr>
              <a:xfrm>
                <a:off x="5580384" y="1359659"/>
                <a:ext cx="906725" cy="1152001"/>
              </a:xfrm>
              <a:custGeom>
                <a:rect b="b" l="l" r="r" t="t"/>
                <a:pathLst>
                  <a:path extrusionOk="0" h="1277" w="999">
                    <a:moveTo>
                      <a:pt x="0" y="85"/>
                    </a:moveTo>
                    <a:cubicBezTo>
                      <a:pt x="0" y="1192"/>
                      <a:pt x="0" y="1192"/>
                      <a:pt x="0" y="1192"/>
                    </a:cubicBezTo>
                    <a:cubicBezTo>
                      <a:pt x="0" y="1239"/>
                      <a:pt x="38" y="1277"/>
                      <a:pt x="85" y="1277"/>
                    </a:cubicBezTo>
                    <a:cubicBezTo>
                      <a:pt x="914" y="1277"/>
                      <a:pt x="914" y="1277"/>
                      <a:pt x="914" y="1277"/>
                    </a:cubicBezTo>
                    <a:cubicBezTo>
                      <a:pt x="961" y="1277"/>
                      <a:pt x="999" y="1239"/>
                      <a:pt x="999" y="1192"/>
                    </a:cubicBezTo>
                    <a:cubicBezTo>
                      <a:pt x="999" y="85"/>
                      <a:pt x="999" y="85"/>
                      <a:pt x="999" y="85"/>
                    </a:cubicBezTo>
                    <a:cubicBezTo>
                      <a:pt x="999" y="38"/>
                      <a:pt x="961" y="0"/>
                      <a:pt x="914" y="0"/>
                    </a:cubicBezTo>
                    <a:cubicBezTo>
                      <a:pt x="85" y="0"/>
                      <a:pt x="85" y="0"/>
                      <a:pt x="85" y="0"/>
                    </a:cubicBezTo>
                    <a:cubicBezTo>
                      <a:pt x="38" y="0"/>
                      <a:pt x="0" y="38"/>
                      <a:pt x="0" y="85"/>
                    </a:cubicBezTo>
                    <a:close/>
                    <a:moveTo>
                      <a:pt x="85" y="46"/>
                    </a:moveTo>
                    <a:cubicBezTo>
                      <a:pt x="914" y="46"/>
                      <a:pt x="914" y="46"/>
                      <a:pt x="914" y="46"/>
                    </a:cubicBezTo>
                    <a:cubicBezTo>
                      <a:pt x="936" y="46"/>
                      <a:pt x="953" y="63"/>
                      <a:pt x="953" y="85"/>
                    </a:cubicBezTo>
                    <a:cubicBezTo>
                      <a:pt x="953" y="1192"/>
                      <a:pt x="953" y="1192"/>
                      <a:pt x="953" y="1192"/>
                    </a:cubicBezTo>
                    <a:cubicBezTo>
                      <a:pt x="953" y="1214"/>
                      <a:pt x="936" y="1232"/>
                      <a:pt x="914" y="1232"/>
                    </a:cubicBezTo>
                    <a:cubicBezTo>
                      <a:pt x="85" y="1232"/>
                      <a:pt x="85" y="1232"/>
                      <a:pt x="85" y="1232"/>
                    </a:cubicBezTo>
                    <a:cubicBezTo>
                      <a:pt x="63" y="1232"/>
                      <a:pt x="45" y="1214"/>
                      <a:pt x="45" y="1192"/>
                    </a:cubicBezTo>
                    <a:cubicBezTo>
                      <a:pt x="45" y="85"/>
                      <a:pt x="45" y="85"/>
                      <a:pt x="45" y="85"/>
                    </a:cubicBezTo>
                    <a:cubicBezTo>
                      <a:pt x="45" y="63"/>
                      <a:pt x="63" y="46"/>
                      <a:pt x="85" y="46"/>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5" name="Google Shape;3035;p272"/>
              <p:cNvSpPr/>
              <p:nvPr/>
            </p:nvSpPr>
            <p:spPr>
              <a:xfrm>
                <a:off x="5738626" y="2044846"/>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6" name="Google Shape;3036;p272"/>
              <p:cNvSpPr/>
              <p:nvPr/>
            </p:nvSpPr>
            <p:spPr>
              <a:xfrm>
                <a:off x="5738626" y="2169857"/>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3037" name="Google Shape;3037;p272"/>
              <p:cNvSpPr/>
              <p:nvPr/>
            </p:nvSpPr>
            <p:spPr>
              <a:xfrm>
                <a:off x="5738626" y="2296450"/>
                <a:ext cx="590100" cy="42600"/>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grpSp>
        <p:sp>
          <p:nvSpPr>
            <p:cNvPr id="3038" name="Google Shape;3038;p272"/>
            <p:cNvSpPr txBox="1"/>
            <p:nvPr/>
          </p:nvSpPr>
          <p:spPr>
            <a:xfrm>
              <a:off x="10011868" y="4524035"/>
              <a:ext cx="1263600" cy="684000"/>
            </a:xfrm>
            <a:prstGeom prst="rect">
              <a:avLst/>
            </a:prstGeom>
            <a:noFill/>
            <a:ln>
              <a:noFill/>
            </a:ln>
          </p:spPr>
          <p:txBody>
            <a:bodyPr anchorCtr="0" anchor="ctr" bIns="0" lIns="121900" spcFirstLastPara="1" rIns="121900" wrap="square" tIns="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RMA</a:t>
              </a:r>
              <a:endParaRPr b="0" i="0" sz="1400" u="none" cap="none" strike="noStrike">
                <a:solidFill>
                  <a:srgbClr val="000000"/>
                </a:solidFill>
                <a:latin typeface="Century Gothic"/>
                <a:ea typeface="Century Gothic"/>
                <a:cs typeface="Century Gothic"/>
                <a:sym typeface="Century Gothic"/>
              </a:endParaRPr>
            </a:p>
          </p:txBody>
        </p:sp>
        <p:cxnSp>
          <p:nvCxnSpPr>
            <p:cNvPr id="3039" name="Google Shape;3039;p272"/>
            <p:cNvCxnSpPr/>
            <p:nvPr/>
          </p:nvCxnSpPr>
          <p:spPr>
            <a:xfrm>
              <a:off x="11597928" y="3070366"/>
              <a:ext cx="0" cy="360000"/>
            </a:xfrm>
            <a:prstGeom prst="straightConnector1">
              <a:avLst/>
            </a:prstGeom>
            <a:noFill/>
            <a:ln cap="rnd" cmpd="sng" w="12700">
              <a:solidFill>
                <a:srgbClr val="743F89"/>
              </a:solidFill>
              <a:prstDash val="dash"/>
              <a:round/>
              <a:headEnd len="sm" w="sm" type="none"/>
              <a:tailEnd len="med" w="med" type="triangle"/>
            </a:ln>
          </p:spPr>
        </p:cxnSp>
        <p:pic>
          <p:nvPicPr>
            <p:cNvPr id="3040" name="Google Shape;3040;p272"/>
            <p:cNvPicPr preferRelativeResize="0"/>
            <p:nvPr/>
          </p:nvPicPr>
          <p:blipFill rotWithShape="1">
            <a:blip r:embed="rId3">
              <a:alphaModFix/>
            </a:blip>
            <a:srcRect b="0" l="0" r="0" t="0"/>
            <a:stretch/>
          </p:blipFill>
          <p:spPr>
            <a:xfrm>
              <a:off x="11386478" y="3863340"/>
              <a:ext cx="476250" cy="228600"/>
            </a:xfrm>
            <a:prstGeom prst="rect">
              <a:avLst/>
            </a:prstGeom>
            <a:noFill/>
            <a:ln>
              <a:noFill/>
            </a:ln>
          </p:spPr>
        </p:pic>
        <p:sp>
          <p:nvSpPr>
            <p:cNvPr id="3041" name="Google Shape;3041;p272"/>
            <p:cNvSpPr txBox="1"/>
            <p:nvPr/>
          </p:nvSpPr>
          <p:spPr>
            <a:xfrm>
              <a:off x="11008348" y="4521687"/>
              <a:ext cx="1263600" cy="684000"/>
            </a:xfrm>
            <a:prstGeom prst="rect">
              <a:avLst/>
            </a:prstGeom>
            <a:noFill/>
            <a:ln>
              <a:noFill/>
            </a:ln>
          </p:spPr>
          <p:txBody>
            <a:bodyPr anchorCtr="0" anchor="ctr" bIns="0" lIns="121900" spcFirstLastPara="1" rIns="121900" wrap="square" tIns="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Century Gothic"/>
                  <a:ea typeface="Century Gothic"/>
                  <a:cs typeface="Century Gothic"/>
                  <a:sym typeface="Century Gothic"/>
                </a:rPr>
                <a:t>More</a:t>
              </a:r>
              <a:endParaRPr b="0" i="0" sz="1400" u="none" cap="none" strike="noStrike">
                <a:solidFill>
                  <a:srgbClr val="000000"/>
                </a:solidFill>
                <a:latin typeface="Century Gothic"/>
                <a:ea typeface="Century Gothic"/>
                <a:cs typeface="Century Gothic"/>
                <a:sym typeface="Century Gothic"/>
              </a:endParaRPr>
            </a:p>
          </p:txBody>
        </p:sp>
      </p:gr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1"/>
                                        </p:tgtEl>
                                        <p:attrNameLst>
                                          <p:attrName>style.visibility</p:attrName>
                                        </p:attrNameLst>
                                      </p:cBhvr>
                                      <p:to>
                                        <p:strVal val="visible"/>
                                      </p:to>
                                    </p:set>
                                    <p:animEffect filter="fade" transition="in">
                                      <p:cBhvr>
                                        <p:cTn dur="500"/>
                                        <p:tgtEl>
                                          <p:spTgt spid="28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4"/>
                                        </p:tgtEl>
                                        <p:attrNameLst>
                                          <p:attrName>style.visibility</p:attrName>
                                        </p:attrNameLst>
                                      </p:cBhvr>
                                      <p:to>
                                        <p:strVal val="visible"/>
                                      </p:to>
                                    </p:set>
                                    <p:animEffect filter="fade" transition="in">
                                      <p:cBhvr>
                                        <p:cTn dur="500"/>
                                        <p:tgtEl>
                                          <p:spTgt spid="28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2"/>
                                        </p:tgtEl>
                                        <p:attrNameLst>
                                          <p:attrName>style.visibility</p:attrName>
                                        </p:attrNameLst>
                                      </p:cBhvr>
                                      <p:to>
                                        <p:strVal val="visible"/>
                                      </p:to>
                                    </p:set>
                                    <p:animEffect filter="fade" transition="in">
                                      <p:cBhvr>
                                        <p:cTn dur="500"/>
                                        <p:tgtEl>
                                          <p:spTgt spid="29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98"/>
                                        </p:tgtEl>
                                        <p:attrNameLst>
                                          <p:attrName>style.visibility</p:attrName>
                                        </p:attrNameLst>
                                      </p:cBhvr>
                                      <p:to>
                                        <p:strVal val="visible"/>
                                      </p:to>
                                    </p:set>
                                    <p:animEffect filter="fade" transition="in">
                                      <p:cBhvr>
                                        <p:cTn dur="500"/>
                                        <p:tgtEl>
                                          <p:spTgt spid="29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5" name="Shape 3045"/>
        <p:cNvGrpSpPr/>
        <p:nvPr/>
      </p:nvGrpSpPr>
      <p:grpSpPr>
        <a:xfrm>
          <a:off x="0" y="0"/>
          <a:ext cx="0" cy="0"/>
          <a:chOff x="0" y="0"/>
          <a:chExt cx="0" cy="0"/>
        </a:xfrm>
      </p:grpSpPr>
      <p:sp>
        <p:nvSpPr>
          <p:cNvPr id="3046" name="Google Shape;3046;p27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Contact &amp; Main</a:t>
            </a:r>
            <a:endParaRPr/>
          </a:p>
        </p:txBody>
      </p:sp>
      <p:sp>
        <p:nvSpPr>
          <p:cNvPr id="3047" name="Google Shape;3047;p27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048" name="Google Shape;3048;p27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Requests</a:t>
            </a:r>
            <a:endParaRPr/>
          </a:p>
        </p:txBody>
      </p:sp>
      <p:sp>
        <p:nvSpPr>
          <p:cNvPr id="3049" name="Google Shape;3049;p27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Action Requests</a:t>
            </a:r>
            <a:endParaRPr/>
          </a:p>
        </p:txBody>
      </p:sp>
      <p:pic>
        <p:nvPicPr>
          <p:cNvPr id="3050" name="Google Shape;3050;p273"/>
          <p:cNvPicPr preferRelativeResize="0"/>
          <p:nvPr/>
        </p:nvPicPr>
        <p:blipFill rotWithShape="1">
          <a:blip r:embed="rId3">
            <a:alphaModFix/>
          </a:blip>
          <a:srcRect b="0" l="0" r="0" t="0"/>
          <a:stretch/>
        </p:blipFill>
        <p:spPr>
          <a:xfrm>
            <a:off x="914403" y="1386417"/>
            <a:ext cx="7376360" cy="3473449"/>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4" name="Shape 3054"/>
        <p:cNvGrpSpPr/>
        <p:nvPr/>
      </p:nvGrpSpPr>
      <p:grpSpPr>
        <a:xfrm>
          <a:off x="0" y="0"/>
          <a:ext cx="0" cy="0"/>
          <a:chOff x="0" y="0"/>
          <a:chExt cx="0" cy="0"/>
        </a:xfrm>
      </p:grpSpPr>
      <p:sp>
        <p:nvSpPr>
          <p:cNvPr id="3055" name="Google Shape;3055;p274"/>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Additional Details &amp; Resolution</a:t>
            </a:r>
            <a:endParaRPr/>
          </a:p>
        </p:txBody>
      </p:sp>
      <p:sp>
        <p:nvSpPr>
          <p:cNvPr id="3056" name="Google Shape;3056;p27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057" name="Google Shape;3057;p27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Requests</a:t>
            </a:r>
            <a:endParaRPr/>
          </a:p>
        </p:txBody>
      </p:sp>
      <p:sp>
        <p:nvSpPr>
          <p:cNvPr id="3058" name="Google Shape;3058;p27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Action Requests</a:t>
            </a:r>
            <a:endParaRPr/>
          </a:p>
        </p:txBody>
      </p:sp>
      <p:pic>
        <p:nvPicPr>
          <p:cNvPr id="3059" name="Google Shape;3059;p274"/>
          <p:cNvPicPr preferRelativeResize="0"/>
          <p:nvPr/>
        </p:nvPicPr>
        <p:blipFill rotWithShape="1">
          <a:blip r:embed="rId3">
            <a:alphaModFix/>
          </a:blip>
          <a:srcRect b="0" l="0" r="0" t="0"/>
          <a:stretch/>
        </p:blipFill>
        <p:spPr>
          <a:xfrm>
            <a:off x="956733" y="1373109"/>
            <a:ext cx="7416791" cy="350672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3" name="Shape 3063"/>
        <p:cNvGrpSpPr/>
        <p:nvPr/>
      </p:nvGrpSpPr>
      <p:grpSpPr>
        <a:xfrm>
          <a:off x="0" y="0"/>
          <a:ext cx="0" cy="0"/>
          <a:chOff x="0" y="0"/>
          <a:chExt cx="0" cy="0"/>
        </a:xfrm>
      </p:grpSpPr>
      <p:sp>
        <p:nvSpPr>
          <p:cNvPr id="3064" name="Google Shape;3064;p275"/>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Referenced Documents</a:t>
            </a:r>
            <a:endParaRPr/>
          </a:p>
        </p:txBody>
      </p:sp>
      <p:sp>
        <p:nvSpPr>
          <p:cNvPr id="3065" name="Google Shape;3065;p27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066" name="Google Shape;3066;p27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Requests</a:t>
            </a:r>
            <a:endParaRPr/>
          </a:p>
        </p:txBody>
      </p:sp>
      <p:sp>
        <p:nvSpPr>
          <p:cNvPr id="3067" name="Google Shape;3067;p27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Action Requests</a:t>
            </a:r>
            <a:endParaRPr/>
          </a:p>
        </p:txBody>
      </p:sp>
      <p:pic>
        <p:nvPicPr>
          <p:cNvPr id="3068" name="Google Shape;3068;p275"/>
          <p:cNvPicPr preferRelativeResize="0"/>
          <p:nvPr/>
        </p:nvPicPr>
        <p:blipFill rotWithShape="1">
          <a:blip r:embed="rId3">
            <a:alphaModFix/>
          </a:blip>
          <a:srcRect b="0" l="0" r="0" t="0"/>
          <a:stretch/>
        </p:blipFill>
        <p:spPr>
          <a:xfrm>
            <a:off x="930363" y="1363850"/>
            <a:ext cx="7382862" cy="349540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9" name="Shape 669"/>
        <p:cNvGrpSpPr/>
        <p:nvPr/>
      </p:nvGrpSpPr>
      <p:grpSpPr>
        <a:xfrm>
          <a:off x="0" y="0"/>
          <a:ext cx="0" cy="0"/>
          <a:chOff x="0" y="0"/>
          <a:chExt cx="0" cy="0"/>
        </a:xfrm>
      </p:grpSpPr>
      <p:sp>
        <p:nvSpPr>
          <p:cNvPr id="670" name="Google Shape;670;p7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671" name="Google Shape;671;p7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72" name="Google Shape;672;p7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673" name="Google Shape;673;p7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Maintaining the Installed Base</a:t>
            </a:r>
            <a:endParaRPr/>
          </a:p>
        </p:txBody>
      </p:sp>
      <p:pic>
        <p:nvPicPr>
          <p:cNvPr id="674" name="Google Shape;674;p78"/>
          <p:cNvPicPr preferRelativeResize="0"/>
          <p:nvPr/>
        </p:nvPicPr>
        <p:blipFill rotWithShape="1">
          <a:blip r:embed="rId3">
            <a:alphaModFix/>
          </a:blip>
          <a:srcRect b="0" l="0" r="0" t="0"/>
          <a:stretch/>
        </p:blipFill>
        <p:spPr>
          <a:xfrm>
            <a:off x="285751" y="966665"/>
            <a:ext cx="8565356" cy="389267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2" name="Shape 3072"/>
        <p:cNvGrpSpPr/>
        <p:nvPr/>
      </p:nvGrpSpPr>
      <p:grpSpPr>
        <a:xfrm>
          <a:off x="0" y="0"/>
          <a:ext cx="0" cy="0"/>
          <a:chOff x="0" y="0"/>
          <a:chExt cx="0" cy="0"/>
        </a:xfrm>
      </p:grpSpPr>
      <p:sp>
        <p:nvSpPr>
          <p:cNvPr id="3073" name="Google Shape;3073;p27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Action Request Actions</a:t>
            </a:r>
            <a:endParaRPr/>
          </a:p>
        </p:txBody>
      </p:sp>
      <p:sp>
        <p:nvSpPr>
          <p:cNvPr id="3074" name="Google Shape;3074;p276"/>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2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8" name="Shape 3078"/>
        <p:cNvGrpSpPr/>
        <p:nvPr/>
      </p:nvGrpSpPr>
      <p:grpSpPr>
        <a:xfrm>
          <a:off x="0" y="0"/>
          <a:ext cx="0" cy="0"/>
          <a:chOff x="0" y="0"/>
          <a:chExt cx="0" cy="0"/>
        </a:xfrm>
      </p:grpSpPr>
      <p:sp>
        <p:nvSpPr>
          <p:cNvPr id="3079" name="Google Shape;3079;p27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3080" name="Google Shape;3080;p27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081" name="Google Shape;3081;p27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 Actions</a:t>
            </a:r>
            <a:endParaRPr/>
          </a:p>
        </p:txBody>
      </p:sp>
      <p:sp>
        <p:nvSpPr>
          <p:cNvPr id="3082" name="Google Shape;3082;p27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Email Action Request</a:t>
            </a:r>
            <a:endParaRPr/>
          </a:p>
        </p:txBody>
      </p:sp>
      <p:pic>
        <p:nvPicPr>
          <p:cNvPr id="3083" name="Google Shape;3083;p277"/>
          <p:cNvPicPr preferRelativeResize="0"/>
          <p:nvPr/>
        </p:nvPicPr>
        <p:blipFill rotWithShape="1">
          <a:blip r:embed="rId3">
            <a:alphaModFix/>
          </a:blip>
          <a:srcRect b="0" l="0" r="0" t="0"/>
          <a:stretch/>
        </p:blipFill>
        <p:spPr>
          <a:xfrm>
            <a:off x="542545" y="1028700"/>
            <a:ext cx="8067784" cy="3814518"/>
          </a:xfrm>
          <a:prstGeom prst="rect">
            <a:avLst/>
          </a:prstGeom>
          <a:noFill/>
          <a:ln cap="flat" cmpd="sng" w="9525">
            <a:solidFill>
              <a:schemeClr val="accent1"/>
            </a:solidFill>
            <a:prstDash val="solid"/>
            <a:miter lim="800000"/>
            <a:headEnd len="sm" w="sm" type="none"/>
            <a:tailEnd len="sm" w="sm" type="none"/>
          </a:ln>
        </p:spPr>
      </p:pic>
      <p:sp>
        <p:nvSpPr>
          <p:cNvPr id="3084" name="Google Shape;3084;p277"/>
          <p:cNvSpPr/>
          <p:nvPr/>
        </p:nvSpPr>
        <p:spPr>
          <a:xfrm>
            <a:off x="3223945" y="1312885"/>
            <a:ext cx="426300" cy="1473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085" name="Google Shape;3085;p277"/>
          <p:cNvSpPr/>
          <p:nvPr/>
        </p:nvSpPr>
        <p:spPr>
          <a:xfrm>
            <a:off x="3294474" y="2370583"/>
            <a:ext cx="753900" cy="1461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3086" name="Google Shape;3086;p277"/>
          <p:cNvPicPr preferRelativeResize="0"/>
          <p:nvPr/>
        </p:nvPicPr>
        <p:blipFill rotWithShape="1">
          <a:blip r:embed="rId4">
            <a:alphaModFix/>
          </a:blip>
          <a:srcRect b="0" l="0" r="0" t="0"/>
          <a:stretch/>
        </p:blipFill>
        <p:spPr>
          <a:xfrm>
            <a:off x="542320" y="1037492"/>
            <a:ext cx="8083409" cy="380882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86"/>
                                        </p:tgtEl>
                                        <p:attrNameLst>
                                          <p:attrName>style.visibility</p:attrName>
                                        </p:attrNameLst>
                                      </p:cBhvr>
                                      <p:to>
                                        <p:strVal val="visible"/>
                                      </p:to>
                                    </p:set>
                                    <p:animEffect filter="fade" transition="in">
                                      <p:cBhvr>
                                        <p:cTn dur="2000"/>
                                        <p:tgtEl>
                                          <p:spTgt spid="30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0" name="Shape 3090"/>
        <p:cNvGrpSpPr/>
        <p:nvPr/>
      </p:nvGrpSpPr>
      <p:grpSpPr>
        <a:xfrm>
          <a:off x="0" y="0"/>
          <a:ext cx="0" cy="0"/>
          <a:chOff x="0" y="0"/>
          <a:chExt cx="0" cy="0"/>
        </a:xfrm>
      </p:grpSpPr>
      <p:sp>
        <p:nvSpPr>
          <p:cNvPr id="3091" name="Google Shape;3091;p278"/>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Action Requests &gt; Actions (Individual)</a:t>
            </a:r>
            <a:endParaRPr/>
          </a:p>
          <a:p>
            <a:pPr indent="-342900" lvl="1" marL="914400" rtl="0" algn="l">
              <a:lnSpc>
                <a:spcPct val="95000"/>
              </a:lnSpc>
              <a:spcBef>
                <a:spcPts val="500"/>
              </a:spcBef>
              <a:spcAft>
                <a:spcPts val="0"/>
              </a:spcAft>
              <a:buSzPts val="1800"/>
              <a:buChar char="–"/>
            </a:pPr>
            <a:r>
              <a:rPr lang="en"/>
              <a:t>Create Sales Order</a:t>
            </a:r>
            <a:endParaRPr/>
          </a:p>
          <a:p>
            <a:pPr indent="-342900" lvl="1" marL="914400" rtl="0" algn="l">
              <a:lnSpc>
                <a:spcPct val="95000"/>
              </a:lnSpc>
              <a:spcBef>
                <a:spcPts val="500"/>
              </a:spcBef>
              <a:spcAft>
                <a:spcPts val="0"/>
              </a:spcAft>
              <a:buSzPts val="1800"/>
              <a:buChar char="–"/>
            </a:pPr>
            <a:r>
              <a:rPr lang="en"/>
              <a:t>Create Sales Quote</a:t>
            </a:r>
            <a:endParaRPr/>
          </a:p>
          <a:p>
            <a:pPr indent="-342900" lvl="1" marL="914400" rtl="0" algn="l">
              <a:lnSpc>
                <a:spcPct val="95000"/>
              </a:lnSpc>
              <a:spcBef>
                <a:spcPts val="500"/>
              </a:spcBef>
              <a:spcAft>
                <a:spcPts val="0"/>
              </a:spcAft>
              <a:buSzPts val="1800"/>
              <a:buChar char="–"/>
            </a:pPr>
            <a:r>
              <a:rPr lang="en"/>
              <a:t>Create Service Order</a:t>
            </a:r>
            <a:endParaRPr/>
          </a:p>
          <a:p>
            <a:pPr indent="-342900" lvl="1" marL="914400" rtl="0" algn="l">
              <a:lnSpc>
                <a:spcPct val="95000"/>
              </a:lnSpc>
              <a:spcBef>
                <a:spcPts val="500"/>
              </a:spcBef>
              <a:spcAft>
                <a:spcPts val="0"/>
              </a:spcAft>
              <a:buSzPts val="1800"/>
              <a:buChar char="–"/>
            </a:pPr>
            <a:r>
              <a:rPr lang="en"/>
              <a:t>Create Depot Order</a:t>
            </a:r>
            <a:endParaRPr/>
          </a:p>
          <a:p>
            <a:pPr indent="-342900" lvl="1" marL="914400" rtl="0" algn="l">
              <a:lnSpc>
                <a:spcPct val="95000"/>
              </a:lnSpc>
              <a:spcBef>
                <a:spcPts val="500"/>
              </a:spcBef>
              <a:spcAft>
                <a:spcPts val="0"/>
              </a:spcAft>
              <a:buSzPts val="1800"/>
              <a:buChar char="–"/>
            </a:pPr>
            <a:r>
              <a:rPr lang="en"/>
              <a:t>Create RMA</a:t>
            </a:r>
            <a:endParaRPr/>
          </a:p>
        </p:txBody>
      </p:sp>
      <p:sp>
        <p:nvSpPr>
          <p:cNvPr id="3092" name="Google Shape;3092;p27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093" name="Google Shape;3093;p27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 Actions</a:t>
            </a:r>
            <a:endParaRPr/>
          </a:p>
        </p:txBody>
      </p:sp>
      <p:sp>
        <p:nvSpPr>
          <p:cNvPr id="3094" name="Google Shape;3094;p27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Route Action Request</a:t>
            </a:r>
            <a:endParaRPr/>
          </a:p>
        </p:txBody>
      </p:sp>
      <p:pic>
        <p:nvPicPr>
          <p:cNvPr id="3095" name="Google Shape;3095;p278"/>
          <p:cNvPicPr preferRelativeResize="0"/>
          <p:nvPr/>
        </p:nvPicPr>
        <p:blipFill rotWithShape="1">
          <a:blip r:embed="rId3">
            <a:alphaModFix/>
          </a:blip>
          <a:srcRect b="0" l="0" r="0" t="0"/>
          <a:stretch/>
        </p:blipFill>
        <p:spPr>
          <a:xfrm>
            <a:off x="3609572" y="2743200"/>
            <a:ext cx="5187529" cy="1870710"/>
          </a:xfrm>
          <a:prstGeom prst="rect">
            <a:avLst/>
          </a:prstGeom>
          <a:noFill/>
          <a:ln cap="flat" cmpd="sng" w="9525">
            <a:solidFill>
              <a:schemeClr val="accent1"/>
            </a:solidFill>
            <a:prstDash val="solid"/>
            <a:miter lim="800000"/>
            <a:headEnd len="sm" w="sm" type="none"/>
            <a:tailEnd len="sm" w="sm" type="none"/>
          </a:ln>
        </p:spPr>
      </p:pic>
      <p:sp>
        <p:nvSpPr>
          <p:cNvPr id="3096" name="Google Shape;3096;p278"/>
          <p:cNvSpPr/>
          <p:nvPr/>
        </p:nvSpPr>
        <p:spPr>
          <a:xfrm>
            <a:off x="6940296" y="3151632"/>
            <a:ext cx="850500" cy="9084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0" name="Shape 3100"/>
        <p:cNvGrpSpPr/>
        <p:nvPr/>
      </p:nvGrpSpPr>
      <p:grpSpPr>
        <a:xfrm>
          <a:off x="0" y="0"/>
          <a:ext cx="0" cy="0"/>
          <a:chOff x="0" y="0"/>
          <a:chExt cx="0" cy="0"/>
        </a:xfrm>
      </p:grpSpPr>
      <p:sp>
        <p:nvSpPr>
          <p:cNvPr id="3101" name="Google Shape;3101;p27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3102" name="Google Shape;3102;p27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103" name="Google Shape;3103;p27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Action Request Actions</a:t>
            </a:r>
            <a:endParaRPr/>
          </a:p>
        </p:txBody>
      </p:sp>
      <p:sp>
        <p:nvSpPr>
          <p:cNvPr id="3104" name="Google Shape;3104;p27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Action Requests &gt; Create Depot Order</a:t>
            </a:r>
            <a:endParaRPr/>
          </a:p>
        </p:txBody>
      </p:sp>
      <p:pic>
        <p:nvPicPr>
          <p:cNvPr id="3105" name="Google Shape;3105;p279"/>
          <p:cNvPicPr preferRelativeResize="0"/>
          <p:nvPr/>
        </p:nvPicPr>
        <p:blipFill rotWithShape="1">
          <a:blip r:embed="rId3">
            <a:alphaModFix/>
          </a:blip>
          <a:srcRect b="0" l="0" r="0" t="0"/>
          <a:stretch/>
        </p:blipFill>
        <p:spPr>
          <a:xfrm>
            <a:off x="738372" y="1038387"/>
            <a:ext cx="7733879" cy="380374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9" name="Shape 3109"/>
        <p:cNvGrpSpPr/>
        <p:nvPr/>
      </p:nvGrpSpPr>
      <p:grpSpPr>
        <a:xfrm>
          <a:off x="0" y="0"/>
          <a:ext cx="0" cy="0"/>
          <a:chOff x="0" y="0"/>
          <a:chExt cx="0" cy="0"/>
        </a:xfrm>
      </p:grpSpPr>
      <p:pic>
        <p:nvPicPr>
          <p:cNvPr id="3110" name="Google Shape;3110;p280"/>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3111" name="Google Shape;3111;p280"/>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2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5" name="Shape 3115"/>
        <p:cNvGrpSpPr/>
        <p:nvPr/>
      </p:nvGrpSpPr>
      <p:grpSpPr>
        <a:xfrm>
          <a:off x="0" y="0"/>
          <a:ext cx="0" cy="0"/>
          <a:chOff x="0" y="0"/>
          <a:chExt cx="0" cy="0"/>
        </a:xfrm>
      </p:grpSpPr>
      <p:sp>
        <p:nvSpPr>
          <p:cNvPr id="3116" name="Google Shape;3116;p28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a:t>Create an action request on behalf of one of your end users</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Notify the end user of the creation of action request by email</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Create a service order from the action request</a:t>
            </a:r>
            <a:endParaRPr/>
          </a:p>
          <a:p>
            <a:pPr indent="-342900" lvl="1" marL="914400" rtl="0" algn="l">
              <a:lnSpc>
                <a:spcPct val="95000"/>
              </a:lnSpc>
              <a:spcBef>
                <a:spcPts val="500"/>
              </a:spcBef>
              <a:spcAft>
                <a:spcPts val="0"/>
              </a:spcAft>
              <a:buSzPts val="1800"/>
              <a:buFont typeface="Arial"/>
              <a:buAutoNum type="alphaLcParenR"/>
            </a:pPr>
            <a:r>
              <a:rPr lang="en"/>
              <a:t>Verify that the service order created is linked to the action request</a:t>
            </a:r>
            <a:endParaRPr/>
          </a:p>
        </p:txBody>
      </p:sp>
      <p:sp>
        <p:nvSpPr>
          <p:cNvPr id="3117" name="Google Shape;3117;p28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3118" name="Google Shape;3118;p28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3119" name="Google Shape;3119;p28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8: Submit an Action Request</a:t>
            </a:r>
            <a:endParaRPr/>
          </a:p>
        </p:txBody>
      </p:sp>
    </p:spTree>
  </p:cSld>
  <p:clrMapOvr>
    <a:masterClrMapping/>
  </p:clrMapOvr>
</p:sld>
</file>

<file path=ppt/slides/slide2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3" name="Shape 3123"/>
        <p:cNvGrpSpPr/>
        <p:nvPr/>
      </p:nvGrpSpPr>
      <p:grpSpPr>
        <a:xfrm>
          <a:off x="0" y="0"/>
          <a:ext cx="0" cy="0"/>
          <a:chOff x="0" y="0"/>
          <a:chExt cx="0" cy="0"/>
        </a:xfrm>
      </p:grpSpPr>
      <p:sp>
        <p:nvSpPr>
          <p:cNvPr id="3124" name="Google Shape;3124;p282"/>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Depot Orders</a:t>
            </a:r>
            <a:endParaRPr/>
          </a:p>
        </p:txBody>
      </p:sp>
      <p:sp>
        <p:nvSpPr>
          <p:cNvPr id="3125" name="Google Shape;3125;p282"/>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3126" name="Google Shape;3126;p282"/>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0" name="Shape 3130"/>
        <p:cNvGrpSpPr/>
        <p:nvPr/>
      </p:nvGrpSpPr>
      <p:grpSpPr>
        <a:xfrm>
          <a:off x="0" y="0"/>
          <a:ext cx="0" cy="0"/>
          <a:chOff x="0" y="0"/>
          <a:chExt cx="0" cy="0"/>
        </a:xfrm>
      </p:grpSpPr>
      <p:sp>
        <p:nvSpPr>
          <p:cNvPr id="3131" name="Google Shape;3131;p28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3132" name="Google Shape;3132;p28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rtl="0" algn="l">
              <a:lnSpc>
                <a:spcPct val="95000"/>
              </a:lnSpc>
              <a:spcBef>
                <a:spcPts val="0"/>
              </a:spcBef>
              <a:spcAft>
                <a:spcPts val="0"/>
              </a:spcAft>
              <a:buSzPts val="1400"/>
              <a:buChar char="●"/>
            </a:pPr>
            <a:r>
              <a:rPr lang="en"/>
              <a:t>Depot Repair Overview</a:t>
            </a:r>
            <a:endParaRPr/>
          </a:p>
          <a:p>
            <a:pPr indent="-317500" lvl="0" marL="457200" marR="0" rtl="0" algn="l">
              <a:lnSpc>
                <a:spcPct val="95000"/>
              </a:lnSpc>
              <a:spcBef>
                <a:spcPts val="0"/>
              </a:spcBef>
              <a:spcAft>
                <a:spcPts val="0"/>
              </a:spcAft>
              <a:buClr>
                <a:schemeClr val="accent6"/>
              </a:buClr>
              <a:buSzPts val="1400"/>
              <a:buChar char="●"/>
            </a:pPr>
            <a:r>
              <a:rPr lang="en"/>
              <a:t>Depot Orders</a:t>
            </a:r>
            <a:endParaRPr/>
          </a:p>
          <a:p>
            <a:pPr indent="-317500" lvl="0" marL="457200" marR="0" rtl="0" algn="l">
              <a:lnSpc>
                <a:spcPct val="95000"/>
              </a:lnSpc>
              <a:spcBef>
                <a:spcPts val="0"/>
              </a:spcBef>
              <a:spcAft>
                <a:spcPts val="0"/>
              </a:spcAft>
              <a:buSzPts val="1400"/>
              <a:buChar char="●"/>
            </a:pPr>
            <a:r>
              <a:rPr lang="en"/>
              <a:t>Workflows</a:t>
            </a:r>
            <a:endParaRPr/>
          </a:p>
          <a:p>
            <a:pPr indent="-317500" lvl="0" marL="457200" rtl="0" algn="l">
              <a:lnSpc>
                <a:spcPct val="95000"/>
              </a:lnSpc>
              <a:spcBef>
                <a:spcPts val="0"/>
              </a:spcBef>
              <a:spcAft>
                <a:spcPts val="0"/>
              </a:spcAft>
              <a:buSzPts val="1400"/>
              <a:buChar char="●"/>
            </a:pPr>
            <a:r>
              <a:rPr lang="en"/>
              <a:t>Hands-On Exercise</a:t>
            </a:r>
            <a:endParaRPr/>
          </a:p>
        </p:txBody>
      </p:sp>
      <p:sp>
        <p:nvSpPr>
          <p:cNvPr id="3133" name="Google Shape;3133;p28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3134" name="Google Shape;3134;p28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2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8" name="Shape 3138"/>
        <p:cNvGrpSpPr/>
        <p:nvPr/>
      </p:nvGrpSpPr>
      <p:grpSpPr>
        <a:xfrm>
          <a:off x="0" y="0"/>
          <a:ext cx="0" cy="0"/>
          <a:chOff x="0" y="0"/>
          <a:chExt cx="0" cy="0"/>
        </a:xfrm>
      </p:grpSpPr>
      <p:sp>
        <p:nvSpPr>
          <p:cNvPr id="3139" name="Google Shape;3139;p28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Depot Repair Overview</a:t>
            </a:r>
            <a:endParaRPr/>
          </a:p>
        </p:txBody>
      </p:sp>
      <p:sp>
        <p:nvSpPr>
          <p:cNvPr id="3140" name="Google Shape;3140;p28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2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4" name="Shape 3144"/>
        <p:cNvGrpSpPr/>
        <p:nvPr/>
      </p:nvGrpSpPr>
      <p:grpSpPr>
        <a:xfrm>
          <a:off x="0" y="0"/>
          <a:ext cx="0" cy="0"/>
          <a:chOff x="0" y="0"/>
          <a:chExt cx="0" cy="0"/>
        </a:xfrm>
      </p:grpSpPr>
      <p:sp>
        <p:nvSpPr>
          <p:cNvPr id="3145" name="Google Shape;3145;p28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pic>
        <p:nvPicPr>
          <p:cNvPr id="3146" name="Google Shape;3146;p285"/>
          <p:cNvPicPr preferRelativeResize="0"/>
          <p:nvPr/>
        </p:nvPicPr>
        <p:blipFill rotWithShape="1">
          <a:blip r:embed="rId3">
            <a:alphaModFix/>
          </a:blip>
          <a:srcRect b="0" l="0" r="0" t="0"/>
          <a:stretch/>
        </p:blipFill>
        <p:spPr>
          <a:xfrm>
            <a:off x="0" y="75925"/>
            <a:ext cx="9144000" cy="5067575"/>
          </a:xfrm>
          <a:prstGeom prst="rect">
            <a:avLst/>
          </a:prstGeom>
          <a:noFill/>
          <a:ln>
            <a:noFill/>
          </a:ln>
        </p:spPr>
      </p:pic>
      <p:pic>
        <p:nvPicPr>
          <p:cNvPr id="3147" name="Google Shape;3147;p285"/>
          <p:cNvPicPr preferRelativeResize="0"/>
          <p:nvPr/>
        </p:nvPicPr>
        <p:blipFill rotWithShape="1">
          <a:blip r:embed="rId4">
            <a:alphaModFix/>
          </a:blip>
          <a:srcRect b="0" l="0" r="0" t="0"/>
          <a:stretch/>
        </p:blipFill>
        <p:spPr>
          <a:xfrm>
            <a:off x="8409963" y="4747325"/>
            <a:ext cx="676275" cy="3619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8" name="Shape 678"/>
        <p:cNvGrpSpPr/>
        <p:nvPr/>
      </p:nvGrpSpPr>
      <p:grpSpPr>
        <a:xfrm>
          <a:off x="0" y="0"/>
          <a:ext cx="0" cy="0"/>
          <a:chOff x="0" y="0"/>
          <a:chExt cx="0" cy="0"/>
        </a:xfrm>
      </p:grpSpPr>
      <p:sp>
        <p:nvSpPr>
          <p:cNvPr id="679" name="Google Shape;679;p7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Maintaining the component items in the same entry</a:t>
            </a:r>
            <a:endParaRPr/>
          </a:p>
        </p:txBody>
      </p:sp>
      <p:sp>
        <p:nvSpPr>
          <p:cNvPr id="680" name="Google Shape;680;p7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81" name="Google Shape;681;p7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682" name="Google Shape;682;p7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 Component Items</a:t>
            </a:r>
            <a:endParaRPr/>
          </a:p>
        </p:txBody>
      </p:sp>
      <p:pic>
        <p:nvPicPr>
          <p:cNvPr id="683" name="Google Shape;683;p79"/>
          <p:cNvPicPr preferRelativeResize="0"/>
          <p:nvPr/>
        </p:nvPicPr>
        <p:blipFill rotWithShape="1">
          <a:blip r:embed="rId3">
            <a:alphaModFix/>
          </a:blip>
          <a:srcRect b="0" l="0" r="0" t="0"/>
          <a:stretch/>
        </p:blipFill>
        <p:spPr>
          <a:xfrm>
            <a:off x="371475" y="1387554"/>
            <a:ext cx="8463754" cy="3448765"/>
          </a:xfrm>
          <a:prstGeom prst="rect">
            <a:avLst/>
          </a:prstGeom>
          <a:noFill/>
          <a:ln cap="flat" cmpd="sng" w="9525">
            <a:solidFill>
              <a:schemeClr val="accent1"/>
            </a:solidFill>
            <a:prstDash val="solid"/>
            <a:miter lim="800000"/>
            <a:headEnd len="sm" w="sm" type="none"/>
            <a:tailEnd len="sm" w="sm" type="none"/>
          </a:ln>
        </p:spPr>
      </p:pic>
      <p:sp>
        <p:nvSpPr>
          <p:cNvPr id="684" name="Google Shape;684;p79"/>
          <p:cNvSpPr/>
          <p:nvPr/>
        </p:nvSpPr>
        <p:spPr>
          <a:xfrm>
            <a:off x="2009775" y="2809876"/>
            <a:ext cx="290400" cy="590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85" name="Google Shape;685;p79"/>
          <p:cNvSpPr txBox="1"/>
          <p:nvPr/>
        </p:nvSpPr>
        <p:spPr>
          <a:xfrm>
            <a:off x="1930662" y="3417367"/>
            <a:ext cx="2805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Components are displayed in a tree view</a:t>
            </a:r>
            <a:endParaRPr/>
          </a:p>
        </p:txBody>
      </p:sp>
    </p:spTree>
  </p:cSld>
  <p:clrMapOvr>
    <a:masterClrMapping/>
  </p:clrMapOvr>
</p:sld>
</file>

<file path=ppt/slides/slide2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1" name="Shape 3151"/>
        <p:cNvGrpSpPr/>
        <p:nvPr/>
      </p:nvGrpSpPr>
      <p:grpSpPr>
        <a:xfrm>
          <a:off x="0" y="0"/>
          <a:ext cx="0" cy="0"/>
          <a:chOff x="0" y="0"/>
          <a:chExt cx="0" cy="0"/>
        </a:xfrm>
      </p:grpSpPr>
      <p:sp>
        <p:nvSpPr>
          <p:cNvPr id="3152" name="Google Shape;3152;p28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
        <p:nvSpPr>
          <p:cNvPr id="3153" name="Google Shape;3153;p28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Repair - From Action Request to Return</a:t>
            </a:r>
            <a:endParaRPr/>
          </a:p>
        </p:txBody>
      </p:sp>
      <p:sp>
        <p:nvSpPr>
          <p:cNvPr id="3154" name="Google Shape;3154;p286"/>
          <p:cNvSpPr txBox="1"/>
          <p:nvPr>
            <p:ph idx="1"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Repair Overview</a:t>
            </a:r>
            <a:endParaRPr/>
          </a:p>
        </p:txBody>
      </p:sp>
      <p:pic>
        <p:nvPicPr>
          <p:cNvPr id="3155" name="Google Shape;3155;p286"/>
          <p:cNvPicPr preferRelativeResize="0"/>
          <p:nvPr/>
        </p:nvPicPr>
        <p:blipFill rotWithShape="1">
          <a:blip r:embed="rId3">
            <a:alphaModFix/>
          </a:blip>
          <a:srcRect b="0" l="0" r="0" t="0"/>
          <a:stretch/>
        </p:blipFill>
        <p:spPr>
          <a:xfrm>
            <a:off x="802738" y="1006008"/>
            <a:ext cx="7538671" cy="3745062"/>
          </a:xfrm>
          <a:prstGeom prst="rect">
            <a:avLst/>
          </a:prstGeom>
          <a:noFill/>
          <a:ln>
            <a:noFill/>
          </a:ln>
        </p:spPr>
      </p:pic>
    </p:spTree>
  </p:cSld>
  <p:clrMapOvr>
    <a:masterClrMapping/>
  </p:clrMapOvr>
</p:sld>
</file>

<file path=ppt/slides/slide2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9" name="Shape 3159"/>
        <p:cNvGrpSpPr/>
        <p:nvPr/>
      </p:nvGrpSpPr>
      <p:grpSpPr>
        <a:xfrm>
          <a:off x="0" y="0"/>
          <a:ext cx="0" cy="0"/>
          <a:chOff x="0" y="0"/>
          <a:chExt cx="0" cy="0"/>
        </a:xfrm>
      </p:grpSpPr>
      <p:sp>
        <p:nvSpPr>
          <p:cNvPr id="3160" name="Google Shape;3160;p287"/>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Depot Orders</a:t>
            </a:r>
            <a:endParaRPr/>
          </a:p>
        </p:txBody>
      </p:sp>
      <p:sp>
        <p:nvSpPr>
          <p:cNvPr id="3161" name="Google Shape;3161;p287"/>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2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5" name="Shape 3165"/>
        <p:cNvGrpSpPr/>
        <p:nvPr/>
      </p:nvGrpSpPr>
      <p:grpSpPr>
        <a:xfrm>
          <a:off x="0" y="0"/>
          <a:ext cx="0" cy="0"/>
          <a:chOff x="0" y="0"/>
          <a:chExt cx="0" cy="0"/>
        </a:xfrm>
      </p:grpSpPr>
      <p:sp>
        <p:nvSpPr>
          <p:cNvPr id="3166" name="Google Shape;3166;p28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Depot Orders function allows the creation, processing, and monitoring of depot orders performed within the repair/service unit of an organization.</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Use the Work Codes with Repair Center set to Yes for depot orders.</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Use this single function to create a depot order. No need of 2-step creation as in Net UI (Call Maintenance + Depot Order Maintenance).</a:t>
            </a:r>
            <a:endParaRPr/>
          </a:p>
        </p:txBody>
      </p:sp>
      <p:sp>
        <p:nvSpPr>
          <p:cNvPr id="3167" name="Google Shape;3167;p28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3168" name="Google Shape;3168;p28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Depot Orders</a:t>
            </a:r>
            <a:endParaRPr/>
          </a:p>
        </p:txBody>
      </p:sp>
      <p:sp>
        <p:nvSpPr>
          <p:cNvPr id="3169" name="Google Shape;3169;p28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Depot Orders</a:t>
            </a:r>
            <a:endParaRPr/>
          </a:p>
        </p:txBody>
      </p:sp>
    </p:spTree>
  </p:cSld>
  <p:clrMapOvr>
    <a:masterClrMapping/>
  </p:clrMapOvr>
</p:sld>
</file>

<file path=ppt/slides/slide2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3" name="Shape 3173"/>
        <p:cNvGrpSpPr/>
        <p:nvPr/>
      </p:nvGrpSpPr>
      <p:grpSpPr>
        <a:xfrm>
          <a:off x="0" y="0"/>
          <a:ext cx="0" cy="0"/>
          <a:chOff x="0" y="0"/>
          <a:chExt cx="0" cy="0"/>
        </a:xfrm>
      </p:grpSpPr>
      <p:sp>
        <p:nvSpPr>
          <p:cNvPr id="3174" name="Google Shape;3174;p28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175" name="Google Shape;3175;p289"/>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Main &amp; Top Summary panel</a:t>
            </a:r>
            <a:endParaRPr/>
          </a:p>
        </p:txBody>
      </p:sp>
      <p:sp>
        <p:nvSpPr>
          <p:cNvPr id="3176" name="Google Shape;3176;p28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177" name="Google Shape;3177;p28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178" name="Google Shape;3178;p289"/>
          <p:cNvPicPr preferRelativeResize="0"/>
          <p:nvPr/>
        </p:nvPicPr>
        <p:blipFill rotWithShape="1">
          <a:blip r:embed="rId3">
            <a:alphaModFix/>
          </a:blip>
          <a:srcRect b="0" l="0" r="0" t="0"/>
          <a:stretch/>
        </p:blipFill>
        <p:spPr>
          <a:xfrm>
            <a:off x="777240" y="1362456"/>
            <a:ext cx="7804334" cy="3492091"/>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2" name="Shape 3182"/>
        <p:cNvGrpSpPr/>
        <p:nvPr/>
      </p:nvGrpSpPr>
      <p:grpSpPr>
        <a:xfrm>
          <a:off x="0" y="0"/>
          <a:ext cx="0" cy="0"/>
          <a:chOff x="0" y="0"/>
          <a:chExt cx="0" cy="0"/>
        </a:xfrm>
      </p:grpSpPr>
      <p:sp>
        <p:nvSpPr>
          <p:cNvPr id="3183" name="Google Shape;3183;p29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184" name="Google Shape;3184;p290"/>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Order Lines (grid view) &amp; Tracking</a:t>
            </a:r>
            <a:endParaRPr/>
          </a:p>
        </p:txBody>
      </p:sp>
      <p:sp>
        <p:nvSpPr>
          <p:cNvPr id="3185" name="Google Shape;3185;p29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186" name="Google Shape;3186;p29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187" name="Google Shape;3187;p290"/>
          <p:cNvPicPr preferRelativeResize="0"/>
          <p:nvPr/>
        </p:nvPicPr>
        <p:blipFill rotWithShape="1">
          <a:blip r:embed="rId3">
            <a:alphaModFix/>
          </a:blip>
          <a:srcRect b="0" l="0" r="0" t="0"/>
          <a:stretch/>
        </p:blipFill>
        <p:spPr>
          <a:xfrm>
            <a:off x="786384" y="1316736"/>
            <a:ext cx="7872840" cy="3529537"/>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1" name="Shape 3191"/>
        <p:cNvGrpSpPr/>
        <p:nvPr/>
      </p:nvGrpSpPr>
      <p:grpSpPr>
        <a:xfrm>
          <a:off x="0" y="0"/>
          <a:ext cx="0" cy="0"/>
          <a:chOff x="0" y="0"/>
          <a:chExt cx="0" cy="0"/>
        </a:xfrm>
      </p:grpSpPr>
      <p:sp>
        <p:nvSpPr>
          <p:cNvPr id="3192" name="Google Shape;3192;p29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193" name="Google Shape;3193;p291"/>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Shipping &amp; Billing</a:t>
            </a:r>
            <a:endParaRPr/>
          </a:p>
        </p:txBody>
      </p:sp>
      <p:sp>
        <p:nvSpPr>
          <p:cNvPr id="3194" name="Google Shape;3194;p29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195" name="Google Shape;3195;p29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196" name="Google Shape;3196;p291"/>
          <p:cNvPicPr preferRelativeResize="0"/>
          <p:nvPr/>
        </p:nvPicPr>
        <p:blipFill rotWithShape="1">
          <a:blip r:embed="rId3">
            <a:alphaModFix/>
          </a:blip>
          <a:srcRect b="0" l="0" r="0" t="0"/>
          <a:stretch/>
        </p:blipFill>
        <p:spPr>
          <a:xfrm>
            <a:off x="1124712" y="1374056"/>
            <a:ext cx="7336536" cy="3461342"/>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0" name="Shape 3200"/>
        <p:cNvGrpSpPr/>
        <p:nvPr/>
      </p:nvGrpSpPr>
      <p:grpSpPr>
        <a:xfrm>
          <a:off x="0" y="0"/>
          <a:ext cx="0" cy="0"/>
          <a:chOff x="0" y="0"/>
          <a:chExt cx="0" cy="0"/>
        </a:xfrm>
      </p:grpSpPr>
      <p:sp>
        <p:nvSpPr>
          <p:cNvPr id="3201" name="Google Shape;3201;p29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202" name="Google Shape;3202;p292"/>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Totals</a:t>
            </a:r>
            <a:endParaRPr/>
          </a:p>
          <a:p>
            <a:pPr indent="-228600" lvl="1" marL="685800" rtl="0" algn="l">
              <a:lnSpc>
                <a:spcPct val="95000"/>
              </a:lnSpc>
              <a:spcBef>
                <a:spcPts val="500"/>
              </a:spcBef>
              <a:spcAft>
                <a:spcPts val="0"/>
              </a:spcAft>
              <a:buSzPts val="1800"/>
              <a:buChar char="–"/>
            </a:pPr>
            <a:r>
              <a:rPr lang="en"/>
              <a:t>Summary</a:t>
            </a:r>
            <a:endParaRPr/>
          </a:p>
          <a:p>
            <a:pPr indent="-228600" lvl="1" marL="685800" rtl="0" algn="l">
              <a:lnSpc>
                <a:spcPct val="95000"/>
              </a:lnSpc>
              <a:spcBef>
                <a:spcPts val="500"/>
              </a:spcBef>
              <a:spcAft>
                <a:spcPts val="0"/>
              </a:spcAft>
              <a:buSzPts val="1800"/>
              <a:buChar char="–"/>
            </a:pPr>
            <a:r>
              <a:rPr lang="en"/>
              <a:t>Charges</a:t>
            </a:r>
            <a:endParaRPr/>
          </a:p>
          <a:p>
            <a:pPr indent="-228600" lvl="1" marL="685800" rtl="0" algn="l">
              <a:lnSpc>
                <a:spcPct val="95000"/>
              </a:lnSpc>
              <a:spcBef>
                <a:spcPts val="500"/>
              </a:spcBef>
              <a:spcAft>
                <a:spcPts val="0"/>
              </a:spcAft>
              <a:buSzPts val="1800"/>
              <a:buChar char="–"/>
            </a:pPr>
            <a:r>
              <a:rPr lang="en"/>
              <a:t>Taxes</a:t>
            </a:r>
            <a:br>
              <a:rPr lang="en"/>
            </a:br>
            <a:r>
              <a:rPr lang="en"/>
              <a:t>(grid view)</a:t>
            </a:r>
            <a:endParaRPr/>
          </a:p>
        </p:txBody>
      </p:sp>
      <p:sp>
        <p:nvSpPr>
          <p:cNvPr id="3203" name="Google Shape;3203;p29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04" name="Google Shape;3204;p29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05" name="Google Shape;3205;p292"/>
          <p:cNvPicPr preferRelativeResize="0"/>
          <p:nvPr/>
        </p:nvPicPr>
        <p:blipFill rotWithShape="1">
          <a:blip r:embed="rId3">
            <a:alphaModFix/>
          </a:blip>
          <a:srcRect b="0" l="0" r="0" t="0"/>
          <a:stretch/>
        </p:blipFill>
        <p:spPr>
          <a:xfrm>
            <a:off x="2267712" y="1516233"/>
            <a:ext cx="6775703" cy="3203847"/>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9" name="Shape 3209"/>
        <p:cNvGrpSpPr/>
        <p:nvPr/>
      </p:nvGrpSpPr>
      <p:grpSpPr>
        <a:xfrm>
          <a:off x="0" y="0"/>
          <a:ext cx="0" cy="0"/>
          <a:chOff x="0" y="0"/>
          <a:chExt cx="0" cy="0"/>
        </a:xfrm>
      </p:grpSpPr>
      <p:sp>
        <p:nvSpPr>
          <p:cNvPr id="3210" name="Google Shape;3210;p29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211" name="Google Shape;3211;p293"/>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Totals &gt; Taxes (detail form view)</a:t>
            </a:r>
            <a:endParaRPr/>
          </a:p>
        </p:txBody>
      </p:sp>
      <p:sp>
        <p:nvSpPr>
          <p:cNvPr id="3212" name="Google Shape;3212;p29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13" name="Google Shape;3213;p29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14" name="Google Shape;3214;p293"/>
          <p:cNvPicPr preferRelativeResize="0"/>
          <p:nvPr/>
        </p:nvPicPr>
        <p:blipFill rotWithShape="1">
          <a:blip r:embed="rId3">
            <a:alphaModFix/>
          </a:blip>
          <a:srcRect b="0" l="0" r="0" t="0"/>
          <a:stretch/>
        </p:blipFill>
        <p:spPr>
          <a:xfrm>
            <a:off x="694944" y="1392045"/>
            <a:ext cx="7992617" cy="344500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8" name="Shape 3218"/>
        <p:cNvGrpSpPr/>
        <p:nvPr/>
      </p:nvGrpSpPr>
      <p:grpSpPr>
        <a:xfrm>
          <a:off x="0" y="0"/>
          <a:ext cx="0" cy="0"/>
          <a:chOff x="0" y="0"/>
          <a:chExt cx="0" cy="0"/>
        </a:xfrm>
      </p:grpSpPr>
      <p:sp>
        <p:nvSpPr>
          <p:cNvPr id="3219" name="Google Shape;3219;p29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Header</a:t>
            </a:r>
            <a:endParaRPr/>
          </a:p>
        </p:txBody>
      </p:sp>
      <p:sp>
        <p:nvSpPr>
          <p:cNvPr id="3220" name="Google Shape;3220;p294"/>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Notes (grid &amp; detail form view)</a:t>
            </a:r>
            <a:endParaRPr/>
          </a:p>
        </p:txBody>
      </p:sp>
      <p:sp>
        <p:nvSpPr>
          <p:cNvPr id="3221" name="Google Shape;3221;p29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22" name="Google Shape;3222;p29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23" name="Google Shape;3223;p294"/>
          <p:cNvPicPr preferRelativeResize="0"/>
          <p:nvPr/>
        </p:nvPicPr>
        <p:blipFill rotWithShape="1">
          <a:blip r:embed="rId3">
            <a:alphaModFix/>
          </a:blip>
          <a:srcRect b="0" l="0" r="0" t="0"/>
          <a:stretch/>
        </p:blipFill>
        <p:spPr>
          <a:xfrm>
            <a:off x="1453896" y="1402716"/>
            <a:ext cx="5779010" cy="1004182"/>
          </a:xfrm>
          <a:prstGeom prst="rect">
            <a:avLst/>
          </a:prstGeom>
          <a:noFill/>
          <a:ln cap="flat" cmpd="sng" w="9525">
            <a:solidFill>
              <a:schemeClr val="accent1"/>
            </a:solidFill>
            <a:prstDash val="solid"/>
            <a:miter lim="800000"/>
            <a:headEnd len="sm" w="sm" type="none"/>
            <a:tailEnd len="sm" w="sm" type="none"/>
          </a:ln>
        </p:spPr>
      </p:pic>
      <p:pic>
        <p:nvPicPr>
          <p:cNvPr id="3224" name="Google Shape;3224;p294"/>
          <p:cNvPicPr preferRelativeResize="0"/>
          <p:nvPr/>
        </p:nvPicPr>
        <p:blipFill rotWithShape="1">
          <a:blip r:embed="rId4">
            <a:alphaModFix/>
          </a:blip>
          <a:srcRect b="0" l="0" r="0" t="0"/>
          <a:stretch/>
        </p:blipFill>
        <p:spPr>
          <a:xfrm>
            <a:off x="1627632" y="2468214"/>
            <a:ext cx="5422391" cy="233822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8" name="Shape 3228"/>
        <p:cNvGrpSpPr/>
        <p:nvPr/>
      </p:nvGrpSpPr>
      <p:grpSpPr>
        <a:xfrm>
          <a:off x="0" y="0"/>
          <a:ext cx="0" cy="0"/>
          <a:chOff x="0" y="0"/>
          <a:chExt cx="0" cy="0"/>
        </a:xfrm>
      </p:grpSpPr>
      <p:sp>
        <p:nvSpPr>
          <p:cNvPr id="3229" name="Google Shape;3229;p29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Line</a:t>
            </a:r>
            <a:endParaRPr/>
          </a:p>
        </p:txBody>
      </p:sp>
      <p:sp>
        <p:nvSpPr>
          <p:cNvPr id="3230" name="Google Shape;3230;p29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31" name="Google Shape;3231;p29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32" name="Google Shape;3232;p29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33" name="Google Shape;3233;p295"/>
          <p:cNvPicPr preferRelativeResize="0"/>
          <p:nvPr/>
        </p:nvPicPr>
        <p:blipFill rotWithShape="1">
          <a:blip r:embed="rId3">
            <a:alphaModFix/>
          </a:blip>
          <a:srcRect b="0" l="0" r="0" t="0"/>
          <a:stretch/>
        </p:blipFill>
        <p:spPr>
          <a:xfrm>
            <a:off x="667512" y="1389888"/>
            <a:ext cx="7904242" cy="3413587"/>
          </a:xfrm>
          <a:prstGeom prst="rect">
            <a:avLst/>
          </a:prstGeom>
          <a:noFill/>
          <a:ln cap="flat" cmpd="sng" w="9525">
            <a:solidFill>
              <a:schemeClr val="accent1"/>
            </a:solidFill>
            <a:prstDash val="solid"/>
            <a:round/>
            <a:headEnd len="sm" w="sm" type="none"/>
            <a:tailEnd len="sm" w="sm" type="none"/>
          </a:ln>
        </p:spPr>
      </p:pic>
      <p:sp>
        <p:nvSpPr>
          <p:cNvPr id="3234" name="Google Shape;3234;p295"/>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Clr>
                <a:schemeClr val="accent6"/>
              </a:buClr>
              <a:buSzPts val="2100"/>
              <a:buFont typeface="Arial"/>
              <a:buChar char="•"/>
            </a:pPr>
            <a:r>
              <a:rPr b="0" i="0" lang="en" sz="2100" u="none" cap="none" strike="noStrike">
                <a:solidFill>
                  <a:schemeClr val="dk1"/>
                </a:solidFill>
                <a:latin typeface="Century Gothic"/>
                <a:ea typeface="Century Gothic"/>
                <a:cs typeface="Century Gothic"/>
                <a:sym typeface="Century Gothic"/>
              </a:rPr>
              <a:t>Main</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9" name="Shape 689"/>
        <p:cNvGrpSpPr/>
        <p:nvPr/>
      </p:nvGrpSpPr>
      <p:grpSpPr>
        <a:xfrm>
          <a:off x="0" y="0"/>
          <a:ext cx="0" cy="0"/>
          <a:chOff x="0" y="0"/>
          <a:chExt cx="0" cy="0"/>
        </a:xfrm>
      </p:grpSpPr>
      <p:sp>
        <p:nvSpPr>
          <p:cNvPr id="690" name="Google Shape;690;p80"/>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pic>
        <p:nvPicPr>
          <p:cNvPr id="691" name="Google Shape;691;p80"/>
          <p:cNvPicPr preferRelativeResize="0"/>
          <p:nvPr/>
        </p:nvPicPr>
        <p:blipFill rotWithShape="1">
          <a:blip r:embed="rId3">
            <a:alphaModFix/>
          </a:blip>
          <a:srcRect b="0" l="0" r="0" t="0"/>
          <a:stretch/>
        </p:blipFill>
        <p:spPr>
          <a:xfrm>
            <a:off x="307180" y="1011444"/>
            <a:ext cx="8515351" cy="3774868"/>
          </a:xfrm>
          <a:prstGeom prst="rect">
            <a:avLst/>
          </a:prstGeom>
          <a:noFill/>
          <a:ln cap="flat" cmpd="sng" w="9525">
            <a:solidFill>
              <a:schemeClr val="accent1"/>
            </a:solidFill>
            <a:prstDash val="solid"/>
            <a:miter lim="800000"/>
            <a:headEnd len="sm" w="sm" type="none"/>
            <a:tailEnd len="sm" w="sm" type="none"/>
          </a:ln>
        </p:spPr>
      </p:pic>
      <p:sp>
        <p:nvSpPr>
          <p:cNvPr id="692" name="Google Shape;692;p8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693" name="Google Shape;693;p8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694" name="Google Shape;694;p8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 Add Child</a:t>
            </a:r>
            <a:endParaRPr/>
          </a:p>
        </p:txBody>
      </p:sp>
      <p:sp>
        <p:nvSpPr>
          <p:cNvPr id="695" name="Google Shape;695;p80"/>
          <p:cNvSpPr/>
          <p:nvPr/>
        </p:nvSpPr>
        <p:spPr>
          <a:xfrm>
            <a:off x="2364582" y="2064544"/>
            <a:ext cx="4359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696" name="Google Shape;696;p80"/>
          <p:cNvSpPr txBox="1"/>
          <p:nvPr/>
        </p:nvSpPr>
        <p:spPr>
          <a:xfrm>
            <a:off x="2802200" y="1867175"/>
            <a:ext cx="27915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Add components under the selected item </a:t>
            </a:r>
            <a:endParaRPr/>
          </a:p>
        </p:txBody>
      </p:sp>
    </p:spTree>
  </p:cSld>
  <p:clrMapOvr>
    <a:masterClrMapping/>
  </p:clrMapOvr>
</p:sld>
</file>

<file path=ppt/slides/slide2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8" name="Shape 3238"/>
        <p:cNvGrpSpPr/>
        <p:nvPr/>
      </p:nvGrpSpPr>
      <p:grpSpPr>
        <a:xfrm>
          <a:off x="0" y="0"/>
          <a:ext cx="0" cy="0"/>
          <a:chOff x="0" y="0"/>
          <a:chExt cx="0" cy="0"/>
        </a:xfrm>
      </p:grpSpPr>
      <p:sp>
        <p:nvSpPr>
          <p:cNvPr id="3239" name="Google Shape;3239;p29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Line</a:t>
            </a:r>
            <a:endParaRPr/>
          </a:p>
        </p:txBody>
      </p:sp>
      <p:sp>
        <p:nvSpPr>
          <p:cNvPr id="3240" name="Google Shape;3240;p296"/>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Parts List</a:t>
            </a:r>
            <a:endParaRPr/>
          </a:p>
        </p:txBody>
      </p:sp>
      <p:sp>
        <p:nvSpPr>
          <p:cNvPr id="3241" name="Google Shape;3241;p29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42" name="Google Shape;3242;p29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43" name="Google Shape;3243;p296"/>
          <p:cNvPicPr preferRelativeResize="0"/>
          <p:nvPr/>
        </p:nvPicPr>
        <p:blipFill rotWithShape="1">
          <a:blip r:embed="rId3">
            <a:alphaModFix/>
          </a:blip>
          <a:srcRect b="0" l="0" r="0" t="0"/>
          <a:stretch/>
        </p:blipFill>
        <p:spPr>
          <a:xfrm>
            <a:off x="777240" y="1440912"/>
            <a:ext cx="7830059" cy="336832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7" name="Shape 3247"/>
        <p:cNvGrpSpPr/>
        <p:nvPr/>
      </p:nvGrpSpPr>
      <p:grpSpPr>
        <a:xfrm>
          <a:off x="0" y="0"/>
          <a:ext cx="0" cy="0"/>
          <a:chOff x="0" y="0"/>
          <a:chExt cx="0" cy="0"/>
        </a:xfrm>
      </p:grpSpPr>
      <p:sp>
        <p:nvSpPr>
          <p:cNvPr id="3248" name="Google Shape;3248;p29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Line</a:t>
            </a:r>
            <a:endParaRPr/>
          </a:p>
        </p:txBody>
      </p:sp>
      <p:sp>
        <p:nvSpPr>
          <p:cNvPr id="3249" name="Google Shape;3249;p297"/>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Inventory Tracking</a:t>
            </a:r>
            <a:endParaRPr/>
          </a:p>
        </p:txBody>
      </p:sp>
      <p:sp>
        <p:nvSpPr>
          <p:cNvPr id="3250" name="Google Shape;3250;p29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51" name="Google Shape;3251;p29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52" name="Google Shape;3252;p297"/>
          <p:cNvPicPr preferRelativeResize="0"/>
          <p:nvPr/>
        </p:nvPicPr>
        <p:blipFill rotWithShape="1">
          <a:blip r:embed="rId3">
            <a:alphaModFix/>
          </a:blip>
          <a:srcRect b="0" l="0" r="0" t="0"/>
          <a:stretch/>
        </p:blipFill>
        <p:spPr>
          <a:xfrm>
            <a:off x="694944" y="1401716"/>
            <a:ext cx="7991857" cy="345679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6" name="Shape 3256"/>
        <p:cNvGrpSpPr/>
        <p:nvPr/>
      </p:nvGrpSpPr>
      <p:grpSpPr>
        <a:xfrm>
          <a:off x="0" y="0"/>
          <a:ext cx="0" cy="0"/>
          <a:chOff x="0" y="0"/>
          <a:chExt cx="0" cy="0"/>
        </a:xfrm>
      </p:grpSpPr>
      <p:sp>
        <p:nvSpPr>
          <p:cNvPr id="3257" name="Google Shape;3257;p29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Line</a:t>
            </a:r>
            <a:endParaRPr/>
          </a:p>
        </p:txBody>
      </p:sp>
      <p:sp>
        <p:nvSpPr>
          <p:cNvPr id="3258" name="Google Shape;3258;p29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59" name="Google Shape;3259;p29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60" name="Google Shape;3260;p29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61" name="Google Shape;3261;p298"/>
          <p:cNvPicPr preferRelativeResize="0"/>
          <p:nvPr/>
        </p:nvPicPr>
        <p:blipFill rotWithShape="1">
          <a:blip r:embed="rId3">
            <a:alphaModFix/>
          </a:blip>
          <a:srcRect b="0" l="0" r="0" t="0"/>
          <a:stretch/>
        </p:blipFill>
        <p:spPr>
          <a:xfrm>
            <a:off x="436100" y="1494851"/>
            <a:ext cx="8393576" cy="2767375"/>
          </a:xfrm>
          <a:prstGeom prst="rect">
            <a:avLst/>
          </a:prstGeom>
          <a:noFill/>
          <a:ln cap="flat" cmpd="sng" w="9525">
            <a:solidFill>
              <a:schemeClr val="accent1"/>
            </a:solidFill>
            <a:prstDash val="solid"/>
            <a:round/>
            <a:headEnd len="sm" w="sm" type="none"/>
            <a:tailEnd len="sm" w="sm" type="none"/>
          </a:ln>
        </p:spPr>
      </p:pic>
      <p:sp>
        <p:nvSpPr>
          <p:cNvPr id="3262" name="Google Shape;3262;p298"/>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Clr>
                <a:schemeClr val="accent6"/>
              </a:buClr>
              <a:buSzPts val="2100"/>
              <a:buFont typeface="Arial"/>
              <a:buChar char="•"/>
            </a:pPr>
            <a:r>
              <a:rPr b="0" i="0" lang="en" sz="2100" u="none" cap="none" strike="noStrike">
                <a:solidFill>
                  <a:schemeClr val="dk1"/>
                </a:solidFill>
                <a:latin typeface="Century Gothic"/>
                <a:ea typeface="Century Gothic"/>
                <a:cs typeface="Century Gothic"/>
                <a:sym typeface="Century Gothic"/>
              </a:rPr>
              <a:t>Fault Codes</a:t>
            </a:r>
            <a:endParaRPr/>
          </a:p>
        </p:txBody>
      </p:sp>
    </p:spTree>
  </p:cSld>
  <p:clrMapOvr>
    <a:masterClrMapping/>
  </p:clrMapOvr>
</p:sld>
</file>

<file path=ppt/slides/slide2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6" name="Shape 3266"/>
        <p:cNvGrpSpPr/>
        <p:nvPr/>
      </p:nvGrpSpPr>
      <p:grpSpPr>
        <a:xfrm>
          <a:off x="0" y="0"/>
          <a:ext cx="0" cy="0"/>
          <a:chOff x="0" y="0"/>
          <a:chExt cx="0" cy="0"/>
        </a:xfrm>
      </p:grpSpPr>
      <p:sp>
        <p:nvSpPr>
          <p:cNvPr id="3267" name="Google Shape;3267;p29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Create from Installed Base</a:t>
            </a:r>
            <a:endParaRPr/>
          </a:p>
        </p:txBody>
      </p:sp>
      <p:sp>
        <p:nvSpPr>
          <p:cNvPr id="3268" name="Google Shape;3268;p299"/>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69" name="Google Shape;3269;p29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70" name="Google Shape;3270;p29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pic>
        <p:nvPicPr>
          <p:cNvPr id="3271" name="Google Shape;3271;p299"/>
          <p:cNvPicPr preferRelativeResize="0"/>
          <p:nvPr/>
        </p:nvPicPr>
        <p:blipFill rotWithShape="1">
          <a:blip r:embed="rId3">
            <a:alphaModFix/>
          </a:blip>
          <a:srcRect b="0" l="0" r="0" t="0"/>
          <a:stretch/>
        </p:blipFill>
        <p:spPr>
          <a:xfrm>
            <a:off x="314321" y="1053975"/>
            <a:ext cx="3356400" cy="2484375"/>
          </a:xfrm>
          <a:prstGeom prst="rect">
            <a:avLst/>
          </a:prstGeom>
          <a:noFill/>
          <a:ln>
            <a:noFill/>
          </a:ln>
          <a:effectLst>
            <a:outerShdw blurRad="285750" rotWithShape="0" algn="bl" dir="2400000" dist="76200">
              <a:srgbClr val="000000">
                <a:alpha val="60000"/>
              </a:srgbClr>
            </a:outerShdw>
          </a:effectLst>
        </p:spPr>
      </p:pic>
      <p:pic>
        <p:nvPicPr>
          <p:cNvPr id="3272" name="Google Shape;3272;p299"/>
          <p:cNvPicPr preferRelativeResize="0"/>
          <p:nvPr/>
        </p:nvPicPr>
        <p:blipFill rotWithShape="1">
          <a:blip r:embed="rId4">
            <a:alphaModFix/>
          </a:blip>
          <a:srcRect b="0" l="0" r="0" t="0"/>
          <a:stretch/>
        </p:blipFill>
        <p:spPr>
          <a:xfrm>
            <a:off x="3090375" y="1643375"/>
            <a:ext cx="5867849" cy="3025475"/>
          </a:xfrm>
          <a:prstGeom prst="rect">
            <a:avLst/>
          </a:prstGeom>
          <a:noFill/>
          <a:ln>
            <a:noFill/>
          </a:ln>
          <a:effectLst>
            <a:outerShdw blurRad="285750" rotWithShape="0" algn="bl" dir="2400000" dist="76200">
              <a:srgbClr val="000000">
                <a:alpha val="60000"/>
              </a:srgbClr>
            </a:outerShdw>
          </a:effectLst>
        </p:spPr>
      </p:pic>
    </p:spTree>
  </p:cSld>
  <p:clrMapOvr>
    <a:masterClrMapping/>
  </p:clrMapOvr>
</p:sld>
</file>

<file path=ppt/slides/slide2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6" name="Shape 3276"/>
        <p:cNvGrpSpPr/>
        <p:nvPr/>
      </p:nvGrpSpPr>
      <p:grpSpPr>
        <a:xfrm>
          <a:off x="0" y="0"/>
          <a:ext cx="0" cy="0"/>
          <a:chOff x="0" y="0"/>
          <a:chExt cx="0" cy="0"/>
        </a:xfrm>
      </p:grpSpPr>
      <p:sp>
        <p:nvSpPr>
          <p:cNvPr id="3277" name="Google Shape;3277;p30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Quick Actions (Individual)</a:t>
            </a:r>
            <a:endParaRPr/>
          </a:p>
        </p:txBody>
      </p:sp>
      <p:sp>
        <p:nvSpPr>
          <p:cNvPr id="3278" name="Google Shape;3278;p300"/>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79" name="Google Shape;3279;p30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80" name="Google Shape;3280;p30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81" name="Google Shape;3281;p300"/>
          <p:cNvPicPr preferRelativeResize="0"/>
          <p:nvPr/>
        </p:nvPicPr>
        <p:blipFill rotWithShape="1">
          <a:blip r:embed="rId3">
            <a:alphaModFix/>
          </a:blip>
          <a:srcRect b="0" l="0" r="0" t="0"/>
          <a:stretch/>
        </p:blipFill>
        <p:spPr>
          <a:xfrm>
            <a:off x="3003650" y="1052826"/>
            <a:ext cx="5653401" cy="1372200"/>
          </a:xfrm>
          <a:prstGeom prst="rect">
            <a:avLst/>
          </a:prstGeom>
          <a:noFill/>
          <a:ln>
            <a:noFill/>
          </a:ln>
          <a:effectLst>
            <a:outerShdw blurRad="285750" rotWithShape="0" algn="bl" dir="2400000" dist="76200">
              <a:srgbClr val="000000">
                <a:alpha val="60000"/>
              </a:srgbClr>
            </a:outerShdw>
          </a:effectLst>
        </p:spPr>
      </p:pic>
      <p:pic>
        <p:nvPicPr>
          <p:cNvPr id="3282" name="Google Shape;3282;p300"/>
          <p:cNvPicPr preferRelativeResize="0"/>
          <p:nvPr/>
        </p:nvPicPr>
        <p:blipFill rotWithShape="1">
          <a:blip r:embed="rId4">
            <a:alphaModFix/>
          </a:blip>
          <a:srcRect b="0" l="0" r="0" t="0"/>
          <a:stretch/>
        </p:blipFill>
        <p:spPr>
          <a:xfrm>
            <a:off x="728550" y="2166575"/>
            <a:ext cx="6276424" cy="2160475"/>
          </a:xfrm>
          <a:prstGeom prst="rect">
            <a:avLst/>
          </a:prstGeom>
          <a:noFill/>
          <a:ln>
            <a:noFill/>
          </a:ln>
          <a:effectLst>
            <a:outerShdw blurRad="285750" rotWithShape="0" algn="bl" dir="2400000" dist="76200">
              <a:srgbClr val="000000">
                <a:alpha val="60000"/>
              </a:srgbClr>
            </a:outerShdw>
          </a:effectLst>
        </p:spPr>
      </p:pic>
    </p:spTree>
  </p:cSld>
  <p:clrMapOvr>
    <a:masterClrMapping/>
  </p:clrMapOvr>
</p:sld>
</file>

<file path=ppt/slides/slide2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6" name="Shape 3286"/>
        <p:cNvGrpSpPr/>
        <p:nvPr/>
      </p:nvGrpSpPr>
      <p:grpSpPr>
        <a:xfrm>
          <a:off x="0" y="0"/>
          <a:ext cx="0" cy="0"/>
          <a:chOff x="0" y="0"/>
          <a:chExt cx="0" cy="0"/>
        </a:xfrm>
      </p:grpSpPr>
      <p:sp>
        <p:nvSpPr>
          <p:cNvPr id="3287" name="Google Shape;3287;p30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&gt; Receive Order</a:t>
            </a:r>
            <a:endParaRPr/>
          </a:p>
        </p:txBody>
      </p:sp>
      <p:sp>
        <p:nvSpPr>
          <p:cNvPr id="3288" name="Google Shape;3288;p30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89" name="Google Shape;3289;p30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90" name="Google Shape;3290;p30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291" name="Google Shape;3291;p301"/>
          <p:cNvPicPr preferRelativeResize="0"/>
          <p:nvPr/>
        </p:nvPicPr>
        <p:blipFill rotWithShape="1">
          <a:blip r:embed="rId3">
            <a:alphaModFix/>
          </a:blip>
          <a:srcRect b="0" l="0" r="0" t="0"/>
          <a:stretch/>
        </p:blipFill>
        <p:spPr>
          <a:xfrm>
            <a:off x="996375" y="937700"/>
            <a:ext cx="7058952" cy="3870850"/>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5" name="Shape 3295"/>
        <p:cNvGrpSpPr/>
        <p:nvPr/>
      </p:nvGrpSpPr>
      <p:grpSpPr>
        <a:xfrm>
          <a:off x="0" y="0"/>
          <a:ext cx="0" cy="0"/>
          <a:chOff x="0" y="0"/>
          <a:chExt cx="0" cy="0"/>
        </a:xfrm>
      </p:grpSpPr>
      <p:sp>
        <p:nvSpPr>
          <p:cNvPr id="3296" name="Google Shape;3296;p30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&gt; Add Service Labor</a:t>
            </a:r>
            <a:endParaRPr/>
          </a:p>
        </p:txBody>
      </p:sp>
      <p:sp>
        <p:nvSpPr>
          <p:cNvPr id="3297" name="Google Shape;3297;p30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298" name="Google Shape;3298;p30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299" name="Google Shape;3299;p30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00" name="Google Shape;3300;p302"/>
          <p:cNvPicPr preferRelativeResize="0"/>
          <p:nvPr/>
        </p:nvPicPr>
        <p:blipFill rotWithShape="1">
          <a:blip r:embed="rId3">
            <a:alphaModFix/>
          </a:blip>
          <a:srcRect b="0" l="0" r="0" t="0"/>
          <a:stretch/>
        </p:blipFill>
        <p:spPr>
          <a:xfrm>
            <a:off x="1077300" y="991188"/>
            <a:ext cx="6926076" cy="3797475"/>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4" name="Shape 3304"/>
        <p:cNvGrpSpPr/>
        <p:nvPr/>
      </p:nvGrpSpPr>
      <p:grpSpPr>
        <a:xfrm>
          <a:off x="0" y="0"/>
          <a:ext cx="0" cy="0"/>
          <a:chOff x="0" y="0"/>
          <a:chExt cx="0" cy="0"/>
        </a:xfrm>
      </p:grpSpPr>
      <p:sp>
        <p:nvSpPr>
          <p:cNvPr id="3305" name="Google Shape;3305;p30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Depot Order &gt; Ship Order</a:t>
            </a:r>
            <a:endParaRPr/>
          </a:p>
        </p:txBody>
      </p:sp>
      <p:sp>
        <p:nvSpPr>
          <p:cNvPr id="3306" name="Google Shape;3306;p30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07" name="Google Shape;3307;p30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308" name="Google Shape;3308;p30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09" name="Google Shape;3309;p303"/>
          <p:cNvPicPr preferRelativeResize="0"/>
          <p:nvPr/>
        </p:nvPicPr>
        <p:blipFill rotWithShape="1">
          <a:blip r:embed="rId3">
            <a:alphaModFix/>
          </a:blip>
          <a:srcRect b="0" l="0" r="0" t="0"/>
          <a:stretch/>
        </p:blipFill>
        <p:spPr>
          <a:xfrm>
            <a:off x="1106925" y="977185"/>
            <a:ext cx="6934700" cy="3802726"/>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3" name="Shape 3313"/>
        <p:cNvGrpSpPr/>
        <p:nvPr/>
      </p:nvGrpSpPr>
      <p:grpSpPr>
        <a:xfrm>
          <a:off x="0" y="0"/>
          <a:ext cx="0" cy="0"/>
          <a:chOff x="0" y="0"/>
          <a:chExt cx="0" cy="0"/>
        </a:xfrm>
      </p:grpSpPr>
      <p:sp>
        <p:nvSpPr>
          <p:cNvPr id="3314" name="Google Shape;3314;p30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System Stored Views</a:t>
            </a:r>
            <a:endParaRPr/>
          </a:p>
        </p:txBody>
      </p:sp>
      <p:sp>
        <p:nvSpPr>
          <p:cNvPr id="3315" name="Google Shape;3315;p304"/>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16" name="Google Shape;3316;p30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Depot Orders</a:t>
            </a:r>
            <a:endParaRPr/>
          </a:p>
        </p:txBody>
      </p:sp>
      <p:sp>
        <p:nvSpPr>
          <p:cNvPr id="3317" name="Google Shape;3317;p30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18" name="Google Shape;3318;p304"/>
          <p:cNvPicPr preferRelativeResize="0"/>
          <p:nvPr/>
        </p:nvPicPr>
        <p:blipFill rotWithShape="1">
          <a:blip r:embed="rId3">
            <a:alphaModFix/>
          </a:blip>
          <a:srcRect b="0" l="0" r="0" t="0"/>
          <a:stretch/>
        </p:blipFill>
        <p:spPr>
          <a:xfrm>
            <a:off x="475488" y="1010266"/>
            <a:ext cx="8165594" cy="3856120"/>
          </a:xfrm>
          <a:prstGeom prst="rect">
            <a:avLst/>
          </a:prstGeom>
          <a:noFill/>
          <a:ln cap="flat" cmpd="sng" w="9525">
            <a:solidFill>
              <a:schemeClr val="accent1"/>
            </a:solidFill>
            <a:prstDash val="solid"/>
            <a:miter lim="800000"/>
            <a:headEnd len="sm" w="sm" type="none"/>
            <a:tailEnd len="sm" w="sm" type="none"/>
          </a:ln>
        </p:spPr>
      </p:pic>
      <p:sp>
        <p:nvSpPr>
          <p:cNvPr id="3319" name="Google Shape;3319;p304"/>
          <p:cNvSpPr/>
          <p:nvPr/>
        </p:nvSpPr>
        <p:spPr>
          <a:xfrm>
            <a:off x="1426464" y="1764792"/>
            <a:ext cx="649200" cy="448200"/>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3" name="Shape 3323"/>
        <p:cNvGrpSpPr/>
        <p:nvPr/>
      </p:nvGrpSpPr>
      <p:grpSpPr>
        <a:xfrm>
          <a:off x="0" y="0"/>
          <a:ext cx="0" cy="0"/>
          <a:chOff x="0" y="0"/>
          <a:chExt cx="0" cy="0"/>
        </a:xfrm>
      </p:grpSpPr>
      <p:sp>
        <p:nvSpPr>
          <p:cNvPr id="3324" name="Google Shape;3324;p30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3325" name="Google Shape;3325;p305"/>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Drill-Down Links</a:t>
            </a:r>
            <a:endParaRPr/>
          </a:p>
        </p:txBody>
      </p:sp>
      <p:sp>
        <p:nvSpPr>
          <p:cNvPr id="3326" name="Google Shape;3326;p305"/>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228600" lvl="0" marL="457200" rtl="0" algn="l">
              <a:lnSpc>
                <a:spcPct val="95000"/>
              </a:lnSpc>
              <a:spcBef>
                <a:spcPts val="0"/>
              </a:spcBef>
              <a:spcAft>
                <a:spcPts val="0"/>
              </a:spcAft>
              <a:buSzPts val="1400"/>
              <a:buFont typeface="Century Gothic"/>
              <a:buNone/>
            </a:pPr>
            <a:r>
              <a:rPr lang="en"/>
              <a:t>Depot Orders</a:t>
            </a:r>
            <a:endParaRPr/>
          </a:p>
        </p:txBody>
      </p:sp>
      <p:sp>
        <p:nvSpPr>
          <p:cNvPr id="3327" name="Google Shape;3327;p305"/>
          <p:cNvSpPr txBox="1"/>
          <p:nvPr>
            <p:ph idx="2" type="body"/>
          </p:nvPr>
        </p:nvSpPr>
        <p:spPr>
          <a:xfrm>
            <a:off x="315468" y="1172718"/>
            <a:ext cx="4183500" cy="3607200"/>
          </a:xfrm>
          <a:prstGeom prst="rect">
            <a:avLst/>
          </a:prstGeom>
          <a:noFill/>
          <a:ln>
            <a:noFill/>
          </a:ln>
        </p:spPr>
        <p:txBody>
          <a:bodyPr anchorCtr="0" anchor="ctr" bIns="0" lIns="0" spcFirstLastPara="1" rIns="0" wrap="square" tIns="0">
            <a:noAutofit/>
          </a:bodyPr>
          <a:lstStyle/>
          <a:p>
            <a:pPr indent="-361950" lvl="0" marL="457200" rtl="0" algn="just">
              <a:lnSpc>
                <a:spcPct val="95000"/>
              </a:lnSpc>
              <a:spcBef>
                <a:spcPts val="0"/>
              </a:spcBef>
              <a:spcAft>
                <a:spcPts val="0"/>
              </a:spcAft>
              <a:buSzPts val="2100"/>
              <a:buNone/>
            </a:pPr>
            <a:r>
              <a:rPr lang="en"/>
              <a:t>Header</a:t>
            </a:r>
            <a:endParaRPr/>
          </a:p>
        </p:txBody>
      </p:sp>
      <p:sp>
        <p:nvSpPr>
          <p:cNvPr id="3328" name="Google Shape;3328;p305"/>
          <p:cNvSpPr txBox="1"/>
          <p:nvPr>
            <p:ph idx="3" type="body"/>
          </p:nvPr>
        </p:nvSpPr>
        <p:spPr>
          <a:xfrm>
            <a:off x="4649724" y="1172718"/>
            <a:ext cx="4183500" cy="3607200"/>
          </a:xfrm>
          <a:prstGeom prst="rect">
            <a:avLst/>
          </a:prstGeom>
          <a:noFill/>
          <a:ln>
            <a:noFill/>
          </a:ln>
        </p:spPr>
        <p:txBody>
          <a:bodyPr anchorCtr="0" anchor="ctr" bIns="0" lIns="0" spcFirstLastPara="1" rIns="0" wrap="square" tIns="0">
            <a:noAutofit/>
          </a:bodyPr>
          <a:lstStyle/>
          <a:p>
            <a:pPr indent="-361950" lvl="0" marL="457200" rtl="0" algn="l">
              <a:lnSpc>
                <a:spcPct val="95000"/>
              </a:lnSpc>
              <a:spcBef>
                <a:spcPts val="0"/>
              </a:spcBef>
              <a:spcAft>
                <a:spcPts val="0"/>
              </a:spcAft>
              <a:buSzPts val="2100"/>
              <a:buNone/>
            </a:pPr>
            <a:r>
              <a:rPr lang="en"/>
              <a:t>Line</a:t>
            </a:r>
            <a:endParaRPr/>
          </a:p>
        </p:txBody>
      </p:sp>
      <p:pic>
        <p:nvPicPr>
          <p:cNvPr id="3329" name="Google Shape;3329;p305"/>
          <p:cNvPicPr preferRelativeResize="0"/>
          <p:nvPr/>
        </p:nvPicPr>
        <p:blipFill rotWithShape="1">
          <a:blip r:embed="rId3">
            <a:alphaModFix/>
          </a:blip>
          <a:srcRect b="0" l="0" r="0" t="0"/>
          <a:stretch/>
        </p:blipFill>
        <p:spPr>
          <a:xfrm>
            <a:off x="1759295" y="978407"/>
            <a:ext cx="2055403" cy="3834003"/>
          </a:xfrm>
          <a:prstGeom prst="rect">
            <a:avLst/>
          </a:prstGeom>
          <a:noFill/>
          <a:ln cap="flat" cmpd="sng" w="9525">
            <a:solidFill>
              <a:schemeClr val="accent1"/>
            </a:solidFill>
            <a:prstDash val="solid"/>
            <a:miter lim="800000"/>
            <a:headEnd len="sm" w="sm" type="none"/>
            <a:tailEnd len="sm" w="sm" type="none"/>
          </a:ln>
        </p:spPr>
      </p:pic>
      <p:pic>
        <p:nvPicPr>
          <p:cNvPr id="3330" name="Google Shape;3330;p305"/>
          <p:cNvPicPr preferRelativeResize="0"/>
          <p:nvPr/>
        </p:nvPicPr>
        <p:blipFill rotWithShape="1">
          <a:blip r:embed="rId4">
            <a:alphaModFix/>
          </a:blip>
          <a:srcRect b="0" l="0" r="0" t="0"/>
          <a:stretch/>
        </p:blipFill>
        <p:spPr>
          <a:xfrm>
            <a:off x="5494274" y="1070864"/>
            <a:ext cx="2197100" cy="356870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0" name="Shape 700"/>
        <p:cNvGrpSpPr/>
        <p:nvPr/>
      </p:nvGrpSpPr>
      <p:grpSpPr>
        <a:xfrm>
          <a:off x="0" y="0"/>
          <a:ext cx="0" cy="0"/>
          <a:chOff x="0" y="0"/>
          <a:chExt cx="0" cy="0"/>
        </a:xfrm>
      </p:grpSpPr>
      <p:pic>
        <p:nvPicPr>
          <p:cNvPr id="701" name="Google Shape;701;p81"/>
          <p:cNvPicPr preferRelativeResize="0"/>
          <p:nvPr/>
        </p:nvPicPr>
        <p:blipFill rotWithShape="1">
          <a:blip r:embed="rId3">
            <a:alphaModFix/>
          </a:blip>
          <a:srcRect b="0" l="0" r="0" t="0"/>
          <a:stretch/>
        </p:blipFill>
        <p:spPr>
          <a:xfrm>
            <a:off x="357187" y="1053237"/>
            <a:ext cx="8443916" cy="2257494"/>
          </a:xfrm>
          <a:prstGeom prst="rect">
            <a:avLst/>
          </a:prstGeom>
          <a:noFill/>
          <a:ln>
            <a:noFill/>
          </a:ln>
        </p:spPr>
      </p:pic>
      <p:sp>
        <p:nvSpPr>
          <p:cNvPr id="702" name="Google Shape;702;p81"/>
          <p:cNvSpPr/>
          <p:nvPr/>
        </p:nvSpPr>
        <p:spPr>
          <a:xfrm>
            <a:off x="4250532" y="2135982"/>
            <a:ext cx="6285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03" name="Google Shape;703;p8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pic>
        <p:nvPicPr>
          <p:cNvPr id="704" name="Google Shape;704;p81"/>
          <p:cNvPicPr preferRelativeResize="0"/>
          <p:nvPr/>
        </p:nvPicPr>
        <p:blipFill rotWithShape="1">
          <a:blip r:embed="rId4">
            <a:alphaModFix/>
          </a:blip>
          <a:srcRect b="0" l="0" r="0" t="0"/>
          <a:stretch/>
        </p:blipFill>
        <p:spPr>
          <a:xfrm>
            <a:off x="307181" y="1036462"/>
            <a:ext cx="8529638" cy="3806856"/>
          </a:xfrm>
          <a:prstGeom prst="rect">
            <a:avLst/>
          </a:prstGeom>
          <a:noFill/>
          <a:ln cap="flat" cmpd="sng" w="9525">
            <a:solidFill>
              <a:schemeClr val="accent1"/>
            </a:solidFill>
            <a:prstDash val="solid"/>
            <a:miter lim="800000"/>
            <a:headEnd len="sm" w="sm" type="none"/>
            <a:tailEnd len="sm" w="sm" type="none"/>
          </a:ln>
        </p:spPr>
      </p:pic>
      <p:sp>
        <p:nvSpPr>
          <p:cNvPr id="705" name="Google Shape;705;p8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06" name="Google Shape;706;p8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707" name="Google Shape;707;p8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 Open Component</a:t>
            </a:r>
            <a:endParaRPr/>
          </a:p>
        </p:txBody>
      </p:sp>
      <p:sp>
        <p:nvSpPr>
          <p:cNvPr id="708" name="Google Shape;708;p81"/>
          <p:cNvSpPr/>
          <p:nvPr/>
        </p:nvSpPr>
        <p:spPr>
          <a:xfrm>
            <a:off x="5407818" y="2721770"/>
            <a:ext cx="1386000" cy="471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09" name="Google Shape;709;p81"/>
          <p:cNvSpPr txBox="1"/>
          <p:nvPr/>
        </p:nvSpPr>
        <p:spPr>
          <a:xfrm>
            <a:off x="6788412" y="2695847"/>
            <a:ext cx="18411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Indicates the parent item</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4"/>
                                        </p:tgtEl>
                                        <p:attrNameLst>
                                          <p:attrName>style.visibility</p:attrName>
                                        </p:attrNameLst>
                                      </p:cBhvr>
                                      <p:to>
                                        <p:strVal val="visible"/>
                                      </p:to>
                                    </p:set>
                                    <p:animEffect filter="fade" transition="in">
                                      <p:cBhvr>
                                        <p:cTn dur="2000"/>
                                        <p:tgtEl>
                                          <p:spTgt spid="704"/>
                                        </p:tgtEl>
                                      </p:cBhvr>
                                    </p:animEffect>
                                  </p:childTnLst>
                                </p:cTn>
                              </p:par>
                              <p:par>
                                <p:cTn fill="hold" nodeType="withEffect" presetClass="entr" presetID="10" presetSubtype="0">
                                  <p:stCondLst>
                                    <p:cond delay="0"/>
                                  </p:stCondLst>
                                  <p:childTnLst>
                                    <p:set>
                                      <p:cBhvr>
                                        <p:cTn dur="1" fill="hold">
                                          <p:stCondLst>
                                            <p:cond delay="0"/>
                                          </p:stCondLst>
                                        </p:cTn>
                                        <p:tgtEl>
                                          <p:spTgt spid="708"/>
                                        </p:tgtEl>
                                        <p:attrNameLst>
                                          <p:attrName>style.visibility</p:attrName>
                                        </p:attrNameLst>
                                      </p:cBhvr>
                                      <p:to>
                                        <p:strVal val="visible"/>
                                      </p:to>
                                    </p:set>
                                    <p:animEffect filter="fade" transition="in">
                                      <p:cBhvr>
                                        <p:cTn dur="2000"/>
                                        <p:tgtEl>
                                          <p:spTgt spid="708"/>
                                        </p:tgtEl>
                                      </p:cBhvr>
                                    </p:animEffect>
                                  </p:childTnLst>
                                </p:cTn>
                              </p:par>
                              <p:par>
                                <p:cTn fill="hold" nodeType="withEffect" presetClass="entr" presetID="10" presetSubtype="0">
                                  <p:stCondLst>
                                    <p:cond delay="0"/>
                                  </p:stCondLst>
                                  <p:childTnLst>
                                    <p:set>
                                      <p:cBhvr>
                                        <p:cTn dur="1" fill="hold">
                                          <p:stCondLst>
                                            <p:cond delay="0"/>
                                          </p:stCondLst>
                                        </p:cTn>
                                        <p:tgtEl>
                                          <p:spTgt spid="709"/>
                                        </p:tgtEl>
                                        <p:attrNameLst>
                                          <p:attrName>style.visibility</p:attrName>
                                        </p:attrNameLst>
                                      </p:cBhvr>
                                      <p:to>
                                        <p:strVal val="visible"/>
                                      </p:to>
                                    </p:set>
                                    <p:animEffect filter="fade" transition="in">
                                      <p:cBhvr>
                                        <p:cTn dur="2000"/>
                                        <p:tgtEl>
                                          <p:spTgt spid="7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4" name="Shape 3334"/>
        <p:cNvGrpSpPr/>
        <p:nvPr/>
      </p:nvGrpSpPr>
      <p:grpSpPr>
        <a:xfrm>
          <a:off x="0" y="0"/>
          <a:ext cx="0" cy="0"/>
          <a:chOff x="0" y="0"/>
          <a:chExt cx="0" cy="0"/>
        </a:xfrm>
      </p:grpSpPr>
      <p:sp>
        <p:nvSpPr>
          <p:cNvPr id="3335" name="Google Shape;3335;p306"/>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Workflows</a:t>
            </a:r>
            <a:endParaRPr/>
          </a:p>
        </p:txBody>
      </p:sp>
      <p:sp>
        <p:nvSpPr>
          <p:cNvPr id="3336" name="Google Shape;3336;p306"/>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3337" name="Google Shape;3337;p306"/>
          <p:cNvSpPr txBox="1"/>
          <p:nvPr>
            <p:ph idx="12" type="sldNum"/>
          </p:nvPr>
        </p:nvSpPr>
        <p:spPr>
          <a:xfrm>
            <a:off x="8556784" y="4749851"/>
            <a:ext cx="548700" cy="393600"/>
          </a:xfrm>
          <a:prstGeom prst="rect">
            <a:avLst/>
          </a:prstGeom>
          <a:noFill/>
          <a:ln>
            <a:noFill/>
          </a:ln>
        </p:spPr>
        <p:txBody>
          <a:bodyPr anchorCtr="0" anchor="t"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2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1" name="Shape 3341"/>
        <p:cNvGrpSpPr/>
        <p:nvPr/>
      </p:nvGrpSpPr>
      <p:grpSpPr>
        <a:xfrm>
          <a:off x="0" y="0"/>
          <a:ext cx="0" cy="0"/>
          <a:chOff x="0" y="0"/>
          <a:chExt cx="0" cy="0"/>
        </a:xfrm>
      </p:grpSpPr>
      <p:sp>
        <p:nvSpPr>
          <p:cNvPr id="3342" name="Google Shape;3342;p30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Workflows</a:t>
            </a:r>
            <a:endParaRPr/>
          </a:p>
        </p:txBody>
      </p:sp>
      <p:sp>
        <p:nvSpPr>
          <p:cNvPr id="3343" name="Google Shape;3343;p30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44" name="Google Shape;3344;p30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Workflows</a:t>
            </a:r>
            <a:endParaRPr/>
          </a:p>
        </p:txBody>
      </p:sp>
      <p:sp>
        <p:nvSpPr>
          <p:cNvPr id="3345" name="Google Shape;3345;p30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3346" name="Google Shape;3346;p307"/>
          <p:cNvSpPr txBox="1"/>
          <p:nvPr/>
        </p:nvSpPr>
        <p:spPr>
          <a:xfrm>
            <a:off x="315468" y="1344168"/>
            <a:ext cx="8517600" cy="3415500"/>
          </a:xfrm>
          <a:prstGeom prst="rect">
            <a:avLst/>
          </a:prstGeom>
          <a:noFill/>
          <a:ln>
            <a:noFill/>
          </a:ln>
        </p:spPr>
        <p:txBody>
          <a:bodyPr anchorCtr="0" anchor="t" bIns="0" lIns="0" spcFirstLastPara="1" rIns="0" wrap="square" tIns="0">
            <a:noAutofit/>
          </a:bodyPr>
          <a:lstStyle/>
          <a:p>
            <a:pPr indent="-361950" lvl="0" marL="457200" marR="0" rtl="0" algn="l">
              <a:lnSpc>
                <a:spcPct val="95000"/>
              </a:lnSpc>
              <a:spcBef>
                <a:spcPts val="0"/>
              </a:spcBef>
              <a:spcAft>
                <a:spcPts val="0"/>
              </a:spcAft>
              <a:buClr>
                <a:schemeClr val="accent6"/>
              </a:buClr>
              <a:buSzPts val="2100"/>
              <a:buFont typeface="Arial"/>
              <a:buChar char="•"/>
            </a:pPr>
            <a:r>
              <a:rPr b="0" i="0" lang="en" sz="2100" u="none" cap="none" strike="noStrike">
                <a:solidFill>
                  <a:schemeClr val="dk1"/>
                </a:solidFill>
                <a:latin typeface="Century Gothic"/>
                <a:ea typeface="Century Gothic"/>
                <a:cs typeface="Century Gothic"/>
                <a:sym typeface="Century Gothic"/>
              </a:rPr>
              <a:t>A workflow defines a serial of logical steps that a business document will need to move along.</a:t>
            </a:r>
            <a:endParaRPr/>
          </a:p>
          <a:p>
            <a:pPr indent="-228600" lvl="0" marL="457200" marR="0" rtl="0" algn="l">
              <a:lnSpc>
                <a:spcPct val="95000"/>
              </a:lnSpc>
              <a:spcBef>
                <a:spcPts val="0"/>
              </a:spcBef>
              <a:spcAft>
                <a:spcPts val="0"/>
              </a:spcAft>
              <a:buClr>
                <a:schemeClr val="accent6"/>
              </a:buClr>
              <a:buSzPts val="2100"/>
              <a:buFont typeface="Arial"/>
              <a:buNone/>
            </a:pPr>
            <a:r>
              <a:t/>
            </a:r>
            <a:endParaRPr b="0" i="0" sz="2100" u="none" cap="none" strike="noStrike">
              <a:solidFill>
                <a:schemeClr val="dk1"/>
              </a:solidFill>
              <a:latin typeface="Century Gothic"/>
              <a:ea typeface="Century Gothic"/>
              <a:cs typeface="Century Gothic"/>
              <a:sym typeface="Century Gothic"/>
            </a:endParaRPr>
          </a:p>
          <a:p>
            <a:pPr indent="-361950" lvl="0" marL="457200" marR="0" rtl="0" algn="l">
              <a:lnSpc>
                <a:spcPct val="95000"/>
              </a:lnSpc>
              <a:spcBef>
                <a:spcPts val="0"/>
              </a:spcBef>
              <a:spcAft>
                <a:spcPts val="0"/>
              </a:spcAft>
              <a:buClr>
                <a:schemeClr val="accent6"/>
              </a:buClr>
              <a:buSzPts val="2100"/>
              <a:buFont typeface="Arial"/>
              <a:buChar char="•"/>
            </a:pPr>
            <a:r>
              <a:rPr b="0" i="0" lang="en" sz="2100" u="none" cap="none" strike="noStrike">
                <a:solidFill>
                  <a:schemeClr val="dk1"/>
                </a:solidFill>
                <a:latin typeface="Century Gothic"/>
                <a:ea typeface="Century Gothic"/>
                <a:cs typeface="Century Gothic"/>
                <a:sym typeface="Century Gothic"/>
              </a:rPr>
              <a:t>Permissions can be set up on Move From and/or  Move To Values.</a:t>
            </a:r>
            <a:endParaRPr b="0" i="0" sz="2100" u="none" cap="none" strike="noStrike">
              <a:solidFill>
                <a:schemeClr val="dk1"/>
              </a:solidFill>
              <a:latin typeface="Century Gothic"/>
              <a:ea typeface="Century Gothic"/>
              <a:cs typeface="Century Gothic"/>
              <a:sym typeface="Century Gothic"/>
            </a:endParaRPr>
          </a:p>
          <a:p>
            <a:pPr indent="-228600" lvl="0" marL="457200" marR="0" rtl="0" algn="l">
              <a:lnSpc>
                <a:spcPct val="95000"/>
              </a:lnSpc>
              <a:spcBef>
                <a:spcPts val="0"/>
              </a:spcBef>
              <a:spcAft>
                <a:spcPts val="0"/>
              </a:spcAft>
              <a:buClr>
                <a:schemeClr val="accent6"/>
              </a:buClr>
              <a:buSzPts val="2100"/>
              <a:buFont typeface="Arial"/>
              <a:buNone/>
            </a:pPr>
            <a:r>
              <a:t/>
            </a:r>
            <a:endParaRPr b="0" i="0" sz="2100" u="none" cap="none" strike="noStrike">
              <a:solidFill>
                <a:schemeClr val="dk1"/>
              </a:solidFill>
              <a:latin typeface="Century Gothic"/>
              <a:ea typeface="Century Gothic"/>
              <a:cs typeface="Century Gothic"/>
              <a:sym typeface="Century Gothic"/>
            </a:endParaRPr>
          </a:p>
          <a:p>
            <a:pPr indent="-361950" lvl="0" marL="457200" marR="0" rtl="0" algn="l">
              <a:lnSpc>
                <a:spcPct val="95000"/>
              </a:lnSpc>
              <a:spcBef>
                <a:spcPts val="0"/>
              </a:spcBef>
              <a:spcAft>
                <a:spcPts val="0"/>
              </a:spcAft>
              <a:buClr>
                <a:schemeClr val="accent6"/>
              </a:buClr>
              <a:buSzPts val="2100"/>
              <a:buFont typeface="Arial"/>
              <a:buChar char="•"/>
            </a:pPr>
            <a:r>
              <a:rPr b="0" i="0" lang="en" sz="2100" u="none" cap="none" strike="noStrike">
                <a:solidFill>
                  <a:schemeClr val="dk1"/>
                </a:solidFill>
                <a:latin typeface="Century Gothic"/>
                <a:ea typeface="Century Gothic"/>
                <a:cs typeface="Century Gothic"/>
                <a:sym typeface="Century Gothic"/>
              </a:rPr>
              <a:t>Enabled for Depot Order Queue and Status, as well as CRM Opportunity Stage</a:t>
            </a:r>
            <a:endParaRPr b="0" i="0" sz="2100" u="none" cap="none" strike="noStrike">
              <a:solidFill>
                <a:schemeClr val="dk1"/>
              </a:solidFill>
              <a:latin typeface="Century Gothic"/>
              <a:ea typeface="Century Gothic"/>
              <a:cs typeface="Century Gothic"/>
              <a:sym typeface="Century Gothic"/>
            </a:endParaRPr>
          </a:p>
        </p:txBody>
      </p:sp>
    </p:spTree>
  </p:cSld>
  <p:clrMapOvr>
    <a:masterClrMapping/>
  </p:clrMapOvr>
</p:sld>
</file>

<file path=ppt/slides/slide2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0" name="Shape 3350"/>
        <p:cNvGrpSpPr/>
        <p:nvPr/>
      </p:nvGrpSpPr>
      <p:grpSpPr>
        <a:xfrm>
          <a:off x="0" y="0"/>
          <a:ext cx="0" cy="0"/>
          <a:chOff x="0" y="0"/>
          <a:chExt cx="0" cy="0"/>
        </a:xfrm>
      </p:grpSpPr>
      <p:sp>
        <p:nvSpPr>
          <p:cNvPr id="3351" name="Google Shape;3351;p30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Sales Workflows</a:t>
            </a:r>
            <a:endParaRPr/>
          </a:p>
        </p:txBody>
      </p:sp>
      <p:sp>
        <p:nvSpPr>
          <p:cNvPr id="3352" name="Google Shape;3352;p30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53" name="Google Shape;3353;p30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Workflows</a:t>
            </a:r>
            <a:endParaRPr/>
          </a:p>
        </p:txBody>
      </p:sp>
      <p:sp>
        <p:nvSpPr>
          <p:cNvPr id="3354" name="Google Shape;3354;p30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55" name="Google Shape;3355;p308"/>
          <p:cNvPicPr preferRelativeResize="0"/>
          <p:nvPr/>
        </p:nvPicPr>
        <p:blipFill rotWithShape="1">
          <a:blip r:embed="rId3">
            <a:alphaModFix/>
          </a:blip>
          <a:srcRect b="0" l="0" r="0" t="0"/>
          <a:stretch/>
        </p:blipFill>
        <p:spPr>
          <a:xfrm>
            <a:off x="521208" y="991518"/>
            <a:ext cx="8096250" cy="382279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9" name="Shape 3359"/>
        <p:cNvGrpSpPr/>
        <p:nvPr/>
      </p:nvGrpSpPr>
      <p:grpSpPr>
        <a:xfrm>
          <a:off x="0" y="0"/>
          <a:ext cx="0" cy="0"/>
          <a:chOff x="0" y="0"/>
          <a:chExt cx="0" cy="0"/>
        </a:xfrm>
      </p:grpSpPr>
      <p:sp>
        <p:nvSpPr>
          <p:cNvPr id="3360" name="Google Shape;3360;p30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Step Detail &gt; Possible Next Steps</a:t>
            </a:r>
            <a:endParaRPr/>
          </a:p>
        </p:txBody>
      </p:sp>
      <p:sp>
        <p:nvSpPr>
          <p:cNvPr id="3361" name="Google Shape;3361;p309"/>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62" name="Google Shape;3362;p30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Workflows</a:t>
            </a:r>
            <a:endParaRPr/>
          </a:p>
        </p:txBody>
      </p:sp>
      <p:sp>
        <p:nvSpPr>
          <p:cNvPr id="3363" name="Google Shape;3363;p30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64" name="Google Shape;3364;p309"/>
          <p:cNvPicPr preferRelativeResize="0"/>
          <p:nvPr/>
        </p:nvPicPr>
        <p:blipFill rotWithShape="1">
          <a:blip r:embed="rId3">
            <a:alphaModFix/>
          </a:blip>
          <a:srcRect b="0" l="0" r="0" t="0"/>
          <a:stretch/>
        </p:blipFill>
        <p:spPr>
          <a:xfrm>
            <a:off x="329184" y="1152755"/>
            <a:ext cx="8467344" cy="3656862"/>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8" name="Shape 3368"/>
        <p:cNvGrpSpPr/>
        <p:nvPr/>
      </p:nvGrpSpPr>
      <p:grpSpPr>
        <a:xfrm>
          <a:off x="0" y="0"/>
          <a:ext cx="0" cy="0"/>
          <a:chOff x="0" y="0"/>
          <a:chExt cx="0" cy="0"/>
        </a:xfrm>
      </p:grpSpPr>
      <p:sp>
        <p:nvSpPr>
          <p:cNvPr id="3369" name="Google Shape;3369;p31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Step Detail &gt; Roles</a:t>
            </a:r>
            <a:endParaRPr/>
          </a:p>
        </p:txBody>
      </p:sp>
      <p:sp>
        <p:nvSpPr>
          <p:cNvPr id="3370" name="Google Shape;3370;p310"/>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71" name="Google Shape;3371;p31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Workflows</a:t>
            </a:r>
            <a:endParaRPr/>
          </a:p>
        </p:txBody>
      </p:sp>
      <p:sp>
        <p:nvSpPr>
          <p:cNvPr id="3372" name="Google Shape;3372;p31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73" name="Google Shape;3373;p310"/>
          <p:cNvPicPr preferRelativeResize="0"/>
          <p:nvPr/>
        </p:nvPicPr>
        <p:blipFill rotWithShape="1">
          <a:blip r:embed="rId3">
            <a:alphaModFix/>
          </a:blip>
          <a:srcRect b="0" l="0" r="0" t="0"/>
          <a:stretch/>
        </p:blipFill>
        <p:spPr>
          <a:xfrm>
            <a:off x="310896" y="1051560"/>
            <a:ext cx="8586217" cy="369684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7" name="Shape 3377"/>
        <p:cNvGrpSpPr/>
        <p:nvPr/>
      </p:nvGrpSpPr>
      <p:grpSpPr>
        <a:xfrm>
          <a:off x="0" y="0"/>
          <a:ext cx="0" cy="0"/>
          <a:chOff x="0" y="0"/>
          <a:chExt cx="0" cy="0"/>
        </a:xfrm>
      </p:grpSpPr>
      <p:sp>
        <p:nvSpPr>
          <p:cNvPr id="3378" name="Google Shape;3378;p31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Workflow Move</a:t>
            </a:r>
            <a:endParaRPr/>
          </a:p>
        </p:txBody>
      </p:sp>
      <p:sp>
        <p:nvSpPr>
          <p:cNvPr id="3379" name="Google Shape;3379;p31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3380" name="Google Shape;3380;p31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Workflows</a:t>
            </a:r>
            <a:endParaRPr/>
          </a:p>
        </p:txBody>
      </p:sp>
      <p:sp>
        <p:nvSpPr>
          <p:cNvPr id="3381" name="Google Shape;3381;p31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pic>
        <p:nvPicPr>
          <p:cNvPr id="3382" name="Google Shape;3382;p311"/>
          <p:cNvPicPr preferRelativeResize="0"/>
          <p:nvPr/>
        </p:nvPicPr>
        <p:blipFill rotWithShape="1">
          <a:blip r:embed="rId3">
            <a:alphaModFix/>
          </a:blip>
          <a:srcRect b="0" l="0" r="0" t="0"/>
          <a:stretch/>
        </p:blipFill>
        <p:spPr>
          <a:xfrm>
            <a:off x="832150" y="1044225"/>
            <a:ext cx="7716350" cy="3753225"/>
          </a:xfrm>
          <a:prstGeom prst="rect">
            <a:avLst/>
          </a:prstGeom>
          <a:noFill/>
          <a:ln cap="flat" cmpd="sng" w="9525">
            <a:solidFill>
              <a:schemeClr val="accent1"/>
            </a:solidFill>
            <a:prstDash val="solid"/>
            <a:round/>
            <a:headEnd len="sm" w="sm" type="none"/>
            <a:tailEnd len="sm" w="sm" type="none"/>
          </a:ln>
        </p:spPr>
      </p:pic>
    </p:spTree>
  </p:cSld>
  <p:clrMapOvr>
    <a:masterClrMapping/>
  </p:clrMapOvr>
</p:sld>
</file>

<file path=ppt/slides/slide2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6" name="Shape 3386"/>
        <p:cNvGrpSpPr/>
        <p:nvPr/>
      </p:nvGrpSpPr>
      <p:grpSpPr>
        <a:xfrm>
          <a:off x="0" y="0"/>
          <a:ext cx="0" cy="0"/>
          <a:chOff x="0" y="0"/>
          <a:chExt cx="0" cy="0"/>
        </a:xfrm>
      </p:grpSpPr>
      <p:pic>
        <p:nvPicPr>
          <p:cNvPr id="3387" name="Google Shape;3387;p312"/>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3388" name="Google Shape;3388;p312"/>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2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2" name="Shape 3392"/>
        <p:cNvGrpSpPr/>
        <p:nvPr/>
      </p:nvGrpSpPr>
      <p:grpSpPr>
        <a:xfrm>
          <a:off x="0" y="0"/>
          <a:ext cx="0" cy="0"/>
          <a:chOff x="0" y="0"/>
          <a:chExt cx="0" cy="0"/>
        </a:xfrm>
      </p:grpSpPr>
      <p:sp>
        <p:nvSpPr>
          <p:cNvPr id="3393" name="Google Shape;3393;p31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a:t>Review the depot order created from action request in Exercise 8.</a:t>
            </a:r>
            <a:endParaRPr/>
          </a:p>
          <a:p>
            <a:pPr indent="-457200" lvl="0" marL="552450" rtl="0" algn="l">
              <a:lnSpc>
                <a:spcPct val="95000"/>
              </a:lnSpc>
              <a:spcBef>
                <a:spcPts val="0"/>
              </a:spcBef>
              <a:spcAft>
                <a:spcPts val="0"/>
              </a:spcAft>
              <a:buSzPts val="2100"/>
              <a:buFont typeface="Arial"/>
              <a:buAutoNum type="arabicPeriod"/>
            </a:pPr>
            <a:r>
              <a:rPr lang="en"/>
              <a:t>Receive the defective items by using the depot order action.</a:t>
            </a:r>
            <a:endParaRPr/>
          </a:p>
          <a:p>
            <a:pPr indent="-457200" lvl="0" marL="552450" rtl="0" algn="l">
              <a:lnSpc>
                <a:spcPct val="95000"/>
              </a:lnSpc>
              <a:spcBef>
                <a:spcPts val="0"/>
              </a:spcBef>
              <a:spcAft>
                <a:spcPts val="0"/>
              </a:spcAft>
              <a:buSzPts val="2100"/>
              <a:buFont typeface="Arial"/>
              <a:buAutoNum type="arabicPeriod"/>
            </a:pPr>
            <a:r>
              <a:rPr lang="en"/>
              <a:t>Inspect the items and add fault codes. Add Service Labor for the inspection.</a:t>
            </a:r>
            <a:endParaRPr/>
          </a:p>
          <a:p>
            <a:pPr indent="-457200" lvl="0" marL="552450" rtl="0" algn="l">
              <a:lnSpc>
                <a:spcPct val="95000"/>
              </a:lnSpc>
              <a:spcBef>
                <a:spcPts val="0"/>
              </a:spcBef>
              <a:spcAft>
                <a:spcPts val="0"/>
              </a:spcAft>
              <a:buSzPts val="2100"/>
              <a:buFont typeface="Arial"/>
              <a:buAutoNum type="arabicPeriod"/>
            </a:pPr>
            <a:r>
              <a:rPr lang="en"/>
              <a:t>Make use of Workflow Move to change the depot order status to Complete.</a:t>
            </a:r>
            <a:endParaRPr/>
          </a:p>
          <a:p>
            <a:pPr indent="-457200" lvl="0" marL="552450" rtl="0" algn="l">
              <a:lnSpc>
                <a:spcPct val="95000"/>
              </a:lnSpc>
              <a:spcBef>
                <a:spcPts val="0"/>
              </a:spcBef>
              <a:spcAft>
                <a:spcPts val="0"/>
              </a:spcAft>
              <a:buSzPts val="2100"/>
              <a:buFont typeface="Arial"/>
              <a:buAutoNum type="arabicPeriod"/>
            </a:pPr>
            <a:r>
              <a:rPr lang="en"/>
              <a:t>Ship the item back to the customer by using the depot order action.</a:t>
            </a:r>
            <a:endParaRPr/>
          </a:p>
          <a:p>
            <a:pPr indent="-323850" lvl="0" marL="552450" rtl="0" algn="l">
              <a:lnSpc>
                <a:spcPct val="95000"/>
              </a:lnSpc>
              <a:spcBef>
                <a:spcPts val="0"/>
              </a:spcBef>
              <a:spcAft>
                <a:spcPts val="0"/>
              </a:spcAft>
              <a:buSzPts val="2100"/>
              <a:buFont typeface="Arial"/>
              <a:buNone/>
            </a:pPr>
            <a:r>
              <a:t/>
            </a:r>
            <a:endParaRPr/>
          </a:p>
        </p:txBody>
      </p:sp>
      <p:sp>
        <p:nvSpPr>
          <p:cNvPr id="3394" name="Google Shape;3394;p31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
        <p:nvSpPr>
          <p:cNvPr id="3395" name="Google Shape;3395;p31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3396" name="Google Shape;3396;p31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9:</a:t>
            </a:r>
            <a:endParaRPr/>
          </a:p>
        </p:txBody>
      </p:sp>
    </p:spTree>
  </p:cSld>
  <p:clrMapOvr>
    <a:masterClrMapping/>
  </p:clrMapOvr>
</p:sld>
</file>

<file path=ppt/slides/slide2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0" name="Shape 3400"/>
        <p:cNvGrpSpPr/>
        <p:nvPr/>
      </p:nvGrpSpPr>
      <p:grpSpPr>
        <a:xfrm>
          <a:off x="0" y="0"/>
          <a:ext cx="0" cy="0"/>
          <a:chOff x="0" y="0"/>
          <a:chExt cx="0" cy="0"/>
        </a:xfrm>
      </p:grpSpPr>
      <p:sp>
        <p:nvSpPr>
          <p:cNvPr id="3401" name="Google Shape;3401;p31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3" name="Shape 713"/>
        <p:cNvGrpSpPr/>
        <p:nvPr/>
      </p:nvGrpSpPr>
      <p:grpSpPr>
        <a:xfrm>
          <a:off x="0" y="0"/>
          <a:ext cx="0" cy="0"/>
          <a:chOff x="0" y="0"/>
          <a:chExt cx="0" cy="0"/>
        </a:xfrm>
      </p:grpSpPr>
      <p:sp>
        <p:nvSpPr>
          <p:cNvPr id="714" name="Google Shape;714;p82"/>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pic>
        <p:nvPicPr>
          <p:cNvPr id="715" name="Google Shape;715;p82"/>
          <p:cNvPicPr preferRelativeResize="0"/>
          <p:nvPr/>
        </p:nvPicPr>
        <p:blipFill rotWithShape="1">
          <a:blip r:embed="rId3">
            <a:alphaModFix/>
          </a:blip>
          <a:srcRect b="0" l="0" r="0" t="0"/>
          <a:stretch/>
        </p:blipFill>
        <p:spPr>
          <a:xfrm>
            <a:off x="304006" y="1037431"/>
            <a:ext cx="7321550" cy="2025650"/>
          </a:xfrm>
          <a:prstGeom prst="rect">
            <a:avLst/>
          </a:prstGeom>
          <a:noFill/>
          <a:ln>
            <a:noFill/>
          </a:ln>
        </p:spPr>
      </p:pic>
      <p:sp>
        <p:nvSpPr>
          <p:cNvPr id="716" name="Google Shape;716;p8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17" name="Google Shape;717;p8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718" name="Google Shape;718;p8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 Move Action</a:t>
            </a:r>
            <a:endParaRPr/>
          </a:p>
        </p:txBody>
      </p:sp>
      <p:sp>
        <p:nvSpPr>
          <p:cNvPr id="719" name="Google Shape;719;p82"/>
          <p:cNvSpPr/>
          <p:nvPr/>
        </p:nvSpPr>
        <p:spPr>
          <a:xfrm>
            <a:off x="4193382" y="1121569"/>
            <a:ext cx="6858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20" name="Google Shape;720;p82"/>
          <p:cNvSpPr/>
          <p:nvPr/>
        </p:nvSpPr>
        <p:spPr>
          <a:xfrm>
            <a:off x="4210051" y="1595438"/>
            <a:ext cx="7335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721" name="Google Shape;721;p82"/>
          <p:cNvPicPr preferRelativeResize="0"/>
          <p:nvPr/>
        </p:nvPicPr>
        <p:blipFill rotWithShape="1">
          <a:blip r:embed="rId4">
            <a:alphaModFix/>
          </a:blip>
          <a:srcRect b="0" l="0" r="0" t="0"/>
          <a:stretch/>
        </p:blipFill>
        <p:spPr>
          <a:xfrm>
            <a:off x="292894" y="1037723"/>
            <a:ext cx="8558213" cy="3827170"/>
          </a:xfrm>
          <a:prstGeom prst="rect">
            <a:avLst/>
          </a:prstGeom>
          <a:noFill/>
          <a:ln cap="flat" cmpd="sng" w="9525">
            <a:solidFill>
              <a:schemeClr val="accent1"/>
            </a:solidFill>
            <a:prstDash val="solid"/>
            <a:miter lim="800000"/>
            <a:headEnd len="sm" w="sm" type="none"/>
            <a:tailEnd len="sm" w="sm" type="none"/>
          </a:ln>
        </p:spPr>
      </p:pic>
      <p:sp>
        <p:nvSpPr>
          <p:cNvPr id="722" name="Google Shape;722;p82"/>
          <p:cNvSpPr/>
          <p:nvPr/>
        </p:nvSpPr>
        <p:spPr>
          <a:xfrm>
            <a:off x="628650" y="4129090"/>
            <a:ext cx="7071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23" name="Google Shape;723;p82"/>
          <p:cNvSpPr/>
          <p:nvPr/>
        </p:nvSpPr>
        <p:spPr>
          <a:xfrm>
            <a:off x="881062" y="2386013"/>
            <a:ext cx="1176300" cy="207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24" name="Google Shape;724;p82"/>
          <p:cNvSpPr txBox="1"/>
          <p:nvPr/>
        </p:nvSpPr>
        <p:spPr>
          <a:xfrm>
            <a:off x="2087825" y="2281512"/>
            <a:ext cx="27915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Specifies the new end user code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2000"/>
                                        <p:tgtEl>
                                          <p:spTgt spid="723"/>
                                        </p:tgtEl>
                                      </p:cBhvr>
                                    </p:animEffect>
                                  </p:childTnLst>
                                </p:cTn>
                              </p:par>
                              <p:par>
                                <p:cTn fill="hold" nodeType="withEffect" presetClass="entr" presetID="10" presetSubtype="0">
                                  <p:stCondLst>
                                    <p:cond delay="0"/>
                                  </p:stCondLst>
                                  <p:childTnLst>
                                    <p:set>
                                      <p:cBhvr>
                                        <p:cTn dur="1" fill="hold">
                                          <p:stCondLst>
                                            <p:cond delay="0"/>
                                          </p:stCondLst>
                                        </p:cTn>
                                        <p:tgtEl>
                                          <p:spTgt spid="724"/>
                                        </p:tgtEl>
                                        <p:attrNameLst>
                                          <p:attrName>style.visibility</p:attrName>
                                        </p:attrNameLst>
                                      </p:cBhvr>
                                      <p:to>
                                        <p:strVal val="visible"/>
                                      </p:to>
                                    </p:set>
                                    <p:animEffect filter="fade" transition="in">
                                      <p:cBhvr>
                                        <p:cTn dur="2000"/>
                                        <p:tgtEl>
                                          <p:spTgt spid="724"/>
                                        </p:tgtEl>
                                      </p:cBhvr>
                                    </p:animEffect>
                                  </p:childTnLst>
                                </p:cTn>
                              </p:par>
                              <p:par>
                                <p:cTn fill="hold" nodeType="withEffect" presetClass="entr" presetID="10" presetSubtype="0">
                                  <p:stCondLst>
                                    <p:cond delay="0"/>
                                  </p:stCondLst>
                                  <p:childTnLst>
                                    <p:set>
                                      <p:cBhvr>
                                        <p:cTn dur="1" fill="hold">
                                          <p:stCondLst>
                                            <p:cond delay="0"/>
                                          </p:stCondLst>
                                        </p:cTn>
                                        <p:tgtEl>
                                          <p:spTgt spid="722"/>
                                        </p:tgtEl>
                                        <p:attrNameLst>
                                          <p:attrName>style.visibility</p:attrName>
                                        </p:attrNameLst>
                                      </p:cBhvr>
                                      <p:to>
                                        <p:strVal val="visible"/>
                                      </p:to>
                                    </p:set>
                                    <p:animEffect filter="fade" transition="in">
                                      <p:cBhvr>
                                        <p:cTn dur="2000"/>
                                        <p:tgtEl>
                                          <p:spTgt spid="722"/>
                                        </p:tgtEl>
                                      </p:cBhvr>
                                    </p:animEffect>
                                  </p:childTnLst>
                                </p:cTn>
                              </p:par>
                              <p:par>
                                <p:cTn fill="hold" nodeType="withEffect" presetClass="entr" presetID="10" presetSubtype="0">
                                  <p:stCondLst>
                                    <p:cond delay="0"/>
                                  </p:stCondLst>
                                  <p:childTnLst>
                                    <p:set>
                                      <p:cBhvr>
                                        <p:cTn dur="1" fill="hold">
                                          <p:stCondLst>
                                            <p:cond delay="0"/>
                                          </p:stCondLst>
                                        </p:cTn>
                                        <p:tgtEl>
                                          <p:spTgt spid="721"/>
                                        </p:tgtEl>
                                        <p:attrNameLst>
                                          <p:attrName>style.visibility</p:attrName>
                                        </p:attrNameLst>
                                      </p:cBhvr>
                                      <p:to>
                                        <p:strVal val="visible"/>
                                      </p:to>
                                    </p:set>
                                    <p:animEffect filter="fade" transition="in">
                                      <p:cBhvr>
                                        <p:cTn dur="2000"/>
                                        <p:tgtEl>
                                          <p:spTgt spid="7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8" name="Shape 728"/>
        <p:cNvGrpSpPr/>
        <p:nvPr/>
      </p:nvGrpSpPr>
      <p:grpSpPr>
        <a:xfrm>
          <a:off x="0" y="0"/>
          <a:ext cx="0" cy="0"/>
          <a:chOff x="0" y="0"/>
          <a:chExt cx="0" cy="0"/>
        </a:xfrm>
      </p:grpSpPr>
      <p:sp>
        <p:nvSpPr>
          <p:cNvPr id="729" name="Google Shape;729;p83"/>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730" name="Google Shape;730;p8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31" name="Google Shape;731;p8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732" name="Google Shape;732;p8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 Move Action</a:t>
            </a:r>
            <a:endParaRPr/>
          </a:p>
        </p:txBody>
      </p:sp>
      <p:pic>
        <p:nvPicPr>
          <p:cNvPr id="733" name="Google Shape;733;p83"/>
          <p:cNvPicPr preferRelativeResize="0"/>
          <p:nvPr/>
        </p:nvPicPr>
        <p:blipFill rotWithShape="1">
          <a:blip r:embed="rId3">
            <a:alphaModFix/>
          </a:blip>
          <a:srcRect b="0" l="0" r="0" t="0"/>
          <a:stretch/>
        </p:blipFill>
        <p:spPr>
          <a:xfrm>
            <a:off x="307181" y="1026280"/>
            <a:ext cx="8572502" cy="3824327"/>
          </a:xfrm>
          <a:prstGeom prst="rect">
            <a:avLst/>
          </a:prstGeom>
          <a:noFill/>
          <a:ln cap="flat" cmpd="sng" w="9525">
            <a:solidFill>
              <a:schemeClr val="accent1"/>
            </a:solidFill>
            <a:prstDash val="solid"/>
            <a:miter lim="800000"/>
            <a:headEnd len="sm" w="sm" type="none"/>
            <a:tailEnd len="sm" w="sm" type="none"/>
          </a:ln>
        </p:spPr>
      </p:pic>
      <p:sp>
        <p:nvSpPr>
          <p:cNvPr id="734" name="Google Shape;734;p83"/>
          <p:cNvSpPr/>
          <p:nvPr/>
        </p:nvSpPr>
        <p:spPr>
          <a:xfrm>
            <a:off x="7408069" y="4514853"/>
            <a:ext cx="457200" cy="20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35" name="Google Shape;735;p83"/>
          <p:cNvSpPr/>
          <p:nvPr/>
        </p:nvSpPr>
        <p:spPr>
          <a:xfrm>
            <a:off x="638175" y="3221831"/>
            <a:ext cx="276300" cy="9930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36" name="Google Shape;736;p83"/>
          <p:cNvSpPr txBox="1"/>
          <p:nvPr/>
        </p:nvSpPr>
        <p:spPr>
          <a:xfrm>
            <a:off x="623355" y="4246044"/>
            <a:ext cx="27915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Selects the items to be moved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0" name="Shape 740"/>
        <p:cNvGrpSpPr/>
        <p:nvPr/>
      </p:nvGrpSpPr>
      <p:grpSpPr>
        <a:xfrm>
          <a:off x="0" y="0"/>
          <a:ext cx="0" cy="0"/>
          <a:chOff x="0" y="0"/>
          <a:chExt cx="0" cy="0"/>
        </a:xfrm>
      </p:grpSpPr>
      <p:sp>
        <p:nvSpPr>
          <p:cNvPr id="741" name="Google Shape;741;p84"/>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ISB Move can also be processed when placing:</a:t>
            </a:r>
            <a:endParaRPr/>
          </a:p>
          <a:p>
            <a:pPr indent="-342900" lvl="1" marL="685800" rtl="0" algn="l">
              <a:lnSpc>
                <a:spcPct val="95000"/>
              </a:lnSpc>
              <a:spcBef>
                <a:spcPts val="500"/>
              </a:spcBef>
              <a:spcAft>
                <a:spcPts val="0"/>
              </a:spcAft>
              <a:buSzPts val="1800"/>
              <a:buChar char="–"/>
            </a:pPr>
            <a:r>
              <a:rPr lang="en"/>
              <a:t>Service Orders</a:t>
            </a:r>
            <a:endParaRPr/>
          </a:p>
          <a:p>
            <a:pPr indent="-342900" lvl="1" marL="685800" rtl="0" algn="l">
              <a:lnSpc>
                <a:spcPct val="95000"/>
              </a:lnSpc>
              <a:spcBef>
                <a:spcPts val="500"/>
              </a:spcBef>
              <a:spcAft>
                <a:spcPts val="0"/>
              </a:spcAft>
              <a:buSzPts val="1800"/>
              <a:buChar char="–"/>
            </a:pPr>
            <a:r>
              <a:rPr lang="en"/>
              <a:t>Depot Orders</a:t>
            </a:r>
            <a:endParaRPr/>
          </a:p>
          <a:p>
            <a:pPr indent="-342900" lvl="1" marL="685800" rtl="0" algn="l">
              <a:lnSpc>
                <a:spcPct val="95000"/>
              </a:lnSpc>
              <a:spcBef>
                <a:spcPts val="500"/>
              </a:spcBef>
              <a:spcAft>
                <a:spcPts val="0"/>
              </a:spcAft>
              <a:buSzPts val="1800"/>
              <a:buChar char="–"/>
            </a:pPr>
            <a:r>
              <a:rPr lang="en"/>
              <a:t>RMAs</a:t>
            </a:r>
            <a:endParaRPr/>
          </a:p>
          <a:p>
            <a:pPr indent="-228600" lvl="1" marL="914400" rtl="0" algn="l">
              <a:lnSpc>
                <a:spcPct val="95000"/>
              </a:lnSpc>
              <a:spcBef>
                <a:spcPts val="500"/>
              </a:spcBef>
              <a:spcAft>
                <a:spcPts val="0"/>
              </a:spcAft>
              <a:buSzPts val="1800"/>
              <a:buNone/>
            </a:pPr>
            <a:r>
              <a:t/>
            </a:r>
            <a:endParaRPr/>
          </a:p>
        </p:txBody>
      </p:sp>
      <p:sp>
        <p:nvSpPr>
          <p:cNvPr id="742" name="Google Shape;742;p8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43" name="Google Shape;743;p8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a:t>
            </a:r>
            <a:endParaRPr/>
          </a:p>
        </p:txBody>
      </p:sp>
      <p:sp>
        <p:nvSpPr>
          <p:cNvPr id="744" name="Google Shape;744;p8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Move During Order Entry</a:t>
            </a:r>
            <a:endParaRPr/>
          </a:p>
        </p:txBody>
      </p:sp>
      <p:pic>
        <p:nvPicPr>
          <p:cNvPr id="745" name="Google Shape;745;p84"/>
          <p:cNvPicPr preferRelativeResize="0"/>
          <p:nvPr/>
        </p:nvPicPr>
        <p:blipFill rotWithShape="1">
          <a:blip r:embed="rId3">
            <a:alphaModFix/>
          </a:blip>
          <a:srcRect b="0" l="0" r="0" t="0"/>
          <a:stretch/>
        </p:blipFill>
        <p:spPr>
          <a:xfrm>
            <a:off x="2648728" y="1750220"/>
            <a:ext cx="6288106" cy="3088377"/>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9" name="Shape 749"/>
        <p:cNvGrpSpPr/>
        <p:nvPr/>
      </p:nvGrpSpPr>
      <p:grpSpPr>
        <a:xfrm>
          <a:off x="0" y="0"/>
          <a:ext cx="0" cy="0"/>
          <a:chOff x="0" y="0"/>
          <a:chExt cx="0" cy="0"/>
        </a:xfrm>
      </p:grpSpPr>
      <p:sp>
        <p:nvSpPr>
          <p:cNvPr id="750" name="Google Shape;750;p85"/>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Installed Base History Tracking</a:t>
            </a:r>
            <a:endParaRPr/>
          </a:p>
        </p:txBody>
      </p:sp>
      <p:sp>
        <p:nvSpPr>
          <p:cNvPr id="751" name="Google Shape;751;p85"/>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752" name="Google Shape;752;p85"/>
          <p:cNvSpPr txBox="1"/>
          <p:nvPr>
            <p:ph idx="12" type="sldNum"/>
          </p:nvPr>
        </p:nvSpPr>
        <p:spPr>
          <a:xfrm>
            <a:off x="8556784" y="4749851"/>
            <a:ext cx="548700" cy="393600"/>
          </a:xfrm>
          <a:prstGeom prst="rect">
            <a:avLst/>
          </a:prstGeom>
          <a:noFill/>
          <a:ln>
            <a:noFill/>
          </a:ln>
        </p:spPr>
        <p:txBody>
          <a:bodyPr anchorCtr="0" anchor="t"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sp>
        <p:nvSpPr>
          <p:cNvPr id="365" name="Google Shape;365;p59"/>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Field Service Management Certification Training Guide</a:t>
            </a:r>
            <a:endParaRPr/>
          </a:p>
        </p:txBody>
      </p:sp>
      <p:sp>
        <p:nvSpPr>
          <p:cNvPr id="366" name="Google Shape;366;p59"/>
          <p:cNvSpPr txBox="1"/>
          <p:nvPr>
            <p:ph idx="2" type="body"/>
          </p:nvPr>
        </p:nvSpPr>
        <p:spPr>
          <a:xfrm>
            <a:off x="316118" y="986593"/>
            <a:ext cx="8494500" cy="3607200"/>
          </a:xfrm>
          <a:prstGeom prst="rect">
            <a:avLst/>
          </a:prstGeom>
          <a:noFill/>
          <a:ln>
            <a:noFill/>
          </a:ln>
        </p:spPr>
        <p:txBody>
          <a:bodyPr anchorCtr="0" anchor="t" bIns="0" lIns="0" spcFirstLastPara="1" rIns="0" wrap="square" tIns="0">
            <a:noAutofit/>
          </a:bodyPr>
          <a:lstStyle/>
          <a:p>
            <a:pPr indent="-317500" lvl="0" marL="457200" rtl="0" algn="l">
              <a:lnSpc>
                <a:spcPct val="115000"/>
              </a:lnSpc>
              <a:spcBef>
                <a:spcPts val="500"/>
              </a:spcBef>
              <a:spcAft>
                <a:spcPts val="0"/>
              </a:spcAft>
              <a:buSzPts val="1400"/>
              <a:buChar char="•"/>
            </a:pPr>
            <a:r>
              <a:rPr lang="en" sz="2000">
                <a:solidFill>
                  <a:srgbClr val="4F4F4F"/>
                </a:solidFill>
              </a:rPr>
              <a:t>Analyze key concepts that are fundamental for QAD field service management products and operations</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Set up QAD field service management components for the most effective use throughout the hands-on portion of the exam</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Use and manage QAD field service management and field service management-related components effectively to aid in the exam’s hands-on flow</a:t>
            </a:r>
            <a:endParaRPr sz="2000">
              <a:solidFill>
                <a:srgbClr val="4F4F4F"/>
              </a:solidFill>
            </a:endParaRPr>
          </a:p>
          <a:p>
            <a:pPr indent="-317500" lvl="0" marL="457200" rtl="0" algn="l">
              <a:lnSpc>
                <a:spcPct val="115000"/>
              </a:lnSpc>
              <a:spcBef>
                <a:spcPts val="0"/>
              </a:spcBef>
              <a:spcAft>
                <a:spcPts val="0"/>
              </a:spcAft>
              <a:buSzPts val="1400"/>
              <a:buChar char="•"/>
            </a:pPr>
            <a:r>
              <a:rPr lang="en" sz="2000">
                <a:solidFill>
                  <a:srgbClr val="4F4F4F"/>
                </a:solidFill>
              </a:rPr>
              <a:t>Understand field service management business and product concepts to aid in completing the multiple-choice questions portion of the exam</a:t>
            </a:r>
            <a:endParaRPr/>
          </a:p>
          <a:p>
            <a:pPr indent="0" lvl="0" marL="0" rtl="0" algn="l">
              <a:spcBef>
                <a:spcPts val="0"/>
              </a:spcBef>
              <a:spcAft>
                <a:spcPts val="0"/>
              </a:spcAft>
              <a:buNone/>
            </a:pPr>
            <a:r>
              <a:t/>
            </a:r>
            <a:endParaRPr/>
          </a:p>
          <a:p>
            <a:pPr indent="0" lvl="0" marL="0" rtl="0" algn="l">
              <a:lnSpc>
                <a:spcPct val="95000"/>
              </a:lnSpc>
              <a:spcBef>
                <a:spcPts val="0"/>
              </a:spcBef>
              <a:spcAft>
                <a:spcPts val="0"/>
              </a:spcAft>
              <a:buSzPts val="2100"/>
              <a:buNone/>
            </a:pPr>
            <a:r>
              <a:t/>
            </a:r>
            <a:endParaRPr/>
          </a:p>
        </p:txBody>
      </p:sp>
      <p:sp>
        <p:nvSpPr>
          <p:cNvPr id="367" name="Google Shape;367;p59"/>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You will learn to:</a:t>
            </a:r>
            <a:endParaRPr/>
          </a:p>
        </p:txBody>
      </p:sp>
      <p:sp>
        <p:nvSpPr>
          <p:cNvPr id="368" name="Google Shape;368;p5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6" name="Shape 756"/>
        <p:cNvGrpSpPr/>
        <p:nvPr/>
      </p:nvGrpSpPr>
      <p:grpSpPr>
        <a:xfrm>
          <a:off x="0" y="0"/>
          <a:ext cx="0" cy="0"/>
          <a:chOff x="0" y="0"/>
          <a:chExt cx="0" cy="0"/>
        </a:xfrm>
      </p:grpSpPr>
      <p:sp>
        <p:nvSpPr>
          <p:cNvPr id="757" name="Google Shape;757;p86"/>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pic>
        <p:nvPicPr>
          <p:cNvPr id="758" name="Google Shape;758;p86"/>
          <p:cNvPicPr preferRelativeResize="0"/>
          <p:nvPr/>
        </p:nvPicPr>
        <p:blipFill rotWithShape="1">
          <a:blip r:embed="rId3">
            <a:alphaModFix/>
          </a:blip>
          <a:srcRect b="0" l="0" r="0" t="0"/>
          <a:stretch/>
        </p:blipFill>
        <p:spPr>
          <a:xfrm>
            <a:off x="307182" y="1037864"/>
            <a:ext cx="8529638" cy="3798455"/>
          </a:xfrm>
          <a:prstGeom prst="rect">
            <a:avLst/>
          </a:prstGeom>
          <a:noFill/>
          <a:ln cap="flat" cmpd="sng" w="9525">
            <a:solidFill>
              <a:schemeClr val="accent1"/>
            </a:solidFill>
            <a:prstDash val="solid"/>
            <a:miter lim="800000"/>
            <a:headEnd len="sm" w="sm" type="none"/>
            <a:tailEnd len="sm" w="sm" type="none"/>
          </a:ln>
        </p:spPr>
      </p:pic>
      <p:sp>
        <p:nvSpPr>
          <p:cNvPr id="759" name="Google Shape;759;p8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60" name="Google Shape;760;p8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 History Tracking</a:t>
            </a:r>
            <a:endParaRPr/>
          </a:p>
        </p:txBody>
      </p:sp>
      <p:sp>
        <p:nvSpPr>
          <p:cNvPr id="761" name="Google Shape;761;p8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History Browse</a:t>
            </a:r>
            <a:endParaRPr/>
          </a:p>
        </p:txBody>
      </p:sp>
      <p:sp>
        <p:nvSpPr>
          <p:cNvPr id="762" name="Google Shape;762;p86"/>
          <p:cNvSpPr/>
          <p:nvPr/>
        </p:nvSpPr>
        <p:spPr>
          <a:xfrm>
            <a:off x="4386262" y="1450181"/>
            <a:ext cx="1392900" cy="32718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6" name="Shape 766"/>
        <p:cNvGrpSpPr/>
        <p:nvPr/>
      </p:nvGrpSpPr>
      <p:grpSpPr>
        <a:xfrm>
          <a:off x="0" y="0"/>
          <a:ext cx="0" cy="0"/>
          <a:chOff x="0" y="0"/>
          <a:chExt cx="0" cy="0"/>
        </a:xfrm>
      </p:grpSpPr>
      <p:sp>
        <p:nvSpPr>
          <p:cNvPr id="767" name="Google Shape;767;p87"/>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End Users</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Installed Base Configurations</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Installed Base Item Tracking History</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a:p>
            <a:pPr indent="-228600" lvl="0" marL="457200" rtl="0" algn="l">
              <a:lnSpc>
                <a:spcPct val="95000"/>
              </a:lnSpc>
              <a:spcBef>
                <a:spcPts val="0"/>
              </a:spcBef>
              <a:spcAft>
                <a:spcPts val="0"/>
              </a:spcAft>
              <a:buSzPts val="2100"/>
              <a:buNone/>
            </a:pPr>
            <a:r>
              <a:t/>
            </a:r>
            <a:endParaRPr/>
          </a:p>
        </p:txBody>
      </p:sp>
      <p:sp>
        <p:nvSpPr>
          <p:cNvPr id="768" name="Google Shape;768;p8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69" name="Google Shape;769;p8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Installed Base History Tracking</a:t>
            </a:r>
            <a:endParaRPr/>
          </a:p>
        </p:txBody>
      </p:sp>
      <p:sp>
        <p:nvSpPr>
          <p:cNvPr id="770" name="Google Shape;770;p8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Installed Base Reports</a:t>
            </a:r>
            <a:endParaRPr/>
          </a:p>
        </p:txBody>
      </p:sp>
      <p:pic>
        <p:nvPicPr>
          <p:cNvPr id="771" name="Google Shape;771;p87"/>
          <p:cNvPicPr preferRelativeResize="0"/>
          <p:nvPr/>
        </p:nvPicPr>
        <p:blipFill rotWithShape="1">
          <a:blip r:embed="rId3">
            <a:alphaModFix/>
          </a:blip>
          <a:srcRect b="0" l="0" r="0" t="0"/>
          <a:stretch/>
        </p:blipFill>
        <p:spPr>
          <a:xfrm>
            <a:off x="1974055" y="1028699"/>
            <a:ext cx="334865" cy="321470"/>
          </a:xfrm>
          <a:prstGeom prst="rect">
            <a:avLst/>
          </a:prstGeom>
          <a:noFill/>
          <a:ln>
            <a:noFill/>
          </a:ln>
        </p:spPr>
      </p:pic>
      <p:pic>
        <p:nvPicPr>
          <p:cNvPr id="772" name="Google Shape;772;p87"/>
          <p:cNvPicPr preferRelativeResize="0"/>
          <p:nvPr/>
        </p:nvPicPr>
        <p:blipFill rotWithShape="1">
          <a:blip r:embed="rId3">
            <a:alphaModFix/>
          </a:blip>
          <a:srcRect b="0" l="0" r="0" t="0"/>
          <a:stretch/>
        </p:blipFill>
        <p:spPr>
          <a:xfrm>
            <a:off x="4469605" y="1638298"/>
            <a:ext cx="334865" cy="321470"/>
          </a:xfrm>
          <a:prstGeom prst="rect">
            <a:avLst/>
          </a:prstGeom>
          <a:noFill/>
          <a:ln>
            <a:noFill/>
          </a:ln>
        </p:spPr>
      </p:pic>
      <p:pic>
        <p:nvPicPr>
          <p:cNvPr id="773" name="Google Shape;773;p87"/>
          <p:cNvPicPr preferRelativeResize="0"/>
          <p:nvPr/>
        </p:nvPicPr>
        <p:blipFill rotWithShape="1">
          <a:blip r:embed="rId3">
            <a:alphaModFix/>
          </a:blip>
          <a:srcRect b="0" l="0" r="0" t="0"/>
          <a:stretch/>
        </p:blipFill>
        <p:spPr>
          <a:xfrm>
            <a:off x="5229225" y="2233610"/>
            <a:ext cx="334865" cy="32147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7" name="Shape 777"/>
        <p:cNvGrpSpPr/>
        <p:nvPr/>
      </p:nvGrpSpPr>
      <p:grpSpPr>
        <a:xfrm>
          <a:off x="0" y="0"/>
          <a:ext cx="0" cy="0"/>
          <a:chOff x="0" y="0"/>
          <a:chExt cx="0" cy="0"/>
        </a:xfrm>
      </p:grpSpPr>
      <p:pic>
        <p:nvPicPr>
          <p:cNvPr id="778" name="Google Shape;778;p88"/>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779" name="Google Shape;779;p88"/>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91425" spcFirstLastPara="1" rIns="91425" wrap="square" tIns="45700">
            <a:noAutofit/>
          </a:bodyPr>
          <a:lstStyle/>
          <a:p>
            <a:pPr indent="0" lvl="0" marL="0" marR="0" rtl="0" algn="ctr">
              <a:lnSpc>
                <a:spcPct val="100000"/>
              </a:lnSpc>
              <a:spcBef>
                <a:spcPts val="0"/>
              </a:spcBef>
              <a:spcAft>
                <a:spcPts val="0"/>
              </a:spcAft>
              <a:buNone/>
            </a:pPr>
            <a:r>
              <a:rPr b="0" i="0" lang="en" sz="5400" u="none" cap="none" strike="noStrike">
                <a:solidFill>
                  <a:schemeClr val="lt1"/>
                </a:solidFill>
                <a:latin typeface="Arial"/>
                <a:ea typeface="Arial"/>
                <a:cs typeface="Arial"/>
                <a:sym typeface="Arial"/>
              </a:rPr>
              <a:t>Hands-On Exercise</a:t>
            </a:r>
            <a:endParaRPr b="0" i="0" sz="5400" u="none" cap="none" strike="noStrike">
              <a:solidFill>
                <a:schemeClr val="lt1"/>
              </a:solidFill>
              <a:latin typeface="Arial"/>
              <a:ea typeface="Arial"/>
              <a:cs typeface="Arial"/>
              <a:sym typeface="Arial"/>
            </a:endParaRPr>
          </a:p>
        </p:txBody>
      </p:sp>
    </p:spTree>
  </p:cSld>
  <p:clrMapOvr>
    <a:masterClrMapping/>
  </p:clrMapOvr>
  <mc:AlternateContent>
    <mc:Choice Requires="p14">
      <p:transition p14:dur="25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3" name="Shape 783"/>
        <p:cNvGrpSpPr/>
        <p:nvPr/>
      </p:nvGrpSpPr>
      <p:grpSpPr>
        <a:xfrm>
          <a:off x="0" y="0"/>
          <a:ext cx="0" cy="0"/>
          <a:chOff x="0" y="0"/>
          <a:chExt cx="0" cy="0"/>
        </a:xfrm>
      </p:grpSpPr>
      <p:sp>
        <p:nvSpPr>
          <p:cNvPr id="784" name="Google Shape;784;p89"/>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sz="1800"/>
              <a:t>Create an end user 10C1000T for the customer 10C1000</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Complete the end user data in Domain 10USA</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Review the service specific data for item 01010 and 60002</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Add an installed base record for the end user 10C1000T, item 01010,  lot/serial 01010-500.</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Add a component to the installed base. Parent item 01010/01010-500, child item 60002/60002-500.</a:t>
            </a:r>
            <a:endParaRPr/>
          </a:p>
          <a:p>
            <a:pPr indent="-323850" lvl="0" marL="552450" rtl="0" algn="l">
              <a:lnSpc>
                <a:spcPct val="95000"/>
              </a:lnSpc>
              <a:spcBef>
                <a:spcPts val="0"/>
              </a:spcBef>
              <a:spcAft>
                <a:spcPts val="0"/>
              </a:spcAft>
              <a:buSzPts val="2100"/>
              <a:buFont typeface="Arial"/>
              <a:buNone/>
            </a:pPr>
            <a:r>
              <a:t/>
            </a:r>
            <a:endParaRPr sz="1800"/>
          </a:p>
          <a:p>
            <a:pPr indent="-457200" lvl="0" marL="552450" rtl="0" algn="l">
              <a:lnSpc>
                <a:spcPct val="95000"/>
              </a:lnSpc>
              <a:spcBef>
                <a:spcPts val="0"/>
              </a:spcBef>
              <a:spcAft>
                <a:spcPts val="0"/>
              </a:spcAft>
              <a:buSzPts val="2100"/>
              <a:buFont typeface="Arial"/>
              <a:buAutoNum type="arabicPeriod"/>
            </a:pPr>
            <a:r>
              <a:rPr lang="en" sz="1800"/>
              <a:t>Move the installed base to another end user</a:t>
            </a:r>
            <a:endParaRPr sz="1800"/>
          </a:p>
        </p:txBody>
      </p:sp>
      <p:sp>
        <p:nvSpPr>
          <p:cNvPr id="785" name="Google Shape;785;p8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786" name="Google Shape;786;p8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787" name="Google Shape;787;p8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1: Maintain the Installed Base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1" name="Shape 791"/>
        <p:cNvGrpSpPr/>
        <p:nvPr/>
      </p:nvGrpSpPr>
      <p:grpSpPr>
        <a:xfrm>
          <a:off x="0" y="0"/>
          <a:ext cx="0" cy="0"/>
          <a:chOff x="0" y="0"/>
          <a:chExt cx="0" cy="0"/>
        </a:xfrm>
      </p:grpSpPr>
      <p:sp>
        <p:nvSpPr>
          <p:cNvPr id="792" name="Google Shape;792;p9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Service Orders</a:t>
            </a:r>
            <a:endParaRPr/>
          </a:p>
        </p:txBody>
      </p:sp>
      <p:sp>
        <p:nvSpPr>
          <p:cNvPr id="793" name="Google Shape;793;p90"/>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7" name="Shape 797"/>
        <p:cNvGrpSpPr/>
        <p:nvPr/>
      </p:nvGrpSpPr>
      <p:grpSpPr>
        <a:xfrm>
          <a:off x="0" y="0"/>
          <a:ext cx="0" cy="0"/>
          <a:chOff x="0" y="0"/>
          <a:chExt cx="0" cy="0"/>
        </a:xfrm>
      </p:grpSpPr>
      <p:sp>
        <p:nvSpPr>
          <p:cNvPr id="798" name="Google Shape;798;p9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 service order refers to a unique record of communication between the end user and the service organization. You use it to record the problem or request reported by the end user, and track how it is resolved.</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Use the work code with repair center set to No for the service order.</a:t>
            </a:r>
            <a:endParaRPr/>
          </a:p>
        </p:txBody>
      </p:sp>
      <p:sp>
        <p:nvSpPr>
          <p:cNvPr id="799" name="Google Shape;799;p9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00" name="Google Shape;800;p9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Orders</a:t>
            </a:r>
            <a:endParaRPr/>
          </a:p>
        </p:txBody>
      </p:sp>
      <p:sp>
        <p:nvSpPr>
          <p:cNvPr id="801" name="Google Shape;801;p9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Orders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5" name="Shape 805"/>
        <p:cNvGrpSpPr/>
        <p:nvPr/>
      </p:nvGrpSpPr>
      <p:grpSpPr>
        <a:xfrm>
          <a:off x="0" y="0"/>
          <a:ext cx="0" cy="0"/>
          <a:chOff x="0" y="0"/>
          <a:chExt cx="0" cy="0"/>
        </a:xfrm>
      </p:grpSpPr>
      <p:sp>
        <p:nvSpPr>
          <p:cNvPr id="806" name="Google Shape;806;p92"/>
          <p:cNvSpPr txBox="1"/>
          <p:nvPr>
            <p:ph idx="1" type="body"/>
          </p:nvPr>
        </p:nvSpPr>
        <p:spPr>
          <a:xfrm>
            <a:off x="272368" y="1042343"/>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“Service Order” is renamed from the term “Call” in the Enterprise Edition and now it more accurately represents the concept of field service.</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Service Order has more information than Call. Now all the billing related fields are added to the service order, which formerly appeared in Call Activity Recording in EE.</a:t>
            </a:r>
            <a:endParaRPr/>
          </a:p>
          <a:p>
            <a:pPr indent="-342900" lvl="1" marL="914400" rtl="0" algn="l">
              <a:lnSpc>
                <a:spcPct val="95000"/>
              </a:lnSpc>
              <a:spcBef>
                <a:spcPts val="500"/>
              </a:spcBef>
              <a:spcAft>
                <a:spcPts val="0"/>
              </a:spcAft>
              <a:buSzPts val="1800"/>
              <a:buChar char="–"/>
            </a:pPr>
            <a:r>
              <a:rPr lang="en"/>
              <a:t>Bill-To</a:t>
            </a:r>
            <a:endParaRPr/>
          </a:p>
          <a:p>
            <a:pPr indent="-342900" lvl="1" marL="914400" rtl="0" algn="l">
              <a:lnSpc>
                <a:spcPct val="95000"/>
              </a:lnSpc>
              <a:spcBef>
                <a:spcPts val="500"/>
              </a:spcBef>
              <a:spcAft>
                <a:spcPts val="0"/>
              </a:spcAft>
              <a:buSzPts val="1800"/>
              <a:buChar char="–"/>
            </a:pPr>
            <a:r>
              <a:rPr lang="en"/>
              <a:t>Currency</a:t>
            </a:r>
            <a:endParaRPr/>
          </a:p>
          <a:p>
            <a:pPr indent="-342900" lvl="1" marL="914400" rtl="0" algn="l">
              <a:lnSpc>
                <a:spcPct val="95000"/>
              </a:lnSpc>
              <a:spcBef>
                <a:spcPts val="500"/>
              </a:spcBef>
              <a:spcAft>
                <a:spcPts val="0"/>
              </a:spcAft>
              <a:buSzPts val="1800"/>
              <a:buChar char="–"/>
            </a:pPr>
            <a:r>
              <a:rPr lang="en"/>
              <a:t>Price list</a:t>
            </a:r>
            <a:endParaRPr/>
          </a:p>
          <a:p>
            <a:pPr indent="-342900" lvl="1" marL="914400" rtl="0" algn="l">
              <a:lnSpc>
                <a:spcPct val="95000"/>
              </a:lnSpc>
              <a:spcBef>
                <a:spcPts val="500"/>
              </a:spcBef>
              <a:spcAft>
                <a:spcPts val="0"/>
              </a:spcAft>
              <a:buSzPts val="1800"/>
              <a:buChar char="–"/>
            </a:pPr>
            <a:r>
              <a:rPr lang="en"/>
              <a:t>Tax parameters</a:t>
            </a:r>
            <a:endParaRPr/>
          </a:p>
          <a:p>
            <a:pPr indent="-228600" lvl="1" marL="914400" rtl="0" algn="l">
              <a:lnSpc>
                <a:spcPct val="95000"/>
              </a:lnSpc>
              <a:spcBef>
                <a:spcPts val="500"/>
              </a:spcBef>
              <a:spcAft>
                <a:spcPts val="0"/>
              </a:spcAft>
              <a:buSzPts val="1800"/>
              <a:buNone/>
            </a:pPr>
            <a:r>
              <a:t/>
            </a:r>
            <a:endParaRPr/>
          </a:p>
        </p:txBody>
      </p:sp>
      <p:sp>
        <p:nvSpPr>
          <p:cNvPr id="807" name="Google Shape;807;p9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08" name="Google Shape;808;p9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Orders</a:t>
            </a:r>
            <a:endParaRPr/>
          </a:p>
        </p:txBody>
      </p:sp>
      <p:sp>
        <p:nvSpPr>
          <p:cNvPr id="809" name="Google Shape;809;p9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Orders VS Calls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3" name="Shape 813"/>
        <p:cNvGrpSpPr/>
        <p:nvPr/>
      </p:nvGrpSpPr>
      <p:grpSpPr>
        <a:xfrm>
          <a:off x="0" y="0"/>
          <a:ext cx="0" cy="0"/>
          <a:chOff x="0" y="0"/>
          <a:chExt cx="0" cy="0"/>
        </a:xfrm>
      </p:grpSpPr>
      <p:sp>
        <p:nvSpPr>
          <p:cNvPr id="814" name="Google Shape;814;p9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100"/>
              <a:buFont typeface="Arial"/>
              <a:buAutoNum type="arabicPeriod"/>
            </a:pPr>
            <a:r>
              <a:rPr lang="en"/>
              <a:t>The operator creates a single service order directly in Service Orders with verified information</a:t>
            </a:r>
            <a:endParaRPr/>
          </a:p>
          <a:p>
            <a:pPr indent="-381000" lvl="0" marL="514350" rtl="0" algn="l">
              <a:lnSpc>
                <a:spcPct val="95000"/>
              </a:lnSpc>
              <a:spcBef>
                <a:spcPts val="0"/>
              </a:spcBef>
              <a:spcAft>
                <a:spcPts val="0"/>
              </a:spcAft>
              <a:buSzPts val="2100"/>
              <a:buFont typeface="Arial"/>
              <a:buNone/>
            </a:pPr>
            <a:r>
              <a:t/>
            </a:r>
            <a:endParaRPr/>
          </a:p>
          <a:p>
            <a:pPr indent="-514350" lvl="0" marL="514350" rtl="0" algn="l">
              <a:lnSpc>
                <a:spcPct val="95000"/>
              </a:lnSpc>
              <a:spcBef>
                <a:spcPts val="0"/>
              </a:spcBef>
              <a:spcAft>
                <a:spcPts val="0"/>
              </a:spcAft>
              <a:buSzPts val="2100"/>
              <a:buFont typeface="Arial"/>
              <a:buAutoNum type="arabicPeriod"/>
            </a:pPr>
            <a:r>
              <a:rPr lang="en"/>
              <a:t>A customer quote is released to one or more service orders</a:t>
            </a:r>
            <a:endParaRPr/>
          </a:p>
          <a:p>
            <a:pPr indent="-381000" lvl="0" marL="514350" rtl="0" algn="l">
              <a:lnSpc>
                <a:spcPct val="95000"/>
              </a:lnSpc>
              <a:spcBef>
                <a:spcPts val="0"/>
              </a:spcBef>
              <a:spcAft>
                <a:spcPts val="0"/>
              </a:spcAft>
              <a:buSzPts val="2100"/>
              <a:buFont typeface="Arial"/>
              <a:buNone/>
            </a:pPr>
            <a:r>
              <a:t/>
            </a:r>
            <a:endParaRPr/>
          </a:p>
          <a:p>
            <a:pPr indent="-514350" lvl="0" marL="514350" rtl="0" algn="l">
              <a:lnSpc>
                <a:spcPct val="95000"/>
              </a:lnSpc>
              <a:spcBef>
                <a:spcPts val="0"/>
              </a:spcBef>
              <a:spcAft>
                <a:spcPts val="0"/>
              </a:spcAft>
              <a:buSzPts val="2100"/>
              <a:buFont typeface="Arial"/>
              <a:buAutoNum type="arabicPeriod"/>
            </a:pPr>
            <a:r>
              <a:rPr lang="en"/>
              <a:t>An action request is routed to a service order</a:t>
            </a:r>
            <a:endParaRPr/>
          </a:p>
          <a:p>
            <a:pPr indent="-381000" lvl="0" marL="514350" rtl="0" algn="l">
              <a:lnSpc>
                <a:spcPct val="95000"/>
              </a:lnSpc>
              <a:spcBef>
                <a:spcPts val="0"/>
              </a:spcBef>
              <a:spcAft>
                <a:spcPts val="0"/>
              </a:spcAft>
              <a:buSzPts val="2100"/>
              <a:buFont typeface="Arial"/>
              <a:buNone/>
            </a:pPr>
            <a:r>
              <a:t/>
            </a:r>
            <a:endParaRPr/>
          </a:p>
          <a:p>
            <a:pPr indent="-514350" lvl="0" marL="514350" rtl="0" algn="l">
              <a:lnSpc>
                <a:spcPct val="95000"/>
              </a:lnSpc>
              <a:spcBef>
                <a:spcPts val="0"/>
              </a:spcBef>
              <a:spcAft>
                <a:spcPts val="0"/>
              </a:spcAft>
              <a:buSzPts val="2100"/>
              <a:buFont typeface="Arial"/>
              <a:buAutoNum type="arabicPeriod"/>
            </a:pPr>
            <a:r>
              <a:rPr lang="en"/>
              <a:t>System automatically creates an installation service order during invoice post</a:t>
            </a:r>
            <a:endParaRPr/>
          </a:p>
          <a:p>
            <a:pPr indent="-381000" lvl="0" marL="514350" rtl="0" algn="l">
              <a:lnSpc>
                <a:spcPct val="95000"/>
              </a:lnSpc>
              <a:spcBef>
                <a:spcPts val="0"/>
              </a:spcBef>
              <a:spcAft>
                <a:spcPts val="0"/>
              </a:spcAft>
              <a:buSzPts val="2100"/>
              <a:buFont typeface="Arial"/>
              <a:buNone/>
            </a:pPr>
            <a:r>
              <a:t/>
            </a:r>
            <a:endParaRPr/>
          </a:p>
          <a:p>
            <a:pPr indent="-514350" lvl="0" marL="514350" rtl="0" algn="l">
              <a:lnSpc>
                <a:spcPct val="95000"/>
              </a:lnSpc>
              <a:spcBef>
                <a:spcPts val="0"/>
              </a:spcBef>
              <a:spcAft>
                <a:spcPts val="0"/>
              </a:spcAft>
              <a:buSzPts val="2100"/>
              <a:buFont typeface="Arial"/>
              <a:buAutoNum type="arabicPeriod"/>
            </a:pPr>
            <a:r>
              <a:rPr lang="en"/>
              <a:t>System automatically creates PM service orders from a PM schedule in Service Contracts</a:t>
            </a:r>
            <a:endParaRPr/>
          </a:p>
          <a:p>
            <a:pPr indent="-228600" lvl="1" marL="914400" rtl="0" algn="l">
              <a:lnSpc>
                <a:spcPct val="95000"/>
              </a:lnSpc>
              <a:spcBef>
                <a:spcPts val="500"/>
              </a:spcBef>
              <a:spcAft>
                <a:spcPts val="0"/>
              </a:spcAft>
              <a:buSzPts val="1800"/>
              <a:buNone/>
            </a:pPr>
            <a:r>
              <a:t/>
            </a:r>
            <a:endParaRPr/>
          </a:p>
        </p:txBody>
      </p:sp>
      <p:sp>
        <p:nvSpPr>
          <p:cNvPr id="815" name="Google Shape;815;p9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16" name="Google Shape;816;p9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Service Orders</a:t>
            </a:r>
            <a:endParaRPr/>
          </a:p>
        </p:txBody>
      </p:sp>
      <p:sp>
        <p:nvSpPr>
          <p:cNvPr id="817" name="Google Shape;817;p9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Ways to Create a Service Order</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1" name="Shape 821"/>
        <p:cNvGrpSpPr/>
        <p:nvPr/>
      </p:nvGrpSpPr>
      <p:grpSpPr>
        <a:xfrm>
          <a:off x="0" y="0"/>
          <a:ext cx="0" cy="0"/>
          <a:chOff x="0" y="0"/>
          <a:chExt cx="0" cy="0"/>
        </a:xfrm>
      </p:grpSpPr>
      <p:sp>
        <p:nvSpPr>
          <p:cNvPr id="822" name="Google Shape;822;p94"/>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pic>
        <p:nvPicPr>
          <p:cNvPr id="823" name="Google Shape;823;p94"/>
          <p:cNvPicPr preferRelativeResize="0"/>
          <p:nvPr/>
        </p:nvPicPr>
        <p:blipFill rotWithShape="1">
          <a:blip r:embed="rId3">
            <a:alphaModFix/>
          </a:blip>
          <a:srcRect b="0" l="0" r="0" t="0"/>
          <a:stretch/>
        </p:blipFill>
        <p:spPr>
          <a:xfrm>
            <a:off x="311150" y="969010"/>
            <a:ext cx="7454900" cy="2794000"/>
          </a:xfrm>
          <a:prstGeom prst="rect">
            <a:avLst/>
          </a:prstGeom>
          <a:noFill/>
          <a:ln cap="flat" cmpd="sng" w="9525">
            <a:solidFill>
              <a:schemeClr val="accent1"/>
            </a:solidFill>
            <a:prstDash val="solid"/>
            <a:miter lim="800000"/>
            <a:headEnd len="sm" w="sm" type="none"/>
            <a:tailEnd len="sm" w="sm" type="none"/>
          </a:ln>
        </p:spPr>
      </p:pic>
      <p:sp>
        <p:nvSpPr>
          <p:cNvPr id="824" name="Google Shape;824;p9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Service Orders Hybrid View</a:t>
            </a:r>
            <a:endParaRPr/>
          </a:p>
        </p:txBody>
      </p:sp>
      <p:sp>
        <p:nvSpPr>
          <p:cNvPr id="825" name="Google Shape;825;p9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26" name="Google Shape;826;p9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27" name="Google Shape;827;p94"/>
          <p:cNvSpPr/>
          <p:nvPr/>
        </p:nvSpPr>
        <p:spPr>
          <a:xfrm>
            <a:off x="3053238" y="1296830"/>
            <a:ext cx="1107300" cy="204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828" name="Google Shape;828;p94"/>
          <p:cNvPicPr preferRelativeResize="0"/>
          <p:nvPr/>
        </p:nvPicPr>
        <p:blipFill rotWithShape="1">
          <a:blip r:embed="rId4">
            <a:alphaModFix/>
          </a:blip>
          <a:srcRect b="0" l="0" r="0" t="0"/>
          <a:stretch/>
        </p:blipFill>
        <p:spPr>
          <a:xfrm>
            <a:off x="304801" y="948796"/>
            <a:ext cx="8557258" cy="389009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8"/>
                                        </p:tgtEl>
                                        <p:attrNameLst>
                                          <p:attrName>style.visibility</p:attrName>
                                        </p:attrNameLst>
                                      </p:cBhvr>
                                      <p:to>
                                        <p:strVal val="visible"/>
                                      </p:to>
                                    </p:set>
                                    <p:animEffect filter="fade" transition="in">
                                      <p:cBhvr>
                                        <p:cTn dur="2000"/>
                                        <p:tgtEl>
                                          <p:spTgt spid="8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2" name="Shape 832"/>
        <p:cNvGrpSpPr/>
        <p:nvPr/>
      </p:nvGrpSpPr>
      <p:grpSpPr>
        <a:xfrm>
          <a:off x="0" y="0"/>
          <a:ext cx="0" cy="0"/>
          <a:chOff x="0" y="0"/>
          <a:chExt cx="0" cy="0"/>
        </a:xfrm>
      </p:grpSpPr>
      <p:sp>
        <p:nvSpPr>
          <p:cNvPr id="833" name="Google Shape;833;p9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a:t>
            </a:r>
            <a:endParaRPr/>
          </a:p>
        </p:txBody>
      </p:sp>
      <p:sp>
        <p:nvSpPr>
          <p:cNvPr id="834" name="Google Shape;834;p95"/>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sp>
        <p:nvSpPr>
          <p:cNvPr id="835" name="Google Shape;835;p9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36" name="Google Shape;836;p9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837" name="Google Shape;837;p95"/>
          <p:cNvPicPr preferRelativeResize="0"/>
          <p:nvPr/>
        </p:nvPicPr>
        <p:blipFill rotWithShape="1">
          <a:blip r:embed="rId3">
            <a:alphaModFix/>
          </a:blip>
          <a:srcRect b="0" l="0" r="0" t="0"/>
          <a:stretch/>
        </p:blipFill>
        <p:spPr>
          <a:xfrm>
            <a:off x="281940" y="965473"/>
            <a:ext cx="8580118" cy="3903707"/>
          </a:xfrm>
          <a:prstGeom prst="rect">
            <a:avLst/>
          </a:prstGeom>
          <a:noFill/>
          <a:ln cap="flat" cmpd="sng" w="9525">
            <a:solidFill>
              <a:schemeClr val="accent1"/>
            </a:solidFill>
            <a:prstDash val="solid"/>
            <a:miter lim="800000"/>
            <a:headEnd len="sm" w="sm" type="none"/>
            <a:tailEnd len="sm" w="sm" type="none"/>
          </a:ln>
        </p:spPr>
      </p:pic>
      <p:sp>
        <p:nvSpPr>
          <p:cNvPr id="838" name="Google Shape;838;p95"/>
          <p:cNvSpPr/>
          <p:nvPr/>
        </p:nvSpPr>
        <p:spPr>
          <a:xfrm>
            <a:off x="1928019" y="988220"/>
            <a:ext cx="3642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39" name="Google Shape;839;p95"/>
          <p:cNvSpPr/>
          <p:nvPr/>
        </p:nvSpPr>
        <p:spPr>
          <a:xfrm>
            <a:off x="2190750" y="2067720"/>
            <a:ext cx="10224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40" name="Google Shape;840;p95"/>
          <p:cNvSpPr/>
          <p:nvPr/>
        </p:nvSpPr>
        <p:spPr>
          <a:xfrm>
            <a:off x="2190749" y="2905920"/>
            <a:ext cx="13272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41" name="Google Shape;841;p95"/>
          <p:cNvSpPr txBox="1"/>
          <p:nvPr/>
        </p:nvSpPr>
        <p:spPr>
          <a:xfrm>
            <a:off x="2141800" y="1860825"/>
            <a:ext cx="5805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Specifies the end user and gets most of the fields default</a:t>
            </a:r>
            <a:r>
              <a:rPr b="1" lang="en" sz="1000">
                <a:solidFill>
                  <a:schemeClr val="accent2"/>
                </a:solidFill>
              </a:rPr>
              <a:t> from here</a:t>
            </a:r>
            <a:endParaRPr/>
          </a:p>
        </p:txBody>
      </p:sp>
      <p:sp>
        <p:nvSpPr>
          <p:cNvPr id="842" name="Google Shape;842;p95"/>
          <p:cNvSpPr txBox="1"/>
          <p:nvPr/>
        </p:nvSpPr>
        <p:spPr>
          <a:xfrm>
            <a:off x="3011750" y="2686325"/>
            <a:ext cx="3306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Work code must have Repair Center = No</a:t>
            </a:r>
            <a:endParaRPr/>
          </a:p>
        </p:txBody>
      </p:sp>
      <p:sp>
        <p:nvSpPr>
          <p:cNvPr id="843" name="Google Shape;843;p95"/>
          <p:cNvSpPr/>
          <p:nvPr/>
        </p:nvSpPr>
        <p:spPr>
          <a:xfrm>
            <a:off x="7084219" y="2086770"/>
            <a:ext cx="364200" cy="167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44" name="Google Shape;844;p95"/>
          <p:cNvSpPr txBox="1"/>
          <p:nvPr/>
        </p:nvSpPr>
        <p:spPr>
          <a:xfrm>
            <a:off x="7088450" y="2279925"/>
            <a:ext cx="15411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Time Zone displays when Multiple Time Zones is enabled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Google Shape;373;p60"/>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Field Service Management Certification Training Guide</a:t>
            </a:r>
            <a:endParaRPr/>
          </a:p>
        </p:txBody>
      </p:sp>
      <p:sp>
        <p:nvSpPr>
          <p:cNvPr id="374" name="Google Shape;374;p60"/>
          <p:cNvSpPr txBox="1"/>
          <p:nvPr>
            <p:ph idx="2" type="body"/>
          </p:nvPr>
        </p:nvSpPr>
        <p:spPr>
          <a:xfrm>
            <a:off x="316118" y="986593"/>
            <a:ext cx="8494500" cy="3607200"/>
          </a:xfrm>
          <a:prstGeom prst="rect">
            <a:avLst/>
          </a:prstGeom>
          <a:noFill/>
          <a:ln>
            <a:noFill/>
          </a:ln>
        </p:spPr>
        <p:txBody>
          <a:bodyPr anchorCtr="0" anchor="t" bIns="0" lIns="0" spcFirstLastPara="1" rIns="0" wrap="square" tIns="0">
            <a:noAutofit/>
          </a:bodyPr>
          <a:lstStyle/>
          <a:p>
            <a:pPr indent="-317500" lvl="0" marL="457200" rtl="0" algn="l">
              <a:lnSpc>
                <a:spcPct val="115000"/>
              </a:lnSpc>
              <a:spcBef>
                <a:spcPts val="500"/>
              </a:spcBef>
              <a:spcAft>
                <a:spcPts val="0"/>
              </a:spcAft>
              <a:buSzPts val="1400"/>
              <a:buChar char="•"/>
            </a:pPr>
            <a:r>
              <a:rPr lang="en" sz="2000">
                <a:solidFill>
                  <a:srgbClr val="4F4F4F"/>
                </a:solidFill>
              </a:rPr>
              <a:t>Most exams are delivered in two parts:</a:t>
            </a:r>
            <a:endParaRPr sz="2000">
              <a:solidFill>
                <a:srgbClr val="4F4F4F"/>
              </a:solidFill>
            </a:endParaRPr>
          </a:p>
          <a:p>
            <a:pPr indent="-355600" lvl="1" marL="914400" rtl="0" algn="l">
              <a:lnSpc>
                <a:spcPct val="115000"/>
              </a:lnSpc>
              <a:spcBef>
                <a:spcPts val="0"/>
              </a:spcBef>
              <a:spcAft>
                <a:spcPts val="0"/>
              </a:spcAft>
              <a:buClr>
                <a:srgbClr val="4F4F4F"/>
              </a:buClr>
              <a:buSzPts val="2000"/>
              <a:buChar char="–"/>
            </a:pPr>
            <a:r>
              <a:rPr b="1" lang="en" sz="2000">
                <a:solidFill>
                  <a:srgbClr val="4F4F4F"/>
                </a:solidFill>
              </a:rPr>
              <a:t>Practical</a:t>
            </a:r>
            <a:endParaRPr b="1" sz="2000">
              <a:solidFill>
                <a:srgbClr val="4F4F4F"/>
              </a:solidFill>
            </a:endParaRPr>
          </a:p>
          <a:p>
            <a:pPr indent="-355600" lvl="2" marL="1371600" rtl="0" algn="l">
              <a:lnSpc>
                <a:spcPct val="115000"/>
              </a:lnSpc>
              <a:spcBef>
                <a:spcPts val="0"/>
              </a:spcBef>
              <a:spcAft>
                <a:spcPts val="0"/>
              </a:spcAft>
              <a:buClr>
                <a:srgbClr val="4F4F4F"/>
              </a:buClr>
              <a:buSzPts val="2000"/>
              <a:buChar char="–"/>
            </a:pPr>
            <a:r>
              <a:rPr lang="en" sz="2000">
                <a:solidFill>
                  <a:srgbClr val="4F4F4F"/>
                </a:solidFill>
              </a:rPr>
              <a:t>Scenario-based questions that require hands-on work with the software</a:t>
            </a:r>
            <a:endParaRPr sz="2000">
              <a:solidFill>
                <a:srgbClr val="4F4F4F"/>
              </a:solidFill>
            </a:endParaRPr>
          </a:p>
          <a:p>
            <a:pPr indent="-355600" lvl="1" marL="914400" rtl="0" algn="l">
              <a:lnSpc>
                <a:spcPct val="115000"/>
              </a:lnSpc>
              <a:spcBef>
                <a:spcPts val="0"/>
              </a:spcBef>
              <a:spcAft>
                <a:spcPts val="0"/>
              </a:spcAft>
              <a:buClr>
                <a:srgbClr val="4F4F4F"/>
              </a:buClr>
              <a:buSzPts val="2000"/>
              <a:buChar char="–"/>
            </a:pPr>
            <a:r>
              <a:rPr b="1" lang="en" sz="2000">
                <a:solidFill>
                  <a:srgbClr val="4F4F4F"/>
                </a:solidFill>
              </a:rPr>
              <a:t>Multiple Choice</a:t>
            </a:r>
            <a:endParaRPr b="1" sz="2000">
              <a:solidFill>
                <a:srgbClr val="4F4F4F"/>
              </a:solidFill>
            </a:endParaRPr>
          </a:p>
          <a:p>
            <a:pPr indent="-355600" lvl="2" marL="1371600" rtl="0" algn="l">
              <a:lnSpc>
                <a:spcPct val="115000"/>
              </a:lnSpc>
              <a:spcBef>
                <a:spcPts val="0"/>
              </a:spcBef>
              <a:spcAft>
                <a:spcPts val="0"/>
              </a:spcAft>
              <a:buClr>
                <a:srgbClr val="4F4F4F"/>
              </a:buClr>
              <a:buSzPts val="2000"/>
              <a:buChar char="–"/>
            </a:pPr>
            <a:r>
              <a:rPr lang="en" sz="2000">
                <a:solidFill>
                  <a:srgbClr val="4F4F4F"/>
                </a:solidFill>
              </a:rPr>
              <a:t>Questions that can be answered without use of the applications</a:t>
            </a:r>
            <a:endParaRPr sz="2000">
              <a:solidFill>
                <a:srgbClr val="4F4F4F"/>
              </a:solidFill>
            </a:endParaRPr>
          </a:p>
          <a:p>
            <a:pPr indent="0" lvl="0" marL="457200" rtl="0" algn="l">
              <a:lnSpc>
                <a:spcPct val="115000"/>
              </a:lnSpc>
              <a:spcBef>
                <a:spcPts val="600"/>
              </a:spcBef>
              <a:spcAft>
                <a:spcPts val="0"/>
              </a:spcAft>
              <a:buNone/>
            </a:pPr>
            <a:r>
              <a:t/>
            </a:r>
            <a:endParaRPr/>
          </a:p>
          <a:p>
            <a:pPr indent="0" lvl="0" marL="0" rtl="0" algn="l">
              <a:spcBef>
                <a:spcPts val="0"/>
              </a:spcBef>
              <a:spcAft>
                <a:spcPts val="0"/>
              </a:spcAft>
              <a:buNone/>
            </a:pPr>
            <a:r>
              <a:t/>
            </a:r>
            <a:endParaRPr/>
          </a:p>
          <a:p>
            <a:pPr indent="0" lvl="0" marL="0" rtl="0" algn="l">
              <a:lnSpc>
                <a:spcPct val="95000"/>
              </a:lnSpc>
              <a:spcBef>
                <a:spcPts val="0"/>
              </a:spcBef>
              <a:spcAft>
                <a:spcPts val="0"/>
              </a:spcAft>
              <a:buSzPts val="2100"/>
              <a:buNone/>
            </a:pPr>
            <a:r>
              <a:t/>
            </a:r>
            <a:endParaRPr/>
          </a:p>
        </p:txBody>
      </p:sp>
      <p:sp>
        <p:nvSpPr>
          <p:cNvPr id="375" name="Google Shape;375;p60"/>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About the Exams:</a:t>
            </a:r>
            <a:endParaRPr/>
          </a:p>
        </p:txBody>
      </p:sp>
      <p:sp>
        <p:nvSpPr>
          <p:cNvPr id="376" name="Google Shape;376;p6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pic>
        <p:nvPicPr>
          <p:cNvPr id="377" name="Google Shape;377;p60"/>
          <p:cNvPicPr preferRelativeResize="0"/>
          <p:nvPr/>
        </p:nvPicPr>
        <p:blipFill>
          <a:blip r:embed="rId3">
            <a:alphaModFix/>
          </a:blip>
          <a:stretch>
            <a:fillRect/>
          </a:stretch>
        </p:blipFill>
        <p:spPr>
          <a:xfrm>
            <a:off x="3357913" y="3684013"/>
            <a:ext cx="1857375" cy="8477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8" name="Shape 848"/>
        <p:cNvGrpSpPr/>
        <p:nvPr/>
      </p:nvGrpSpPr>
      <p:grpSpPr>
        <a:xfrm>
          <a:off x="0" y="0"/>
          <a:ext cx="0" cy="0"/>
          <a:chOff x="0" y="0"/>
          <a:chExt cx="0" cy="0"/>
        </a:xfrm>
      </p:grpSpPr>
      <p:sp>
        <p:nvSpPr>
          <p:cNvPr id="849" name="Google Shape;849;p9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850" name="Google Shape;850;p9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 - Order Lines Panel</a:t>
            </a:r>
            <a:endParaRPr/>
          </a:p>
        </p:txBody>
      </p:sp>
      <p:sp>
        <p:nvSpPr>
          <p:cNvPr id="851" name="Google Shape;851;p9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52" name="Google Shape;852;p9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53" name="Google Shape;853;p96"/>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pic>
        <p:nvPicPr>
          <p:cNvPr id="854" name="Google Shape;854;p96"/>
          <p:cNvPicPr preferRelativeResize="0"/>
          <p:nvPr/>
        </p:nvPicPr>
        <p:blipFill rotWithShape="1">
          <a:blip r:embed="rId3">
            <a:alphaModFix/>
          </a:blip>
          <a:srcRect b="0" l="0" r="0" t="0"/>
          <a:stretch/>
        </p:blipFill>
        <p:spPr>
          <a:xfrm>
            <a:off x="323850" y="958850"/>
            <a:ext cx="8528060" cy="3898901"/>
          </a:xfrm>
          <a:prstGeom prst="rect">
            <a:avLst/>
          </a:prstGeom>
          <a:noFill/>
          <a:ln cap="flat" cmpd="sng" w="9525">
            <a:solidFill>
              <a:schemeClr val="accent1"/>
            </a:solidFill>
            <a:prstDash val="solid"/>
            <a:miter lim="800000"/>
            <a:headEnd len="sm" w="sm" type="none"/>
            <a:tailEnd len="sm" w="sm" type="none"/>
          </a:ln>
        </p:spPr>
      </p:pic>
      <p:sp>
        <p:nvSpPr>
          <p:cNvPr id="855" name="Google Shape;855;p96"/>
          <p:cNvSpPr/>
          <p:nvPr/>
        </p:nvSpPr>
        <p:spPr>
          <a:xfrm>
            <a:off x="4584699" y="2721770"/>
            <a:ext cx="13272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56" name="Google Shape;856;p96"/>
          <p:cNvSpPr txBox="1"/>
          <p:nvPr/>
        </p:nvSpPr>
        <p:spPr>
          <a:xfrm>
            <a:off x="2427550" y="1924325"/>
            <a:ext cx="21000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Adds a new line in the grid view</a:t>
            </a:r>
            <a:endParaRPr/>
          </a:p>
        </p:txBody>
      </p:sp>
      <p:sp>
        <p:nvSpPr>
          <p:cNvPr id="857" name="Google Shape;857;p96"/>
          <p:cNvSpPr/>
          <p:nvPr/>
        </p:nvSpPr>
        <p:spPr>
          <a:xfrm>
            <a:off x="2012949" y="2093120"/>
            <a:ext cx="3555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1" name="Shape 861"/>
        <p:cNvGrpSpPr/>
        <p:nvPr/>
      </p:nvGrpSpPr>
      <p:grpSpPr>
        <a:xfrm>
          <a:off x="0" y="0"/>
          <a:ext cx="0" cy="0"/>
          <a:chOff x="0" y="0"/>
          <a:chExt cx="0" cy="0"/>
        </a:xfrm>
      </p:grpSpPr>
      <p:sp>
        <p:nvSpPr>
          <p:cNvPr id="862" name="Google Shape;862;p97"/>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pic>
        <p:nvPicPr>
          <p:cNvPr id="863" name="Google Shape;863;p97"/>
          <p:cNvPicPr preferRelativeResize="0"/>
          <p:nvPr/>
        </p:nvPicPr>
        <p:blipFill rotWithShape="1">
          <a:blip r:embed="rId3">
            <a:alphaModFix/>
          </a:blip>
          <a:srcRect b="0" l="0" r="0" t="0"/>
          <a:stretch/>
        </p:blipFill>
        <p:spPr>
          <a:xfrm>
            <a:off x="311149" y="963775"/>
            <a:ext cx="8528050" cy="3873717"/>
          </a:xfrm>
          <a:prstGeom prst="rect">
            <a:avLst/>
          </a:prstGeom>
          <a:noFill/>
          <a:ln cap="flat" cmpd="sng" w="9525">
            <a:solidFill>
              <a:schemeClr val="accent1"/>
            </a:solidFill>
            <a:prstDash val="solid"/>
            <a:miter lim="800000"/>
            <a:headEnd len="sm" w="sm" type="none"/>
            <a:tailEnd len="sm" w="sm" type="none"/>
          </a:ln>
        </p:spPr>
      </p:pic>
      <p:sp>
        <p:nvSpPr>
          <p:cNvPr id="864" name="Google Shape;864;p9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 - Tracking Panel</a:t>
            </a:r>
            <a:endParaRPr/>
          </a:p>
        </p:txBody>
      </p:sp>
      <p:sp>
        <p:nvSpPr>
          <p:cNvPr id="865" name="Google Shape;865;p9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66" name="Google Shape;866;p9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867" name="Google Shape;867;p97"/>
          <p:cNvSpPr/>
          <p:nvPr/>
        </p:nvSpPr>
        <p:spPr>
          <a:xfrm>
            <a:off x="5416550" y="2061370"/>
            <a:ext cx="1987500" cy="5295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68" name="Google Shape;868;p97"/>
          <p:cNvSpPr/>
          <p:nvPr/>
        </p:nvSpPr>
        <p:spPr>
          <a:xfrm>
            <a:off x="2108200" y="3350420"/>
            <a:ext cx="393600" cy="180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69" name="Google Shape;869;p97"/>
          <p:cNvSpPr txBox="1"/>
          <p:nvPr/>
        </p:nvSpPr>
        <p:spPr>
          <a:xfrm>
            <a:off x="7386900" y="1987825"/>
            <a:ext cx="12744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Keeps tracking the order status</a:t>
            </a:r>
            <a:endParaRPr/>
          </a:p>
        </p:txBody>
      </p:sp>
      <p:sp>
        <p:nvSpPr>
          <p:cNvPr id="870" name="Google Shape;870;p97"/>
          <p:cNvSpPr txBox="1"/>
          <p:nvPr/>
        </p:nvSpPr>
        <p:spPr>
          <a:xfrm>
            <a:off x="2503750" y="3142318"/>
            <a:ext cx="27540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Multiple skills can be added into the grid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4" name="Shape 874"/>
        <p:cNvGrpSpPr/>
        <p:nvPr/>
      </p:nvGrpSpPr>
      <p:grpSpPr>
        <a:xfrm>
          <a:off x="0" y="0"/>
          <a:ext cx="0" cy="0"/>
          <a:chOff x="0" y="0"/>
          <a:chExt cx="0" cy="0"/>
        </a:xfrm>
      </p:grpSpPr>
      <p:sp>
        <p:nvSpPr>
          <p:cNvPr id="875" name="Google Shape;875;p9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 - Billing &amp; Resolution Panel</a:t>
            </a:r>
            <a:endParaRPr/>
          </a:p>
        </p:txBody>
      </p:sp>
      <p:sp>
        <p:nvSpPr>
          <p:cNvPr id="876" name="Google Shape;876;p98"/>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323850" lvl="0" marL="457200" rtl="0" algn="l">
              <a:lnSpc>
                <a:spcPct val="95000"/>
              </a:lnSpc>
              <a:spcBef>
                <a:spcPts val="0"/>
              </a:spcBef>
              <a:spcAft>
                <a:spcPts val="0"/>
              </a:spcAft>
              <a:buSzPts val="2100"/>
              <a:buNone/>
            </a:pPr>
            <a:r>
              <a:t/>
            </a:r>
            <a:endParaRPr/>
          </a:p>
        </p:txBody>
      </p:sp>
      <p:sp>
        <p:nvSpPr>
          <p:cNvPr id="877" name="Google Shape;877;p9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78" name="Google Shape;878;p9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879" name="Google Shape;879;p98"/>
          <p:cNvPicPr preferRelativeResize="0"/>
          <p:nvPr/>
        </p:nvPicPr>
        <p:blipFill rotWithShape="1">
          <a:blip r:embed="rId3">
            <a:alphaModFix/>
          </a:blip>
          <a:srcRect b="0" l="0" r="0" t="0"/>
          <a:stretch/>
        </p:blipFill>
        <p:spPr>
          <a:xfrm>
            <a:off x="311150" y="963854"/>
            <a:ext cx="8530257" cy="3873638"/>
          </a:xfrm>
          <a:prstGeom prst="rect">
            <a:avLst/>
          </a:prstGeom>
          <a:noFill/>
          <a:ln cap="flat" cmpd="sng" w="9525">
            <a:solidFill>
              <a:schemeClr val="accent1"/>
            </a:solidFill>
            <a:prstDash val="solid"/>
            <a:miter lim="800000"/>
            <a:headEnd len="sm" w="sm" type="none"/>
            <a:tailEnd len="sm" w="sm" type="none"/>
          </a:ln>
        </p:spPr>
      </p:pic>
      <p:sp>
        <p:nvSpPr>
          <p:cNvPr id="880" name="Google Shape;880;p98"/>
          <p:cNvSpPr/>
          <p:nvPr/>
        </p:nvSpPr>
        <p:spPr>
          <a:xfrm>
            <a:off x="2235200" y="2074070"/>
            <a:ext cx="1117500" cy="6438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81" name="Google Shape;881;p98"/>
          <p:cNvSpPr txBox="1"/>
          <p:nvPr/>
        </p:nvSpPr>
        <p:spPr>
          <a:xfrm>
            <a:off x="3386400" y="2044975"/>
            <a:ext cx="15921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Bill-To defaults from end user’s customer and it can be changed</a:t>
            </a:r>
            <a:endParaRPr/>
          </a:p>
        </p:txBody>
      </p:sp>
      <p:sp>
        <p:nvSpPr>
          <p:cNvPr id="882" name="Google Shape;882;p98"/>
          <p:cNvSpPr/>
          <p:nvPr/>
        </p:nvSpPr>
        <p:spPr>
          <a:xfrm>
            <a:off x="5568950" y="2080420"/>
            <a:ext cx="996900" cy="186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883" name="Google Shape;883;p98"/>
          <p:cNvSpPr txBox="1"/>
          <p:nvPr/>
        </p:nvSpPr>
        <p:spPr>
          <a:xfrm>
            <a:off x="6821750" y="1898925"/>
            <a:ext cx="17889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Price list defaults from the service type providing the coverage on this order</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7" name="Shape 887"/>
        <p:cNvGrpSpPr/>
        <p:nvPr/>
      </p:nvGrpSpPr>
      <p:grpSpPr>
        <a:xfrm>
          <a:off x="0" y="0"/>
          <a:ext cx="0" cy="0"/>
          <a:chOff x="0" y="0"/>
          <a:chExt cx="0" cy="0"/>
        </a:xfrm>
      </p:grpSpPr>
      <p:sp>
        <p:nvSpPr>
          <p:cNvPr id="888" name="Google Shape;888;p9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 - Notes Panel</a:t>
            </a:r>
            <a:endParaRPr/>
          </a:p>
        </p:txBody>
      </p:sp>
      <p:sp>
        <p:nvSpPr>
          <p:cNvPr id="889" name="Google Shape;889;p99"/>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Grid View</a:t>
            </a:r>
            <a:endParaRPr/>
          </a:p>
        </p:txBody>
      </p:sp>
      <p:sp>
        <p:nvSpPr>
          <p:cNvPr id="890" name="Google Shape;890;p9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891" name="Google Shape;891;p9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892" name="Google Shape;892;p99"/>
          <p:cNvPicPr preferRelativeResize="0"/>
          <p:nvPr/>
        </p:nvPicPr>
        <p:blipFill rotWithShape="1">
          <a:blip r:embed="rId3">
            <a:alphaModFix/>
          </a:blip>
          <a:srcRect b="0" l="0" r="0" t="0"/>
          <a:stretch/>
        </p:blipFill>
        <p:spPr>
          <a:xfrm>
            <a:off x="527050" y="1493870"/>
            <a:ext cx="8150221" cy="1496979"/>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6" name="Shape 896"/>
        <p:cNvGrpSpPr/>
        <p:nvPr/>
      </p:nvGrpSpPr>
      <p:grpSpPr>
        <a:xfrm>
          <a:off x="0" y="0"/>
          <a:ext cx="0" cy="0"/>
          <a:chOff x="0" y="0"/>
          <a:chExt cx="0" cy="0"/>
        </a:xfrm>
      </p:grpSpPr>
      <p:sp>
        <p:nvSpPr>
          <p:cNvPr id="897" name="Google Shape;897;p10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Create a Service Order - Notes Panel</a:t>
            </a:r>
            <a:endParaRPr/>
          </a:p>
        </p:txBody>
      </p:sp>
      <p:sp>
        <p:nvSpPr>
          <p:cNvPr id="898" name="Google Shape;898;p100"/>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Detail View</a:t>
            </a:r>
            <a:endParaRPr/>
          </a:p>
        </p:txBody>
      </p:sp>
      <p:sp>
        <p:nvSpPr>
          <p:cNvPr id="899" name="Google Shape;899;p10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00" name="Google Shape;900;p10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01" name="Google Shape;901;p100"/>
          <p:cNvPicPr preferRelativeResize="0"/>
          <p:nvPr/>
        </p:nvPicPr>
        <p:blipFill rotWithShape="1">
          <a:blip r:embed="rId3">
            <a:alphaModFix/>
          </a:blip>
          <a:srcRect b="0" l="0" r="0" t="0"/>
          <a:stretch/>
        </p:blipFill>
        <p:spPr>
          <a:xfrm>
            <a:off x="914400" y="1325236"/>
            <a:ext cx="7219949" cy="3546048"/>
          </a:xfrm>
          <a:prstGeom prst="rect">
            <a:avLst/>
          </a:prstGeom>
          <a:noFill/>
          <a:ln cap="flat" cmpd="sng" w="9525">
            <a:solidFill>
              <a:schemeClr val="accent1"/>
            </a:solidFill>
            <a:prstDash val="solid"/>
            <a:miter lim="800000"/>
            <a:headEnd len="sm" w="sm" type="none"/>
            <a:tailEnd len="sm" w="sm" type="none"/>
          </a:ln>
        </p:spPr>
      </p:pic>
      <p:sp>
        <p:nvSpPr>
          <p:cNvPr id="902" name="Google Shape;902;p100"/>
          <p:cNvSpPr/>
          <p:nvPr/>
        </p:nvSpPr>
        <p:spPr>
          <a:xfrm>
            <a:off x="2971800" y="2836070"/>
            <a:ext cx="431700" cy="186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03" name="Google Shape;903;p100"/>
          <p:cNvSpPr txBox="1"/>
          <p:nvPr/>
        </p:nvSpPr>
        <p:spPr>
          <a:xfrm>
            <a:off x="3081600" y="2629175"/>
            <a:ext cx="4163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Insert the note by selecting from a pre-defined master comment</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7" name="Shape 907"/>
        <p:cNvGrpSpPr/>
        <p:nvPr/>
      </p:nvGrpSpPr>
      <p:grpSpPr>
        <a:xfrm>
          <a:off x="0" y="0"/>
          <a:ext cx="0" cy="0"/>
          <a:chOff x="0" y="0"/>
          <a:chExt cx="0" cy="0"/>
        </a:xfrm>
      </p:grpSpPr>
      <p:sp>
        <p:nvSpPr>
          <p:cNvPr id="908" name="Google Shape;908;p10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909" name="Google Shape;909;p10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Add a Service Order Line - Main panel</a:t>
            </a:r>
            <a:endParaRPr/>
          </a:p>
        </p:txBody>
      </p:sp>
      <p:sp>
        <p:nvSpPr>
          <p:cNvPr id="910" name="Google Shape;910;p10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11" name="Google Shape;911;p10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12" name="Google Shape;912;p101"/>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pic>
        <p:nvPicPr>
          <p:cNvPr id="913" name="Google Shape;913;p101"/>
          <p:cNvPicPr preferRelativeResize="0"/>
          <p:nvPr/>
        </p:nvPicPr>
        <p:blipFill rotWithShape="1">
          <a:blip r:embed="rId3">
            <a:alphaModFix/>
          </a:blip>
          <a:srcRect b="0" l="0" r="0" t="0"/>
          <a:stretch/>
        </p:blipFill>
        <p:spPr>
          <a:xfrm>
            <a:off x="311150" y="936638"/>
            <a:ext cx="8540750" cy="3933812"/>
          </a:xfrm>
          <a:prstGeom prst="rect">
            <a:avLst/>
          </a:prstGeom>
          <a:noFill/>
          <a:ln cap="flat" cmpd="sng" w="9525">
            <a:solidFill>
              <a:schemeClr val="accent1"/>
            </a:solidFill>
            <a:prstDash val="solid"/>
            <a:miter lim="800000"/>
            <a:headEnd len="sm" w="sm" type="none"/>
            <a:tailEnd len="sm" w="sm" type="none"/>
          </a:ln>
        </p:spPr>
      </p:pic>
      <p:sp>
        <p:nvSpPr>
          <p:cNvPr id="914" name="Google Shape;914;p101"/>
          <p:cNvSpPr/>
          <p:nvPr/>
        </p:nvSpPr>
        <p:spPr>
          <a:xfrm>
            <a:off x="2362200" y="1470820"/>
            <a:ext cx="342900" cy="186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15" name="Google Shape;915;p101"/>
          <p:cNvSpPr/>
          <p:nvPr/>
        </p:nvSpPr>
        <p:spPr>
          <a:xfrm>
            <a:off x="2241550" y="3617120"/>
            <a:ext cx="1701900" cy="186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16" name="Google Shape;916;p101"/>
          <p:cNvSpPr txBox="1"/>
          <p:nvPr/>
        </p:nvSpPr>
        <p:spPr>
          <a:xfrm>
            <a:off x="719400" y="3480075"/>
            <a:ext cx="15921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Can be a warranty type or contract type</a:t>
            </a:r>
            <a:endParaRPr/>
          </a:p>
        </p:txBody>
      </p:sp>
      <p:sp>
        <p:nvSpPr>
          <p:cNvPr id="917" name="Google Shape;917;p101"/>
          <p:cNvSpPr/>
          <p:nvPr/>
        </p:nvSpPr>
        <p:spPr>
          <a:xfrm>
            <a:off x="5226050" y="3458370"/>
            <a:ext cx="920700" cy="186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18" name="Google Shape;918;p101"/>
          <p:cNvSpPr txBox="1"/>
          <p:nvPr/>
        </p:nvSpPr>
        <p:spPr>
          <a:xfrm>
            <a:off x="6205800" y="3410225"/>
            <a:ext cx="21000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Indicates if an installed base record should be created or updated for this item</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2" name="Shape 922"/>
        <p:cNvGrpSpPr/>
        <p:nvPr/>
      </p:nvGrpSpPr>
      <p:grpSpPr>
        <a:xfrm>
          <a:off x="0" y="0"/>
          <a:ext cx="0" cy="0"/>
          <a:chOff x="0" y="0"/>
          <a:chExt cx="0" cy="0"/>
        </a:xfrm>
      </p:grpSpPr>
      <p:sp>
        <p:nvSpPr>
          <p:cNvPr id="923" name="Google Shape;923;p10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There could be multiple sources of coverage in the system.</a:t>
            </a:r>
            <a:endParaRPr/>
          </a:p>
          <a:p>
            <a:pPr indent="-342900" lvl="1" marL="914400" rtl="0" algn="l">
              <a:lnSpc>
                <a:spcPct val="95000"/>
              </a:lnSpc>
              <a:spcBef>
                <a:spcPts val="500"/>
              </a:spcBef>
              <a:spcAft>
                <a:spcPts val="0"/>
              </a:spcAft>
              <a:buSzPts val="1800"/>
              <a:buChar char="–"/>
            </a:pPr>
            <a:r>
              <a:rPr lang="en"/>
              <a:t>Warranty</a:t>
            </a:r>
            <a:endParaRPr/>
          </a:p>
          <a:p>
            <a:pPr indent="-342900" lvl="1" marL="914400" rtl="0" algn="l">
              <a:lnSpc>
                <a:spcPct val="95000"/>
              </a:lnSpc>
              <a:spcBef>
                <a:spcPts val="500"/>
              </a:spcBef>
              <a:spcAft>
                <a:spcPts val="0"/>
              </a:spcAft>
              <a:buSzPts val="1800"/>
              <a:buChar char="–"/>
            </a:pPr>
            <a:r>
              <a:rPr lang="en"/>
              <a:t>Contract for the specific item/serial/reference number</a:t>
            </a:r>
            <a:endParaRPr/>
          </a:p>
          <a:p>
            <a:pPr indent="-342900" lvl="1" marL="914400" rtl="0" algn="l">
              <a:lnSpc>
                <a:spcPct val="95000"/>
              </a:lnSpc>
              <a:spcBef>
                <a:spcPts val="500"/>
              </a:spcBef>
              <a:spcAft>
                <a:spcPts val="0"/>
              </a:spcAft>
              <a:buSzPts val="1800"/>
              <a:buChar char="–"/>
            </a:pPr>
            <a:r>
              <a:rPr lang="en"/>
              <a:t>Contract providing the blanket coverage for the end user and item</a:t>
            </a:r>
            <a:endParaRPr/>
          </a:p>
          <a:p>
            <a:pPr indent="-342900" lvl="1" marL="914400" rtl="0" algn="l">
              <a:lnSpc>
                <a:spcPct val="95000"/>
              </a:lnSpc>
              <a:spcBef>
                <a:spcPts val="500"/>
              </a:spcBef>
              <a:spcAft>
                <a:spcPts val="0"/>
              </a:spcAft>
              <a:buSzPts val="1800"/>
              <a:buChar char="–"/>
            </a:pPr>
            <a:r>
              <a:rPr lang="en"/>
              <a:t>Contract providing the blanket coverage for the end user</a:t>
            </a:r>
            <a:endParaRPr/>
          </a:p>
          <a:p>
            <a:pPr indent="-342900" lvl="1" marL="914400" rtl="0" algn="l">
              <a:lnSpc>
                <a:spcPct val="95000"/>
              </a:lnSpc>
              <a:spcBef>
                <a:spcPts val="500"/>
              </a:spcBef>
              <a:spcAft>
                <a:spcPts val="0"/>
              </a:spcAft>
              <a:buSzPts val="1800"/>
              <a:buNone/>
            </a:pPr>
            <a:r>
              <a:t/>
            </a:r>
            <a:endParaRPr/>
          </a:p>
          <a:p>
            <a:pPr indent="-361950" lvl="0" marL="457200" rtl="0" algn="l">
              <a:lnSpc>
                <a:spcPct val="95000"/>
              </a:lnSpc>
              <a:spcBef>
                <a:spcPts val="0"/>
              </a:spcBef>
              <a:spcAft>
                <a:spcPts val="0"/>
              </a:spcAft>
              <a:buSzPts val="2100"/>
              <a:buChar char="•"/>
            </a:pPr>
            <a:r>
              <a:rPr lang="en"/>
              <a:t>When a service order is created, the system displays all the coverage sources in a prioritized sequence, and let user select the one to be used on this order.</a:t>
            </a:r>
            <a:endParaRPr/>
          </a:p>
        </p:txBody>
      </p:sp>
      <p:sp>
        <p:nvSpPr>
          <p:cNvPr id="924" name="Google Shape;924;p10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Auto-Detect Coverage</a:t>
            </a:r>
            <a:endParaRPr/>
          </a:p>
        </p:txBody>
      </p:sp>
      <p:sp>
        <p:nvSpPr>
          <p:cNvPr id="925" name="Google Shape;925;p10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26" name="Google Shape;926;p10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27" name="Google Shape;927;p102"/>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1" name="Shape 931"/>
        <p:cNvGrpSpPr/>
        <p:nvPr/>
      </p:nvGrpSpPr>
      <p:grpSpPr>
        <a:xfrm>
          <a:off x="0" y="0"/>
          <a:ext cx="0" cy="0"/>
          <a:chOff x="0" y="0"/>
          <a:chExt cx="0" cy="0"/>
        </a:xfrm>
      </p:grpSpPr>
      <p:sp>
        <p:nvSpPr>
          <p:cNvPr id="932" name="Google Shape;932;p10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933" name="Google Shape;933;p10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Auto-Detect Coverage</a:t>
            </a:r>
            <a:endParaRPr/>
          </a:p>
        </p:txBody>
      </p:sp>
      <p:sp>
        <p:nvSpPr>
          <p:cNvPr id="934" name="Google Shape;934;p10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35" name="Google Shape;935;p10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936" name="Google Shape;936;p103"/>
          <p:cNvSpPr txBox="1"/>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marR="0" rtl="0" algn="l">
              <a:lnSpc>
                <a:spcPct val="95000"/>
              </a:lnSpc>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pic>
        <p:nvPicPr>
          <p:cNvPr id="937" name="Google Shape;937;p103"/>
          <p:cNvPicPr preferRelativeResize="0"/>
          <p:nvPr/>
        </p:nvPicPr>
        <p:blipFill rotWithShape="1">
          <a:blip r:embed="rId3">
            <a:alphaModFix/>
          </a:blip>
          <a:srcRect b="0" l="0" r="0" t="0"/>
          <a:stretch/>
        </p:blipFill>
        <p:spPr>
          <a:xfrm>
            <a:off x="483650" y="1168770"/>
            <a:ext cx="8169144" cy="3655047"/>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1" name="Shape 941"/>
        <p:cNvGrpSpPr/>
        <p:nvPr/>
      </p:nvGrpSpPr>
      <p:grpSpPr>
        <a:xfrm>
          <a:off x="0" y="0"/>
          <a:ext cx="0" cy="0"/>
          <a:chOff x="0" y="0"/>
          <a:chExt cx="0" cy="0"/>
        </a:xfrm>
      </p:grpSpPr>
      <p:sp>
        <p:nvSpPr>
          <p:cNvPr id="942" name="Google Shape;942;p10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Add a Service Order Line - Parts List Panel</a:t>
            </a:r>
            <a:endParaRPr/>
          </a:p>
        </p:txBody>
      </p:sp>
      <p:sp>
        <p:nvSpPr>
          <p:cNvPr id="943" name="Google Shape;943;p104"/>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sp>
        <p:nvSpPr>
          <p:cNvPr id="944" name="Google Shape;944;p10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45" name="Google Shape;945;p10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46" name="Google Shape;946;p104"/>
          <p:cNvPicPr preferRelativeResize="0"/>
          <p:nvPr/>
        </p:nvPicPr>
        <p:blipFill rotWithShape="1">
          <a:blip r:embed="rId3">
            <a:alphaModFix/>
          </a:blip>
          <a:srcRect b="0" l="0" r="0" t="0"/>
          <a:stretch/>
        </p:blipFill>
        <p:spPr>
          <a:xfrm>
            <a:off x="317500" y="970583"/>
            <a:ext cx="8526574" cy="3874466"/>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0" name="Shape 950"/>
        <p:cNvGrpSpPr/>
        <p:nvPr/>
      </p:nvGrpSpPr>
      <p:grpSpPr>
        <a:xfrm>
          <a:off x="0" y="0"/>
          <a:ext cx="0" cy="0"/>
          <a:chOff x="0" y="0"/>
          <a:chExt cx="0" cy="0"/>
        </a:xfrm>
      </p:grpSpPr>
      <p:sp>
        <p:nvSpPr>
          <p:cNvPr id="951" name="Google Shape;951;p10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Add a Service Order Line - Fault Codes Panel</a:t>
            </a:r>
            <a:endParaRPr/>
          </a:p>
        </p:txBody>
      </p:sp>
      <p:sp>
        <p:nvSpPr>
          <p:cNvPr id="952" name="Google Shape;952;p105"/>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sp>
        <p:nvSpPr>
          <p:cNvPr id="953" name="Google Shape;953;p10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54" name="Google Shape;954;p10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55" name="Google Shape;955;p105"/>
          <p:cNvPicPr preferRelativeResize="0"/>
          <p:nvPr/>
        </p:nvPicPr>
        <p:blipFill rotWithShape="1">
          <a:blip r:embed="rId3">
            <a:alphaModFix/>
          </a:blip>
          <a:srcRect b="0" l="0" r="0" t="0"/>
          <a:stretch/>
        </p:blipFill>
        <p:spPr>
          <a:xfrm>
            <a:off x="311150" y="956284"/>
            <a:ext cx="8547101" cy="391946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sp>
        <p:nvSpPr>
          <p:cNvPr id="382" name="Google Shape;382;p61"/>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Field Service Management Certification Training Guide</a:t>
            </a:r>
            <a:endParaRPr/>
          </a:p>
        </p:txBody>
      </p:sp>
      <p:sp>
        <p:nvSpPr>
          <p:cNvPr id="383" name="Google Shape;383;p61"/>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Installed Base</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Service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Action Requests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Service Activity Reports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Service Contracts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Depot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Material Orders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Char char="•"/>
            </a:pPr>
            <a:r>
              <a:rPr lang="en" sz="1800">
                <a:solidFill>
                  <a:srgbClr val="595959"/>
                </a:solidFill>
                <a:latin typeface="Arial"/>
                <a:ea typeface="Arial"/>
                <a:cs typeface="Arial"/>
                <a:sym typeface="Arial"/>
              </a:rPr>
              <a:t>RMAs</a:t>
            </a:r>
            <a:endParaRPr sz="1800">
              <a:solidFill>
                <a:srgbClr val="595959"/>
              </a:solidFill>
              <a:latin typeface="Arial"/>
              <a:ea typeface="Arial"/>
              <a:cs typeface="Arial"/>
              <a:sym typeface="Arial"/>
            </a:endParaRPr>
          </a:p>
          <a:p>
            <a:pPr indent="-342900" lvl="0" marL="457200" rtl="0" algn="l">
              <a:lnSpc>
                <a:spcPct val="115000"/>
              </a:lnSpc>
              <a:spcBef>
                <a:spcPts val="0"/>
              </a:spcBef>
              <a:spcAft>
                <a:spcPts val="0"/>
              </a:spcAft>
              <a:buClr>
                <a:srgbClr val="595959"/>
              </a:buClr>
              <a:buSzPts val="1800"/>
              <a:buFont typeface="Arial"/>
              <a:buChar char="•"/>
            </a:pPr>
            <a:r>
              <a:rPr lang="en" sz="1800">
                <a:solidFill>
                  <a:srgbClr val="595959"/>
                </a:solidFill>
                <a:latin typeface="Arial"/>
                <a:ea typeface="Arial"/>
                <a:cs typeface="Arial"/>
                <a:sym typeface="Arial"/>
              </a:rPr>
              <a:t>Customer Quotes</a:t>
            </a:r>
            <a:endParaRPr sz="1800">
              <a:solidFill>
                <a:srgbClr val="595959"/>
              </a:solidFill>
              <a:latin typeface="Arial"/>
              <a:ea typeface="Arial"/>
              <a:cs typeface="Arial"/>
              <a:sym typeface="Arial"/>
            </a:endParaRPr>
          </a:p>
          <a:p>
            <a:pPr indent="0" lvl="0" marL="0" rtl="0" algn="l">
              <a:lnSpc>
                <a:spcPct val="95000"/>
              </a:lnSpc>
              <a:spcBef>
                <a:spcPts val="1600"/>
              </a:spcBef>
              <a:spcAft>
                <a:spcPts val="0"/>
              </a:spcAft>
              <a:buSzPts val="2100"/>
              <a:buNone/>
            </a:pPr>
            <a:r>
              <a:t/>
            </a:r>
            <a:endParaRPr/>
          </a:p>
        </p:txBody>
      </p:sp>
      <p:sp>
        <p:nvSpPr>
          <p:cNvPr id="384" name="Google Shape;384;p61"/>
          <p:cNvSpPr txBox="1"/>
          <p:nvPr>
            <p:ph type="title"/>
          </p:nvPr>
        </p:nvSpPr>
        <p:spPr>
          <a:xfrm>
            <a:off x="314325" y="653583"/>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Topics Covered</a:t>
            </a:r>
            <a:endParaRPr/>
          </a:p>
        </p:txBody>
      </p:sp>
      <p:sp>
        <p:nvSpPr>
          <p:cNvPr id="385" name="Google Shape;385;p6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9" name="Shape 959"/>
        <p:cNvGrpSpPr/>
        <p:nvPr/>
      </p:nvGrpSpPr>
      <p:grpSpPr>
        <a:xfrm>
          <a:off x="0" y="0"/>
          <a:ext cx="0" cy="0"/>
          <a:chOff x="0" y="0"/>
          <a:chExt cx="0" cy="0"/>
        </a:xfrm>
      </p:grpSpPr>
      <p:sp>
        <p:nvSpPr>
          <p:cNvPr id="960" name="Google Shape;960;p10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Service Order Create from Installed Base</a:t>
            </a:r>
            <a:endParaRPr/>
          </a:p>
        </p:txBody>
      </p:sp>
      <p:sp>
        <p:nvSpPr>
          <p:cNvPr id="961" name="Google Shape;961;p106"/>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Char char="•"/>
            </a:pPr>
            <a:r>
              <a:rPr lang="en"/>
              <a:t>Place the service order starting from selecting an installed base item</a:t>
            </a:r>
            <a:endParaRPr/>
          </a:p>
          <a:p>
            <a:pPr indent="-323850" lvl="0" marL="457200" rtl="0" algn="l">
              <a:lnSpc>
                <a:spcPct val="95000"/>
              </a:lnSpc>
              <a:spcBef>
                <a:spcPts val="0"/>
              </a:spcBef>
              <a:spcAft>
                <a:spcPts val="0"/>
              </a:spcAft>
              <a:buSzPts val="2100"/>
              <a:buNone/>
            </a:pPr>
            <a:r>
              <a:t/>
            </a:r>
            <a:endParaRPr/>
          </a:p>
          <a:p>
            <a:pPr indent="-457200" lvl="0" marL="457200" rtl="0" algn="l">
              <a:lnSpc>
                <a:spcPct val="95000"/>
              </a:lnSpc>
              <a:spcBef>
                <a:spcPts val="0"/>
              </a:spcBef>
              <a:spcAft>
                <a:spcPts val="0"/>
              </a:spcAft>
              <a:buSzPts val="2100"/>
              <a:buChar char="•"/>
            </a:pPr>
            <a:r>
              <a:rPr lang="en"/>
              <a:t>Create the service order header and line just by a single click</a:t>
            </a:r>
            <a:endParaRPr/>
          </a:p>
          <a:p>
            <a:pPr indent="-323850" lvl="0" marL="457200" rtl="0" algn="l">
              <a:lnSpc>
                <a:spcPct val="95000"/>
              </a:lnSpc>
              <a:spcBef>
                <a:spcPts val="0"/>
              </a:spcBef>
              <a:spcAft>
                <a:spcPts val="0"/>
              </a:spcAft>
              <a:buSzPts val="2100"/>
              <a:buNone/>
            </a:pPr>
            <a:r>
              <a:t/>
            </a:r>
            <a:endParaRPr/>
          </a:p>
          <a:p>
            <a:pPr indent="-457200" lvl="0" marL="457200" rtl="0" algn="l">
              <a:lnSpc>
                <a:spcPct val="95000"/>
              </a:lnSpc>
              <a:spcBef>
                <a:spcPts val="0"/>
              </a:spcBef>
              <a:spcAft>
                <a:spcPts val="0"/>
              </a:spcAft>
              <a:buSzPts val="2100"/>
              <a:buChar char="•"/>
            </a:pPr>
            <a:r>
              <a:rPr lang="en"/>
              <a:t>Apply the call defaults mechanics when creating the service order</a:t>
            </a:r>
            <a:endParaRPr/>
          </a:p>
          <a:p>
            <a:pPr indent="-323850" lvl="0" marL="457200" rtl="0" algn="l">
              <a:lnSpc>
                <a:spcPct val="95000"/>
              </a:lnSpc>
              <a:spcBef>
                <a:spcPts val="0"/>
              </a:spcBef>
              <a:spcAft>
                <a:spcPts val="0"/>
              </a:spcAft>
              <a:buSzPts val="2100"/>
              <a:buNone/>
            </a:pPr>
            <a:r>
              <a:t/>
            </a:r>
            <a:endParaRPr/>
          </a:p>
          <a:p>
            <a:pPr indent="-323850" lvl="0" marL="457200" rtl="0" algn="l">
              <a:lnSpc>
                <a:spcPct val="95000"/>
              </a:lnSpc>
              <a:spcBef>
                <a:spcPts val="0"/>
              </a:spcBef>
              <a:spcAft>
                <a:spcPts val="0"/>
              </a:spcAft>
              <a:buSzPts val="2100"/>
              <a:buNone/>
            </a:pPr>
            <a:r>
              <a:t/>
            </a:r>
            <a:endParaRPr/>
          </a:p>
        </p:txBody>
      </p:sp>
      <p:sp>
        <p:nvSpPr>
          <p:cNvPr id="962" name="Google Shape;962;p10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63" name="Google Shape;963;p10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7" name="Shape 967"/>
        <p:cNvGrpSpPr/>
        <p:nvPr/>
      </p:nvGrpSpPr>
      <p:grpSpPr>
        <a:xfrm>
          <a:off x="0" y="0"/>
          <a:ext cx="0" cy="0"/>
          <a:chOff x="0" y="0"/>
          <a:chExt cx="0" cy="0"/>
        </a:xfrm>
      </p:grpSpPr>
      <p:sp>
        <p:nvSpPr>
          <p:cNvPr id="968" name="Google Shape;968;p10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Service Order Create from Installed Base</a:t>
            </a:r>
            <a:endParaRPr/>
          </a:p>
        </p:txBody>
      </p:sp>
      <p:sp>
        <p:nvSpPr>
          <p:cNvPr id="969" name="Google Shape;969;p107"/>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sp>
        <p:nvSpPr>
          <p:cNvPr id="970" name="Google Shape;970;p10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71" name="Google Shape;971;p10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72" name="Google Shape;972;p107"/>
          <p:cNvPicPr preferRelativeResize="0"/>
          <p:nvPr/>
        </p:nvPicPr>
        <p:blipFill rotWithShape="1">
          <a:blip r:embed="rId3">
            <a:alphaModFix/>
          </a:blip>
          <a:srcRect b="0" l="0" r="0" t="0"/>
          <a:stretch/>
        </p:blipFill>
        <p:spPr>
          <a:xfrm>
            <a:off x="309838" y="964373"/>
            <a:ext cx="8546996" cy="3872123"/>
          </a:xfrm>
          <a:prstGeom prst="rect">
            <a:avLst/>
          </a:prstGeom>
          <a:noFill/>
          <a:ln cap="flat" cmpd="sng" w="9525">
            <a:solidFill>
              <a:schemeClr val="accent1"/>
            </a:solidFill>
            <a:prstDash val="solid"/>
            <a:miter lim="800000"/>
            <a:headEnd len="sm" w="sm" type="none"/>
            <a:tailEnd len="sm" w="sm" type="none"/>
          </a:ln>
        </p:spPr>
      </p:pic>
      <p:sp>
        <p:nvSpPr>
          <p:cNvPr id="973" name="Google Shape;973;p107"/>
          <p:cNvSpPr/>
          <p:nvPr/>
        </p:nvSpPr>
        <p:spPr>
          <a:xfrm>
            <a:off x="2044805" y="2075383"/>
            <a:ext cx="600300" cy="176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7" name="Shape 977"/>
        <p:cNvGrpSpPr/>
        <p:nvPr/>
      </p:nvGrpSpPr>
      <p:grpSpPr>
        <a:xfrm>
          <a:off x="0" y="0"/>
          <a:ext cx="0" cy="0"/>
          <a:chOff x="0" y="0"/>
          <a:chExt cx="0" cy="0"/>
        </a:xfrm>
      </p:grpSpPr>
      <p:sp>
        <p:nvSpPr>
          <p:cNvPr id="978" name="Google Shape;978;p10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Service Order Create from Installed Base</a:t>
            </a:r>
            <a:endParaRPr/>
          </a:p>
        </p:txBody>
      </p:sp>
      <p:sp>
        <p:nvSpPr>
          <p:cNvPr id="979" name="Google Shape;979;p10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100"/>
              <a:buNone/>
            </a:pPr>
            <a:r>
              <a:t/>
            </a:r>
            <a:endParaRPr/>
          </a:p>
          <a:p>
            <a:pPr indent="0" lvl="0" marL="457200" rtl="0" algn="l">
              <a:lnSpc>
                <a:spcPct val="95000"/>
              </a:lnSpc>
              <a:spcBef>
                <a:spcPts val="0"/>
              </a:spcBef>
              <a:spcAft>
                <a:spcPts val="0"/>
              </a:spcAft>
              <a:buSzPts val="2100"/>
              <a:buNone/>
            </a:pPr>
            <a:r>
              <a:t/>
            </a:r>
            <a:endParaRPr/>
          </a:p>
        </p:txBody>
      </p:sp>
      <p:sp>
        <p:nvSpPr>
          <p:cNvPr id="980" name="Google Shape;980;p10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81" name="Google Shape;981;p10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82" name="Google Shape;982;p108"/>
          <p:cNvPicPr preferRelativeResize="0"/>
          <p:nvPr/>
        </p:nvPicPr>
        <p:blipFill rotWithShape="1">
          <a:blip r:embed="rId3">
            <a:alphaModFix/>
          </a:blip>
          <a:srcRect b="0" l="0" r="0" t="0"/>
          <a:stretch/>
        </p:blipFill>
        <p:spPr>
          <a:xfrm>
            <a:off x="1095770" y="1007446"/>
            <a:ext cx="6831552" cy="3842748"/>
          </a:xfrm>
          <a:prstGeom prst="rect">
            <a:avLst/>
          </a:prstGeom>
          <a:noFill/>
          <a:ln cap="flat" cmpd="sng" w="9525">
            <a:solidFill>
              <a:schemeClr val="accent1"/>
            </a:solidFill>
            <a:prstDash val="solid"/>
            <a:miter lim="800000"/>
            <a:headEnd len="sm" w="sm" type="none"/>
            <a:tailEnd len="sm" w="sm" type="none"/>
          </a:ln>
        </p:spPr>
      </p:pic>
      <p:sp>
        <p:nvSpPr>
          <p:cNvPr id="983" name="Google Shape;983;p108"/>
          <p:cNvSpPr/>
          <p:nvPr/>
        </p:nvSpPr>
        <p:spPr>
          <a:xfrm>
            <a:off x="3002028" y="2312450"/>
            <a:ext cx="149400" cy="138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84" name="Google Shape;984;p108"/>
          <p:cNvSpPr txBox="1"/>
          <p:nvPr/>
        </p:nvSpPr>
        <p:spPr>
          <a:xfrm>
            <a:off x="3089158" y="2145526"/>
            <a:ext cx="28659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Selects an ISB from the lookup</a:t>
            </a:r>
            <a:endParaRPr b="1" i="0" sz="1000" u="none" cap="none" strike="noStrike">
              <a:solidFill>
                <a:schemeClr val="accent2"/>
              </a:solidFill>
              <a:latin typeface="Arial"/>
              <a:ea typeface="Arial"/>
              <a:cs typeface="Arial"/>
              <a:sym typeface="Arial"/>
            </a:endParaRPr>
          </a:p>
        </p:txBody>
      </p:sp>
      <p:sp>
        <p:nvSpPr>
          <p:cNvPr id="985" name="Google Shape;985;p108"/>
          <p:cNvSpPr/>
          <p:nvPr/>
        </p:nvSpPr>
        <p:spPr>
          <a:xfrm>
            <a:off x="4655127" y="3264636"/>
            <a:ext cx="1194000" cy="461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86" name="Google Shape;986;p108"/>
          <p:cNvSpPr txBox="1"/>
          <p:nvPr/>
        </p:nvSpPr>
        <p:spPr>
          <a:xfrm>
            <a:off x="5810946" y="3151868"/>
            <a:ext cx="16629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These attributes determine the call defaults that will apply</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0" name="Shape 990"/>
        <p:cNvGrpSpPr/>
        <p:nvPr/>
      </p:nvGrpSpPr>
      <p:grpSpPr>
        <a:xfrm>
          <a:off x="0" y="0"/>
          <a:ext cx="0" cy="0"/>
          <a:chOff x="0" y="0"/>
          <a:chExt cx="0" cy="0"/>
        </a:xfrm>
      </p:grpSpPr>
      <p:sp>
        <p:nvSpPr>
          <p:cNvPr id="991" name="Google Shape;991;p10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Drill-Down Links</a:t>
            </a:r>
            <a:endParaRPr/>
          </a:p>
        </p:txBody>
      </p:sp>
      <p:sp>
        <p:nvSpPr>
          <p:cNvPr id="992" name="Google Shape;992;p109"/>
          <p:cNvSpPr txBox="1"/>
          <p:nvPr>
            <p:ph idx="1" type="body"/>
          </p:nvPr>
        </p:nvSpPr>
        <p:spPr>
          <a:xfrm>
            <a:off x="315468" y="969264"/>
            <a:ext cx="8517600" cy="3790200"/>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100"/>
              <a:buNone/>
            </a:pPr>
            <a:r>
              <a:t/>
            </a:r>
            <a:endParaRPr/>
          </a:p>
        </p:txBody>
      </p:sp>
      <p:sp>
        <p:nvSpPr>
          <p:cNvPr id="993" name="Google Shape;993;p10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Service Orders</a:t>
            </a:r>
            <a:endParaRPr/>
          </a:p>
        </p:txBody>
      </p:sp>
      <p:sp>
        <p:nvSpPr>
          <p:cNvPr id="994" name="Google Shape;994;p10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pic>
        <p:nvPicPr>
          <p:cNvPr id="995" name="Google Shape;995;p109"/>
          <p:cNvPicPr preferRelativeResize="0"/>
          <p:nvPr/>
        </p:nvPicPr>
        <p:blipFill rotWithShape="1">
          <a:blip r:embed="rId3">
            <a:alphaModFix/>
          </a:blip>
          <a:srcRect b="0" l="0" r="0" t="0"/>
          <a:stretch/>
        </p:blipFill>
        <p:spPr>
          <a:xfrm>
            <a:off x="313671" y="970383"/>
            <a:ext cx="8528050" cy="3866113"/>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9" name="Shape 999"/>
        <p:cNvGrpSpPr/>
        <p:nvPr/>
      </p:nvGrpSpPr>
      <p:grpSpPr>
        <a:xfrm>
          <a:off x="0" y="0"/>
          <a:ext cx="0" cy="0"/>
          <a:chOff x="0" y="0"/>
          <a:chExt cx="0" cy="0"/>
        </a:xfrm>
      </p:grpSpPr>
      <p:pic>
        <p:nvPicPr>
          <p:cNvPr id="1000" name="Google Shape;1000;p110"/>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1001" name="Google Shape;1001;p110"/>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5" name="Shape 1005"/>
        <p:cNvGrpSpPr/>
        <p:nvPr/>
      </p:nvGrpSpPr>
      <p:grpSpPr>
        <a:xfrm>
          <a:off x="0" y="0"/>
          <a:ext cx="0" cy="0"/>
          <a:chOff x="0" y="0"/>
          <a:chExt cx="0" cy="0"/>
        </a:xfrm>
      </p:grpSpPr>
      <p:sp>
        <p:nvSpPr>
          <p:cNvPr id="1006" name="Google Shape;1006;p11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a:t>Create a service order for the following item:</a:t>
            </a:r>
            <a:endParaRPr/>
          </a:p>
          <a:p>
            <a:pPr indent="-457200" lvl="1" marL="1009650" rtl="0" algn="l">
              <a:lnSpc>
                <a:spcPct val="95000"/>
              </a:lnSpc>
              <a:spcBef>
                <a:spcPts val="500"/>
              </a:spcBef>
              <a:spcAft>
                <a:spcPts val="0"/>
              </a:spcAft>
              <a:buSzPts val="1800"/>
              <a:buFont typeface="Arial"/>
              <a:buChar char="•"/>
            </a:pPr>
            <a:r>
              <a:rPr lang="en"/>
              <a:t>Item = 01010</a:t>
            </a:r>
            <a:endParaRPr/>
          </a:p>
          <a:p>
            <a:pPr indent="-457200" lvl="1" marL="1009650" rtl="0" algn="l">
              <a:lnSpc>
                <a:spcPct val="95000"/>
              </a:lnSpc>
              <a:spcBef>
                <a:spcPts val="500"/>
              </a:spcBef>
              <a:spcAft>
                <a:spcPts val="0"/>
              </a:spcAft>
              <a:buSzPts val="1800"/>
              <a:buFont typeface="Arial"/>
              <a:buChar char="•"/>
            </a:pPr>
            <a:r>
              <a:rPr lang="en"/>
              <a:t>Lot/Serial = 01010-0111-10</a:t>
            </a:r>
            <a:endParaRPr/>
          </a:p>
          <a:p>
            <a:pPr indent="-457200" lvl="1" marL="1009650" rtl="0" algn="l">
              <a:lnSpc>
                <a:spcPct val="95000"/>
              </a:lnSpc>
              <a:spcBef>
                <a:spcPts val="500"/>
              </a:spcBef>
              <a:spcAft>
                <a:spcPts val="0"/>
              </a:spcAft>
              <a:buSzPts val="1800"/>
              <a:buFont typeface="Arial"/>
              <a:buChar char="•"/>
            </a:pPr>
            <a:r>
              <a:rPr lang="en"/>
              <a:t>End User = 10C1001</a:t>
            </a:r>
            <a:endParaRPr/>
          </a:p>
          <a:p>
            <a:pPr indent="-457200" lvl="1" marL="1009650" rtl="0" algn="l">
              <a:lnSpc>
                <a:spcPct val="95000"/>
              </a:lnSpc>
              <a:spcBef>
                <a:spcPts val="500"/>
              </a:spcBef>
              <a:spcAft>
                <a:spcPts val="0"/>
              </a:spcAft>
              <a:buSzPts val="1800"/>
              <a:buFont typeface="Arial"/>
              <a:buChar char="•"/>
            </a:pPr>
            <a:r>
              <a:rPr lang="en"/>
              <a:t>Work Code = 3001 (Repair Center = No)</a:t>
            </a:r>
            <a:endParaRPr/>
          </a:p>
          <a:p>
            <a:pPr indent="-457200" lvl="1" marL="1009650" rtl="0" algn="l">
              <a:lnSpc>
                <a:spcPct val="95000"/>
              </a:lnSpc>
              <a:spcBef>
                <a:spcPts val="500"/>
              </a:spcBef>
              <a:spcAft>
                <a:spcPts val="0"/>
              </a:spcAft>
              <a:buSzPts val="1800"/>
              <a:buNone/>
            </a:pPr>
            <a:r>
              <a:rPr lang="en">
                <a:solidFill>
                  <a:schemeClr val="accent2"/>
                </a:solidFill>
              </a:rPr>
              <a:t>Note: Make sure you are using the Create from ISB function.</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Review the service order created.</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Review the parts list on the service order line and remove one item from the list.</a:t>
            </a:r>
            <a:endParaRPr/>
          </a:p>
          <a:p>
            <a:pPr indent="-342900" lvl="1" marL="1009650" rtl="0" algn="l">
              <a:lnSpc>
                <a:spcPct val="95000"/>
              </a:lnSpc>
              <a:spcBef>
                <a:spcPts val="500"/>
              </a:spcBef>
              <a:spcAft>
                <a:spcPts val="0"/>
              </a:spcAft>
              <a:buSzPts val="1800"/>
              <a:buFont typeface="Arial"/>
              <a:buNone/>
            </a:pPr>
            <a:r>
              <a:t/>
            </a:r>
            <a:endParaRPr/>
          </a:p>
        </p:txBody>
      </p:sp>
      <p:sp>
        <p:nvSpPr>
          <p:cNvPr id="1007" name="Google Shape;1007;p11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08" name="Google Shape;1008;p11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1009" name="Google Shape;1009;p11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2: Work with Service Orders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3" name="Shape 1013"/>
        <p:cNvGrpSpPr/>
        <p:nvPr/>
      </p:nvGrpSpPr>
      <p:grpSpPr>
        <a:xfrm>
          <a:off x="0" y="0"/>
          <a:ext cx="0" cy="0"/>
          <a:chOff x="0" y="0"/>
          <a:chExt cx="0" cy="0"/>
        </a:xfrm>
      </p:grpSpPr>
      <p:sp>
        <p:nvSpPr>
          <p:cNvPr id="1014" name="Google Shape;1014;p112"/>
          <p:cNvSpPr txBox="1"/>
          <p:nvPr>
            <p:ph type="ctrTitle"/>
          </p:nvPr>
        </p:nvSpPr>
        <p:spPr>
          <a:xfrm>
            <a:off x="314325" y="2331720"/>
            <a:ext cx="77718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Material Orders</a:t>
            </a:r>
            <a:endParaRPr/>
          </a:p>
        </p:txBody>
      </p:sp>
      <p:sp>
        <p:nvSpPr>
          <p:cNvPr id="1015" name="Google Shape;1015;p112"/>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1016" name="Google Shape;1016;p112"/>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0" name="Shape 1020"/>
        <p:cNvGrpSpPr/>
        <p:nvPr/>
      </p:nvGrpSpPr>
      <p:grpSpPr>
        <a:xfrm>
          <a:off x="0" y="0"/>
          <a:ext cx="0" cy="0"/>
          <a:chOff x="0" y="0"/>
          <a:chExt cx="0" cy="0"/>
        </a:xfrm>
      </p:grpSpPr>
      <p:sp>
        <p:nvSpPr>
          <p:cNvPr id="1021" name="Google Shape;1021;p11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1022" name="Google Shape;1022;p11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marR="0" rtl="0" algn="l">
              <a:lnSpc>
                <a:spcPct val="95000"/>
              </a:lnSpc>
              <a:spcBef>
                <a:spcPts val="0"/>
              </a:spcBef>
              <a:spcAft>
                <a:spcPts val="0"/>
              </a:spcAft>
              <a:buClr>
                <a:schemeClr val="accent6"/>
              </a:buClr>
              <a:buSzPts val="1400"/>
              <a:buChar char="●"/>
            </a:pPr>
            <a:r>
              <a:rPr lang="en"/>
              <a:t>Business Considerations</a:t>
            </a:r>
            <a:endParaRPr/>
          </a:p>
          <a:p>
            <a:pPr indent="-317500" lvl="0" marL="457200" marR="0" rtl="0" algn="l">
              <a:lnSpc>
                <a:spcPct val="95000"/>
              </a:lnSpc>
              <a:spcBef>
                <a:spcPts val="0"/>
              </a:spcBef>
              <a:spcAft>
                <a:spcPts val="0"/>
              </a:spcAft>
              <a:buClr>
                <a:schemeClr val="accent6"/>
              </a:buClr>
              <a:buSzPts val="1400"/>
              <a:buChar char="●"/>
            </a:pPr>
            <a:r>
              <a:rPr lang="en"/>
              <a:t>Material Orders</a:t>
            </a:r>
            <a:endParaRPr/>
          </a:p>
          <a:p>
            <a:pPr indent="-317500" lvl="0" marL="457200" marR="0" rtl="0" algn="l">
              <a:lnSpc>
                <a:spcPct val="95000"/>
              </a:lnSpc>
              <a:spcBef>
                <a:spcPts val="0"/>
              </a:spcBef>
              <a:spcAft>
                <a:spcPts val="0"/>
              </a:spcAft>
              <a:buClr>
                <a:schemeClr val="accent6"/>
              </a:buClr>
              <a:buSzPts val="1400"/>
              <a:buChar char="●"/>
            </a:pPr>
            <a:r>
              <a:rPr lang="en"/>
              <a:t>Material Order Confirmation and Allocation</a:t>
            </a:r>
            <a:endParaRPr/>
          </a:p>
          <a:p>
            <a:pPr indent="-317500" lvl="0" marL="457200" marR="0" rtl="0" algn="l">
              <a:lnSpc>
                <a:spcPct val="95000"/>
              </a:lnSpc>
              <a:spcBef>
                <a:spcPts val="0"/>
              </a:spcBef>
              <a:spcAft>
                <a:spcPts val="0"/>
              </a:spcAft>
              <a:buClr>
                <a:schemeClr val="accent6"/>
              </a:buClr>
              <a:buSzPts val="1400"/>
              <a:buChar char="●"/>
            </a:pPr>
            <a:r>
              <a:rPr lang="en"/>
              <a:t>Material Order Shipment</a:t>
            </a:r>
            <a:endParaRPr/>
          </a:p>
          <a:p>
            <a:pPr indent="-317500" lvl="0" marL="457200" rtl="0" algn="l">
              <a:lnSpc>
                <a:spcPct val="95000"/>
              </a:lnSpc>
              <a:spcBef>
                <a:spcPts val="0"/>
              </a:spcBef>
              <a:spcAft>
                <a:spcPts val="0"/>
              </a:spcAft>
              <a:buSzPts val="1400"/>
              <a:buChar char="●"/>
            </a:pPr>
            <a:r>
              <a:rPr lang="en"/>
              <a:t>Hands-On Exercise</a:t>
            </a:r>
            <a:endParaRPr/>
          </a:p>
        </p:txBody>
      </p:sp>
      <p:sp>
        <p:nvSpPr>
          <p:cNvPr id="1023" name="Google Shape;1023;p11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1024" name="Google Shape;1024;p11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8" name="Shape 1028"/>
        <p:cNvGrpSpPr/>
        <p:nvPr/>
      </p:nvGrpSpPr>
      <p:grpSpPr>
        <a:xfrm>
          <a:off x="0" y="0"/>
          <a:ext cx="0" cy="0"/>
          <a:chOff x="0" y="0"/>
          <a:chExt cx="0" cy="0"/>
        </a:xfrm>
      </p:grpSpPr>
      <p:sp>
        <p:nvSpPr>
          <p:cNvPr id="1029" name="Google Shape;1029;p11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317500" lvl="0" marL="457200" rtl="0" algn="l">
              <a:lnSpc>
                <a:spcPct val="95000"/>
              </a:lnSpc>
              <a:spcBef>
                <a:spcPts val="0"/>
              </a:spcBef>
              <a:spcAft>
                <a:spcPts val="0"/>
              </a:spcAft>
              <a:buSzPts val="2400"/>
              <a:buNone/>
            </a:pPr>
            <a:r>
              <a:rPr lang="en"/>
              <a:t>Business Considerations</a:t>
            </a:r>
            <a:endParaRPr/>
          </a:p>
        </p:txBody>
      </p:sp>
      <p:sp>
        <p:nvSpPr>
          <p:cNvPr id="1030" name="Google Shape;1030;p11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4" name="Shape 1034"/>
        <p:cNvGrpSpPr/>
        <p:nvPr/>
      </p:nvGrpSpPr>
      <p:grpSpPr>
        <a:xfrm>
          <a:off x="0" y="0"/>
          <a:ext cx="0" cy="0"/>
          <a:chOff x="0" y="0"/>
          <a:chExt cx="0" cy="0"/>
        </a:xfrm>
      </p:grpSpPr>
      <p:sp>
        <p:nvSpPr>
          <p:cNvPr id="1035" name="Google Shape;1035;p11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Service organizations face a number of needs related to service inventory management</a:t>
            </a:r>
            <a:endParaRPr/>
          </a:p>
          <a:p>
            <a:pPr indent="-342900" lvl="1" marL="914400" rtl="0" algn="l">
              <a:lnSpc>
                <a:spcPct val="95000"/>
              </a:lnSpc>
              <a:spcBef>
                <a:spcPts val="500"/>
              </a:spcBef>
              <a:spcAft>
                <a:spcPts val="0"/>
              </a:spcAft>
              <a:buSzPts val="1800"/>
              <a:buChar char="–"/>
            </a:pPr>
            <a:r>
              <a:rPr lang="en"/>
              <a:t>Products need to be sent to various departments/personnel throughout the company</a:t>
            </a:r>
            <a:endParaRPr/>
          </a:p>
          <a:p>
            <a:pPr indent="-342900" lvl="1" marL="914400" rtl="0" algn="l">
              <a:lnSpc>
                <a:spcPct val="95000"/>
              </a:lnSpc>
              <a:spcBef>
                <a:spcPts val="500"/>
              </a:spcBef>
              <a:spcAft>
                <a:spcPts val="0"/>
              </a:spcAft>
              <a:buSzPts val="1800"/>
              <a:buChar char="–"/>
            </a:pPr>
            <a:r>
              <a:rPr lang="en"/>
              <a:t>Records of the orders need to be captured</a:t>
            </a:r>
            <a:endParaRPr/>
          </a:p>
          <a:p>
            <a:pPr indent="-342900" lvl="1" marL="914400" rtl="0" algn="l">
              <a:lnSpc>
                <a:spcPct val="95000"/>
              </a:lnSpc>
              <a:spcBef>
                <a:spcPts val="500"/>
              </a:spcBef>
              <a:spcAft>
                <a:spcPts val="0"/>
              </a:spcAft>
              <a:buSzPts val="1800"/>
              <a:buChar char="–"/>
            </a:pPr>
            <a:r>
              <a:rPr lang="en"/>
              <a:t>Inventory needs to be allocated and picked</a:t>
            </a:r>
            <a:endParaRPr/>
          </a:p>
          <a:p>
            <a:pPr indent="-342900" lvl="1" marL="914400" rtl="0" algn="l">
              <a:lnSpc>
                <a:spcPct val="95000"/>
              </a:lnSpc>
              <a:spcBef>
                <a:spcPts val="500"/>
              </a:spcBef>
              <a:spcAft>
                <a:spcPts val="0"/>
              </a:spcAft>
              <a:buSzPts val="1800"/>
              <a:buChar char="–"/>
            </a:pPr>
            <a:r>
              <a:rPr lang="en"/>
              <a:t>Shipping paperwork needs to be generated</a:t>
            </a:r>
            <a:endParaRPr/>
          </a:p>
          <a:p>
            <a:pPr indent="-342900" lvl="1" marL="914400" rtl="0" algn="l">
              <a:lnSpc>
                <a:spcPct val="95000"/>
              </a:lnSpc>
              <a:spcBef>
                <a:spcPts val="500"/>
              </a:spcBef>
              <a:spcAft>
                <a:spcPts val="0"/>
              </a:spcAft>
              <a:buSzPts val="1800"/>
              <a:buChar char="–"/>
            </a:pPr>
            <a:r>
              <a:rPr lang="en"/>
              <a:t>Appropriate accounting needs to occur</a:t>
            </a:r>
            <a:endParaRPr/>
          </a:p>
        </p:txBody>
      </p:sp>
      <p:sp>
        <p:nvSpPr>
          <p:cNvPr id="1036" name="Google Shape;1036;p11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37" name="Google Shape;1037;p11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Business Considerations</a:t>
            </a:r>
            <a:endParaRPr/>
          </a:p>
        </p:txBody>
      </p:sp>
      <p:sp>
        <p:nvSpPr>
          <p:cNvPr id="1038" name="Google Shape;1038;p11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Business Needs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Google Shape;390;p62"/>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Installed Base</a:t>
            </a:r>
            <a:endParaRPr/>
          </a:p>
        </p:txBody>
      </p:sp>
      <p:sp>
        <p:nvSpPr>
          <p:cNvPr id="391" name="Google Shape;391;p62"/>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2" name="Shape 1042"/>
        <p:cNvGrpSpPr/>
        <p:nvPr/>
      </p:nvGrpSpPr>
      <p:grpSpPr>
        <a:xfrm>
          <a:off x="0" y="0"/>
          <a:ext cx="0" cy="0"/>
          <a:chOff x="0" y="0"/>
          <a:chExt cx="0" cy="0"/>
        </a:xfrm>
      </p:grpSpPr>
      <p:sp>
        <p:nvSpPr>
          <p:cNvPr id="1043" name="Google Shape;1043;p11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Material Orders (MOs) are used to manage inventory in the service environment</a:t>
            </a:r>
            <a:endParaRPr/>
          </a:p>
        </p:txBody>
      </p:sp>
      <p:sp>
        <p:nvSpPr>
          <p:cNvPr id="1044" name="Google Shape;1044;p11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45" name="Google Shape;1045;p11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Business Considerations</a:t>
            </a:r>
            <a:endParaRPr/>
          </a:p>
        </p:txBody>
      </p:sp>
      <p:sp>
        <p:nvSpPr>
          <p:cNvPr id="1046" name="Google Shape;1046;p11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Business Process</a:t>
            </a:r>
            <a:endParaRPr/>
          </a:p>
        </p:txBody>
      </p:sp>
      <p:sp>
        <p:nvSpPr>
          <p:cNvPr id="1047" name="Google Shape;1047;p116"/>
          <p:cNvSpPr/>
          <p:nvPr/>
        </p:nvSpPr>
        <p:spPr>
          <a:xfrm>
            <a:off x="5119569" y="2214047"/>
            <a:ext cx="3156900" cy="11790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285750" lvl="0" marL="285750" marR="0" rtl="0" algn="ctr">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Remote</a:t>
            </a:r>
            <a:r>
              <a:rPr b="0" i="0" lang="en" sz="2000" u="none" cap="none" strike="noStrike">
                <a:solidFill>
                  <a:schemeClr val="lt1"/>
                </a:solidFill>
                <a:latin typeface="Arial"/>
                <a:ea typeface="Arial"/>
                <a:cs typeface="Arial"/>
                <a:sym typeface="Arial"/>
              </a:rPr>
              <a:t> </a:t>
            </a:r>
            <a:r>
              <a:rPr b="0" i="0" lang="en" sz="1400" u="none" cap="none" strike="noStrike">
                <a:solidFill>
                  <a:schemeClr val="lt1"/>
                </a:solidFill>
                <a:latin typeface="Arial"/>
                <a:ea typeface="Arial"/>
                <a:cs typeface="Arial"/>
                <a:sym typeface="Arial"/>
              </a:rPr>
              <a:t>Service Locations</a:t>
            </a:r>
            <a:endParaRPr/>
          </a:p>
          <a:p>
            <a:pPr indent="-285750" lvl="0" marL="28575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 sz="1400" u="none" cap="none" strike="noStrike">
                <a:solidFill>
                  <a:schemeClr val="lt1"/>
                </a:solidFill>
                <a:latin typeface="Arial"/>
                <a:ea typeface="Arial"/>
                <a:cs typeface="Arial"/>
                <a:sym typeface="Arial"/>
              </a:rPr>
              <a:t>Service Representatives</a:t>
            </a:r>
            <a:endParaRPr/>
          </a:p>
          <a:p>
            <a:pPr indent="-285750" lvl="0" marL="285750" marR="0" rtl="0" algn="l">
              <a:lnSpc>
                <a:spcPct val="100000"/>
              </a:lnSpc>
              <a:spcBef>
                <a:spcPts val="0"/>
              </a:spcBef>
              <a:spcAft>
                <a:spcPts val="0"/>
              </a:spcAft>
              <a:buClr>
                <a:srgbClr val="000000"/>
              </a:buClr>
              <a:buSzPts val="1400"/>
              <a:buFont typeface="Arial"/>
              <a:buChar char="•"/>
            </a:pPr>
            <a:r>
              <a:rPr b="0" i="0" lang="en" sz="1400" u="none" cap="none" strike="noStrike">
                <a:solidFill>
                  <a:schemeClr val="lt1"/>
                </a:solidFill>
                <a:latin typeface="Arial"/>
                <a:ea typeface="Arial"/>
                <a:cs typeface="Arial"/>
                <a:sym typeface="Arial"/>
              </a:rPr>
              <a:t>Repair Centers</a:t>
            </a:r>
            <a:endParaRPr/>
          </a:p>
        </p:txBody>
      </p:sp>
      <p:cxnSp>
        <p:nvCxnSpPr>
          <p:cNvPr id="1048" name="Google Shape;1048;p116"/>
          <p:cNvCxnSpPr/>
          <p:nvPr/>
        </p:nvCxnSpPr>
        <p:spPr>
          <a:xfrm>
            <a:off x="5127126" y="2696233"/>
            <a:ext cx="3156900" cy="0"/>
          </a:xfrm>
          <a:prstGeom prst="straightConnector1">
            <a:avLst/>
          </a:prstGeom>
          <a:noFill/>
          <a:ln cap="flat" cmpd="sng" w="28575">
            <a:solidFill>
              <a:srgbClr val="BFBFBF"/>
            </a:solidFill>
            <a:prstDash val="solid"/>
            <a:round/>
            <a:headEnd len="med" w="med" type="none"/>
            <a:tailEnd len="med" w="med" type="none"/>
          </a:ln>
        </p:spPr>
      </p:cxnSp>
      <p:grpSp>
        <p:nvGrpSpPr>
          <p:cNvPr id="1049" name="Google Shape;1049;p116"/>
          <p:cNvGrpSpPr/>
          <p:nvPr/>
        </p:nvGrpSpPr>
        <p:grpSpPr>
          <a:xfrm>
            <a:off x="894081" y="2021596"/>
            <a:ext cx="3156875" cy="1370467"/>
            <a:chOff x="758033" y="2112264"/>
            <a:chExt cx="3657600" cy="1907400"/>
          </a:xfrm>
        </p:grpSpPr>
        <p:sp>
          <p:nvSpPr>
            <p:cNvPr id="1050" name="Google Shape;1050;p116"/>
            <p:cNvSpPr/>
            <p:nvPr/>
          </p:nvSpPr>
          <p:spPr>
            <a:xfrm>
              <a:off x="758033" y="2112264"/>
              <a:ext cx="3657600" cy="190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051" name="Google Shape;1051;p116"/>
            <p:cNvPicPr preferRelativeResize="0"/>
            <p:nvPr/>
          </p:nvPicPr>
          <p:blipFill rotWithShape="1">
            <a:blip r:embed="rId3">
              <a:alphaModFix/>
            </a:blip>
            <a:srcRect b="0" l="0" r="0" t="0"/>
            <a:stretch/>
          </p:blipFill>
          <p:spPr>
            <a:xfrm>
              <a:off x="920990" y="2445421"/>
              <a:ext cx="3159126" cy="1373188"/>
            </a:xfrm>
            <a:prstGeom prst="rect">
              <a:avLst/>
            </a:prstGeom>
            <a:noFill/>
            <a:ln>
              <a:noFill/>
            </a:ln>
          </p:spPr>
        </p:pic>
        <p:sp>
          <p:nvSpPr>
            <p:cNvPr id="1052" name="Google Shape;1052;p116"/>
            <p:cNvSpPr/>
            <p:nvPr/>
          </p:nvSpPr>
          <p:spPr>
            <a:xfrm>
              <a:off x="766100" y="2118620"/>
              <a:ext cx="1814700" cy="424800"/>
            </a:xfrm>
            <a:prstGeom prst="rect">
              <a:avLst/>
            </a:prstGeom>
            <a:solidFill>
              <a:schemeClr val="accent3"/>
            </a:solidFill>
            <a:ln>
              <a:noFill/>
            </a:ln>
          </p:spPr>
          <p:txBody>
            <a:bodyPr anchorCtr="0" anchor="t" bIns="44450" lIns="90475" spcFirstLastPara="1" rIns="90475" wrap="square" tIns="44450">
              <a:noAutofit/>
            </a:bodyPr>
            <a:lstStyle/>
            <a:p>
              <a:pPr indent="-342900" lvl="0" marL="3429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Parts Warehouse</a:t>
              </a:r>
              <a:endParaRPr/>
            </a:p>
          </p:txBody>
        </p:sp>
        <p:sp>
          <p:nvSpPr>
            <p:cNvPr id="1053" name="Google Shape;1053;p116"/>
            <p:cNvSpPr/>
            <p:nvPr/>
          </p:nvSpPr>
          <p:spPr>
            <a:xfrm>
              <a:off x="3355855" y="3579405"/>
              <a:ext cx="1053600" cy="424800"/>
            </a:xfrm>
            <a:prstGeom prst="rect">
              <a:avLst/>
            </a:prstGeom>
            <a:solidFill>
              <a:schemeClr val="accent3"/>
            </a:solidFill>
            <a:ln>
              <a:noFill/>
            </a:ln>
          </p:spPr>
          <p:txBody>
            <a:bodyPr anchorCtr="0" anchor="t" bIns="44450" lIns="90475" spcFirstLastPara="1" rIns="90475" wrap="square" tIns="44450">
              <a:noAutofit/>
            </a:bodyPr>
            <a:lstStyle/>
            <a:p>
              <a:pPr indent="-342900" lvl="0" marL="342900" marR="0" rtl="0"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Shipping</a:t>
              </a:r>
              <a:endParaRPr/>
            </a:p>
          </p:txBody>
        </p:sp>
      </p:grpSp>
      <p:sp>
        <p:nvSpPr>
          <p:cNvPr id="1054" name="Google Shape;1054;p116"/>
          <p:cNvSpPr/>
          <p:nvPr/>
        </p:nvSpPr>
        <p:spPr>
          <a:xfrm>
            <a:off x="1259977" y="3058202"/>
            <a:ext cx="1725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5" name="Google Shape;1055;p116"/>
          <p:cNvSpPr/>
          <p:nvPr/>
        </p:nvSpPr>
        <p:spPr>
          <a:xfrm>
            <a:off x="1679077" y="3162977"/>
            <a:ext cx="1725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6" name="Google Shape;1056;p116"/>
          <p:cNvSpPr/>
          <p:nvPr/>
        </p:nvSpPr>
        <p:spPr>
          <a:xfrm>
            <a:off x="2260102" y="3067727"/>
            <a:ext cx="1725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7" name="Google Shape;1057;p116"/>
          <p:cNvSpPr/>
          <p:nvPr/>
        </p:nvSpPr>
        <p:spPr>
          <a:xfrm>
            <a:off x="3574552" y="2753402"/>
            <a:ext cx="1725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cxnSp>
        <p:nvCxnSpPr>
          <p:cNvPr id="1058" name="Google Shape;1058;p116"/>
          <p:cNvCxnSpPr>
            <a:stCxn id="1050" idx="1"/>
            <a:endCxn id="1059" idx="1"/>
          </p:cNvCxnSpPr>
          <p:nvPr/>
        </p:nvCxnSpPr>
        <p:spPr>
          <a:xfrm>
            <a:off x="894081" y="2706829"/>
            <a:ext cx="600" cy="1695300"/>
          </a:xfrm>
          <a:prstGeom prst="bentConnector3">
            <a:avLst>
              <a:gd fmla="val -35983333" name="adj1"/>
            </a:avLst>
          </a:prstGeom>
          <a:noFill/>
          <a:ln cap="flat" cmpd="sng" w="28575">
            <a:solidFill>
              <a:srgbClr val="191919"/>
            </a:solidFill>
            <a:prstDash val="solid"/>
            <a:round/>
            <a:headEnd len="med" w="med" type="none"/>
            <a:tailEnd len="med" w="med" type="stealth"/>
          </a:ln>
        </p:spPr>
      </p:cxnSp>
      <p:cxnSp>
        <p:nvCxnSpPr>
          <p:cNvPr id="1060" name="Google Shape;1060;p116"/>
          <p:cNvCxnSpPr>
            <a:stCxn id="1050" idx="1"/>
            <a:endCxn id="1061" idx="1"/>
          </p:cNvCxnSpPr>
          <p:nvPr/>
        </p:nvCxnSpPr>
        <p:spPr>
          <a:xfrm>
            <a:off x="894081" y="2706829"/>
            <a:ext cx="600" cy="1075200"/>
          </a:xfrm>
          <a:prstGeom prst="bentConnector3">
            <a:avLst>
              <a:gd fmla="val -35983333" name="adj1"/>
            </a:avLst>
          </a:prstGeom>
          <a:noFill/>
          <a:ln cap="flat" cmpd="sng" w="28575">
            <a:solidFill>
              <a:srgbClr val="191919"/>
            </a:solidFill>
            <a:prstDash val="solid"/>
            <a:round/>
            <a:headEnd len="med" w="med" type="none"/>
            <a:tailEnd len="med" w="med" type="stealth"/>
          </a:ln>
        </p:spPr>
      </p:cxnSp>
      <p:cxnSp>
        <p:nvCxnSpPr>
          <p:cNvPr id="1062" name="Google Shape;1062;p116"/>
          <p:cNvCxnSpPr>
            <a:stCxn id="1053" idx="3"/>
            <a:endCxn id="1063" idx="3"/>
          </p:cNvCxnSpPr>
          <p:nvPr/>
        </p:nvCxnSpPr>
        <p:spPr>
          <a:xfrm>
            <a:off x="4045623" y="3228346"/>
            <a:ext cx="103200" cy="1173900"/>
          </a:xfrm>
          <a:prstGeom prst="bentConnector3">
            <a:avLst>
              <a:gd fmla="val 321601" name="adj1"/>
            </a:avLst>
          </a:prstGeom>
          <a:noFill/>
          <a:ln cap="flat" cmpd="sng" w="28575">
            <a:solidFill>
              <a:srgbClr val="191919"/>
            </a:solidFill>
            <a:prstDash val="solid"/>
            <a:round/>
            <a:headEnd len="med" w="med" type="none"/>
            <a:tailEnd len="med" w="med" type="stealth"/>
          </a:ln>
        </p:spPr>
      </p:cxnSp>
      <p:cxnSp>
        <p:nvCxnSpPr>
          <p:cNvPr id="1064" name="Google Shape;1064;p116"/>
          <p:cNvCxnSpPr>
            <a:stCxn id="1053" idx="3"/>
            <a:endCxn id="1065" idx="3"/>
          </p:cNvCxnSpPr>
          <p:nvPr/>
        </p:nvCxnSpPr>
        <p:spPr>
          <a:xfrm>
            <a:off x="4045623" y="3228346"/>
            <a:ext cx="103200" cy="553500"/>
          </a:xfrm>
          <a:prstGeom prst="bentConnector3">
            <a:avLst>
              <a:gd fmla="val 321601" name="adj1"/>
            </a:avLst>
          </a:prstGeom>
          <a:noFill/>
          <a:ln cap="flat" cmpd="sng" w="28575">
            <a:solidFill>
              <a:srgbClr val="191919"/>
            </a:solidFill>
            <a:prstDash val="solid"/>
            <a:round/>
            <a:headEnd len="med" w="med" type="none"/>
            <a:tailEnd len="med" w="med" type="stealth"/>
          </a:ln>
        </p:spPr>
      </p:cxnSp>
      <p:cxnSp>
        <p:nvCxnSpPr>
          <p:cNvPr id="1066" name="Google Shape;1066;p116"/>
          <p:cNvCxnSpPr>
            <a:stCxn id="1050" idx="3"/>
          </p:cNvCxnSpPr>
          <p:nvPr/>
        </p:nvCxnSpPr>
        <p:spPr>
          <a:xfrm flipH="1" rot="10800000">
            <a:off x="4050955" y="2705629"/>
            <a:ext cx="1080300" cy="1200"/>
          </a:xfrm>
          <a:prstGeom prst="bentConnector3">
            <a:avLst>
              <a:gd fmla="val 50004" name="adj1"/>
            </a:avLst>
          </a:prstGeom>
          <a:noFill/>
          <a:ln cap="flat" cmpd="sng" w="28575">
            <a:solidFill>
              <a:srgbClr val="191919"/>
            </a:solidFill>
            <a:prstDash val="solid"/>
            <a:round/>
            <a:headEnd len="med" w="med" type="none"/>
            <a:tailEnd len="med" w="med" type="stealth"/>
          </a:ln>
        </p:spPr>
      </p:cxnSp>
      <p:sp>
        <p:nvSpPr>
          <p:cNvPr id="1061" name="Google Shape;1061;p116"/>
          <p:cNvSpPr/>
          <p:nvPr/>
        </p:nvSpPr>
        <p:spPr>
          <a:xfrm>
            <a:off x="894059" y="3551647"/>
            <a:ext cx="1380300" cy="460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QA</a:t>
            </a:r>
            <a:endParaRPr b="0" i="0" sz="1400" u="none" cap="none" strike="noStrike">
              <a:solidFill>
                <a:srgbClr val="000000"/>
              </a:solidFill>
              <a:latin typeface="Arial"/>
              <a:ea typeface="Arial"/>
              <a:cs typeface="Arial"/>
              <a:sym typeface="Arial"/>
            </a:endParaRPr>
          </a:p>
        </p:txBody>
      </p:sp>
      <p:sp>
        <p:nvSpPr>
          <p:cNvPr id="1065" name="Google Shape;1065;p116"/>
          <p:cNvSpPr/>
          <p:nvPr/>
        </p:nvSpPr>
        <p:spPr>
          <a:xfrm>
            <a:off x="2768579" y="3551647"/>
            <a:ext cx="1380300" cy="460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Engineering</a:t>
            </a:r>
            <a:endParaRPr b="0" i="0" sz="1400" u="none" cap="none" strike="noStrike">
              <a:solidFill>
                <a:srgbClr val="000000"/>
              </a:solidFill>
              <a:latin typeface="Arial"/>
              <a:ea typeface="Arial"/>
              <a:cs typeface="Arial"/>
              <a:sym typeface="Arial"/>
            </a:endParaRPr>
          </a:p>
        </p:txBody>
      </p:sp>
      <p:sp>
        <p:nvSpPr>
          <p:cNvPr id="1059" name="Google Shape;1059;p116"/>
          <p:cNvSpPr/>
          <p:nvPr/>
        </p:nvSpPr>
        <p:spPr>
          <a:xfrm>
            <a:off x="894059" y="4171954"/>
            <a:ext cx="1380300" cy="460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Destructive Testing</a:t>
            </a:r>
            <a:endParaRPr b="0" i="0" sz="1400" u="none" cap="none" strike="noStrike">
              <a:solidFill>
                <a:srgbClr val="000000"/>
              </a:solidFill>
              <a:latin typeface="Arial"/>
              <a:ea typeface="Arial"/>
              <a:cs typeface="Arial"/>
              <a:sym typeface="Arial"/>
            </a:endParaRPr>
          </a:p>
        </p:txBody>
      </p:sp>
      <p:sp>
        <p:nvSpPr>
          <p:cNvPr id="1063" name="Google Shape;1063;p116"/>
          <p:cNvSpPr/>
          <p:nvPr/>
        </p:nvSpPr>
        <p:spPr>
          <a:xfrm>
            <a:off x="2768579" y="4171954"/>
            <a:ext cx="1380300" cy="4605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Service Repair</a:t>
            </a:r>
            <a:endParaRPr b="0" i="0" sz="1400" u="none" cap="none" strike="noStrike">
              <a:solidFill>
                <a:srgbClr val="000000"/>
              </a:solidFill>
              <a:latin typeface="Arial"/>
              <a:ea typeface="Arial"/>
              <a:cs typeface="Arial"/>
              <a:sym typeface="Arial"/>
            </a:endParaRPr>
          </a:p>
        </p:txBody>
      </p:sp>
      <p:sp>
        <p:nvSpPr>
          <p:cNvPr id="1067" name="Google Shape;1067;p116"/>
          <p:cNvSpPr/>
          <p:nvPr/>
        </p:nvSpPr>
        <p:spPr>
          <a:xfrm>
            <a:off x="5130237" y="2916618"/>
            <a:ext cx="228900" cy="203700"/>
          </a:xfrm>
          <a:prstGeom prst="rect">
            <a:avLst/>
          </a:prstGeom>
          <a:no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1" name="Shape 1071"/>
        <p:cNvGrpSpPr/>
        <p:nvPr/>
      </p:nvGrpSpPr>
      <p:grpSpPr>
        <a:xfrm>
          <a:off x="0" y="0"/>
          <a:ext cx="0" cy="0"/>
          <a:chOff x="0" y="0"/>
          <a:chExt cx="0" cy="0"/>
        </a:xfrm>
      </p:grpSpPr>
      <p:sp>
        <p:nvSpPr>
          <p:cNvPr id="1072" name="Google Shape;1072;p117"/>
          <p:cNvSpPr txBox="1"/>
          <p:nvPr>
            <p:ph idx="1" type="body"/>
          </p:nvPr>
        </p:nvSpPr>
        <p:spPr>
          <a:xfrm>
            <a:off x="315468" y="1172718"/>
            <a:ext cx="87228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Inventory Management</a:t>
            </a:r>
            <a:endParaRPr/>
          </a:p>
          <a:p>
            <a:pPr indent="-342900" lvl="1" marL="914400" rtl="0" algn="l">
              <a:lnSpc>
                <a:spcPct val="95000"/>
              </a:lnSpc>
              <a:spcBef>
                <a:spcPts val="500"/>
              </a:spcBef>
              <a:spcAft>
                <a:spcPts val="0"/>
              </a:spcAft>
              <a:buSzPts val="1800"/>
              <a:buChar char="–"/>
            </a:pPr>
            <a:r>
              <a:rPr lang="en"/>
              <a:t>Ordering and retrieval of parts</a:t>
            </a:r>
            <a:endParaRPr/>
          </a:p>
          <a:p>
            <a:pPr indent="-342900" lvl="1" marL="914400" rtl="0" algn="l">
              <a:lnSpc>
                <a:spcPct val="95000"/>
              </a:lnSpc>
              <a:spcBef>
                <a:spcPts val="500"/>
              </a:spcBef>
              <a:spcAft>
                <a:spcPts val="0"/>
              </a:spcAft>
              <a:buSzPts val="1800"/>
              <a:buChar char="–"/>
            </a:pPr>
            <a:r>
              <a:rPr lang="en"/>
              <a:t>Shipment control</a:t>
            </a:r>
            <a:endParaRPr/>
          </a:p>
          <a:p>
            <a:pPr indent="-342900" lvl="1" marL="914400" rtl="0" algn="l">
              <a:lnSpc>
                <a:spcPct val="95000"/>
              </a:lnSpc>
              <a:spcBef>
                <a:spcPts val="500"/>
              </a:spcBef>
              <a:spcAft>
                <a:spcPts val="0"/>
              </a:spcAft>
              <a:buSzPts val="1800"/>
              <a:buChar char="–"/>
            </a:pPr>
            <a:r>
              <a:rPr lang="en"/>
              <a:t>Visibility of MO and its associated items</a:t>
            </a:r>
            <a:endParaRPr/>
          </a:p>
          <a:p>
            <a:pPr indent="-342900" lvl="1" marL="914400" rtl="0" algn="l">
              <a:lnSpc>
                <a:spcPct val="95000"/>
              </a:lnSpc>
              <a:spcBef>
                <a:spcPts val="500"/>
              </a:spcBef>
              <a:spcAft>
                <a:spcPts val="0"/>
              </a:spcAft>
              <a:buSzPts val="1800"/>
              <a:buChar char="–"/>
            </a:pPr>
            <a:r>
              <a:rPr lang="en"/>
              <a:t>Paper trail when required</a:t>
            </a:r>
            <a:endParaRPr/>
          </a:p>
          <a:p>
            <a:pPr indent="-361950" lvl="0" marL="457200" rtl="0" algn="l">
              <a:lnSpc>
                <a:spcPct val="95000"/>
              </a:lnSpc>
              <a:spcBef>
                <a:spcPts val="0"/>
              </a:spcBef>
              <a:spcAft>
                <a:spcPts val="0"/>
              </a:spcAft>
              <a:buSzPts val="2100"/>
              <a:buChar char="•"/>
            </a:pPr>
            <a:r>
              <a:rPr lang="en"/>
              <a:t>Planning</a:t>
            </a:r>
            <a:endParaRPr/>
          </a:p>
          <a:p>
            <a:pPr indent="-342900" lvl="1" marL="914400" rtl="0" algn="l">
              <a:lnSpc>
                <a:spcPct val="95000"/>
              </a:lnSpc>
              <a:spcBef>
                <a:spcPts val="500"/>
              </a:spcBef>
              <a:spcAft>
                <a:spcPts val="0"/>
              </a:spcAft>
              <a:buSzPts val="1800"/>
              <a:buChar char="–"/>
            </a:pPr>
            <a:r>
              <a:rPr lang="en"/>
              <a:t>MO parts requirements appear as demand in MRP</a:t>
            </a:r>
            <a:endParaRPr/>
          </a:p>
          <a:p>
            <a:pPr indent="-361950" lvl="0" marL="457200" rtl="0" algn="l">
              <a:lnSpc>
                <a:spcPct val="95000"/>
              </a:lnSpc>
              <a:spcBef>
                <a:spcPts val="0"/>
              </a:spcBef>
              <a:spcAft>
                <a:spcPts val="0"/>
              </a:spcAft>
              <a:buSzPts val="2100"/>
              <a:buChar char="•"/>
            </a:pPr>
            <a:r>
              <a:rPr lang="en"/>
              <a:t>Service Activity Report</a:t>
            </a:r>
            <a:endParaRPr/>
          </a:p>
          <a:p>
            <a:pPr indent="-342900" lvl="1" marL="914400" rtl="0" algn="l">
              <a:lnSpc>
                <a:spcPct val="95000"/>
              </a:lnSpc>
              <a:spcBef>
                <a:spcPts val="500"/>
              </a:spcBef>
              <a:spcAft>
                <a:spcPts val="0"/>
              </a:spcAft>
              <a:buSzPts val="1800"/>
              <a:buChar char="–"/>
            </a:pPr>
            <a:r>
              <a:rPr lang="en"/>
              <a:t>A specific service order or depot order can be linked to a specific MO</a:t>
            </a:r>
            <a:endParaRPr/>
          </a:p>
          <a:p>
            <a:pPr indent="-342900" lvl="1" marL="914400" rtl="0" algn="l">
              <a:lnSpc>
                <a:spcPct val="95000"/>
              </a:lnSpc>
              <a:spcBef>
                <a:spcPts val="500"/>
              </a:spcBef>
              <a:spcAft>
                <a:spcPts val="0"/>
              </a:spcAft>
              <a:buSzPts val="1800"/>
              <a:buChar char="–"/>
            </a:pPr>
            <a:r>
              <a:rPr lang="en"/>
              <a:t>Service activity recorded in SAR can be coordinated with the MO process</a:t>
            </a:r>
            <a:endParaRPr/>
          </a:p>
        </p:txBody>
      </p:sp>
      <p:sp>
        <p:nvSpPr>
          <p:cNvPr id="1073" name="Google Shape;1073;p11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74" name="Google Shape;1074;p11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Business Considerations</a:t>
            </a:r>
            <a:endParaRPr/>
          </a:p>
        </p:txBody>
      </p:sp>
      <p:sp>
        <p:nvSpPr>
          <p:cNvPr id="1075" name="Google Shape;1075;p11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Benefits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9" name="Shape 1079"/>
        <p:cNvGrpSpPr/>
        <p:nvPr/>
      </p:nvGrpSpPr>
      <p:grpSpPr>
        <a:xfrm>
          <a:off x="0" y="0"/>
          <a:ext cx="0" cy="0"/>
          <a:chOff x="0" y="0"/>
          <a:chExt cx="0" cy="0"/>
        </a:xfrm>
      </p:grpSpPr>
      <p:sp>
        <p:nvSpPr>
          <p:cNvPr id="1080" name="Google Shape;1080;p118"/>
          <p:cNvSpPr txBox="1"/>
          <p:nvPr>
            <p:ph idx="12" type="sldNum"/>
          </p:nvPr>
        </p:nvSpPr>
        <p:spPr>
          <a:xfrm>
            <a:off x="7439025" y="4011744"/>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081" name="Google Shape;1081;p11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Business Considerations</a:t>
            </a:r>
            <a:endParaRPr/>
          </a:p>
        </p:txBody>
      </p:sp>
      <p:sp>
        <p:nvSpPr>
          <p:cNvPr id="1082" name="Google Shape;1082;p11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Types of Material Order</a:t>
            </a:r>
            <a:endParaRPr/>
          </a:p>
        </p:txBody>
      </p:sp>
      <p:grpSp>
        <p:nvGrpSpPr>
          <p:cNvPr id="1083" name="Google Shape;1083;p118"/>
          <p:cNvGrpSpPr/>
          <p:nvPr/>
        </p:nvGrpSpPr>
        <p:grpSpPr>
          <a:xfrm>
            <a:off x="871702" y="1404293"/>
            <a:ext cx="1218005" cy="583343"/>
            <a:chOff x="1145787" y="1679949"/>
            <a:chExt cx="1207500" cy="741600"/>
          </a:xfrm>
        </p:grpSpPr>
        <p:sp>
          <p:nvSpPr>
            <p:cNvPr id="1084" name="Google Shape;1084;p118"/>
            <p:cNvSpPr/>
            <p:nvPr/>
          </p:nvSpPr>
          <p:spPr>
            <a:xfrm>
              <a:off x="1145787" y="1679949"/>
              <a:ext cx="1207500" cy="7416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t" bIns="36500" lIns="73025" spcFirstLastPara="1" rIns="73025" wrap="square" tIns="3650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Warehouse</a:t>
              </a:r>
              <a:endParaRPr b="0" i="0" sz="3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
                <a:buFont typeface="Arial"/>
                <a:buNone/>
              </a:pPr>
              <a:r>
                <a:t/>
              </a:r>
              <a:endParaRPr b="0" i="0" sz="600" u="none" cap="none" strike="noStrike">
                <a:solidFill>
                  <a:srgbClr val="000000"/>
                </a:solidFill>
                <a:latin typeface="Arial"/>
                <a:ea typeface="Arial"/>
                <a:cs typeface="Arial"/>
                <a:sym typeface="Arial"/>
              </a:endParaRPr>
            </a:p>
          </p:txBody>
        </p:sp>
        <p:pic>
          <p:nvPicPr>
            <p:cNvPr id="1085" name="Google Shape;1085;p118"/>
            <p:cNvPicPr preferRelativeResize="0"/>
            <p:nvPr/>
          </p:nvPicPr>
          <p:blipFill rotWithShape="1">
            <a:blip r:embed="rId3">
              <a:alphaModFix/>
            </a:blip>
            <a:srcRect b="0" l="0" r="0" t="0"/>
            <a:stretch/>
          </p:blipFill>
          <p:spPr>
            <a:xfrm>
              <a:off x="1232878" y="2037097"/>
              <a:ext cx="1026634" cy="345890"/>
            </a:xfrm>
            <a:prstGeom prst="rect">
              <a:avLst/>
            </a:prstGeom>
            <a:noFill/>
            <a:ln>
              <a:noFill/>
            </a:ln>
          </p:spPr>
        </p:pic>
      </p:grpSp>
      <p:sp>
        <p:nvSpPr>
          <p:cNvPr id="1086" name="Google Shape;1086;p118"/>
          <p:cNvSpPr/>
          <p:nvPr/>
        </p:nvSpPr>
        <p:spPr>
          <a:xfrm>
            <a:off x="5376573" y="1381912"/>
            <a:ext cx="2792700" cy="6813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1" anchor="ctr" bIns="44450" lIns="90475" spcFirstLastPara="1" rIns="90475" wrap="square" tIns="44450">
            <a:noAutofit/>
          </a:bodyPr>
          <a:lstStyle/>
          <a:p>
            <a:pPr indent="-171450" lvl="0" marL="17145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Remote service site/location</a:t>
            </a:r>
            <a:endParaRPr/>
          </a:p>
          <a:p>
            <a:pPr indent="-171450" lvl="0" marL="17145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In-house service site/location</a:t>
            </a:r>
            <a:endParaRPr/>
          </a:p>
        </p:txBody>
      </p:sp>
      <p:sp>
        <p:nvSpPr>
          <p:cNvPr id="1087" name="Google Shape;1087;p118"/>
          <p:cNvSpPr/>
          <p:nvPr/>
        </p:nvSpPr>
        <p:spPr>
          <a:xfrm>
            <a:off x="3129951" y="1447664"/>
            <a:ext cx="987600" cy="520800"/>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inventory</a:t>
            </a:r>
            <a:br>
              <a:rPr b="0" i="0" lang="en" sz="1400" u="none" cap="none" strike="noStrike">
                <a:solidFill>
                  <a:srgbClr val="000000"/>
                </a:solidFill>
                <a:latin typeface="Arial"/>
                <a:ea typeface="Arial"/>
                <a:cs typeface="Arial"/>
                <a:sym typeface="Arial"/>
              </a:rPr>
            </a:br>
            <a:r>
              <a:rPr b="0" i="0" lang="en" sz="1400" u="none" cap="none" strike="noStrike">
                <a:solidFill>
                  <a:srgbClr val="000000"/>
                </a:solidFill>
                <a:latin typeface="Arial"/>
                <a:ea typeface="Arial"/>
                <a:cs typeface="Arial"/>
                <a:sym typeface="Arial"/>
              </a:rPr>
              <a:t>transfer to</a:t>
            </a:r>
            <a:endParaRPr/>
          </a:p>
        </p:txBody>
      </p:sp>
      <p:sp>
        <p:nvSpPr>
          <p:cNvPr id="1088" name="Google Shape;1088;p118"/>
          <p:cNvSpPr/>
          <p:nvPr/>
        </p:nvSpPr>
        <p:spPr>
          <a:xfrm>
            <a:off x="382588" y="990046"/>
            <a:ext cx="365700" cy="3657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1</a:t>
            </a:r>
            <a:endParaRPr b="0" i="0" sz="2000" u="none" cap="none" strike="noStrike">
              <a:solidFill>
                <a:srgbClr val="000000"/>
              </a:solidFill>
              <a:latin typeface="Arial"/>
              <a:ea typeface="Arial"/>
              <a:cs typeface="Arial"/>
              <a:sym typeface="Arial"/>
            </a:endParaRPr>
          </a:p>
        </p:txBody>
      </p:sp>
      <p:sp>
        <p:nvSpPr>
          <p:cNvPr id="1089" name="Google Shape;1089;p118"/>
          <p:cNvSpPr/>
          <p:nvPr/>
        </p:nvSpPr>
        <p:spPr>
          <a:xfrm>
            <a:off x="713994" y="974154"/>
            <a:ext cx="4674300" cy="412800"/>
          </a:xfrm>
          <a:prstGeom prst="rect">
            <a:avLst/>
          </a:prstGeom>
          <a:noFill/>
          <a:ln>
            <a:noFill/>
          </a:ln>
        </p:spPr>
        <p:txBody>
          <a:bodyPr anchorCtr="0" anchor="t" bIns="44450" lIns="90475" spcFirstLastPara="1" rIns="90475" wrap="square" tIns="44450">
            <a:noAutofit/>
          </a:bodyPr>
          <a:lstStyle/>
          <a:p>
            <a:pPr indent="-342900" lvl="0" marL="34290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Century Gothic"/>
                <a:ea typeface="Century Gothic"/>
                <a:cs typeface="Century Gothic"/>
                <a:sym typeface="Century Gothic"/>
              </a:rPr>
              <a:t>MO to move or replenish inventory</a:t>
            </a:r>
            <a:endParaRPr/>
          </a:p>
        </p:txBody>
      </p:sp>
      <p:sp>
        <p:nvSpPr>
          <p:cNvPr id="1090" name="Google Shape;1090;p118"/>
          <p:cNvSpPr/>
          <p:nvPr/>
        </p:nvSpPr>
        <p:spPr>
          <a:xfrm>
            <a:off x="382588" y="2038213"/>
            <a:ext cx="365700" cy="3657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2</a:t>
            </a:r>
            <a:endParaRPr b="0" i="0" sz="2000" u="none" cap="none" strike="noStrike">
              <a:solidFill>
                <a:srgbClr val="000000"/>
              </a:solidFill>
              <a:latin typeface="Arial"/>
              <a:ea typeface="Arial"/>
              <a:cs typeface="Arial"/>
              <a:sym typeface="Arial"/>
            </a:endParaRPr>
          </a:p>
        </p:txBody>
      </p:sp>
      <p:sp>
        <p:nvSpPr>
          <p:cNvPr id="1091" name="Google Shape;1091;p118"/>
          <p:cNvSpPr/>
          <p:nvPr/>
        </p:nvSpPr>
        <p:spPr>
          <a:xfrm>
            <a:off x="713994" y="2022321"/>
            <a:ext cx="4187100" cy="412800"/>
          </a:xfrm>
          <a:prstGeom prst="rect">
            <a:avLst/>
          </a:prstGeom>
          <a:noFill/>
          <a:ln>
            <a:noFill/>
          </a:ln>
        </p:spPr>
        <p:txBody>
          <a:bodyPr anchorCtr="0" anchor="t" bIns="44450" lIns="90475" spcFirstLastPara="1" rIns="90475" wrap="square" tIns="44450">
            <a:noAutofit/>
          </a:bodyPr>
          <a:lstStyle/>
          <a:p>
            <a:pPr indent="-342900" lvl="0" marL="34290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Century Gothic"/>
                <a:ea typeface="Century Gothic"/>
                <a:cs typeface="Century Gothic"/>
                <a:sym typeface="Century Gothic"/>
              </a:rPr>
              <a:t>MO to acquire expensed parts</a:t>
            </a:r>
            <a:endParaRPr/>
          </a:p>
        </p:txBody>
      </p:sp>
      <p:sp>
        <p:nvSpPr>
          <p:cNvPr id="1092" name="Google Shape;1092;p118"/>
          <p:cNvSpPr/>
          <p:nvPr/>
        </p:nvSpPr>
        <p:spPr>
          <a:xfrm>
            <a:off x="2516840" y="2485134"/>
            <a:ext cx="987600" cy="520800"/>
          </a:xfrm>
          <a:prstGeom prst="rect">
            <a:avLst/>
          </a:prstGeom>
          <a:noFill/>
          <a:ln>
            <a:noFill/>
          </a:ln>
        </p:spPr>
        <p:txBody>
          <a:bodyPr anchorCtr="0" anchor="t" bIns="44450" lIns="90475" spcFirstLastPara="1" rIns="90475" wrap="square" tIns="444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inventory</a:t>
            </a:r>
            <a:br>
              <a:rPr b="0" i="0" lang="en" sz="1400" u="none" cap="none" strike="noStrike">
                <a:solidFill>
                  <a:srgbClr val="000000"/>
                </a:solidFill>
                <a:latin typeface="Arial"/>
                <a:ea typeface="Arial"/>
                <a:cs typeface="Arial"/>
                <a:sym typeface="Arial"/>
              </a:rPr>
            </a:br>
            <a:r>
              <a:rPr b="0" i="0" lang="en" sz="1400" u="none" cap="none" strike="noStrike">
                <a:solidFill>
                  <a:srgbClr val="000000"/>
                </a:solidFill>
                <a:latin typeface="Arial"/>
                <a:ea typeface="Arial"/>
                <a:cs typeface="Arial"/>
                <a:sym typeface="Arial"/>
              </a:rPr>
              <a:t>transfer to</a:t>
            </a:r>
            <a:endParaRPr/>
          </a:p>
        </p:txBody>
      </p:sp>
      <p:sp>
        <p:nvSpPr>
          <p:cNvPr id="1093" name="Google Shape;1093;p118"/>
          <p:cNvSpPr/>
          <p:nvPr/>
        </p:nvSpPr>
        <p:spPr>
          <a:xfrm>
            <a:off x="6881178" y="2433982"/>
            <a:ext cx="1265400" cy="6645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1" anchor="ctr" bIns="44450" lIns="90475" spcFirstLastPara="1" rIns="90475" wrap="square" tIns="4445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Cost of item charged to expense</a:t>
            </a:r>
            <a:endParaRPr/>
          </a:p>
        </p:txBody>
      </p:sp>
      <p:sp>
        <p:nvSpPr>
          <p:cNvPr id="1094" name="Google Shape;1094;p118"/>
          <p:cNvSpPr/>
          <p:nvPr/>
        </p:nvSpPr>
        <p:spPr>
          <a:xfrm>
            <a:off x="3937635" y="2465343"/>
            <a:ext cx="1216200" cy="5802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1" anchor="ctr" bIns="44450" lIns="90475" spcFirstLastPara="1" rIns="90475" wrap="square" tIns="4445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Service</a:t>
            </a:r>
            <a:br>
              <a:rPr b="0" i="0" lang="en" sz="1400" u="none" cap="none" strike="noStrike">
                <a:solidFill>
                  <a:srgbClr val="000000"/>
                </a:solidFill>
                <a:latin typeface="Arial"/>
                <a:ea typeface="Arial"/>
                <a:cs typeface="Arial"/>
                <a:sym typeface="Arial"/>
              </a:rPr>
            </a:br>
            <a:r>
              <a:rPr b="0" i="0" lang="en" sz="1400" u="none" cap="none" strike="noStrike">
                <a:solidFill>
                  <a:srgbClr val="000000"/>
                </a:solidFill>
                <a:latin typeface="Arial"/>
                <a:ea typeface="Arial"/>
                <a:cs typeface="Arial"/>
                <a:sym typeface="Arial"/>
              </a:rPr>
              <a:t>Location</a:t>
            </a:r>
            <a:endParaRPr/>
          </a:p>
        </p:txBody>
      </p:sp>
      <p:sp>
        <p:nvSpPr>
          <p:cNvPr id="1095" name="Google Shape;1095;p118"/>
          <p:cNvSpPr/>
          <p:nvPr/>
        </p:nvSpPr>
        <p:spPr>
          <a:xfrm>
            <a:off x="5377181" y="2507806"/>
            <a:ext cx="1344600" cy="520800"/>
          </a:xfrm>
          <a:prstGeom prst="rect">
            <a:avLst/>
          </a:prstGeom>
          <a:noFill/>
          <a:ln>
            <a:noFill/>
          </a:ln>
        </p:spPr>
        <p:txBody>
          <a:bodyPr anchorCtr="0" anchor="t" bIns="44450" lIns="90475" spcFirstLastPara="1" rIns="90475" wrap="square" tIns="4445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unplanned</a:t>
            </a:r>
            <a:br>
              <a:rPr b="0" i="0" lang="en" sz="1400" u="none" cap="none" strike="noStrike">
                <a:solidFill>
                  <a:srgbClr val="000000"/>
                </a:solidFill>
                <a:latin typeface="Arial"/>
                <a:ea typeface="Arial"/>
                <a:cs typeface="Arial"/>
                <a:sym typeface="Arial"/>
              </a:rPr>
            </a:br>
            <a:r>
              <a:rPr b="0" i="0" lang="en" sz="1400" u="none" cap="none" strike="noStrike">
                <a:solidFill>
                  <a:srgbClr val="000000"/>
                </a:solidFill>
                <a:latin typeface="Arial"/>
                <a:ea typeface="Arial"/>
                <a:cs typeface="Arial"/>
                <a:sym typeface="Arial"/>
              </a:rPr>
              <a:t>issue</a:t>
            </a:r>
            <a:endParaRPr/>
          </a:p>
        </p:txBody>
      </p:sp>
      <p:sp>
        <p:nvSpPr>
          <p:cNvPr id="1096" name="Google Shape;1096;p118"/>
          <p:cNvSpPr/>
          <p:nvPr/>
        </p:nvSpPr>
        <p:spPr>
          <a:xfrm>
            <a:off x="793488" y="3490218"/>
            <a:ext cx="2244300" cy="13386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1" anchor="t" bIns="44450" lIns="45700" spcFirstLastPara="1" rIns="0" wrap="square" tIns="444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     Service Orders</a:t>
            </a:r>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           Order #: 48</a:t>
            </a:r>
            <a:endParaRPr b="0"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Lines</a:t>
            </a:r>
            <a:endParaRPr b="0"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1. Oxygenator Model 20</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2. Oxygenator Model 50       </a:t>
            </a:r>
            <a:endParaRPr b="0" i="0" sz="1200" u="none" cap="none" strike="noStrike">
              <a:solidFill>
                <a:schemeClr val="lt1"/>
              </a:solidFill>
              <a:latin typeface="Arial"/>
              <a:ea typeface="Arial"/>
              <a:cs typeface="Arial"/>
              <a:sym typeface="Arial"/>
            </a:endParaRPr>
          </a:p>
        </p:txBody>
      </p:sp>
      <p:sp>
        <p:nvSpPr>
          <p:cNvPr id="1097" name="Google Shape;1097;p118"/>
          <p:cNvSpPr/>
          <p:nvPr/>
        </p:nvSpPr>
        <p:spPr>
          <a:xfrm>
            <a:off x="382588" y="3081613"/>
            <a:ext cx="365700" cy="3657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3</a:t>
            </a:r>
            <a:endParaRPr b="0" i="0" sz="2000" u="none" cap="none" strike="noStrike">
              <a:solidFill>
                <a:srgbClr val="000000"/>
              </a:solidFill>
              <a:latin typeface="Arial"/>
              <a:ea typeface="Arial"/>
              <a:cs typeface="Arial"/>
              <a:sym typeface="Arial"/>
            </a:endParaRPr>
          </a:p>
        </p:txBody>
      </p:sp>
      <p:sp>
        <p:nvSpPr>
          <p:cNvPr id="1098" name="Google Shape;1098;p118"/>
          <p:cNvSpPr/>
          <p:nvPr/>
        </p:nvSpPr>
        <p:spPr>
          <a:xfrm>
            <a:off x="713994" y="3065721"/>
            <a:ext cx="7476300" cy="412800"/>
          </a:xfrm>
          <a:prstGeom prst="rect">
            <a:avLst/>
          </a:prstGeom>
          <a:noFill/>
          <a:ln>
            <a:noFill/>
          </a:ln>
        </p:spPr>
        <p:txBody>
          <a:bodyPr anchorCtr="0" anchor="t" bIns="44450" lIns="90475" spcFirstLastPara="1" rIns="90475" wrap="square" tIns="44450">
            <a:noAutofit/>
          </a:bodyPr>
          <a:lstStyle/>
          <a:p>
            <a:pPr indent="-342900" lvl="0" marL="34290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Century Gothic"/>
                <a:ea typeface="Century Gothic"/>
                <a:cs typeface="Century Gothic"/>
                <a:sym typeface="Century Gothic"/>
              </a:rPr>
              <a:t>MO to order parts for a specific service/depot order line</a:t>
            </a:r>
            <a:endParaRPr b="0" i="0" sz="2100" u="none" cap="none" strike="noStrike">
              <a:solidFill>
                <a:schemeClr val="dk1"/>
              </a:solidFill>
              <a:latin typeface="Century Gothic"/>
              <a:ea typeface="Century Gothic"/>
              <a:cs typeface="Century Gothic"/>
              <a:sym typeface="Century Gothic"/>
            </a:endParaRPr>
          </a:p>
        </p:txBody>
      </p:sp>
      <p:sp>
        <p:nvSpPr>
          <p:cNvPr id="1099" name="Google Shape;1099;p118"/>
          <p:cNvSpPr/>
          <p:nvPr/>
        </p:nvSpPr>
        <p:spPr>
          <a:xfrm>
            <a:off x="3526548" y="3497774"/>
            <a:ext cx="2126100" cy="13464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1" anchor="t" bIns="44450" lIns="45700" spcFirstLastPara="1" rIns="0" wrap="square" tIns="444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     Material Orders</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MO#: 112     Order Line 1</a:t>
            </a:r>
            <a:endParaRPr b="0"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1. Right nozzle</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2. 1/2” O ring</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3. Filter</a:t>
            </a:r>
            <a:endParaRPr/>
          </a:p>
        </p:txBody>
      </p:sp>
      <p:sp>
        <p:nvSpPr>
          <p:cNvPr id="1100" name="Google Shape;1100;p118"/>
          <p:cNvSpPr/>
          <p:nvPr/>
        </p:nvSpPr>
        <p:spPr>
          <a:xfrm>
            <a:off x="6121189" y="3497775"/>
            <a:ext cx="2640300" cy="1338600"/>
          </a:xfrm>
          <a:prstGeom prst="roundRect">
            <a:avLst>
              <a:gd fmla="val 16667" name="adj"/>
            </a:avLst>
          </a:prstGeom>
          <a:solidFill>
            <a:schemeClr val="accent1"/>
          </a:solidFill>
          <a:ln cap="flat" cmpd="sng" w="12700">
            <a:solidFill>
              <a:srgbClr val="6287C6"/>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1" anchor="t" bIns="44450" lIns="45700" spcFirstLastPara="1" rIns="0" wrap="square" tIns="444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lt1"/>
                </a:solidFill>
                <a:latin typeface="Arial"/>
                <a:ea typeface="Arial"/>
                <a:cs typeface="Arial"/>
                <a:sym typeface="Arial"/>
              </a:rPr>
              <a:t>Service Activity Reports</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            Order #: 48</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Line 1: Oxygenator Model 20</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Parts      1. Right nozzle</a:t>
            </a:r>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Arial"/>
                <a:ea typeface="Arial"/>
                <a:cs typeface="Arial"/>
                <a:sym typeface="Arial"/>
              </a:rPr>
              <a:t>Usage    2. 1/2” O ring</a:t>
            </a:r>
            <a:br>
              <a:rPr b="0" i="0" lang="en" sz="1200" u="none" cap="none" strike="noStrike">
                <a:solidFill>
                  <a:schemeClr val="lt1"/>
                </a:solidFill>
                <a:latin typeface="Arial"/>
                <a:ea typeface="Arial"/>
                <a:cs typeface="Arial"/>
                <a:sym typeface="Arial"/>
              </a:rPr>
            </a:br>
            <a:r>
              <a:rPr b="0" i="0" lang="en" sz="1200" u="none" cap="none" strike="noStrike">
                <a:solidFill>
                  <a:schemeClr val="lt1"/>
                </a:solidFill>
                <a:latin typeface="Arial"/>
                <a:ea typeface="Arial"/>
                <a:cs typeface="Arial"/>
                <a:sym typeface="Arial"/>
              </a:rPr>
              <a:t>              3. Filter</a:t>
            </a:r>
            <a:endParaRPr/>
          </a:p>
        </p:txBody>
      </p:sp>
      <p:cxnSp>
        <p:nvCxnSpPr>
          <p:cNvPr id="1101" name="Google Shape;1101;p118"/>
          <p:cNvCxnSpPr/>
          <p:nvPr/>
        </p:nvCxnSpPr>
        <p:spPr>
          <a:xfrm flipH="1" rot="10800000">
            <a:off x="6136304" y="3874954"/>
            <a:ext cx="2617500" cy="1800"/>
          </a:xfrm>
          <a:prstGeom prst="straightConnector1">
            <a:avLst/>
          </a:prstGeom>
          <a:noFill/>
          <a:ln cap="flat" cmpd="sng" w="28575">
            <a:solidFill>
              <a:srgbClr val="BFBFBF"/>
            </a:solidFill>
            <a:prstDash val="solid"/>
            <a:round/>
            <a:headEnd len="med" w="med" type="none"/>
            <a:tailEnd len="med" w="med" type="none"/>
          </a:ln>
        </p:spPr>
      </p:cxnSp>
      <p:cxnSp>
        <p:nvCxnSpPr>
          <p:cNvPr id="1102" name="Google Shape;1102;p118"/>
          <p:cNvCxnSpPr/>
          <p:nvPr/>
        </p:nvCxnSpPr>
        <p:spPr>
          <a:xfrm flipH="1" rot="10800000">
            <a:off x="801044" y="3876809"/>
            <a:ext cx="2229300" cy="7500"/>
          </a:xfrm>
          <a:prstGeom prst="straightConnector1">
            <a:avLst/>
          </a:prstGeom>
          <a:noFill/>
          <a:ln cap="flat" cmpd="sng" w="28575">
            <a:solidFill>
              <a:srgbClr val="BFBFBF"/>
            </a:solidFill>
            <a:prstDash val="solid"/>
            <a:round/>
            <a:headEnd len="med" w="med" type="none"/>
            <a:tailEnd len="med" w="med" type="none"/>
          </a:ln>
        </p:spPr>
      </p:cxnSp>
      <p:cxnSp>
        <p:nvCxnSpPr>
          <p:cNvPr id="1103" name="Google Shape;1103;p118"/>
          <p:cNvCxnSpPr/>
          <p:nvPr/>
        </p:nvCxnSpPr>
        <p:spPr>
          <a:xfrm flipH="1" rot="10800000">
            <a:off x="3534105" y="3869295"/>
            <a:ext cx="2103300" cy="5700"/>
          </a:xfrm>
          <a:prstGeom prst="straightConnector1">
            <a:avLst/>
          </a:prstGeom>
          <a:noFill/>
          <a:ln cap="flat" cmpd="sng" w="28575">
            <a:solidFill>
              <a:srgbClr val="BFBFBF"/>
            </a:solidFill>
            <a:prstDash val="solid"/>
            <a:round/>
            <a:headEnd len="med" w="med" type="none"/>
            <a:tailEnd len="med" w="med" type="none"/>
          </a:ln>
        </p:spPr>
      </p:cxnSp>
      <p:cxnSp>
        <p:nvCxnSpPr>
          <p:cNvPr id="1104" name="Google Shape;1104;p118"/>
          <p:cNvCxnSpPr/>
          <p:nvPr/>
        </p:nvCxnSpPr>
        <p:spPr>
          <a:xfrm>
            <a:off x="2191537" y="1715445"/>
            <a:ext cx="3143700" cy="7500"/>
          </a:xfrm>
          <a:prstGeom prst="straightConnector1">
            <a:avLst/>
          </a:prstGeom>
          <a:noFill/>
          <a:ln cap="flat" cmpd="sng" w="28575">
            <a:solidFill>
              <a:srgbClr val="3F3F3F"/>
            </a:solidFill>
            <a:prstDash val="solid"/>
            <a:round/>
            <a:headEnd len="sm" w="sm" type="none"/>
            <a:tailEnd len="med" w="med" type="stealth"/>
          </a:ln>
        </p:spPr>
      </p:cxnSp>
      <p:cxnSp>
        <p:nvCxnSpPr>
          <p:cNvPr id="1105" name="Google Shape;1105;p118"/>
          <p:cNvCxnSpPr/>
          <p:nvPr/>
        </p:nvCxnSpPr>
        <p:spPr>
          <a:xfrm>
            <a:off x="2244436" y="2750757"/>
            <a:ext cx="1662900" cy="12300"/>
          </a:xfrm>
          <a:prstGeom prst="straightConnector1">
            <a:avLst/>
          </a:prstGeom>
          <a:noFill/>
          <a:ln cap="flat" cmpd="sng" w="28575">
            <a:solidFill>
              <a:srgbClr val="3F3F3F"/>
            </a:solidFill>
            <a:prstDash val="solid"/>
            <a:round/>
            <a:headEnd len="sm" w="sm" type="none"/>
            <a:tailEnd len="med" w="med" type="stealth"/>
          </a:ln>
        </p:spPr>
      </p:cxnSp>
      <p:cxnSp>
        <p:nvCxnSpPr>
          <p:cNvPr id="1106" name="Google Shape;1106;p118"/>
          <p:cNvCxnSpPr/>
          <p:nvPr/>
        </p:nvCxnSpPr>
        <p:spPr>
          <a:xfrm>
            <a:off x="5214347" y="2758314"/>
            <a:ext cx="1651800" cy="7800"/>
          </a:xfrm>
          <a:prstGeom prst="straightConnector1">
            <a:avLst/>
          </a:prstGeom>
          <a:noFill/>
          <a:ln cap="flat" cmpd="sng" w="28575">
            <a:solidFill>
              <a:srgbClr val="3F3F3F"/>
            </a:solidFill>
            <a:prstDash val="solid"/>
            <a:round/>
            <a:headEnd len="sm" w="sm" type="none"/>
            <a:tailEnd len="med" w="med" type="stealth"/>
          </a:ln>
        </p:spPr>
      </p:cxnSp>
      <p:grpSp>
        <p:nvGrpSpPr>
          <p:cNvPr id="1107" name="Google Shape;1107;p118"/>
          <p:cNvGrpSpPr/>
          <p:nvPr/>
        </p:nvGrpSpPr>
        <p:grpSpPr>
          <a:xfrm>
            <a:off x="888075" y="2433308"/>
            <a:ext cx="1218005" cy="583343"/>
            <a:chOff x="1145787" y="1679949"/>
            <a:chExt cx="1207500" cy="741600"/>
          </a:xfrm>
        </p:grpSpPr>
        <p:sp>
          <p:nvSpPr>
            <p:cNvPr id="1108" name="Google Shape;1108;p118"/>
            <p:cNvSpPr/>
            <p:nvPr/>
          </p:nvSpPr>
          <p:spPr>
            <a:xfrm>
              <a:off x="1145787" y="1679949"/>
              <a:ext cx="1207500" cy="741600"/>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t" bIns="36500" lIns="73025" spcFirstLastPara="1" rIns="73025" wrap="square" tIns="36500">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Warehouse</a:t>
              </a:r>
              <a:endParaRPr b="0" i="0" sz="3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
                <a:buFont typeface="Arial"/>
                <a:buNone/>
              </a:pPr>
              <a:r>
                <a:t/>
              </a:r>
              <a:endParaRPr b="0" i="0" sz="600" u="none" cap="none" strike="noStrike">
                <a:solidFill>
                  <a:srgbClr val="000000"/>
                </a:solidFill>
                <a:latin typeface="Arial"/>
                <a:ea typeface="Arial"/>
                <a:cs typeface="Arial"/>
                <a:sym typeface="Arial"/>
              </a:endParaRPr>
            </a:p>
          </p:txBody>
        </p:sp>
        <p:pic>
          <p:nvPicPr>
            <p:cNvPr id="1109" name="Google Shape;1109;p118"/>
            <p:cNvPicPr preferRelativeResize="0"/>
            <p:nvPr/>
          </p:nvPicPr>
          <p:blipFill rotWithShape="1">
            <a:blip r:embed="rId4">
              <a:alphaModFix/>
            </a:blip>
            <a:srcRect b="0" l="0" r="0" t="0"/>
            <a:stretch/>
          </p:blipFill>
          <p:spPr>
            <a:xfrm>
              <a:off x="1232878" y="2037097"/>
              <a:ext cx="1026635" cy="345891"/>
            </a:xfrm>
            <a:prstGeom prst="rect">
              <a:avLst/>
            </a:prstGeom>
            <a:noFill/>
            <a:ln>
              <a:noFill/>
            </a:ln>
          </p:spPr>
        </p:pic>
      </p:grpSp>
      <p:sp>
        <p:nvSpPr>
          <p:cNvPr id="1110" name="Google Shape;1110;p118"/>
          <p:cNvSpPr txBox="1"/>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chemeClr val="lt1"/>
                </a:solidFill>
                <a:latin typeface="Century Gothic"/>
                <a:ea typeface="Century Gothic"/>
                <a:cs typeface="Century Gothic"/>
                <a:sym typeface="Century Gothic"/>
              </a:rPr>
              <a:t>‹#›</a:t>
            </a:fld>
            <a:endParaRPr b="0" i="0" sz="1400" u="none" cap="none" strike="noStrike">
              <a:solidFill>
                <a:schemeClr val="lt1"/>
              </a:solidFill>
              <a:latin typeface="Century Gothic"/>
              <a:ea typeface="Century Gothic"/>
              <a:cs typeface="Century Gothic"/>
              <a:sym typeface="Century Gothic"/>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4" name="Shape 1114"/>
        <p:cNvGrpSpPr/>
        <p:nvPr/>
      </p:nvGrpSpPr>
      <p:grpSpPr>
        <a:xfrm>
          <a:off x="0" y="0"/>
          <a:ext cx="0" cy="0"/>
          <a:chOff x="0" y="0"/>
          <a:chExt cx="0" cy="0"/>
        </a:xfrm>
      </p:grpSpPr>
      <p:sp>
        <p:nvSpPr>
          <p:cNvPr id="1115" name="Google Shape;1115;p119"/>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Material Orders</a:t>
            </a:r>
            <a:endParaRPr/>
          </a:p>
        </p:txBody>
      </p:sp>
      <p:sp>
        <p:nvSpPr>
          <p:cNvPr id="1116" name="Google Shape;1116;p119"/>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0" name="Shape 1120"/>
        <p:cNvGrpSpPr/>
        <p:nvPr/>
      </p:nvGrpSpPr>
      <p:grpSpPr>
        <a:xfrm>
          <a:off x="0" y="0"/>
          <a:ext cx="0" cy="0"/>
          <a:chOff x="0" y="0"/>
          <a:chExt cx="0" cy="0"/>
        </a:xfrm>
      </p:grpSpPr>
      <p:sp>
        <p:nvSpPr>
          <p:cNvPr id="1121" name="Google Shape;1121;p120"/>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 material order is used to order repair parts for a specific service/depot order, or to replenish the service inventory.</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MOs are maintained in Material Orders.</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MOs can also be created on-the-fly through the parts list associated with a service/depot order.</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Three order types defined:</a:t>
            </a:r>
            <a:endParaRPr/>
          </a:p>
          <a:p>
            <a:pPr indent="-342900" lvl="1" marL="914400" rtl="0" algn="l">
              <a:lnSpc>
                <a:spcPct val="95000"/>
              </a:lnSpc>
              <a:spcBef>
                <a:spcPts val="500"/>
              </a:spcBef>
              <a:spcAft>
                <a:spcPts val="0"/>
              </a:spcAft>
              <a:buSzPts val="1800"/>
              <a:buChar char="–"/>
            </a:pPr>
            <a:r>
              <a:rPr lang="en"/>
              <a:t>Replenishment</a:t>
            </a:r>
            <a:endParaRPr/>
          </a:p>
          <a:p>
            <a:pPr indent="-342900" lvl="1" marL="914400" rtl="0" algn="l">
              <a:lnSpc>
                <a:spcPct val="95000"/>
              </a:lnSpc>
              <a:spcBef>
                <a:spcPts val="500"/>
              </a:spcBef>
              <a:spcAft>
                <a:spcPts val="0"/>
              </a:spcAft>
              <a:buSzPts val="1800"/>
              <a:buChar char="–"/>
            </a:pPr>
            <a:r>
              <a:rPr lang="en"/>
              <a:t>Service Parts</a:t>
            </a:r>
            <a:endParaRPr/>
          </a:p>
          <a:p>
            <a:pPr indent="-342900" lvl="1" marL="914400" rtl="0" algn="l">
              <a:lnSpc>
                <a:spcPct val="95000"/>
              </a:lnSpc>
              <a:spcBef>
                <a:spcPts val="500"/>
              </a:spcBef>
              <a:spcAft>
                <a:spcPts val="0"/>
              </a:spcAft>
              <a:buSzPts val="1800"/>
              <a:buChar char="–"/>
            </a:pPr>
            <a:r>
              <a:rPr lang="en"/>
              <a:t>Expensed Parts</a:t>
            </a:r>
            <a:endParaRPr/>
          </a:p>
        </p:txBody>
      </p:sp>
      <p:sp>
        <p:nvSpPr>
          <p:cNvPr id="1122" name="Google Shape;1122;p12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23" name="Google Shape;1123;p12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Orders</a:t>
            </a:r>
            <a:endParaRPr/>
          </a:p>
        </p:txBody>
      </p:sp>
      <p:sp>
        <p:nvSpPr>
          <p:cNvPr id="1124" name="Google Shape;1124;p12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8" name="Shape 1128"/>
        <p:cNvGrpSpPr/>
        <p:nvPr/>
      </p:nvGrpSpPr>
      <p:grpSpPr>
        <a:xfrm>
          <a:off x="0" y="0"/>
          <a:ext cx="0" cy="0"/>
          <a:chOff x="0" y="0"/>
          <a:chExt cx="0" cy="0"/>
        </a:xfrm>
      </p:grpSpPr>
      <p:sp>
        <p:nvSpPr>
          <p:cNvPr id="1129" name="Google Shape;1129;p12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30" name="Google Shape;1130;p12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31" name="Google Shape;1131;p12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sp>
        <p:nvSpPr>
          <p:cNvPr id="1132" name="Google Shape;1132;p12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Orders</a:t>
            </a:r>
            <a:endParaRPr/>
          </a:p>
        </p:txBody>
      </p:sp>
      <p:pic>
        <p:nvPicPr>
          <p:cNvPr id="1133" name="Google Shape;1133;p121"/>
          <p:cNvPicPr preferRelativeResize="0"/>
          <p:nvPr/>
        </p:nvPicPr>
        <p:blipFill rotWithShape="1">
          <a:blip r:embed="rId3">
            <a:alphaModFix/>
          </a:blip>
          <a:srcRect b="0" l="0" r="0" t="0"/>
          <a:stretch/>
        </p:blipFill>
        <p:spPr>
          <a:xfrm>
            <a:off x="317395" y="1170709"/>
            <a:ext cx="8456310" cy="3195258"/>
          </a:xfrm>
          <a:prstGeom prst="rect">
            <a:avLst/>
          </a:prstGeom>
          <a:noFill/>
          <a:ln cap="flat" cmpd="sng" w="9525">
            <a:solidFill>
              <a:schemeClr val="accent1"/>
            </a:solidFill>
            <a:prstDash val="solid"/>
            <a:miter lim="800000"/>
            <a:headEnd len="sm" w="sm" type="none"/>
            <a:tailEnd len="sm" w="sm" type="none"/>
          </a:ln>
        </p:spPr>
      </p:pic>
      <p:sp>
        <p:nvSpPr>
          <p:cNvPr id="1134" name="Google Shape;1134;p121"/>
          <p:cNvSpPr/>
          <p:nvPr/>
        </p:nvSpPr>
        <p:spPr>
          <a:xfrm>
            <a:off x="5856894" y="1712468"/>
            <a:ext cx="1107300" cy="204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135" name="Google Shape;1135;p121"/>
          <p:cNvPicPr preferRelativeResize="0"/>
          <p:nvPr/>
        </p:nvPicPr>
        <p:blipFill rotWithShape="1">
          <a:blip r:embed="rId4">
            <a:alphaModFix/>
          </a:blip>
          <a:srcRect b="0" l="0" r="0" t="0"/>
          <a:stretch/>
        </p:blipFill>
        <p:spPr>
          <a:xfrm>
            <a:off x="317395" y="1165819"/>
            <a:ext cx="8516767" cy="368579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5"/>
                                        </p:tgtEl>
                                        <p:attrNameLst>
                                          <p:attrName>style.visibility</p:attrName>
                                        </p:attrNameLst>
                                      </p:cBhvr>
                                      <p:to>
                                        <p:strVal val="visible"/>
                                      </p:to>
                                    </p:set>
                                    <p:animEffect filter="fade" transition="in">
                                      <p:cBhvr>
                                        <p:cTn dur="2000"/>
                                        <p:tgtEl>
                                          <p:spTgt spid="11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9" name="Shape 1139"/>
        <p:cNvGrpSpPr/>
        <p:nvPr/>
      </p:nvGrpSpPr>
      <p:grpSpPr>
        <a:xfrm>
          <a:off x="0" y="0"/>
          <a:ext cx="0" cy="0"/>
          <a:chOff x="0" y="0"/>
          <a:chExt cx="0" cy="0"/>
        </a:xfrm>
      </p:grpSpPr>
      <p:sp>
        <p:nvSpPr>
          <p:cNvPr id="1140" name="Google Shape;1140;p12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41" name="Google Shape;1141;p12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42" name="Google Shape;1142;p12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Service Parts</a:t>
            </a:r>
            <a:endParaRPr/>
          </a:p>
        </p:txBody>
      </p:sp>
      <p:sp>
        <p:nvSpPr>
          <p:cNvPr id="1143" name="Google Shape;1143;p12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144" name="Google Shape;1144;p122"/>
          <p:cNvPicPr preferRelativeResize="0"/>
          <p:nvPr/>
        </p:nvPicPr>
        <p:blipFill rotWithShape="1">
          <a:blip r:embed="rId3">
            <a:alphaModFix/>
          </a:blip>
          <a:srcRect b="0" l="0" r="0" t="0"/>
          <a:stretch/>
        </p:blipFill>
        <p:spPr>
          <a:xfrm>
            <a:off x="317396" y="1163782"/>
            <a:ext cx="8516764" cy="3680271"/>
          </a:xfrm>
          <a:prstGeom prst="rect">
            <a:avLst/>
          </a:prstGeom>
          <a:noFill/>
          <a:ln cap="flat" cmpd="sng" w="9525">
            <a:solidFill>
              <a:schemeClr val="accent1"/>
            </a:solidFill>
            <a:prstDash val="solid"/>
            <a:miter lim="800000"/>
            <a:headEnd len="sm" w="sm" type="none"/>
            <a:tailEnd len="sm" w="sm" type="none"/>
          </a:ln>
        </p:spPr>
      </p:pic>
      <p:sp>
        <p:nvSpPr>
          <p:cNvPr id="1145" name="Google Shape;1145;p122"/>
          <p:cNvSpPr/>
          <p:nvPr/>
        </p:nvSpPr>
        <p:spPr>
          <a:xfrm>
            <a:off x="1987970" y="1171955"/>
            <a:ext cx="422700" cy="189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46" name="Google Shape;1146;p122"/>
          <p:cNvSpPr txBox="1"/>
          <p:nvPr/>
        </p:nvSpPr>
        <p:spPr>
          <a:xfrm>
            <a:off x="1908424" y="2002243"/>
            <a:ext cx="29658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Enter the service/depot order number to be associated with this material order</a:t>
            </a:r>
            <a:endParaRPr/>
          </a:p>
        </p:txBody>
      </p:sp>
      <p:sp>
        <p:nvSpPr>
          <p:cNvPr id="1147" name="Google Shape;1147;p122"/>
          <p:cNvSpPr/>
          <p:nvPr/>
        </p:nvSpPr>
        <p:spPr>
          <a:xfrm>
            <a:off x="875828" y="2206651"/>
            <a:ext cx="1058700" cy="158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48" name="Google Shape;1148;p122"/>
          <p:cNvSpPr/>
          <p:nvPr/>
        </p:nvSpPr>
        <p:spPr>
          <a:xfrm>
            <a:off x="877087" y="2401075"/>
            <a:ext cx="1058700" cy="152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49" name="Google Shape;1149;p122"/>
          <p:cNvSpPr txBox="1"/>
          <p:nvPr/>
        </p:nvSpPr>
        <p:spPr>
          <a:xfrm>
            <a:off x="1900868" y="2531234"/>
            <a:ext cx="30489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Engineer defaults to the engineer assigned to the service/depot order</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3" name="Shape 1153"/>
        <p:cNvGrpSpPr/>
        <p:nvPr/>
      </p:nvGrpSpPr>
      <p:grpSpPr>
        <a:xfrm>
          <a:off x="0" y="0"/>
          <a:ext cx="0" cy="0"/>
          <a:chOff x="0" y="0"/>
          <a:chExt cx="0" cy="0"/>
        </a:xfrm>
      </p:grpSpPr>
      <p:sp>
        <p:nvSpPr>
          <p:cNvPr id="1154" name="Google Shape;1154;p12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55" name="Google Shape;1155;p12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56" name="Google Shape;1156;p12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Service Parts</a:t>
            </a:r>
            <a:endParaRPr/>
          </a:p>
        </p:txBody>
      </p:sp>
      <p:sp>
        <p:nvSpPr>
          <p:cNvPr id="1157" name="Google Shape;1157;p12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158" name="Google Shape;1158;p123"/>
          <p:cNvPicPr preferRelativeResize="0"/>
          <p:nvPr/>
        </p:nvPicPr>
        <p:blipFill rotWithShape="1">
          <a:blip r:embed="rId3">
            <a:alphaModFix/>
          </a:blip>
          <a:srcRect b="0" l="0" r="0" t="0"/>
          <a:stretch/>
        </p:blipFill>
        <p:spPr>
          <a:xfrm>
            <a:off x="317394" y="1171340"/>
            <a:ext cx="8531881" cy="3680270"/>
          </a:xfrm>
          <a:prstGeom prst="rect">
            <a:avLst/>
          </a:prstGeom>
          <a:noFill/>
          <a:ln cap="flat" cmpd="sng" w="9525">
            <a:solidFill>
              <a:schemeClr val="accent1"/>
            </a:solidFill>
            <a:prstDash val="solid"/>
            <a:miter lim="800000"/>
            <a:headEnd len="sm" w="sm" type="none"/>
            <a:tailEnd len="sm" w="sm" type="none"/>
          </a:ln>
        </p:spPr>
      </p:pic>
      <p:sp>
        <p:nvSpPr>
          <p:cNvPr id="1159" name="Google Shape;1159;p123"/>
          <p:cNvSpPr/>
          <p:nvPr/>
        </p:nvSpPr>
        <p:spPr>
          <a:xfrm>
            <a:off x="4926393" y="2203746"/>
            <a:ext cx="13611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60" name="Google Shape;1160;p123"/>
          <p:cNvSpPr/>
          <p:nvPr/>
        </p:nvSpPr>
        <p:spPr>
          <a:xfrm>
            <a:off x="877087" y="3603055"/>
            <a:ext cx="9594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61" name="Google Shape;1161;p123"/>
          <p:cNvSpPr txBox="1"/>
          <p:nvPr/>
        </p:nvSpPr>
        <p:spPr>
          <a:xfrm>
            <a:off x="1855526" y="3574104"/>
            <a:ext cx="33066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Charge Code cannot be entered</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5" name="Shape 1165"/>
        <p:cNvGrpSpPr/>
        <p:nvPr/>
      </p:nvGrpSpPr>
      <p:grpSpPr>
        <a:xfrm>
          <a:off x="0" y="0"/>
          <a:ext cx="0" cy="0"/>
          <a:chOff x="0" y="0"/>
          <a:chExt cx="0" cy="0"/>
        </a:xfrm>
      </p:grpSpPr>
      <p:sp>
        <p:nvSpPr>
          <p:cNvPr id="1166" name="Google Shape;1166;p124"/>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67" name="Google Shape;1167;p12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68" name="Google Shape;1168;p12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Replenishment</a:t>
            </a:r>
            <a:endParaRPr/>
          </a:p>
        </p:txBody>
      </p:sp>
      <p:sp>
        <p:nvSpPr>
          <p:cNvPr id="1169" name="Google Shape;1169;p12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170" name="Google Shape;1170;p124"/>
          <p:cNvPicPr preferRelativeResize="0"/>
          <p:nvPr/>
        </p:nvPicPr>
        <p:blipFill rotWithShape="1">
          <a:blip r:embed="rId3">
            <a:alphaModFix/>
          </a:blip>
          <a:srcRect b="0" l="0" r="0" t="0"/>
          <a:stretch/>
        </p:blipFill>
        <p:spPr>
          <a:xfrm>
            <a:off x="317396" y="1175298"/>
            <a:ext cx="8531878" cy="3661197"/>
          </a:xfrm>
          <a:prstGeom prst="rect">
            <a:avLst/>
          </a:prstGeom>
          <a:noFill/>
          <a:ln cap="flat" cmpd="sng" w="9525">
            <a:solidFill>
              <a:schemeClr val="accent1"/>
            </a:solidFill>
            <a:prstDash val="solid"/>
            <a:miter lim="800000"/>
            <a:headEnd len="sm" w="sm" type="none"/>
            <a:tailEnd len="sm" w="sm" type="none"/>
          </a:ln>
        </p:spPr>
      </p:pic>
      <p:sp>
        <p:nvSpPr>
          <p:cNvPr id="1171" name="Google Shape;1171;p124"/>
          <p:cNvSpPr txBox="1"/>
          <p:nvPr/>
        </p:nvSpPr>
        <p:spPr>
          <a:xfrm>
            <a:off x="1938652" y="2160939"/>
            <a:ext cx="4280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Leave the order number as blank</a:t>
            </a:r>
            <a:endParaRPr/>
          </a:p>
        </p:txBody>
      </p:sp>
      <p:sp>
        <p:nvSpPr>
          <p:cNvPr id="1172" name="Google Shape;1172;p124"/>
          <p:cNvSpPr/>
          <p:nvPr/>
        </p:nvSpPr>
        <p:spPr>
          <a:xfrm>
            <a:off x="875828" y="2206651"/>
            <a:ext cx="1058700" cy="158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73" name="Google Shape;1173;p124"/>
          <p:cNvSpPr/>
          <p:nvPr/>
        </p:nvSpPr>
        <p:spPr>
          <a:xfrm>
            <a:off x="877087" y="2393931"/>
            <a:ext cx="1058700" cy="152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74" name="Google Shape;1174;p124"/>
          <p:cNvSpPr txBox="1"/>
          <p:nvPr/>
        </p:nvSpPr>
        <p:spPr>
          <a:xfrm>
            <a:off x="1938653" y="2531234"/>
            <a:ext cx="30489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An engineer must be entered</a:t>
            </a:r>
            <a:endParaRPr b="1" i="0" sz="1000" u="none" cap="none" strike="noStrike">
              <a:solidFill>
                <a:schemeClr val="accent2"/>
              </a:solidFill>
              <a:latin typeface="Arial"/>
              <a:ea typeface="Arial"/>
              <a:cs typeface="Arial"/>
              <a:sym typeface="Arial"/>
            </a:endParaRPr>
          </a:p>
        </p:txBody>
      </p:sp>
      <p:sp>
        <p:nvSpPr>
          <p:cNvPr id="1175" name="Google Shape;1175;p124"/>
          <p:cNvSpPr/>
          <p:nvPr/>
        </p:nvSpPr>
        <p:spPr>
          <a:xfrm>
            <a:off x="1987970" y="1171955"/>
            <a:ext cx="422700" cy="189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76" name="Google Shape;1176;p124"/>
          <p:cNvSpPr txBox="1"/>
          <p:nvPr/>
        </p:nvSpPr>
        <p:spPr>
          <a:xfrm>
            <a:off x="1947468" y="3560245"/>
            <a:ext cx="21861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Leave the charge code as blank</a:t>
            </a:r>
            <a:endParaRPr/>
          </a:p>
        </p:txBody>
      </p:sp>
      <p:sp>
        <p:nvSpPr>
          <p:cNvPr id="1177" name="Google Shape;1177;p124"/>
          <p:cNvSpPr/>
          <p:nvPr/>
        </p:nvSpPr>
        <p:spPr>
          <a:xfrm>
            <a:off x="877088" y="3605956"/>
            <a:ext cx="1058700" cy="158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1" name="Shape 1181"/>
        <p:cNvGrpSpPr/>
        <p:nvPr/>
      </p:nvGrpSpPr>
      <p:grpSpPr>
        <a:xfrm>
          <a:off x="0" y="0"/>
          <a:ext cx="0" cy="0"/>
          <a:chOff x="0" y="0"/>
          <a:chExt cx="0" cy="0"/>
        </a:xfrm>
      </p:grpSpPr>
      <p:sp>
        <p:nvSpPr>
          <p:cNvPr id="1182" name="Google Shape;1182;p12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83" name="Google Shape;1183;p12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84" name="Google Shape;1184;p12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Replenishment</a:t>
            </a:r>
            <a:endParaRPr/>
          </a:p>
        </p:txBody>
      </p:sp>
      <p:sp>
        <p:nvSpPr>
          <p:cNvPr id="1185" name="Google Shape;1185;p12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186" name="Google Shape;1186;p125"/>
          <p:cNvPicPr preferRelativeResize="0"/>
          <p:nvPr/>
        </p:nvPicPr>
        <p:blipFill rotWithShape="1">
          <a:blip r:embed="rId3">
            <a:alphaModFix/>
          </a:blip>
          <a:srcRect b="0" l="0" r="0" t="0"/>
          <a:stretch/>
        </p:blipFill>
        <p:spPr>
          <a:xfrm>
            <a:off x="317394" y="1171049"/>
            <a:ext cx="8531879" cy="3657891"/>
          </a:xfrm>
          <a:prstGeom prst="rect">
            <a:avLst/>
          </a:prstGeom>
          <a:noFill/>
          <a:ln cap="flat" cmpd="sng" w="9525">
            <a:solidFill>
              <a:schemeClr val="accent1"/>
            </a:solidFill>
            <a:prstDash val="solid"/>
            <a:miter lim="800000"/>
            <a:headEnd len="sm" w="sm" type="none"/>
            <a:tailEnd len="sm" w="sm" type="none"/>
          </a:ln>
        </p:spPr>
      </p:pic>
      <p:sp>
        <p:nvSpPr>
          <p:cNvPr id="1187" name="Google Shape;1187;p125"/>
          <p:cNvSpPr/>
          <p:nvPr/>
        </p:nvSpPr>
        <p:spPr>
          <a:xfrm>
            <a:off x="4926393" y="2203746"/>
            <a:ext cx="13611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5" name="Shape 395"/>
        <p:cNvGrpSpPr/>
        <p:nvPr/>
      </p:nvGrpSpPr>
      <p:grpSpPr>
        <a:xfrm>
          <a:off x="0" y="0"/>
          <a:ext cx="0" cy="0"/>
          <a:chOff x="0" y="0"/>
          <a:chExt cx="0" cy="0"/>
        </a:xfrm>
      </p:grpSpPr>
      <p:sp>
        <p:nvSpPr>
          <p:cNvPr id="396" name="Google Shape;396;p63"/>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Installed Base</a:t>
            </a:r>
            <a:endParaRPr/>
          </a:p>
        </p:txBody>
      </p:sp>
      <p:sp>
        <p:nvSpPr>
          <p:cNvPr id="397" name="Google Shape;397;p63"/>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17500" lvl="0" marL="457200" rtl="0" algn="l">
              <a:spcBef>
                <a:spcPts val="0"/>
              </a:spcBef>
              <a:spcAft>
                <a:spcPts val="0"/>
              </a:spcAft>
              <a:buSzPts val="1400"/>
              <a:buChar char="•"/>
            </a:pPr>
            <a:r>
              <a:rPr lang="en"/>
              <a:t>Business Considerations</a:t>
            </a:r>
            <a:endParaRPr/>
          </a:p>
          <a:p>
            <a:pPr indent="-317500" lvl="0" marL="457200" rtl="0" algn="l">
              <a:spcBef>
                <a:spcPts val="0"/>
              </a:spcBef>
              <a:spcAft>
                <a:spcPts val="0"/>
              </a:spcAft>
              <a:buSzPts val="1400"/>
              <a:buChar char="•"/>
            </a:pPr>
            <a:r>
              <a:rPr lang="en"/>
              <a:t>End Users</a:t>
            </a:r>
            <a:endParaRPr/>
          </a:p>
          <a:p>
            <a:pPr indent="-317500" lvl="0" marL="457200" rtl="0" algn="l">
              <a:spcBef>
                <a:spcPts val="0"/>
              </a:spcBef>
              <a:spcAft>
                <a:spcPts val="0"/>
              </a:spcAft>
              <a:buSzPts val="1400"/>
              <a:buChar char="•"/>
            </a:pPr>
            <a:r>
              <a:rPr lang="en"/>
              <a:t>Item Service Data</a:t>
            </a:r>
            <a:endParaRPr/>
          </a:p>
          <a:p>
            <a:pPr indent="-317500" lvl="0" marL="457200" rtl="0" algn="l">
              <a:spcBef>
                <a:spcPts val="0"/>
              </a:spcBef>
              <a:spcAft>
                <a:spcPts val="0"/>
              </a:spcAft>
              <a:buSzPts val="1400"/>
              <a:buChar char="•"/>
            </a:pPr>
            <a:r>
              <a:rPr lang="en"/>
              <a:t>Installed Base</a:t>
            </a:r>
            <a:endParaRPr/>
          </a:p>
          <a:p>
            <a:pPr indent="-317500" lvl="0" marL="457200" rtl="0" algn="l">
              <a:spcBef>
                <a:spcPts val="0"/>
              </a:spcBef>
              <a:spcAft>
                <a:spcPts val="0"/>
              </a:spcAft>
              <a:buSzPts val="1400"/>
              <a:buChar char="•"/>
            </a:pPr>
            <a:r>
              <a:rPr lang="en"/>
              <a:t>Installed Base History Tracking</a:t>
            </a:r>
            <a:endParaRPr/>
          </a:p>
          <a:p>
            <a:pPr indent="-317500" lvl="0" marL="457200" rtl="0" algn="l">
              <a:spcBef>
                <a:spcPts val="0"/>
              </a:spcBef>
              <a:spcAft>
                <a:spcPts val="0"/>
              </a:spcAft>
              <a:buSzPts val="1400"/>
              <a:buChar char="•"/>
            </a:pPr>
            <a:r>
              <a:rPr lang="en"/>
              <a:t>Hands-On Exercise</a:t>
            </a:r>
            <a:endParaRPr/>
          </a:p>
          <a:p>
            <a:pPr indent="0" lvl="0" marL="0" rtl="0" algn="l">
              <a:lnSpc>
                <a:spcPct val="95000"/>
              </a:lnSpc>
              <a:spcBef>
                <a:spcPts val="0"/>
              </a:spcBef>
              <a:spcAft>
                <a:spcPts val="0"/>
              </a:spcAft>
              <a:buSzPts val="2100"/>
              <a:buNone/>
            </a:pPr>
            <a:r>
              <a:t/>
            </a:r>
            <a:endParaRPr/>
          </a:p>
        </p:txBody>
      </p:sp>
      <p:sp>
        <p:nvSpPr>
          <p:cNvPr id="398" name="Google Shape;398;p63"/>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Overview</a:t>
            </a:r>
            <a:endParaRPr/>
          </a:p>
        </p:txBody>
      </p:sp>
      <p:sp>
        <p:nvSpPr>
          <p:cNvPr id="399" name="Google Shape;399;p6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1" name="Shape 1191"/>
        <p:cNvGrpSpPr/>
        <p:nvPr/>
      </p:nvGrpSpPr>
      <p:grpSpPr>
        <a:xfrm>
          <a:off x="0" y="0"/>
          <a:ext cx="0" cy="0"/>
          <a:chOff x="0" y="0"/>
          <a:chExt cx="0" cy="0"/>
        </a:xfrm>
      </p:grpSpPr>
      <p:sp>
        <p:nvSpPr>
          <p:cNvPr id="1192" name="Google Shape;1192;p12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193" name="Google Shape;1193;p12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194" name="Google Shape;1194;p12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Expensed Parts</a:t>
            </a:r>
            <a:endParaRPr/>
          </a:p>
        </p:txBody>
      </p:sp>
      <p:sp>
        <p:nvSpPr>
          <p:cNvPr id="1195" name="Google Shape;1195;p12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196" name="Google Shape;1196;p126"/>
          <p:cNvPicPr preferRelativeResize="0"/>
          <p:nvPr/>
        </p:nvPicPr>
        <p:blipFill rotWithShape="1">
          <a:blip r:embed="rId3">
            <a:alphaModFix/>
          </a:blip>
          <a:srcRect b="0" l="0" r="0" t="0"/>
          <a:stretch/>
        </p:blipFill>
        <p:spPr>
          <a:xfrm>
            <a:off x="317396" y="1171094"/>
            <a:ext cx="8546992" cy="3657845"/>
          </a:xfrm>
          <a:prstGeom prst="rect">
            <a:avLst/>
          </a:prstGeom>
          <a:noFill/>
          <a:ln cap="flat" cmpd="sng" w="9525">
            <a:solidFill>
              <a:schemeClr val="accent1"/>
            </a:solidFill>
            <a:prstDash val="solid"/>
            <a:miter lim="800000"/>
            <a:headEnd len="sm" w="sm" type="none"/>
            <a:tailEnd len="sm" w="sm" type="none"/>
          </a:ln>
        </p:spPr>
      </p:pic>
      <p:sp>
        <p:nvSpPr>
          <p:cNvPr id="1197" name="Google Shape;1197;p126"/>
          <p:cNvSpPr txBox="1"/>
          <p:nvPr/>
        </p:nvSpPr>
        <p:spPr>
          <a:xfrm>
            <a:off x="1938652" y="2160939"/>
            <a:ext cx="42807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Leave the order number as blank</a:t>
            </a:r>
            <a:endParaRPr/>
          </a:p>
        </p:txBody>
      </p:sp>
      <p:sp>
        <p:nvSpPr>
          <p:cNvPr id="1198" name="Google Shape;1198;p126"/>
          <p:cNvSpPr/>
          <p:nvPr/>
        </p:nvSpPr>
        <p:spPr>
          <a:xfrm>
            <a:off x="875828" y="2206651"/>
            <a:ext cx="1058700" cy="158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199" name="Google Shape;1199;p126"/>
          <p:cNvSpPr txBox="1"/>
          <p:nvPr/>
        </p:nvSpPr>
        <p:spPr>
          <a:xfrm>
            <a:off x="1962582" y="3734056"/>
            <a:ext cx="21861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Enter a charge code. It can only be changed on a new MO.</a:t>
            </a:r>
            <a:endParaRPr/>
          </a:p>
        </p:txBody>
      </p:sp>
      <p:sp>
        <p:nvSpPr>
          <p:cNvPr id="1200" name="Google Shape;1200;p126"/>
          <p:cNvSpPr/>
          <p:nvPr/>
        </p:nvSpPr>
        <p:spPr>
          <a:xfrm>
            <a:off x="877088" y="3605956"/>
            <a:ext cx="1058700" cy="158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201" name="Google Shape;1201;p126"/>
          <p:cNvSpPr/>
          <p:nvPr/>
        </p:nvSpPr>
        <p:spPr>
          <a:xfrm>
            <a:off x="1987970" y="1171955"/>
            <a:ext cx="422700" cy="189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5" name="Shape 1205"/>
        <p:cNvGrpSpPr/>
        <p:nvPr/>
      </p:nvGrpSpPr>
      <p:grpSpPr>
        <a:xfrm>
          <a:off x="0" y="0"/>
          <a:ext cx="0" cy="0"/>
          <a:chOff x="0" y="0"/>
          <a:chExt cx="0" cy="0"/>
        </a:xfrm>
      </p:grpSpPr>
      <p:sp>
        <p:nvSpPr>
          <p:cNvPr id="1206" name="Google Shape;1206;p12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07" name="Google Shape;1207;p12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08" name="Google Shape;1208;p12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Expensed Parts</a:t>
            </a:r>
            <a:endParaRPr/>
          </a:p>
        </p:txBody>
      </p:sp>
      <p:sp>
        <p:nvSpPr>
          <p:cNvPr id="1209" name="Google Shape;1209;p12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10" name="Google Shape;1210;p127"/>
          <p:cNvPicPr preferRelativeResize="0"/>
          <p:nvPr/>
        </p:nvPicPr>
        <p:blipFill rotWithShape="1">
          <a:blip r:embed="rId3">
            <a:alphaModFix/>
          </a:blip>
          <a:srcRect b="0" l="0" r="0" t="0"/>
          <a:stretch/>
        </p:blipFill>
        <p:spPr>
          <a:xfrm>
            <a:off x="317395" y="1170483"/>
            <a:ext cx="8524324" cy="3658456"/>
          </a:xfrm>
          <a:prstGeom prst="rect">
            <a:avLst/>
          </a:prstGeom>
          <a:noFill/>
          <a:ln cap="flat" cmpd="sng" w="9525">
            <a:solidFill>
              <a:schemeClr val="accent1"/>
            </a:solidFill>
            <a:prstDash val="solid"/>
            <a:miter lim="800000"/>
            <a:headEnd len="sm" w="sm" type="none"/>
            <a:tailEnd len="sm" w="sm" type="none"/>
          </a:ln>
        </p:spPr>
      </p:pic>
      <p:sp>
        <p:nvSpPr>
          <p:cNvPr id="1211" name="Google Shape;1211;p127"/>
          <p:cNvSpPr/>
          <p:nvPr/>
        </p:nvSpPr>
        <p:spPr>
          <a:xfrm>
            <a:off x="4926393" y="2203746"/>
            <a:ext cx="1361100" cy="199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5" name="Shape 1215"/>
        <p:cNvGrpSpPr/>
        <p:nvPr/>
      </p:nvGrpSpPr>
      <p:grpSpPr>
        <a:xfrm>
          <a:off x="0" y="0"/>
          <a:ext cx="0" cy="0"/>
          <a:chOff x="0" y="0"/>
          <a:chExt cx="0" cy="0"/>
        </a:xfrm>
      </p:grpSpPr>
      <p:sp>
        <p:nvSpPr>
          <p:cNvPr id="1216" name="Google Shape;1216;p12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17" name="Google Shape;1217;p12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18" name="Google Shape;1218;p12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a Material Order - Shipping panel</a:t>
            </a:r>
            <a:endParaRPr/>
          </a:p>
        </p:txBody>
      </p:sp>
      <p:sp>
        <p:nvSpPr>
          <p:cNvPr id="1219" name="Google Shape;1219;p12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20" name="Google Shape;1220;p128"/>
          <p:cNvPicPr preferRelativeResize="0"/>
          <p:nvPr/>
        </p:nvPicPr>
        <p:blipFill rotWithShape="1">
          <a:blip r:embed="rId3">
            <a:alphaModFix/>
          </a:blip>
          <a:srcRect b="0" l="0" r="0" t="0"/>
          <a:stretch/>
        </p:blipFill>
        <p:spPr>
          <a:xfrm>
            <a:off x="299676" y="1171313"/>
            <a:ext cx="8552331" cy="3677313"/>
          </a:xfrm>
          <a:prstGeom prst="rect">
            <a:avLst/>
          </a:prstGeom>
          <a:noFill/>
          <a:ln cap="flat" cmpd="sng" w="9525">
            <a:solidFill>
              <a:schemeClr val="accent1"/>
            </a:solidFill>
            <a:prstDash val="solid"/>
            <a:miter lim="800000"/>
            <a:headEnd len="sm" w="sm" type="none"/>
            <a:tailEnd len="sm" w="sm" type="none"/>
          </a:ln>
        </p:spPr>
      </p:pic>
      <p:sp>
        <p:nvSpPr>
          <p:cNvPr id="1221" name="Google Shape;1221;p128"/>
          <p:cNvSpPr txBox="1"/>
          <p:nvPr/>
        </p:nvSpPr>
        <p:spPr>
          <a:xfrm>
            <a:off x="1900231" y="2037994"/>
            <a:ext cx="33480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Ship-To can be changed only for Service Parts type</a:t>
            </a:r>
            <a:endParaRPr b="1" i="0" sz="1000" u="none" cap="none" strike="noStrike">
              <a:solidFill>
                <a:schemeClr val="accent2"/>
              </a:solidFill>
              <a:latin typeface="Arial"/>
              <a:ea typeface="Arial"/>
              <a:cs typeface="Arial"/>
              <a:sym typeface="Arial"/>
            </a:endParaRPr>
          </a:p>
        </p:txBody>
      </p:sp>
      <p:sp>
        <p:nvSpPr>
          <p:cNvPr id="1222" name="Google Shape;1222;p128"/>
          <p:cNvSpPr/>
          <p:nvPr/>
        </p:nvSpPr>
        <p:spPr>
          <a:xfrm>
            <a:off x="952821" y="2214335"/>
            <a:ext cx="983700" cy="1908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6" name="Shape 1226"/>
        <p:cNvGrpSpPr/>
        <p:nvPr/>
      </p:nvGrpSpPr>
      <p:grpSpPr>
        <a:xfrm>
          <a:off x="0" y="0"/>
          <a:ext cx="0" cy="0"/>
          <a:chOff x="0" y="0"/>
          <a:chExt cx="0" cy="0"/>
        </a:xfrm>
      </p:grpSpPr>
      <p:sp>
        <p:nvSpPr>
          <p:cNvPr id="1227" name="Google Shape;1227;p129"/>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28" name="Google Shape;1228;p12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29" name="Google Shape;1229;p12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Lines - Detail View</a:t>
            </a:r>
            <a:endParaRPr/>
          </a:p>
        </p:txBody>
      </p:sp>
      <p:sp>
        <p:nvSpPr>
          <p:cNvPr id="1230" name="Google Shape;1230;p12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31" name="Google Shape;1231;p129"/>
          <p:cNvPicPr preferRelativeResize="0"/>
          <p:nvPr/>
        </p:nvPicPr>
        <p:blipFill rotWithShape="1">
          <a:blip r:embed="rId3">
            <a:alphaModFix/>
          </a:blip>
          <a:srcRect b="0" l="0" r="0" t="0"/>
          <a:stretch/>
        </p:blipFill>
        <p:spPr>
          <a:xfrm>
            <a:off x="247973" y="1152149"/>
            <a:ext cx="8593808" cy="3691071"/>
          </a:xfrm>
          <a:prstGeom prst="rect">
            <a:avLst/>
          </a:prstGeom>
          <a:noFill/>
          <a:ln cap="flat" cmpd="sng" w="9525">
            <a:solidFill>
              <a:schemeClr val="accent1"/>
            </a:solidFill>
            <a:prstDash val="solid"/>
            <a:miter lim="800000"/>
            <a:headEnd len="sm" w="sm" type="none"/>
            <a:tailEnd len="sm" w="sm" type="none"/>
          </a:ln>
        </p:spPr>
      </p:pic>
      <p:sp>
        <p:nvSpPr>
          <p:cNvPr id="1232" name="Google Shape;1232;p129"/>
          <p:cNvSpPr txBox="1"/>
          <p:nvPr/>
        </p:nvSpPr>
        <p:spPr>
          <a:xfrm>
            <a:off x="1644510" y="2262719"/>
            <a:ext cx="32841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For the Service Parts type, service order line number must be specified for each item, so the system can match the items to the line in SAR</a:t>
            </a:r>
            <a:endParaRPr b="1" i="0" sz="1000" u="none" cap="none" strike="noStrike">
              <a:solidFill>
                <a:schemeClr val="accent2"/>
              </a:solidFill>
              <a:latin typeface="Arial"/>
              <a:ea typeface="Arial"/>
              <a:cs typeface="Arial"/>
              <a:sym typeface="Arial"/>
            </a:endParaRPr>
          </a:p>
        </p:txBody>
      </p:sp>
      <p:sp>
        <p:nvSpPr>
          <p:cNvPr id="1233" name="Google Shape;1233;p129"/>
          <p:cNvSpPr/>
          <p:nvPr/>
        </p:nvSpPr>
        <p:spPr>
          <a:xfrm>
            <a:off x="681600" y="2594044"/>
            <a:ext cx="983700" cy="1908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7" name="Shape 1237"/>
        <p:cNvGrpSpPr/>
        <p:nvPr/>
      </p:nvGrpSpPr>
      <p:grpSpPr>
        <a:xfrm>
          <a:off x="0" y="0"/>
          <a:ext cx="0" cy="0"/>
          <a:chOff x="0" y="0"/>
          <a:chExt cx="0" cy="0"/>
        </a:xfrm>
      </p:grpSpPr>
      <p:sp>
        <p:nvSpPr>
          <p:cNvPr id="1238" name="Google Shape;1238;p130"/>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39" name="Google Shape;1239;p130"/>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40" name="Google Shape;1240;p130"/>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Lines - Grid View</a:t>
            </a:r>
            <a:endParaRPr/>
          </a:p>
        </p:txBody>
      </p:sp>
      <p:sp>
        <p:nvSpPr>
          <p:cNvPr id="1241" name="Google Shape;1241;p130"/>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42" name="Google Shape;1242;p130"/>
          <p:cNvPicPr preferRelativeResize="0"/>
          <p:nvPr/>
        </p:nvPicPr>
        <p:blipFill rotWithShape="1">
          <a:blip r:embed="rId3">
            <a:alphaModFix/>
          </a:blip>
          <a:srcRect b="0" l="0" r="0" t="0"/>
          <a:stretch/>
        </p:blipFill>
        <p:spPr>
          <a:xfrm>
            <a:off x="317714" y="1167931"/>
            <a:ext cx="8516321" cy="3675290"/>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6" name="Shape 1246"/>
        <p:cNvGrpSpPr/>
        <p:nvPr/>
      </p:nvGrpSpPr>
      <p:grpSpPr>
        <a:xfrm>
          <a:off x="0" y="0"/>
          <a:ext cx="0" cy="0"/>
          <a:chOff x="0" y="0"/>
          <a:chExt cx="0" cy="0"/>
        </a:xfrm>
      </p:grpSpPr>
      <p:sp>
        <p:nvSpPr>
          <p:cNvPr id="1247" name="Google Shape;1247;p13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48" name="Google Shape;1248;p13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49" name="Google Shape;1249;p13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Auto-Create MO Lines</a:t>
            </a:r>
            <a:endParaRPr/>
          </a:p>
        </p:txBody>
      </p:sp>
      <p:sp>
        <p:nvSpPr>
          <p:cNvPr id="1250" name="Google Shape;1250;p13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51" name="Google Shape;1251;p131"/>
          <p:cNvPicPr preferRelativeResize="0"/>
          <p:nvPr/>
        </p:nvPicPr>
        <p:blipFill rotWithShape="1">
          <a:blip r:embed="rId3">
            <a:alphaModFix/>
          </a:blip>
          <a:srcRect b="0" l="0" r="0" t="0"/>
          <a:stretch/>
        </p:blipFill>
        <p:spPr>
          <a:xfrm>
            <a:off x="308587" y="1144921"/>
            <a:ext cx="8551102" cy="3693618"/>
          </a:xfrm>
          <a:prstGeom prst="rect">
            <a:avLst/>
          </a:prstGeom>
          <a:noFill/>
          <a:ln cap="flat" cmpd="sng" w="9525">
            <a:solidFill>
              <a:schemeClr val="accent1"/>
            </a:solidFill>
            <a:prstDash val="solid"/>
            <a:miter lim="800000"/>
            <a:headEnd len="sm" w="sm" type="none"/>
            <a:tailEnd len="sm" w="sm" type="none"/>
          </a:ln>
        </p:spPr>
      </p:pic>
      <p:sp>
        <p:nvSpPr>
          <p:cNvPr id="1252" name="Google Shape;1252;p131"/>
          <p:cNvSpPr/>
          <p:nvPr/>
        </p:nvSpPr>
        <p:spPr>
          <a:xfrm>
            <a:off x="2904565" y="2321911"/>
            <a:ext cx="622500" cy="1599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253" name="Google Shape;1253;p131"/>
          <p:cNvPicPr preferRelativeResize="0"/>
          <p:nvPr/>
        </p:nvPicPr>
        <p:blipFill rotWithShape="1">
          <a:blip r:embed="rId4">
            <a:alphaModFix/>
          </a:blip>
          <a:srcRect b="0" l="0" r="0" t="0"/>
          <a:stretch/>
        </p:blipFill>
        <p:spPr>
          <a:xfrm>
            <a:off x="307363" y="1134330"/>
            <a:ext cx="8560013" cy="3721979"/>
          </a:xfrm>
          <a:prstGeom prst="rect">
            <a:avLst/>
          </a:prstGeom>
          <a:noFill/>
          <a:ln cap="flat" cmpd="sng" w="9525">
            <a:solidFill>
              <a:schemeClr val="accent1"/>
            </a:solidFill>
            <a:prstDash val="solid"/>
            <a:miter lim="800000"/>
            <a:headEnd len="sm" w="sm" type="none"/>
            <a:tailEnd len="sm" w="sm" type="none"/>
          </a:ln>
        </p:spPr>
      </p:pic>
      <p:sp>
        <p:nvSpPr>
          <p:cNvPr id="1254" name="Google Shape;1254;p131"/>
          <p:cNvSpPr/>
          <p:nvPr/>
        </p:nvSpPr>
        <p:spPr>
          <a:xfrm>
            <a:off x="1383127" y="2721481"/>
            <a:ext cx="1083300" cy="167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255" name="Google Shape;1255;p131"/>
          <p:cNvSpPr txBox="1"/>
          <p:nvPr/>
        </p:nvSpPr>
        <p:spPr>
          <a:xfrm>
            <a:off x="2484218" y="2683453"/>
            <a:ext cx="33480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Enter the service order line number</a:t>
            </a:r>
            <a:endParaRPr b="1" i="0" sz="1000" u="none" cap="none" strike="noStrike">
              <a:solidFill>
                <a:schemeClr val="accent2"/>
              </a:solidFill>
              <a:latin typeface="Arial"/>
              <a:ea typeface="Arial"/>
              <a:cs typeface="Arial"/>
              <a:sym typeface="Arial"/>
            </a:endParaRPr>
          </a:p>
        </p:txBody>
      </p:sp>
      <p:sp>
        <p:nvSpPr>
          <p:cNvPr id="1256" name="Google Shape;1256;p131"/>
          <p:cNvSpPr/>
          <p:nvPr/>
        </p:nvSpPr>
        <p:spPr>
          <a:xfrm>
            <a:off x="1974797" y="3457867"/>
            <a:ext cx="376500" cy="714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257" name="Google Shape;1257;p131"/>
          <p:cNvSpPr txBox="1"/>
          <p:nvPr/>
        </p:nvSpPr>
        <p:spPr>
          <a:xfrm>
            <a:off x="1862090" y="4219099"/>
            <a:ext cx="48315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Review the items to be added to the MO. Item and quantity can be changed.</a:t>
            </a:r>
            <a:endParaRPr b="1" i="0" sz="1000" u="none" cap="none" strike="noStrike">
              <a:solidFill>
                <a:schemeClr val="accent2"/>
              </a:solidFill>
              <a:latin typeface="Arial"/>
              <a:ea typeface="Arial"/>
              <a:cs typeface="Arial"/>
              <a:sym typeface="Arial"/>
            </a:endParaRPr>
          </a:p>
        </p:txBody>
      </p:sp>
      <p:sp>
        <p:nvSpPr>
          <p:cNvPr id="1258" name="Google Shape;1258;p131"/>
          <p:cNvSpPr/>
          <p:nvPr/>
        </p:nvSpPr>
        <p:spPr>
          <a:xfrm>
            <a:off x="6837510" y="4318479"/>
            <a:ext cx="420900" cy="167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259" name="Google Shape;1259;p131"/>
          <p:cNvSpPr/>
          <p:nvPr/>
        </p:nvSpPr>
        <p:spPr>
          <a:xfrm>
            <a:off x="4873742" y="2576373"/>
            <a:ext cx="1269000" cy="1677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260" name="Google Shape;1260;p131"/>
          <p:cNvSpPr txBox="1"/>
          <p:nvPr/>
        </p:nvSpPr>
        <p:spPr>
          <a:xfrm>
            <a:off x="5530135" y="2757696"/>
            <a:ext cx="21708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BOM code defaults from the service order line. Changing BOM code will reload the item list.</a:t>
            </a:r>
            <a:endParaRPr b="1" i="0" sz="1000" u="none" cap="none" strike="noStrike">
              <a:solidFill>
                <a:schemeClr val="accent2"/>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3"/>
                                        </p:tgtEl>
                                        <p:attrNameLst>
                                          <p:attrName>style.visibility</p:attrName>
                                        </p:attrNameLst>
                                      </p:cBhvr>
                                      <p:to>
                                        <p:strVal val="visible"/>
                                      </p:to>
                                    </p:set>
                                    <p:animEffect filter="fade" transition="in">
                                      <p:cBhvr>
                                        <p:cTn dur="2000"/>
                                        <p:tgtEl>
                                          <p:spTgt spid="1253"/>
                                        </p:tgtEl>
                                      </p:cBhvr>
                                    </p:animEffect>
                                  </p:childTnLst>
                                </p:cTn>
                              </p:par>
                              <p:par>
                                <p:cTn fill="hold" nodeType="withEffect" presetClass="entr" presetID="10" presetSubtype="0">
                                  <p:stCondLst>
                                    <p:cond delay="0"/>
                                  </p:stCondLst>
                                  <p:childTnLst>
                                    <p:set>
                                      <p:cBhvr>
                                        <p:cTn dur="1" fill="hold">
                                          <p:stCondLst>
                                            <p:cond delay="0"/>
                                          </p:stCondLst>
                                        </p:cTn>
                                        <p:tgtEl>
                                          <p:spTgt spid="1254"/>
                                        </p:tgtEl>
                                        <p:attrNameLst>
                                          <p:attrName>style.visibility</p:attrName>
                                        </p:attrNameLst>
                                      </p:cBhvr>
                                      <p:to>
                                        <p:strVal val="visible"/>
                                      </p:to>
                                    </p:set>
                                    <p:animEffect filter="fade" transition="in">
                                      <p:cBhvr>
                                        <p:cTn dur="2000"/>
                                        <p:tgtEl>
                                          <p:spTgt spid="1254"/>
                                        </p:tgtEl>
                                      </p:cBhvr>
                                    </p:animEffect>
                                  </p:childTnLst>
                                </p:cTn>
                              </p:par>
                              <p:par>
                                <p:cTn fill="hold" nodeType="withEffect" presetClass="entr" presetID="10" presetSubtype="0">
                                  <p:stCondLst>
                                    <p:cond delay="0"/>
                                  </p:stCondLst>
                                  <p:childTnLst>
                                    <p:set>
                                      <p:cBhvr>
                                        <p:cTn dur="1" fill="hold">
                                          <p:stCondLst>
                                            <p:cond delay="0"/>
                                          </p:stCondLst>
                                        </p:cTn>
                                        <p:tgtEl>
                                          <p:spTgt spid="1255"/>
                                        </p:tgtEl>
                                        <p:attrNameLst>
                                          <p:attrName>style.visibility</p:attrName>
                                        </p:attrNameLst>
                                      </p:cBhvr>
                                      <p:to>
                                        <p:strVal val="visible"/>
                                      </p:to>
                                    </p:set>
                                    <p:animEffect filter="fade" transition="in">
                                      <p:cBhvr>
                                        <p:cTn dur="2000"/>
                                        <p:tgtEl>
                                          <p:spTgt spid="12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6"/>
                                        </p:tgtEl>
                                        <p:attrNameLst>
                                          <p:attrName>style.visibility</p:attrName>
                                        </p:attrNameLst>
                                      </p:cBhvr>
                                      <p:to>
                                        <p:strVal val="visible"/>
                                      </p:to>
                                    </p:set>
                                    <p:animEffect filter="fade" transition="in">
                                      <p:cBhvr>
                                        <p:cTn dur="2000"/>
                                        <p:tgtEl>
                                          <p:spTgt spid="1256"/>
                                        </p:tgtEl>
                                      </p:cBhvr>
                                    </p:animEffect>
                                  </p:childTnLst>
                                </p:cTn>
                              </p:par>
                              <p:par>
                                <p:cTn fill="hold" nodeType="withEffect" presetClass="entr" presetID="10" presetSubtype="0">
                                  <p:stCondLst>
                                    <p:cond delay="0"/>
                                  </p:stCondLst>
                                  <p:childTnLst>
                                    <p:set>
                                      <p:cBhvr>
                                        <p:cTn dur="1" fill="hold">
                                          <p:stCondLst>
                                            <p:cond delay="0"/>
                                          </p:stCondLst>
                                        </p:cTn>
                                        <p:tgtEl>
                                          <p:spTgt spid="1257"/>
                                        </p:tgtEl>
                                        <p:attrNameLst>
                                          <p:attrName>style.visibility</p:attrName>
                                        </p:attrNameLst>
                                      </p:cBhvr>
                                      <p:to>
                                        <p:strVal val="visible"/>
                                      </p:to>
                                    </p:set>
                                    <p:animEffect filter="fade" transition="in">
                                      <p:cBhvr>
                                        <p:cTn dur="2000"/>
                                        <p:tgtEl>
                                          <p:spTgt spid="12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9"/>
                                        </p:tgtEl>
                                        <p:attrNameLst>
                                          <p:attrName>style.visibility</p:attrName>
                                        </p:attrNameLst>
                                      </p:cBhvr>
                                      <p:to>
                                        <p:strVal val="visible"/>
                                      </p:to>
                                    </p:set>
                                    <p:animEffect filter="fade" transition="in">
                                      <p:cBhvr>
                                        <p:cTn dur="2000"/>
                                        <p:tgtEl>
                                          <p:spTgt spid="1259"/>
                                        </p:tgtEl>
                                      </p:cBhvr>
                                    </p:animEffect>
                                  </p:childTnLst>
                                </p:cTn>
                              </p:par>
                              <p:par>
                                <p:cTn fill="hold" nodeType="withEffect" presetClass="entr" presetID="10" presetSubtype="0">
                                  <p:stCondLst>
                                    <p:cond delay="0"/>
                                  </p:stCondLst>
                                  <p:childTnLst>
                                    <p:set>
                                      <p:cBhvr>
                                        <p:cTn dur="1" fill="hold">
                                          <p:stCondLst>
                                            <p:cond delay="0"/>
                                          </p:stCondLst>
                                        </p:cTn>
                                        <p:tgtEl>
                                          <p:spTgt spid="1260"/>
                                        </p:tgtEl>
                                        <p:attrNameLst>
                                          <p:attrName>style.visibility</p:attrName>
                                        </p:attrNameLst>
                                      </p:cBhvr>
                                      <p:to>
                                        <p:strVal val="visible"/>
                                      </p:to>
                                    </p:set>
                                    <p:animEffect filter="fade" transition="in">
                                      <p:cBhvr>
                                        <p:cTn dur="2000"/>
                                        <p:tgtEl>
                                          <p:spTgt spid="1260"/>
                                        </p:tgtEl>
                                      </p:cBhvr>
                                    </p:animEffect>
                                  </p:childTnLst>
                                </p:cTn>
                              </p:par>
                              <p:par>
                                <p:cTn fill="hold" nodeType="withEffect" presetClass="entr" presetID="10" presetSubtype="0">
                                  <p:stCondLst>
                                    <p:cond delay="0"/>
                                  </p:stCondLst>
                                  <p:childTnLst>
                                    <p:set>
                                      <p:cBhvr>
                                        <p:cTn dur="1" fill="hold">
                                          <p:stCondLst>
                                            <p:cond delay="0"/>
                                          </p:stCondLst>
                                        </p:cTn>
                                        <p:tgtEl>
                                          <p:spTgt spid="1258"/>
                                        </p:tgtEl>
                                        <p:attrNameLst>
                                          <p:attrName>style.visibility</p:attrName>
                                        </p:attrNameLst>
                                      </p:cBhvr>
                                      <p:to>
                                        <p:strVal val="visible"/>
                                      </p:to>
                                    </p:set>
                                    <p:animEffect filter="fade" transition="in">
                                      <p:cBhvr>
                                        <p:cTn dur="2000"/>
                                        <p:tgtEl>
                                          <p:spTgt spid="1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4" name="Shape 1264"/>
        <p:cNvGrpSpPr/>
        <p:nvPr/>
      </p:nvGrpSpPr>
      <p:grpSpPr>
        <a:xfrm>
          <a:off x="0" y="0"/>
          <a:ext cx="0" cy="0"/>
          <a:chOff x="0" y="0"/>
          <a:chExt cx="0" cy="0"/>
        </a:xfrm>
      </p:grpSpPr>
      <p:sp>
        <p:nvSpPr>
          <p:cNvPr id="1265" name="Google Shape;1265;p13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66" name="Google Shape;1266;p13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67" name="Google Shape;1267;p13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Auto-Create MO Lines - Saving a new BOM</a:t>
            </a:r>
            <a:endParaRPr/>
          </a:p>
        </p:txBody>
      </p:sp>
      <p:sp>
        <p:nvSpPr>
          <p:cNvPr id="1268" name="Google Shape;1268;p13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69" name="Google Shape;1269;p132"/>
          <p:cNvPicPr preferRelativeResize="0"/>
          <p:nvPr/>
        </p:nvPicPr>
        <p:blipFill rotWithShape="1">
          <a:blip r:embed="rId3">
            <a:alphaModFix/>
          </a:blip>
          <a:srcRect b="0" l="0" r="0" t="0"/>
          <a:stretch/>
        </p:blipFill>
        <p:spPr>
          <a:xfrm>
            <a:off x="921543" y="1155852"/>
            <a:ext cx="7429500" cy="3697810"/>
          </a:xfrm>
          <a:prstGeom prst="rect">
            <a:avLst/>
          </a:prstGeom>
          <a:noFill/>
          <a:ln>
            <a:noFill/>
          </a:ln>
        </p:spPr>
      </p:pic>
      <p:pic>
        <p:nvPicPr>
          <p:cNvPr id="1270" name="Google Shape;1270;p132"/>
          <p:cNvPicPr preferRelativeResize="0"/>
          <p:nvPr/>
        </p:nvPicPr>
        <p:blipFill rotWithShape="1">
          <a:blip r:embed="rId4">
            <a:alphaModFix/>
          </a:blip>
          <a:srcRect b="0" l="0" r="0" t="0"/>
          <a:stretch/>
        </p:blipFill>
        <p:spPr>
          <a:xfrm>
            <a:off x="921544" y="1153103"/>
            <a:ext cx="7458074" cy="370473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0"/>
                                        </p:tgtEl>
                                        <p:attrNameLst>
                                          <p:attrName>style.visibility</p:attrName>
                                        </p:attrNameLst>
                                      </p:cBhvr>
                                      <p:to>
                                        <p:strVal val="visible"/>
                                      </p:to>
                                    </p:set>
                                    <p:animEffect filter="fade" transition="in">
                                      <p:cBhvr>
                                        <p:cTn dur="2000"/>
                                        <p:tgtEl>
                                          <p:spTgt spid="12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4" name="Shape 1274"/>
        <p:cNvGrpSpPr/>
        <p:nvPr/>
      </p:nvGrpSpPr>
      <p:grpSpPr>
        <a:xfrm>
          <a:off x="0" y="0"/>
          <a:ext cx="0" cy="0"/>
          <a:chOff x="0" y="0"/>
          <a:chExt cx="0" cy="0"/>
        </a:xfrm>
      </p:grpSpPr>
      <p:sp>
        <p:nvSpPr>
          <p:cNvPr id="1275" name="Google Shape;1275;p13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76" name="Google Shape;1276;p13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77" name="Google Shape;1277;p13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Create MO from Parts List</a:t>
            </a:r>
            <a:endParaRPr/>
          </a:p>
        </p:txBody>
      </p:sp>
      <p:sp>
        <p:nvSpPr>
          <p:cNvPr id="1278" name="Google Shape;1278;p13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Orders</a:t>
            </a:r>
            <a:endParaRPr/>
          </a:p>
        </p:txBody>
      </p:sp>
      <p:pic>
        <p:nvPicPr>
          <p:cNvPr id="1279" name="Google Shape;1279;p133"/>
          <p:cNvPicPr preferRelativeResize="0"/>
          <p:nvPr/>
        </p:nvPicPr>
        <p:blipFill rotWithShape="1">
          <a:blip r:embed="rId3">
            <a:alphaModFix/>
          </a:blip>
          <a:srcRect b="0" l="0" r="0" t="0"/>
          <a:stretch/>
        </p:blipFill>
        <p:spPr>
          <a:xfrm>
            <a:off x="314325" y="1167382"/>
            <a:ext cx="8529636" cy="3668937"/>
          </a:xfrm>
          <a:prstGeom prst="rect">
            <a:avLst/>
          </a:prstGeom>
          <a:noFill/>
          <a:ln cap="flat" cmpd="sng" w="9525">
            <a:solidFill>
              <a:schemeClr val="accent1"/>
            </a:solidFill>
            <a:prstDash val="solid"/>
            <a:miter lim="800000"/>
            <a:headEnd len="sm" w="sm" type="none"/>
            <a:tailEnd len="sm" w="sm" type="none"/>
          </a:ln>
        </p:spPr>
      </p:pic>
      <p:sp>
        <p:nvSpPr>
          <p:cNvPr id="1280" name="Google Shape;1280;p133"/>
          <p:cNvSpPr/>
          <p:nvPr/>
        </p:nvSpPr>
        <p:spPr>
          <a:xfrm>
            <a:off x="4341806" y="3074417"/>
            <a:ext cx="673200" cy="776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281" name="Google Shape;1281;p133"/>
          <p:cNvPicPr preferRelativeResize="0"/>
          <p:nvPr/>
        </p:nvPicPr>
        <p:blipFill rotWithShape="1">
          <a:blip r:embed="rId4">
            <a:alphaModFix/>
          </a:blip>
          <a:srcRect b="0" l="0" r="0" t="0"/>
          <a:stretch/>
        </p:blipFill>
        <p:spPr>
          <a:xfrm>
            <a:off x="314324" y="1160354"/>
            <a:ext cx="8536780" cy="3683110"/>
          </a:xfrm>
          <a:prstGeom prst="rect">
            <a:avLst/>
          </a:prstGeom>
          <a:noFill/>
          <a:ln cap="flat" cmpd="sng" w="9525">
            <a:solidFill>
              <a:schemeClr val="accent1"/>
            </a:solidFill>
            <a:prstDash val="solid"/>
            <a:miter lim="800000"/>
            <a:headEnd len="sm" w="sm" type="none"/>
            <a:tailEnd len="sm" w="sm" type="none"/>
          </a:ln>
        </p:spPr>
      </p:pic>
      <p:sp>
        <p:nvSpPr>
          <p:cNvPr id="1282" name="Google Shape;1282;p133"/>
          <p:cNvSpPr/>
          <p:nvPr/>
        </p:nvSpPr>
        <p:spPr>
          <a:xfrm>
            <a:off x="5174082" y="3065049"/>
            <a:ext cx="591000" cy="7926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1"/>
                                        </p:tgtEl>
                                        <p:attrNameLst>
                                          <p:attrName>style.visibility</p:attrName>
                                        </p:attrNameLst>
                                      </p:cBhvr>
                                      <p:to>
                                        <p:strVal val="visible"/>
                                      </p:to>
                                    </p:set>
                                    <p:animEffect filter="fade" transition="in">
                                      <p:cBhvr>
                                        <p:cTn dur="2000"/>
                                        <p:tgtEl>
                                          <p:spTgt spid="1281"/>
                                        </p:tgtEl>
                                      </p:cBhvr>
                                    </p:animEffect>
                                  </p:childTnLst>
                                </p:cTn>
                              </p:par>
                              <p:par>
                                <p:cTn fill="hold" nodeType="withEffect" presetClass="entr" presetID="10" presetSubtype="0">
                                  <p:stCondLst>
                                    <p:cond delay="0"/>
                                  </p:stCondLst>
                                  <p:childTnLst>
                                    <p:set>
                                      <p:cBhvr>
                                        <p:cTn dur="1" fill="hold">
                                          <p:stCondLst>
                                            <p:cond delay="0"/>
                                          </p:stCondLst>
                                        </p:cTn>
                                        <p:tgtEl>
                                          <p:spTgt spid="1282"/>
                                        </p:tgtEl>
                                        <p:attrNameLst>
                                          <p:attrName>style.visibility</p:attrName>
                                        </p:attrNameLst>
                                      </p:cBhvr>
                                      <p:to>
                                        <p:strVal val="visible"/>
                                      </p:to>
                                    </p:set>
                                    <p:animEffect filter="fade" transition="in">
                                      <p:cBhvr>
                                        <p:cTn dur="2000"/>
                                        <p:tgtEl>
                                          <p:spTgt spid="12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6" name="Shape 1286"/>
        <p:cNvGrpSpPr/>
        <p:nvPr/>
      </p:nvGrpSpPr>
      <p:grpSpPr>
        <a:xfrm>
          <a:off x="0" y="0"/>
          <a:ext cx="0" cy="0"/>
          <a:chOff x="0" y="0"/>
          <a:chExt cx="0" cy="0"/>
        </a:xfrm>
      </p:grpSpPr>
      <p:sp>
        <p:nvSpPr>
          <p:cNvPr id="1287" name="Google Shape;1287;p134"/>
          <p:cNvSpPr txBox="1"/>
          <p:nvPr>
            <p:ph type="ctrTitle"/>
          </p:nvPr>
        </p:nvSpPr>
        <p:spPr>
          <a:xfrm>
            <a:off x="314324" y="2331720"/>
            <a:ext cx="77511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Material Order Confirmation and Allocation</a:t>
            </a:r>
            <a:endParaRPr/>
          </a:p>
        </p:txBody>
      </p:sp>
      <p:sp>
        <p:nvSpPr>
          <p:cNvPr id="1288" name="Google Shape;1288;p13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2" name="Shape 1292"/>
        <p:cNvGrpSpPr/>
        <p:nvPr/>
      </p:nvGrpSpPr>
      <p:grpSpPr>
        <a:xfrm>
          <a:off x="0" y="0"/>
          <a:ext cx="0" cy="0"/>
          <a:chOff x="0" y="0"/>
          <a:chExt cx="0" cy="0"/>
        </a:xfrm>
      </p:grpSpPr>
      <p:sp>
        <p:nvSpPr>
          <p:cNvPr id="1293" name="Google Shape;1293;p13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294" name="Google Shape;1294;p13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295" name="Google Shape;1295;p13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Confirmation</a:t>
            </a:r>
            <a:endParaRPr/>
          </a:p>
        </p:txBody>
      </p:sp>
      <p:sp>
        <p:nvSpPr>
          <p:cNvPr id="1296" name="Google Shape;1296;p13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Confirmation and Allocation</a:t>
            </a:r>
            <a:endParaRPr/>
          </a:p>
        </p:txBody>
      </p:sp>
      <p:pic>
        <p:nvPicPr>
          <p:cNvPr id="1297" name="Google Shape;1297;p135"/>
          <p:cNvPicPr preferRelativeResize="0"/>
          <p:nvPr/>
        </p:nvPicPr>
        <p:blipFill rotWithShape="1">
          <a:blip r:embed="rId3">
            <a:alphaModFix/>
          </a:blip>
          <a:srcRect b="0" l="0" r="0" t="0"/>
          <a:stretch/>
        </p:blipFill>
        <p:spPr>
          <a:xfrm>
            <a:off x="247973" y="1152149"/>
            <a:ext cx="8593808" cy="3691071"/>
          </a:xfrm>
          <a:prstGeom prst="rect">
            <a:avLst/>
          </a:prstGeom>
          <a:noFill/>
          <a:ln cap="flat" cmpd="sng" w="9525">
            <a:solidFill>
              <a:schemeClr val="accent1"/>
            </a:solidFill>
            <a:prstDash val="solid"/>
            <a:miter lim="800000"/>
            <a:headEnd len="sm" w="sm" type="none"/>
            <a:tailEnd len="sm" w="sm" type="none"/>
          </a:ln>
        </p:spPr>
      </p:pic>
      <p:sp>
        <p:nvSpPr>
          <p:cNvPr id="1298" name="Google Shape;1298;p135"/>
          <p:cNvSpPr txBox="1"/>
          <p:nvPr/>
        </p:nvSpPr>
        <p:spPr>
          <a:xfrm>
            <a:off x="1683256" y="4300747"/>
            <a:ext cx="32841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If the MO line is not confirmed, allocation or shipment is not allowed.</a:t>
            </a:r>
            <a:endParaRPr b="1" i="0" sz="1000" u="none" cap="none" strike="noStrike">
              <a:solidFill>
                <a:schemeClr val="accent2"/>
              </a:solidFill>
              <a:latin typeface="Arial"/>
              <a:ea typeface="Arial"/>
              <a:cs typeface="Arial"/>
              <a:sym typeface="Arial"/>
            </a:endParaRPr>
          </a:p>
        </p:txBody>
      </p:sp>
      <p:sp>
        <p:nvSpPr>
          <p:cNvPr id="1299" name="Google Shape;1299;p135"/>
          <p:cNvSpPr/>
          <p:nvPr/>
        </p:nvSpPr>
        <p:spPr>
          <a:xfrm>
            <a:off x="797838" y="4316277"/>
            <a:ext cx="891600" cy="3564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64"/>
          <p:cNvSpPr txBox="1"/>
          <p:nvPr>
            <p:ph idx="1" type="body"/>
          </p:nvPr>
        </p:nvSpPr>
        <p:spPr>
          <a:xfrm>
            <a:off x="314325" y="152400"/>
            <a:ext cx="84981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Installed Base</a:t>
            </a:r>
            <a:endParaRPr/>
          </a:p>
        </p:txBody>
      </p:sp>
      <p:sp>
        <p:nvSpPr>
          <p:cNvPr id="405" name="Google Shape;405;p64"/>
          <p:cNvSpPr txBox="1"/>
          <p:nvPr>
            <p:ph idx="2" type="body"/>
          </p:nvPr>
        </p:nvSpPr>
        <p:spPr>
          <a:xfrm>
            <a:off x="315468" y="1172718"/>
            <a:ext cx="8494500" cy="36072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A repository of information about items and the organizations that own and use them</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Links three essential elements: an item, the customer who purchased it, and an end user</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Maintains details about an item, including serial number, installation date, warranty coverage, and how often maintenance is required</a:t>
            </a:r>
            <a:endParaRPr/>
          </a:p>
          <a:p>
            <a:pPr indent="0" lvl="0" marL="0" rtl="0" algn="l">
              <a:lnSpc>
                <a:spcPct val="95000"/>
              </a:lnSpc>
              <a:spcBef>
                <a:spcPts val="0"/>
              </a:spcBef>
              <a:spcAft>
                <a:spcPts val="0"/>
              </a:spcAft>
              <a:buSzPts val="2100"/>
              <a:buNone/>
            </a:pPr>
            <a:r>
              <a:t/>
            </a:r>
            <a:endParaRPr/>
          </a:p>
        </p:txBody>
      </p:sp>
      <p:sp>
        <p:nvSpPr>
          <p:cNvPr id="406" name="Google Shape;406;p64"/>
          <p:cNvSpPr txBox="1"/>
          <p:nvPr>
            <p:ph type="title"/>
          </p:nvPr>
        </p:nvSpPr>
        <p:spPr>
          <a:xfrm>
            <a:off x="314325" y="510708"/>
            <a:ext cx="84981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1100"/>
              <a:buFont typeface="Arial"/>
              <a:buNone/>
            </a:pPr>
            <a:r>
              <a:rPr lang="en"/>
              <a:t>The Installed Base</a:t>
            </a:r>
            <a:endParaRPr/>
          </a:p>
        </p:txBody>
      </p:sp>
      <p:sp>
        <p:nvSpPr>
          <p:cNvPr id="407" name="Google Shape;407;p6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3" name="Shape 1303"/>
        <p:cNvGrpSpPr/>
        <p:nvPr/>
      </p:nvGrpSpPr>
      <p:grpSpPr>
        <a:xfrm>
          <a:off x="0" y="0"/>
          <a:ext cx="0" cy="0"/>
          <a:chOff x="0" y="0"/>
          <a:chExt cx="0" cy="0"/>
        </a:xfrm>
      </p:grpSpPr>
      <p:sp>
        <p:nvSpPr>
          <p:cNvPr id="1304" name="Google Shape;1304;p13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Confirmed MOs appear as demand in MRP</a:t>
            </a:r>
            <a:br>
              <a:rPr lang="en"/>
            </a:br>
            <a:r>
              <a:rPr lang="en"/>
              <a:t>(display under Gross Requirements)</a:t>
            </a:r>
            <a:endParaRPr/>
          </a:p>
          <a:p>
            <a:pPr indent="-36195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MRP treats MO demand like sales order demand</a:t>
            </a:r>
            <a:endParaRPr/>
          </a:p>
          <a:p>
            <a:pPr indent="-342900" lvl="1" marL="914400" rtl="0" algn="l">
              <a:lnSpc>
                <a:spcPct val="95000"/>
              </a:lnSpc>
              <a:spcBef>
                <a:spcPts val="500"/>
              </a:spcBef>
              <a:spcAft>
                <a:spcPts val="0"/>
              </a:spcAft>
              <a:buSzPts val="1800"/>
              <a:buChar char="–"/>
            </a:pPr>
            <a:r>
              <a:rPr lang="en"/>
              <a:t>When quantity ordered equals quantity shipped, MRP demand is zero</a:t>
            </a:r>
            <a:endParaRPr/>
          </a:p>
          <a:p>
            <a:pPr indent="-228600" lvl="0" marL="457200" rtl="0" algn="l">
              <a:lnSpc>
                <a:spcPct val="95000"/>
              </a:lnSpc>
              <a:spcBef>
                <a:spcPts val="0"/>
              </a:spcBef>
              <a:spcAft>
                <a:spcPts val="0"/>
              </a:spcAft>
              <a:buSzPts val="2100"/>
              <a:buNone/>
            </a:pPr>
            <a:r>
              <a:t/>
            </a:r>
            <a:endParaRPr/>
          </a:p>
        </p:txBody>
      </p:sp>
      <p:sp>
        <p:nvSpPr>
          <p:cNvPr id="1305" name="Google Shape;1305;p13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06" name="Google Shape;1306;p13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MOs and MRP Visibility</a:t>
            </a:r>
            <a:endParaRPr/>
          </a:p>
        </p:txBody>
      </p:sp>
      <p:sp>
        <p:nvSpPr>
          <p:cNvPr id="1307" name="Google Shape;1307;p13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Confirmation and Allocation</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1" name="Shape 1311"/>
        <p:cNvGrpSpPr/>
        <p:nvPr/>
      </p:nvGrpSpPr>
      <p:grpSpPr>
        <a:xfrm>
          <a:off x="0" y="0"/>
          <a:ext cx="0" cy="0"/>
          <a:chOff x="0" y="0"/>
          <a:chExt cx="0" cy="0"/>
        </a:xfrm>
      </p:grpSpPr>
      <p:sp>
        <p:nvSpPr>
          <p:cNvPr id="1312" name="Google Shape;1312;p13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13" name="Google Shape;1313;p13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14" name="Google Shape;1314;p13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General Allocation</a:t>
            </a:r>
            <a:endParaRPr/>
          </a:p>
        </p:txBody>
      </p:sp>
      <p:sp>
        <p:nvSpPr>
          <p:cNvPr id="1315" name="Google Shape;1315;p13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Confirmation and Allocation</a:t>
            </a:r>
            <a:endParaRPr/>
          </a:p>
        </p:txBody>
      </p:sp>
      <p:pic>
        <p:nvPicPr>
          <p:cNvPr id="1316" name="Google Shape;1316;p137"/>
          <p:cNvPicPr preferRelativeResize="0"/>
          <p:nvPr/>
        </p:nvPicPr>
        <p:blipFill rotWithShape="1">
          <a:blip r:embed="rId3">
            <a:alphaModFix/>
          </a:blip>
          <a:srcRect b="0" l="0" r="0" t="0"/>
          <a:stretch/>
        </p:blipFill>
        <p:spPr>
          <a:xfrm>
            <a:off x="321468" y="1643319"/>
            <a:ext cx="8054181" cy="3162043"/>
          </a:xfrm>
          <a:prstGeom prst="rect">
            <a:avLst/>
          </a:prstGeom>
          <a:noFill/>
          <a:ln cap="flat" cmpd="sng" w="9525">
            <a:solidFill>
              <a:schemeClr val="accent1"/>
            </a:solidFill>
            <a:prstDash val="solid"/>
            <a:miter lim="800000"/>
            <a:headEnd len="sm" w="sm" type="none"/>
            <a:tailEnd len="sm" w="sm" type="none"/>
          </a:ln>
        </p:spPr>
      </p:pic>
      <p:sp>
        <p:nvSpPr>
          <p:cNvPr id="1317" name="Google Shape;1317;p137"/>
          <p:cNvSpPr/>
          <p:nvPr/>
        </p:nvSpPr>
        <p:spPr>
          <a:xfrm>
            <a:off x="4623017" y="4326643"/>
            <a:ext cx="898800" cy="17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318" name="Google Shape;1318;p137"/>
          <p:cNvPicPr preferRelativeResize="0"/>
          <p:nvPr/>
        </p:nvPicPr>
        <p:blipFill rotWithShape="1">
          <a:blip r:embed="rId4">
            <a:alphaModFix/>
          </a:blip>
          <a:srcRect b="0" l="0" r="0" t="0"/>
          <a:stretch/>
        </p:blipFill>
        <p:spPr>
          <a:xfrm>
            <a:off x="2085975" y="1157289"/>
            <a:ext cx="6750843" cy="3066264"/>
          </a:xfrm>
          <a:prstGeom prst="rect">
            <a:avLst/>
          </a:prstGeom>
          <a:noFill/>
          <a:ln cap="flat" cmpd="sng" w="9525">
            <a:solidFill>
              <a:schemeClr val="accent1"/>
            </a:solidFill>
            <a:prstDash val="solid"/>
            <a:miter lim="800000"/>
            <a:headEnd len="sm" w="sm" type="none"/>
            <a:tailEnd len="sm" w="sm" type="none"/>
          </a:ln>
        </p:spPr>
      </p:pic>
      <p:sp>
        <p:nvSpPr>
          <p:cNvPr id="1319" name="Google Shape;1319;p137"/>
          <p:cNvSpPr/>
          <p:nvPr/>
        </p:nvSpPr>
        <p:spPr>
          <a:xfrm>
            <a:off x="2419630" y="3382829"/>
            <a:ext cx="1018800" cy="170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cxnSp>
        <p:nvCxnSpPr>
          <p:cNvPr id="1320" name="Google Shape;1320;p137"/>
          <p:cNvCxnSpPr>
            <a:stCxn id="1317" idx="1"/>
            <a:endCxn id="1319" idx="2"/>
          </p:cNvCxnSpPr>
          <p:nvPr/>
        </p:nvCxnSpPr>
        <p:spPr>
          <a:xfrm rot="10800000">
            <a:off x="2928917" y="3552793"/>
            <a:ext cx="1694100" cy="858900"/>
          </a:xfrm>
          <a:prstGeom prst="bentConnector2">
            <a:avLst/>
          </a:prstGeom>
          <a:noFill/>
          <a:ln cap="flat" cmpd="sng" w="25400">
            <a:solidFill>
              <a:schemeClr val="accent2"/>
            </a:solidFill>
            <a:prstDash val="solid"/>
            <a:round/>
            <a:headEnd len="sm" w="sm" type="none"/>
            <a:tailEnd len="med" w="med" type="stealth"/>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0"/>
                                        </p:tgtEl>
                                        <p:attrNameLst>
                                          <p:attrName>style.visibility</p:attrName>
                                        </p:attrNameLst>
                                      </p:cBhvr>
                                      <p:to>
                                        <p:strVal val="visible"/>
                                      </p:to>
                                    </p:set>
                                    <p:animEffect filter="fade" transition="in">
                                      <p:cBhvr>
                                        <p:cTn dur="2000"/>
                                        <p:tgtEl>
                                          <p:spTgt spid="1320"/>
                                        </p:tgtEl>
                                      </p:cBhvr>
                                    </p:animEffect>
                                  </p:childTnLst>
                                </p:cTn>
                              </p:par>
                              <p:par>
                                <p:cTn fill="hold" nodeType="withEffect" presetClass="entr" presetID="10" presetSubtype="0">
                                  <p:stCondLst>
                                    <p:cond delay="0"/>
                                  </p:stCondLst>
                                  <p:childTnLst>
                                    <p:set>
                                      <p:cBhvr>
                                        <p:cTn dur="1" fill="hold">
                                          <p:stCondLst>
                                            <p:cond delay="0"/>
                                          </p:stCondLst>
                                        </p:cTn>
                                        <p:tgtEl>
                                          <p:spTgt spid="1319"/>
                                        </p:tgtEl>
                                        <p:attrNameLst>
                                          <p:attrName>style.visibility</p:attrName>
                                        </p:attrNameLst>
                                      </p:cBhvr>
                                      <p:to>
                                        <p:strVal val="visible"/>
                                      </p:to>
                                    </p:set>
                                    <p:animEffect filter="fade" transition="in">
                                      <p:cBhvr>
                                        <p:cTn dur="2000"/>
                                        <p:tgtEl>
                                          <p:spTgt spid="1319"/>
                                        </p:tgtEl>
                                      </p:cBhvr>
                                    </p:animEffect>
                                  </p:childTnLst>
                                </p:cTn>
                              </p:par>
                              <p:par>
                                <p:cTn fill="hold" nodeType="withEffect" presetClass="entr" presetID="10" presetSubtype="0">
                                  <p:stCondLst>
                                    <p:cond delay="0"/>
                                  </p:stCondLst>
                                  <p:childTnLst>
                                    <p:set>
                                      <p:cBhvr>
                                        <p:cTn dur="1" fill="hold">
                                          <p:stCondLst>
                                            <p:cond delay="0"/>
                                          </p:stCondLst>
                                        </p:cTn>
                                        <p:tgtEl>
                                          <p:spTgt spid="1318"/>
                                        </p:tgtEl>
                                        <p:attrNameLst>
                                          <p:attrName>style.visibility</p:attrName>
                                        </p:attrNameLst>
                                      </p:cBhvr>
                                      <p:to>
                                        <p:strVal val="visible"/>
                                      </p:to>
                                    </p:set>
                                    <p:animEffect filter="fade" transition="in">
                                      <p:cBhvr>
                                        <p:cTn dur="2000"/>
                                        <p:tgtEl>
                                          <p:spTgt spid="13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4" name="Shape 1324"/>
        <p:cNvGrpSpPr/>
        <p:nvPr/>
      </p:nvGrpSpPr>
      <p:grpSpPr>
        <a:xfrm>
          <a:off x="0" y="0"/>
          <a:ext cx="0" cy="0"/>
          <a:chOff x="0" y="0"/>
          <a:chExt cx="0" cy="0"/>
        </a:xfrm>
      </p:grpSpPr>
      <p:sp>
        <p:nvSpPr>
          <p:cNvPr id="1325" name="Google Shape;1325;p13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26" name="Google Shape;1326;p13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27" name="Google Shape;1327;p13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Detail Allocation</a:t>
            </a:r>
            <a:endParaRPr/>
          </a:p>
        </p:txBody>
      </p:sp>
      <p:sp>
        <p:nvSpPr>
          <p:cNvPr id="1328" name="Google Shape;1328;p13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Confirmation and Allocation</a:t>
            </a:r>
            <a:endParaRPr/>
          </a:p>
        </p:txBody>
      </p:sp>
      <p:pic>
        <p:nvPicPr>
          <p:cNvPr id="1329" name="Google Shape;1329;p138"/>
          <p:cNvPicPr preferRelativeResize="0"/>
          <p:nvPr/>
        </p:nvPicPr>
        <p:blipFill rotWithShape="1">
          <a:blip r:embed="rId3">
            <a:alphaModFix/>
          </a:blip>
          <a:srcRect b="0" l="0" r="0" t="0"/>
          <a:stretch/>
        </p:blipFill>
        <p:spPr>
          <a:xfrm>
            <a:off x="300036" y="1155868"/>
            <a:ext cx="7476397" cy="3230397"/>
          </a:xfrm>
          <a:prstGeom prst="rect">
            <a:avLst/>
          </a:prstGeom>
          <a:noFill/>
          <a:ln cap="flat" cmpd="sng" w="9525">
            <a:solidFill>
              <a:schemeClr val="accent1"/>
            </a:solidFill>
            <a:prstDash val="solid"/>
            <a:miter lim="800000"/>
            <a:headEnd len="sm" w="sm" type="none"/>
            <a:tailEnd len="sm" w="sm" type="none"/>
          </a:ln>
        </p:spPr>
      </p:pic>
      <p:sp>
        <p:nvSpPr>
          <p:cNvPr id="1330" name="Google Shape;1330;p138"/>
          <p:cNvSpPr/>
          <p:nvPr/>
        </p:nvSpPr>
        <p:spPr>
          <a:xfrm>
            <a:off x="773532" y="2321719"/>
            <a:ext cx="833700" cy="171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331" name="Google Shape;1331;p138"/>
          <p:cNvPicPr preferRelativeResize="0"/>
          <p:nvPr/>
        </p:nvPicPr>
        <p:blipFill rotWithShape="1">
          <a:blip r:embed="rId4">
            <a:alphaModFix/>
          </a:blip>
          <a:srcRect b="0" l="0" r="0" t="0"/>
          <a:stretch/>
        </p:blipFill>
        <p:spPr>
          <a:xfrm>
            <a:off x="1800226" y="1635918"/>
            <a:ext cx="7128997" cy="3227039"/>
          </a:xfrm>
          <a:prstGeom prst="rect">
            <a:avLst/>
          </a:prstGeom>
          <a:noFill/>
          <a:ln cap="flat" cmpd="sng" w="9525">
            <a:solidFill>
              <a:schemeClr val="accent1"/>
            </a:solidFill>
            <a:prstDash val="solid"/>
            <a:miter lim="800000"/>
            <a:headEnd len="sm" w="sm" type="none"/>
            <a:tailEnd len="sm" w="sm" type="none"/>
          </a:ln>
        </p:spPr>
      </p:pic>
      <p:cxnSp>
        <p:nvCxnSpPr>
          <p:cNvPr id="1332" name="Google Shape;1332;p138"/>
          <p:cNvCxnSpPr>
            <a:stCxn id="1330" idx="2"/>
          </p:cNvCxnSpPr>
          <p:nvPr/>
        </p:nvCxnSpPr>
        <p:spPr>
          <a:xfrm flipH="1" rot="-5400000">
            <a:off x="1349682" y="2333719"/>
            <a:ext cx="645300" cy="963900"/>
          </a:xfrm>
          <a:prstGeom prst="bentConnector2">
            <a:avLst/>
          </a:prstGeom>
          <a:noFill/>
          <a:ln cap="flat" cmpd="sng" w="25400">
            <a:solidFill>
              <a:schemeClr val="accent2"/>
            </a:solidFill>
            <a:prstDash val="solid"/>
            <a:round/>
            <a:headEnd len="sm" w="sm" type="none"/>
            <a:tailEnd len="med" w="med" type="stealth"/>
          </a:ln>
        </p:spPr>
      </p:cxnSp>
      <p:sp>
        <p:nvSpPr>
          <p:cNvPr id="1333" name="Google Shape;1333;p138"/>
          <p:cNvSpPr txBox="1"/>
          <p:nvPr/>
        </p:nvSpPr>
        <p:spPr>
          <a:xfrm>
            <a:off x="2319291" y="3568171"/>
            <a:ext cx="48315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Select the “Detail Allocations” option to enable the Detail Allocation panel</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7" name="Shape 1337"/>
        <p:cNvGrpSpPr/>
        <p:nvPr/>
      </p:nvGrpSpPr>
      <p:grpSpPr>
        <a:xfrm>
          <a:off x="0" y="0"/>
          <a:ext cx="0" cy="0"/>
          <a:chOff x="0" y="0"/>
          <a:chExt cx="0" cy="0"/>
        </a:xfrm>
      </p:grpSpPr>
      <p:sp>
        <p:nvSpPr>
          <p:cNvPr id="1338" name="Google Shape;1338;p139"/>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39" name="Google Shape;1339;p13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40" name="Google Shape;1340;p13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Detail Allocation - Auto Allocate</a:t>
            </a:r>
            <a:endParaRPr/>
          </a:p>
        </p:txBody>
      </p:sp>
      <p:sp>
        <p:nvSpPr>
          <p:cNvPr id="1341" name="Google Shape;1341;p13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Confirmation and Allocation</a:t>
            </a:r>
            <a:endParaRPr/>
          </a:p>
        </p:txBody>
      </p:sp>
      <p:pic>
        <p:nvPicPr>
          <p:cNvPr id="1342" name="Google Shape;1342;p139"/>
          <p:cNvPicPr preferRelativeResize="0"/>
          <p:nvPr/>
        </p:nvPicPr>
        <p:blipFill rotWithShape="1">
          <a:blip r:embed="rId3">
            <a:alphaModFix/>
          </a:blip>
          <a:srcRect b="0" l="0" r="0" t="0"/>
          <a:stretch/>
        </p:blipFill>
        <p:spPr>
          <a:xfrm>
            <a:off x="307362" y="1143836"/>
            <a:ext cx="8544646" cy="3701115"/>
          </a:xfrm>
          <a:prstGeom prst="rect">
            <a:avLst/>
          </a:prstGeom>
          <a:noFill/>
          <a:ln cap="flat" cmpd="sng" w="9525">
            <a:solidFill>
              <a:schemeClr val="accent1"/>
            </a:solidFill>
            <a:prstDash val="solid"/>
            <a:miter lim="800000"/>
            <a:headEnd len="sm" w="sm" type="none"/>
            <a:tailEnd len="sm" w="sm" type="none"/>
          </a:ln>
        </p:spPr>
      </p:pic>
      <p:sp>
        <p:nvSpPr>
          <p:cNvPr id="1343" name="Google Shape;1343;p139"/>
          <p:cNvSpPr/>
          <p:nvPr/>
        </p:nvSpPr>
        <p:spPr>
          <a:xfrm>
            <a:off x="2265415" y="2516802"/>
            <a:ext cx="519300" cy="1713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1344" name="Google Shape;1344;p139"/>
          <p:cNvPicPr preferRelativeResize="0"/>
          <p:nvPr/>
        </p:nvPicPr>
        <p:blipFill rotWithShape="1">
          <a:blip r:embed="rId4">
            <a:alphaModFix/>
          </a:blip>
          <a:srcRect b="0" l="0" r="0" t="0"/>
          <a:stretch/>
        </p:blipFill>
        <p:spPr>
          <a:xfrm>
            <a:off x="317715" y="1139972"/>
            <a:ext cx="8539564" cy="370324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4"/>
                                        </p:tgtEl>
                                        <p:attrNameLst>
                                          <p:attrName>style.visibility</p:attrName>
                                        </p:attrNameLst>
                                      </p:cBhvr>
                                      <p:to>
                                        <p:strVal val="visible"/>
                                      </p:to>
                                    </p:set>
                                    <p:animEffect filter="fade" transition="in">
                                      <p:cBhvr>
                                        <p:cTn dur="2000"/>
                                        <p:tgtEl>
                                          <p:spTgt spid="13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8" name="Shape 1348"/>
        <p:cNvGrpSpPr/>
        <p:nvPr/>
      </p:nvGrpSpPr>
      <p:grpSpPr>
        <a:xfrm>
          <a:off x="0" y="0"/>
          <a:ext cx="0" cy="0"/>
          <a:chOff x="0" y="0"/>
          <a:chExt cx="0" cy="0"/>
        </a:xfrm>
      </p:grpSpPr>
      <p:sp>
        <p:nvSpPr>
          <p:cNvPr id="1349" name="Google Shape;1349;p140"/>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Material Order Shipment</a:t>
            </a:r>
            <a:endParaRPr/>
          </a:p>
        </p:txBody>
      </p:sp>
      <p:sp>
        <p:nvSpPr>
          <p:cNvPr id="1350" name="Google Shape;1350;p140"/>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4" name="Shape 1354"/>
        <p:cNvGrpSpPr/>
        <p:nvPr/>
      </p:nvGrpSpPr>
      <p:grpSpPr>
        <a:xfrm>
          <a:off x="0" y="0"/>
          <a:ext cx="0" cy="0"/>
          <a:chOff x="0" y="0"/>
          <a:chExt cx="0" cy="0"/>
        </a:xfrm>
      </p:grpSpPr>
      <p:sp>
        <p:nvSpPr>
          <p:cNvPr id="1355" name="Google Shape;1355;p141"/>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56" name="Google Shape;1356;p14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57" name="Google Shape;1357;p14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a:t>
            </a:r>
            <a:endParaRPr/>
          </a:p>
        </p:txBody>
      </p:sp>
      <p:sp>
        <p:nvSpPr>
          <p:cNvPr id="1358" name="Google Shape;1358;p14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359" name="Google Shape;1359;p141"/>
          <p:cNvPicPr preferRelativeResize="0"/>
          <p:nvPr/>
        </p:nvPicPr>
        <p:blipFill rotWithShape="1">
          <a:blip r:embed="rId3">
            <a:alphaModFix/>
          </a:blip>
          <a:srcRect b="0" l="0" r="0" t="0"/>
          <a:stretch/>
        </p:blipFill>
        <p:spPr>
          <a:xfrm>
            <a:off x="307181" y="1159603"/>
            <a:ext cx="8536782" cy="3691003"/>
          </a:xfrm>
          <a:prstGeom prst="rect">
            <a:avLst/>
          </a:prstGeom>
          <a:noFill/>
          <a:ln cap="flat" cmpd="sng" w="9525">
            <a:solidFill>
              <a:schemeClr val="accent1"/>
            </a:solidFill>
            <a:prstDash val="solid"/>
            <a:miter lim="800000"/>
            <a:headEnd len="sm" w="sm" type="none"/>
            <a:tailEnd len="sm" w="sm" type="none"/>
          </a:ln>
        </p:spPr>
      </p:pic>
      <p:sp>
        <p:nvSpPr>
          <p:cNvPr id="1360" name="Google Shape;1360;p141"/>
          <p:cNvSpPr/>
          <p:nvPr/>
        </p:nvSpPr>
        <p:spPr>
          <a:xfrm>
            <a:off x="3416418" y="1604822"/>
            <a:ext cx="734100" cy="224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4" name="Shape 1364"/>
        <p:cNvGrpSpPr/>
        <p:nvPr/>
      </p:nvGrpSpPr>
      <p:grpSpPr>
        <a:xfrm>
          <a:off x="0" y="0"/>
          <a:ext cx="0" cy="0"/>
          <a:chOff x="0" y="0"/>
          <a:chExt cx="0" cy="0"/>
        </a:xfrm>
      </p:grpSpPr>
      <p:sp>
        <p:nvSpPr>
          <p:cNvPr id="1365" name="Google Shape;1365;p142"/>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pic>
        <p:nvPicPr>
          <p:cNvPr id="1366" name="Google Shape;1366;p142"/>
          <p:cNvPicPr preferRelativeResize="0"/>
          <p:nvPr/>
        </p:nvPicPr>
        <p:blipFill rotWithShape="1">
          <a:blip r:embed="rId3">
            <a:alphaModFix/>
          </a:blip>
          <a:srcRect b="0" l="0" r="0" t="0"/>
          <a:stretch/>
        </p:blipFill>
        <p:spPr>
          <a:xfrm>
            <a:off x="307181" y="1153564"/>
            <a:ext cx="8529635" cy="3682755"/>
          </a:xfrm>
          <a:prstGeom prst="rect">
            <a:avLst/>
          </a:prstGeom>
          <a:noFill/>
          <a:ln cap="flat" cmpd="sng" w="9525">
            <a:solidFill>
              <a:schemeClr val="accent1"/>
            </a:solidFill>
            <a:prstDash val="solid"/>
            <a:miter lim="800000"/>
            <a:headEnd len="sm" w="sm" type="none"/>
            <a:tailEnd len="sm" w="sm" type="none"/>
          </a:ln>
        </p:spPr>
      </p:pic>
      <p:sp>
        <p:nvSpPr>
          <p:cNvPr id="1367" name="Google Shape;1367;p142"/>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68" name="Google Shape;1368;p142"/>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a:t>
            </a:r>
            <a:endParaRPr/>
          </a:p>
        </p:txBody>
      </p:sp>
      <p:sp>
        <p:nvSpPr>
          <p:cNvPr id="1369" name="Google Shape;1369;p142"/>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sp>
        <p:nvSpPr>
          <p:cNvPr id="1370" name="Google Shape;1370;p142"/>
          <p:cNvSpPr/>
          <p:nvPr/>
        </p:nvSpPr>
        <p:spPr>
          <a:xfrm>
            <a:off x="518699" y="4011114"/>
            <a:ext cx="395700" cy="6822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371" name="Google Shape;1371;p142"/>
          <p:cNvSpPr txBox="1"/>
          <p:nvPr/>
        </p:nvSpPr>
        <p:spPr>
          <a:xfrm>
            <a:off x="912593" y="3797877"/>
            <a:ext cx="3909300" cy="24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Choose the items to be shipped. By default all are selected.</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5" name="Shape 1375"/>
        <p:cNvGrpSpPr/>
        <p:nvPr/>
      </p:nvGrpSpPr>
      <p:grpSpPr>
        <a:xfrm>
          <a:off x="0" y="0"/>
          <a:ext cx="0" cy="0"/>
          <a:chOff x="0" y="0"/>
          <a:chExt cx="0" cy="0"/>
        </a:xfrm>
      </p:grpSpPr>
      <p:sp>
        <p:nvSpPr>
          <p:cNvPr id="1376" name="Google Shape;1376;p14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77" name="Google Shape;1377;p14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78" name="Google Shape;1378;p14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Consume Items</a:t>
            </a:r>
            <a:endParaRPr/>
          </a:p>
        </p:txBody>
      </p:sp>
      <p:sp>
        <p:nvSpPr>
          <p:cNvPr id="1379" name="Google Shape;1379;p14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380" name="Google Shape;1380;p143"/>
          <p:cNvPicPr preferRelativeResize="0"/>
          <p:nvPr/>
        </p:nvPicPr>
        <p:blipFill rotWithShape="1">
          <a:blip r:embed="rId3">
            <a:alphaModFix/>
          </a:blip>
          <a:srcRect b="0" l="0" r="0" t="0"/>
          <a:stretch/>
        </p:blipFill>
        <p:spPr>
          <a:xfrm>
            <a:off x="300038" y="1150144"/>
            <a:ext cx="8543923" cy="3693319"/>
          </a:xfrm>
          <a:prstGeom prst="rect">
            <a:avLst/>
          </a:prstGeom>
          <a:noFill/>
          <a:ln cap="flat" cmpd="sng" w="9525">
            <a:solidFill>
              <a:schemeClr val="accent1"/>
            </a:solidFill>
            <a:prstDash val="solid"/>
            <a:miter lim="800000"/>
            <a:headEnd len="sm" w="sm" type="none"/>
            <a:tailEnd len="sm" w="sm" type="none"/>
          </a:ln>
        </p:spPr>
      </p:pic>
      <p:sp>
        <p:nvSpPr>
          <p:cNvPr id="1381" name="Google Shape;1381;p143"/>
          <p:cNvSpPr/>
          <p:nvPr/>
        </p:nvSpPr>
        <p:spPr>
          <a:xfrm>
            <a:off x="358892" y="4390885"/>
            <a:ext cx="1191300" cy="224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382" name="Google Shape;1382;p143"/>
          <p:cNvSpPr txBox="1"/>
          <p:nvPr/>
        </p:nvSpPr>
        <p:spPr>
          <a:xfrm>
            <a:off x="1555531" y="4376520"/>
            <a:ext cx="33378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Enable this option to consume the items during the shipment. The default value comes from the control.</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6" name="Shape 1386"/>
        <p:cNvGrpSpPr/>
        <p:nvPr/>
      </p:nvGrpSpPr>
      <p:grpSpPr>
        <a:xfrm>
          <a:off x="0" y="0"/>
          <a:ext cx="0" cy="0"/>
          <a:chOff x="0" y="0"/>
          <a:chExt cx="0" cy="0"/>
        </a:xfrm>
      </p:grpSpPr>
      <p:sp>
        <p:nvSpPr>
          <p:cNvPr id="1387" name="Google Shape;1387;p144"/>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When an MO is linked to a service order, the items shipped display in Service Activity Reports when the service order line is selected</a:t>
            </a:r>
            <a:endParaRPr/>
          </a:p>
          <a:p>
            <a:pPr indent="-342900" lvl="1" marL="914400" rtl="0" algn="l">
              <a:lnSpc>
                <a:spcPct val="95000"/>
              </a:lnSpc>
              <a:spcBef>
                <a:spcPts val="500"/>
              </a:spcBef>
              <a:spcAft>
                <a:spcPts val="0"/>
              </a:spcAft>
              <a:buSzPts val="1800"/>
              <a:buChar char="–"/>
            </a:pPr>
            <a:r>
              <a:rPr lang="en"/>
              <a:t>Items shipped on the MO can be selected in SAR for Item Usage or Item Return</a:t>
            </a:r>
            <a:endParaRPr/>
          </a:p>
          <a:p>
            <a:pPr indent="-342900" lvl="1" marL="914400" rtl="0" algn="l">
              <a:lnSpc>
                <a:spcPct val="95000"/>
              </a:lnSpc>
              <a:spcBef>
                <a:spcPts val="500"/>
              </a:spcBef>
              <a:spcAft>
                <a:spcPts val="0"/>
              </a:spcAft>
              <a:buSzPts val="1800"/>
              <a:buChar char="–"/>
            </a:pPr>
            <a:r>
              <a:rPr lang="en"/>
              <a:t>The MO line is deleted if all ordered items are consumed</a:t>
            </a:r>
            <a:endParaRPr/>
          </a:p>
          <a:p>
            <a:pPr indent="-342900" lvl="1" marL="914400" rtl="0" algn="l">
              <a:lnSpc>
                <a:spcPct val="95000"/>
              </a:lnSpc>
              <a:spcBef>
                <a:spcPts val="500"/>
              </a:spcBef>
              <a:spcAft>
                <a:spcPts val="0"/>
              </a:spcAft>
              <a:buSzPts val="1800"/>
              <a:buChar char="–"/>
            </a:pPr>
            <a:r>
              <a:rPr lang="en"/>
              <a:t>When all lines on an MO are consumed, the entire MO is deleted</a:t>
            </a:r>
            <a:endParaRPr/>
          </a:p>
        </p:txBody>
      </p:sp>
      <p:sp>
        <p:nvSpPr>
          <p:cNvPr id="1388" name="Google Shape;1388;p144"/>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89" name="Google Shape;1389;p144"/>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Consume Items</a:t>
            </a:r>
            <a:endParaRPr/>
          </a:p>
        </p:txBody>
      </p:sp>
      <p:sp>
        <p:nvSpPr>
          <p:cNvPr id="1390" name="Google Shape;1390;p144"/>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4" name="Shape 1394"/>
        <p:cNvGrpSpPr/>
        <p:nvPr/>
      </p:nvGrpSpPr>
      <p:grpSpPr>
        <a:xfrm>
          <a:off x="0" y="0"/>
          <a:ext cx="0" cy="0"/>
          <a:chOff x="0" y="0"/>
          <a:chExt cx="0" cy="0"/>
        </a:xfrm>
      </p:grpSpPr>
      <p:sp>
        <p:nvSpPr>
          <p:cNvPr id="1395" name="Google Shape;1395;p14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396" name="Google Shape;1396;p14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397" name="Google Shape;1397;p14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Print Shipping Document</a:t>
            </a:r>
            <a:endParaRPr/>
          </a:p>
        </p:txBody>
      </p:sp>
      <p:sp>
        <p:nvSpPr>
          <p:cNvPr id="1398" name="Google Shape;1398;p14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399" name="Google Shape;1399;p145"/>
          <p:cNvPicPr preferRelativeResize="0"/>
          <p:nvPr/>
        </p:nvPicPr>
        <p:blipFill rotWithShape="1">
          <a:blip r:embed="rId3">
            <a:alphaModFix/>
          </a:blip>
          <a:srcRect b="0" l="0" r="0" t="0"/>
          <a:stretch/>
        </p:blipFill>
        <p:spPr>
          <a:xfrm>
            <a:off x="300038" y="1150144"/>
            <a:ext cx="8543923" cy="3693319"/>
          </a:xfrm>
          <a:prstGeom prst="rect">
            <a:avLst/>
          </a:prstGeom>
          <a:noFill/>
          <a:ln cap="flat" cmpd="sng" w="9525">
            <a:solidFill>
              <a:schemeClr val="accent1"/>
            </a:solidFill>
            <a:prstDash val="solid"/>
            <a:miter lim="800000"/>
            <a:headEnd len="sm" w="sm" type="none"/>
            <a:tailEnd len="sm" w="sm" type="none"/>
          </a:ln>
        </p:spPr>
      </p:pic>
      <p:sp>
        <p:nvSpPr>
          <p:cNvPr id="1400" name="Google Shape;1400;p145"/>
          <p:cNvSpPr/>
          <p:nvPr/>
        </p:nvSpPr>
        <p:spPr>
          <a:xfrm>
            <a:off x="4680861" y="4376598"/>
            <a:ext cx="1191300" cy="224100"/>
          </a:xfrm>
          <a:prstGeom prst="rect">
            <a:avLst/>
          </a:prstGeom>
          <a:solidFill>
            <a:schemeClr val="lt1">
              <a:alpha val="0"/>
            </a:schemeClr>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401" name="Google Shape;1401;p145"/>
          <p:cNvSpPr txBox="1"/>
          <p:nvPr/>
        </p:nvSpPr>
        <p:spPr>
          <a:xfrm>
            <a:off x="5885868" y="4324268"/>
            <a:ext cx="25788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1000" u="none" cap="none" strike="noStrike">
                <a:solidFill>
                  <a:schemeClr val="accent2"/>
                </a:solidFill>
                <a:latin typeface="Arial"/>
                <a:ea typeface="Arial"/>
                <a:cs typeface="Arial"/>
                <a:sym typeface="Arial"/>
              </a:rPr>
              <a:t>Enable this option to print the shipper immediately</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1" name="Shape 411"/>
        <p:cNvGrpSpPr/>
        <p:nvPr/>
      </p:nvGrpSpPr>
      <p:grpSpPr>
        <a:xfrm>
          <a:off x="0" y="0"/>
          <a:ext cx="0" cy="0"/>
          <a:chOff x="0" y="0"/>
          <a:chExt cx="0" cy="0"/>
        </a:xfrm>
      </p:grpSpPr>
      <p:sp>
        <p:nvSpPr>
          <p:cNvPr id="412" name="Google Shape;412;p65"/>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413" name="Google Shape;413;p6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rPr lang="en"/>
              <a:t>Business Considerations</a:t>
            </a:r>
            <a:endParaRPr/>
          </a:p>
        </p:txBody>
      </p:sp>
      <p:sp>
        <p:nvSpPr>
          <p:cNvPr id="414" name="Google Shape;414;p6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The Installed Base</a:t>
            </a:r>
            <a:endParaRPr/>
          </a:p>
        </p:txBody>
      </p:sp>
      <p:sp>
        <p:nvSpPr>
          <p:cNvPr id="415" name="Google Shape;415;p65"/>
          <p:cNvSpPr/>
          <p:nvPr/>
        </p:nvSpPr>
        <p:spPr>
          <a:xfrm>
            <a:off x="2789588" y="1823165"/>
            <a:ext cx="2978100" cy="2074200"/>
          </a:xfrm>
          <a:prstGeom prst="roundRect">
            <a:avLst>
              <a:gd fmla="val 16667" name="adj"/>
            </a:avLst>
          </a:prstGeom>
          <a:solidFill>
            <a:schemeClr val="accent1"/>
          </a:solidFill>
          <a:ln>
            <a:noFill/>
          </a:ln>
          <a:effectLst>
            <a:outerShdw blurRad="50800" rotWithShape="0" algn="tl" dir="2700000" dist="38100">
              <a:srgbClr val="000000">
                <a:alpha val="40000"/>
              </a:srgbClr>
            </a:outerShdw>
          </a:effectLst>
        </p:spPr>
        <p:txBody>
          <a:bodyPr anchorCtr="0" anchor="t" bIns="44450" lIns="90475" spcFirstLastPara="1" rIns="90475" wrap="square" tIns="44450">
            <a:noAutofit/>
          </a:bodyPr>
          <a:lstStyle/>
          <a:p>
            <a:pPr indent="0" lvl="0" marL="0" marR="0" rtl="0" algn="ctr">
              <a:lnSpc>
                <a:spcPct val="100000"/>
              </a:lnSpc>
              <a:spcBef>
                <a:spcPts val="0"/>
              </a:spcBef>
              <a:spcAft>
                <a:spcPts val="0"/>
              </a:spcAft>
              <a:buNone/>
            </a:pPr>
            <a:r>
              <a:rPr b="1" i="0" lang="en" sz="2000" u="none" cap="none" strike="noStrike">
                <a:solidFill>
                  <a:schemeClr val="lt1"/>
                </a:solidFill>
                <a:latin typeface="Arial"/>
                <a:ea typeface="Arial"/>
                <a:cs typeface="Arial"/>
                <a:sym typeface="Arial"/>
              </a:rPr>
              <a:t>Installed Base</a:t>
            </a:r>
            <a:endParaRPr b="1" i="0" sz="2000" u="none" cap="none" strike="noStrike">
              <a:solidFill>
                <a:schemeClr val="lt1"/>
              </a:solidFill>
              <a:latin typeface="Arial"/>
              <a:ea typeface="Arial"/>
              <a:cs typeface="Arial"/>
              <a:sym typeface="Arial"/>
            </a:endParaRPr>
          </a:p>
          <a:p>
            <a:pPr indent="-114300" lvl="0" marL="11430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Customers and End Users</a:t>
            </a:r>
            <a:endParaRPr/>
          </a:p>
          <a:p>
            <a:pPr indent="0" lvl="0" marL="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Installed Items</a:t>
            </a:r>
            <a:endParaRPr/>
          </a:p>
          <a:p>
            <a:pPr indent="0" lvl="0" marL="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Item Data</a:t>
            </a:r>
            <a:endParaRPr/>
          </a:p>
          <a:p>
            <a:pPr indent="0" lvl="1" marL="45720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Serial #</a:t>
            </a:r>
            <a:endParaRPr/>
          </a:p>
          <a:p>
            <a:pPr indent="0" lvl="1" marL="45720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Warranties</a:t>
            </a:r>
            <a:endParaRPr/>
          </a:p>
          <a:p>
            <a:pPr indent="0" lvl="1" marL="457200" marR="0" rtl="0" algn="l">
              <a:lnSpc>
                <a:spcPct val="100000"/>
              </a:lnSpc>
              <a:spcBef>
                <a:spcPts val="0"/>
              </a:spcBef>
              <a:spcAft>
                <a:spcPts val="0"/>
              </a:spcAft>
              <a:buNone/>
            </a:pPr>
            <a:r>
              <a:rPr b="0" i="0" lang="en" sz="1600" u="none" cap="none" strike="noStrike">
                <a:solidFill>
                  <a:schemeClr val="lt1"/>
                </a:solidFill>
                <a:latin typeface="Arial"/>
                <a:ea typeface="Arial"/>
                <a:cs typeface="Arial"/>
                <a:sym typeface="Arial"/>
              </a:rPr>
              <a:t>- Dates</a:t>
            </a:r>
            <a:endParaRPr b="0" i="0" sz="1600" u="none" cap="none" strike="noStrike">
              <a:solidFill>
                <a:schemeClr val="lt1"/>
              </a:solidFill>
              <a:latin typeface="Arial"/>
              <a:ea typeface="Arial"/>
              <a:cs typeface="Arial"/>
              <a:sym typeface="Arial"/>
            </a:endParaRPr>
          </a:p>
        </p:txBody>
      </p:sp>
      <p:sp>
        <p:nvSpPr>
          <p:cNvPr id="416" name="Google Shape;416;p65"/>
          <p:cNvSpPr/>
          <p:nvPr/>
        </p:nvSpPr>
        <p:spPr>
          <a:xfrm>
            <a:off x="6180993" y="3480450"/>
            <a:ext cx="2620200" cy="1267500"/>
          </a:xfrm>
          <a:prstGeom prst="roundRect">
            <a:avLst>
              <a:gd fmla="val 16667" name="adj"/>
            </a:avLst>
          </a:prstGeom>
          <a:solidFill>
            <a:schemeClr val="lt1"/>
          </a:solidFill>
          <a:ln cap="flat" cmpd="sng" w="9525">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45700" spcFirstLastPara="1" rIns="45700" wrap="square" tIns="44450">
            <a:noAutofit/>
          </a:bodyPr>
          <a:lstStyle/>
          <a:p>
            <a:pPr indent="0" lvl="0" marL="0" marR="0" rtl="0" algn="l">
              <a:lnSpc>
                <a:spcPct val="100000"/>
              </a:lnSpc>
              <a:spcBef>
                <a:spcPts val="0"/>
              </a:spcBef>
              <a:spcAft>
                <a:spcPts val="0"/>
              </a:spcAft>
              <a:buNone/>
            </a:pPr>
            <a:r>
              <a:rPr b="1" i="0" lang="en" sz="1600" u="none" cap="none" strike="noStrike">
                <a:solidFill>
                  <a:schemeClr val="accent1"/>
                </a:solidFill>
                <a:latin typeface="Arial"/>
                <a:ea typeface="Arial"/>
                <a:cs typeface="Arial"/>
                <a:sym typeface="Arial"/>
              </a:rPr>
              <a:t>RMAs and RTSs</a:t>
            </a:r>
            <a:endParaRPr b="1" i="0" sz="16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Can reference specific serial</a:t>
            </a:r>
            <a:endParaRPr/>
          </a:p>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numbers in the installed base; ISB updated in RMAs</a:t>
            </a:r>
            <a:endParaRPr/>
          </a:p>
        </p:txBody>
      </p:sp>
      <p:sp>
        <p:nvSpPr>
          <p:cNvPr id="417" name="Google Shape;417;p65"/>
          <p:cNvSpPr/>
          <p:nvPr/>
        </p:nvSpPr>
        <p:spPr>
          <a:xfrm>
            <a:off x="6137030" y="907972"/>
            <a:ext cx="2699100" cy="1369200"/>
          </a:xfrm>
          <a:prstGeom prst="roundRect">
            <a:avLst>
              <a:gd fmla="val 16667" name="adj"/>
            </a:avLst>
          </a:prstGeom>
          <a:solidFill>
            <a:schemeClr val="lt1"/>
          </a:solidFill>
          <a:ln cap="flat" cmpd="sng" w="9525">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45700" spcFirstLastPara="1" rIns="45700" wrap="square" tIns="44450">
            <a:noAutofit/>
          </a:bodyPr>
          <a:lstStyle/>
          <a:p>
            <a:pPr indent="0" lvl="0" marL="0" marR="0" rtl="0" algn="l">
              <a:lnSpc>
                <a:spcPct val="100000"/>
              </a:lnSpc>
              <a:spcBef>
                <a:spcPts val="0"/>
              </a:spcBef>
              <a:spcAft>
                <a:spcPts val="0"/>
              </a:spcAft>
              <a:buNone/>
            </a:pPr>
            <a:r>
              <a:rPr b="1" i="0" lang="en" sz="1600" u="none" cap="none" strike="noStrike">
                <a:solidFill>
                  <a:schemeClr val="accent1"/>
                </a:solidFill>
                <a:latin typeface="Arial"/>
                <a:ea typeface="Arial"/>
                <a:cs typeface="Arial"/>
                <a:sym typeface="Arial"/>
              </a:rPr>
              <a:t>Service/Depot Orders Service Activity Reports</a:t>
            </a:r>
            <a:endParaRPr b="1" i="0" sz="16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Installed base data can determine coverage for service order items</a:t>
            </a:r>
            <a:endParaRPr b="0" i="0" sz="1400" u="none" cap="none" strike="noStrike">
              <a:solidFill>
                <a:schemeClr val="dk1"/>
              </a:solidFill>
              <a:latin typeface="Arial"/>
              <a:ea typeface="Arial"/>
              <a:cs typeface="Arial"/>
              <a:sym typeface="Arial"/>
            </a:endParaRPr>
          </a:p>
        </p:txBody>
      </p:sp>
      <p:sp>
        <p:nvSpPr>
          <p:cNvPr id="418" name="Google Shape;418;p65"/>
          <p:cNvSpPr/>
          <p:nvPr/>
        </p:nvSpPr>
        <p:spPr>
          <a:xfrm>
            <a:off x="246185" y="951934"/>
            <a:ext cx="2101500" cy="1325400"/>
          </a:xfrm>
          <a:prstGeom prst="roundRect">
            <a:avLst>
              <a:gd fmla="val 16667" name="adj"/>
            </a:avLst>
          </a:prstGeom>
          <a:solidFill>
            <a:schemeClr val="lt1"/>
          </a:solidFill>
          <a:ln cap="flat" cmpd="sng" w="9525">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45700" spcFirstLastPara="1" rIns="45700" wrap="square" tIns="44450">
            <a:noAutofit/>
          </a:bodyPr>
          <a:lstStyle/>
          <a:p>
            <a:pPr indent="0" lvl="0" marL="0" marR="0" rtl="0" algn="l">
              <a:lnSpc>
                <a:spcPct val="100000"/>
              </a:lnSpc>
              <a:spcBef>
                <a:spcPts val="0"/>
              </a:spcBef>
              <a:spcAft>
                <a:spcPts val="0"/>
              </a:spcAft>
              <a:buNone/>
            </a:pPr>
            <a:r>
              <a:rPr b="1" i="0" lang="en" sz="1600" u="none" cap="none" strike="noStrike">
                <a:solidFill>
                  <a:schemeClr val="accent1"/>
                </a:solidFill>
                <a:latin typeface="Arial"/>
                <a:ea typeface="Arial"/>
                <a:cs typeface="Arial"/>
                <a:sym typeface="Arial"/>
              </a:rPr>
              <a:t>Service Contracts</a:t>
            </a:r>
            <a:endParaRPr b="1" i="0" sz="16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Can be built from data about items in the installed base</a:t>
            </a:r>
            <a:endParaRPr/>
          </a:p>
        </p:txBody>
      </p:sp>
      <p:sp>
        <p:nvSpPr>
          <p:cNvPr id="419" name="Google Shape;419;p65"/>
          <p:cNvSpPr/>
          <p:nvPr/>
        </p:nvSpPr>
        <p:spPr>
          <a:xfrm>
            <a:off x="298939" y="3472961"/>
            <a:ext cx="2004600" cy="1266000"/>
          </a:xfrm>
          <a:prstGeom prst="roundRect">
            <a:avLst>
              <a:gd fmla="val 16667" name="adj"/>
            </a:avLst>
          </a:prstGeom>
          <a:solidFill>
            <a:schemeClr val="lt1"/>
          </a:solidFill>
          <a:ln cap="flat" cmpd="sng" w="9525">
            <a:solidFill>
              <a:srgbClr val="3F3F3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4450" lIns="45700" spcFirstLastPara="1" rIns="45700" wrap="square" tIns="44450">
            <a:noAutofit/>
          </a:bodyPr>
          <a:lstStyle/>
          <a:p>
            <a:pPr indent="0" lvl="0" marL="0" marR="0" rtl="0" algn="l">
              <a:lnSpc>
                <a:spcPct val="100000"/>
              </a:lnSpc>
              <a:spcBef>
                <a:spcPts val="0"/>
              </a:spcBef>
              <a:spcAft>
                <a:spcPts val="0"/>
              </a:spcAft>
              <a:buNone/>
            </a:pPr>
            <a:r>
              <a:rPr b="1" i="0" lang="en" sz="1600" u="none" cap="none" strike="noStrike">
                <a:solidFill>
                  <a:schemeClr val="accent1"/>
                </a:solidFill>
                <a:latin typeface="Arial"/>
                <a:ea typeface="Arial"/>
                <a:cs typeface="Arial"/>
                <a:sym typeface="Arial"/>
              </a:rPr>
              <a:t>Warranties</a:t>
            </a:r>
            <a:endParaRPr b="1" i="0" sz="16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Apply to items in the installed base</a:t>
            </a:r>
            <a:endParaRPr/>
          </a:p>
        </p:txBody>
      </p:sp>
      <p:cxnSp>
        <p:nvCxnSpPr>
          <p:cNvPr id="420" name="Google Shape;420;p65"/>
          <p:cNvCxnSpPr>
            <a:stCxn id="418" idx="2"/>
            <a:endCxn id="415" idx="1"/>
          </p:cNvCxnSpPr>
          <p:nvPr/>
        </p:nvCxnSpPr>
        <p:spPr>
          <a:xfrm flipH="1" rot="-5400000">
            <a:off x="1751885" y="1822384"/>
            <a:ext cx="582900" cy="1492800"/>
          </a:xfrm>
          <a:prstGeom prst="bentConnector2">
            <a:avLst/>
          </a:prstGeom>
          <a:noFill/>
          <a:ln cap="flat" cmpd="sng" w="28575">
            <a:solidFill>
              <a:srgbClr val="3F3F3F"/>
            </a:solidFill>
            <a:prstDash val="solid"/>
            <a:round/>
            <a:headEnd len="sm" w="sm" type="none"/>
            <a:tailEnd len="med" w="med" type="stealth"/>
          </a:ln>
        </p:spPr>
      </p:cxnSp>
      <p:cxnSp>
        <p:nvCxnSpPr>
          <p:cNvPr id="421" name="Google Shape;421;p65"/>
          <p:cNvCxnSpPr>
            <a:stCxn id="419" idx="0"/>
            <a:endCxn id="415" idx="1"/>
          </p:cNvCxnSpPr>
          <p:nvPr/>
        </p:nvCxnSpPr>
        <p:spPr>
          <a:xfrm rot="-5400000">
            <a:off x="1739089" y="2422511"/>
            <a:ext cx="612600" cy="1488300"/>
          </a:xfrm>
          <a:prstGeom prst="bentConnector2">
            <a:avLst/>
          </a:prstGeom>
          <a:noFill/>
          <a:ln cap="flat" cmpd="sng" w="28575">
            <a:solidFill>
              <a:srgbClr val="3F3F3F"/>
            </a:solidFill>
            <a:prstDash val="solid"/>
            <a:round/>
            <a:headEnd len="sm" w="sm" type="none"/>
            <a:tailEnd len="med" w="med" type="stealth"/>
          </a:ln>
        </p:spPr>
      </p:cxnSp>
      <p:cxnSp>
        <p:nvCxnSpPr>
          <p:cNvPr id="422" name="Google Shape;422;p65"/>
          <p:cNvCxnSpPr>
            <a:stCxn id="417" idx="2"/>
            <a:endCxn id="415" idx="3"/>
          </p:cNvCxnSpPr>
          <p:nvPr/>
        </p:nvCxnSpPr>
        <p:spPr>
          <a:xfrm rot="5400000">
            <a:off x="6335480" y="1709272"/>
            <a:ext cx="583200" cy="1719000"/>
          </a:xfrm>
          <a:prstGeom prst="bentConnector2">
            <a:avLst/>
          </a:prstGeom>
          <a:noFill/>
          <a:ln cap="flat" cmpd="sng" w="28575">
            <a:solidFill>
              <a:srgbClr val="3F3F3F"/>
            </a:solidFill>
            <a:prstDash val="solid"/>
            <a:round/>
            <a:headEnd len="sm" w="sm" type="none"/>
            <a:tailEnd len="med" w="med" type="stealth"/>
          </a:ln>
        </p:spPr>
      </p:cxnSp>
      <p:cxnSp>
        <p:nvCxnSpPr>
          <p:cNvPr id="423" name="Google Shape;423;p65"/>
          <p:cNvCxnSpPr>
            <a:stCxn id="416" idx="0"/>
            <a:endCxn id="415" idx="3"/>
          </p:cNvCxnSpPr>
          <p:nvPr/>
        </p:nvCxnSpPr>
        <p:spPr>
          <a:xfrm flipH="1" rot="5400000">
            <a:off x="6319293" y="2308650"/>
            <a:ext cx="620100" cy="1723500"/>
          </a:xfrm>
          <a:prstGeom prst="bentConnector2">
            <a:avLst/>
          </a:prstGeom>
          <a:noFill/>
          <a:ln cap="flat" cmpd="sng" w="28575">
            <a:solidFill>
              <a:srgbClr val="3F3F3F"/>
            </a:solidFill>
            <a:prstDash val="solid"/>
            <a:round/>
            <a:headEnd len="sm" w="sm" type="none"/>
            <a:tailEnd len="med" w="med" type="stealth"/>
          </a:ln>
        </p:spPr>
      </p:cxn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5" name="Shape 1405"/>
        <p:cNvGrpSpPr/>
        <p:nvPr/>
      </p:nvGrpSpPr>
      <p:grpSpPr>
        <a:xfrm>
          <a:off x="0" y="0"/>
          <a:ext cx="0" cy="0"/>
          <a:chOff x="0" y="0"/>
          <a:chExt cx="0" cy="0"/>
        </a:xfrm>
      </p:grpSpPr>
      <p:sp>
        <p:nvSpPr>
          <p:cNvPr id="1406" name="Google Shape;1406;p146"/>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407" name="Google Shape;1407;p146"/>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408" name="Google Shape;1408;p146"/>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Print Shipping Document</a:t>
            </a:r>
            <a:endParaRPr/>
          </a:p>
        </p:txBody>
      </p:sp>
      <p:sp>
        <p:nvSpPr>
          <p:cNvPr id="1409" name="Google Shape;1409;p146"/>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410" name="Google Shape;1410;p146"/>
          <p:cNvPicPr preferRelativeResize="0"/>
          <p:nvPr/>
        </p:nvPicPr>
        <p:blipFill rotWithShape="1">
          <a:blip r:embed="rId3">
            <a:alphaModFix/>
          </a:blip>
          <a:srcRect b="0" l="0" r="0" t="0"/>
          <a:stretch/>
        </p:blipFill>
        <p:spPr>
          <a:xfrm>
            <a:off x="883919" y="1164150"/>
            <a:ext cx="7402844" cy="3682171"/>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4" name="Shape 1414"/>
        <p:cNvGrpSpPr/>
        <p:nvPr/>
      </p:nvGrpSpPr>
      <p:grpSpPr>
        <a:xfrm>
          <a:off x="0" y="0"/>
          <a:ext cx="0" cy="0"/>
          <a:chOff x="0" y="0"/>
          <a:chExt cx="0" cy="0"/>
        </a:xfrm>
      </p:grpSpPr>
      <p:sp>
        <p:nvSpPr>
          <p:cNvPr id="1415" name="Google Shape;1415;p147"/>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416" name="Google Shape;1416;p147"/>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417" name="Google Shape;1417;p147"/>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Print Shipping Document</a:t>
            </a:r>
            <a:endParaRPr/>
          </a:p>
        </p:txBody>
      </p:sp>
      <p:sp>
        <p:nvSpPr>
          <p:cNvPr id="1418" name="Google Shape;1418;p147"/>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419" name="Google Shape;1419;p147"/>
          <p:cNvPicPr preferRelativeResize="0"/>
          <p:nvPr/>
        </p:nvPicPr>
        <p:blipFill rotWithShape="1">
          <a:blip r:embed="rId3">
            <a:alphaModFix/>
          </a:blip>
          <a:srcRect b="0" l="0" r="0" t="0"/>
          <a:stretch/>
        </p:blipFill>
        <p:spPr>
          <a:xfrm>
            <a:off x="792480" y="1157625"/>
            <a:ext cx="7635241" cy="3688695"/>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3" name="Shape 1423"/>
        <p:cNvGrpSpPr/>
        <p:nvPr/>
      </p:nvGrpSpPr>
      <p:grpSpPr>
        <a:xfrm>
          <a:off x="0" y="0"/>
          <a:ext cx="0" cy="0"/>
          <a:chOff x="0" y="0"/>
          <a:chExt cx="0" cy="0"/>
        </a:xfrm>
      </p:grpSpPr>
      <p:sp>
        <p:nvSpPr>
          <p:cNvPr id="1424" name="Google Shape;1424;p148"/>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
        <p:nvSpPr>
          <p:cNvPr id="1425" name="Google Shape;1425;p148"/>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426" name="Google Shape;1426;p148"/>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Action - Print Shipping Document</a:t>
            </a:r>
            <a:endParaRPr/>
          </a:p>
        </p:txBody>
      </p:sp>
      <p:sp>
        <p:nvSpPr>
          <p:cNvPr id="1427" name="Google Shape;1427;p148"/>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428" name="Google Shape;1428;p148"/>
          <p:cNvPicPr preferRelativeResize="0"/>
          <p:nvPr/>
        </p:nvPicPr>
        <p:blipFill rotWithShape="1">
          <a:blip r:embed="rId3">
            <a:alphaModFix/>
          </a:blip>
          <a:srcRect b="0" l="0" r="0" t="0"/>
          <a:stretch/>
        </p:blipFill>
        <p:spPr>
          <a:xfrm>
            <a:off x="1844039" y="1170731"/>
            <a:ext cx="5203826" cy="3674954"/>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2" name="Shape 1432"/>
        <p:cNvGrpSpPr/>
        <p:nvPr/>
      </p:nvGrpSpPr>
      <p:grpSpPr>
        <a:xfrm>
          <a:off x="0" y="0"/>
          <a:ext cx="0" cy="0"/>
          <a:chOff x="0" y="0"/>
          <a:chExt cx="0" cy="0"/>
        </a:xfrm>
      </p:grpSpPr>
      <p:sp>
        <p:nvSpPr>
          <p:cNvPr id="1433" name="Google Shape;1433;p149"/>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228600" lvl="0" marL="457200" rtl="0" algn="l">
              <a:lnSpc>
                <a:spcPct val="95000"/>
              </a:lnSpc>
              <a:spcBef>
                <a:spcPts val="0"/>
              </a:spcBef>
              <a:spcAft>
                <a:spcPts val="0"/>
              </a:spcAft>
              <a:buSzPts val="2100"/>
              <a:buNone/>
            </a:pPr>
            <a:r>
              <a:t/>
            </a:r>
            <a:endParaRPr/>
          </a:p>
        </p:txBody>
      </p:sp>
      <p:sp>
        <p:nvSpPr>
          <p:cNvPr id="1434" name="Google Shape;1434;p149"/>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435" name="Google Shape;1435;p149"/>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Material Order Ship History</a:t>
            </a:r>
            <a:endParaRPr/>
          </a:p>
        </p:txBody>
      </p:sp>
      <p:sp>
        <p:nvSpPr>
          <p:cNvPr id="1436" name="Google Shape;1436;p149"/>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Material Order Shipment</a:t>
            </a:r>
            <a:endParaRPr/>
          </a:p>
        </p:txBody>
      </p:sp>
      <p:pic>
        <p:nvPicPr>
          <p:cNvPr id="1437" name="Google Shape;1437;p149"/>
          <p:cNvPicPr preferRelativeResize="0"/>
          <p:nvPr/>
        </p:nvPicPr>
        <p:blipFill rotWithShape="1">
          <a:blip r:embed="rId3">
            <a:alphaModFix/>
          </a:blip>
          <a:srcRect b="0" l="0" r="0" t="0"/>
          <a:stretch/>
        </p:blipFill>
        <p:spPr>
          <a:xfrm>
            <a:off x="304800" y="1169452"/>
            <a:ext cx="8542018" cy="3669248"/>
          </a:xfrm>
          <a:prstGeom prst="rect">
            <a:avLst/>
          </a:prstGeom>
          <a:noFill/>
          <a:ln cap="flat" cmpd="sng" w="9525">
            <a:solidFill>
              <a:schemeClr val="accent1"/>
            </a:solidFill>
            <a:prstDash val="solid"/>
            <a:miter lim="800000"/>
            <a:headEnd len="sm" w="sm" type="none"/>
            <a:tailEnd len="sm" w="sm" type="none"/>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1" name="Shape 1441"/>
        <p:cNvGrpSpPr/>
        <p:nvPr/>
      </p:nvGrpSpPr>
      <p:grpSpPr>
        <a:xfrm>
          <a:off x="0" y="0"/>
          <a:ext cx="0" cy="0"/>
          <a:chOff x="0" y="0"/>
          <a:chExt cx="0" cy="0"/>
        </a:xfrm>
      </p:grpSpPr>
      <p:pic>
        <p:nvPicPr>
          <p:cNvPr id="1442" name="Google Shape;1442;p150"/>
          <p:cNvPicPr preferRelativeResize="0"/>
          <p:nvPr/>
        </p:nvPicPr>
        <p:blipFill rotWithShape="1">
          <a:blip r:embed="rId3">
            <a:alphaModFix/>
          </a:blip>
          <a:srcRect b="0" l="12922" r="0" t="0"/>
          <a:stretch/>
        </p:blipFill>
        <p:spPr>
          <a:xfrm>
            <a:off x="0" y="0"/>
            <a:ext cx="9160884" cy="5143500"/>
          </a:xfrm>
          <a:prstGeom prst="rect">
            <a:avLst/>
          </a:prstGeom>
          <a:noFill/>
          <a:ln>
            <a:noFill/>
          </a:ln>
        </p:spPr>
      </p:pic>
      <p:sp>
        <p:nvSpPr>
          <p:cNvPr id="1443" name="Google Shape;1443;p150"/>
          <p:cNvSpPr txBox="1"/>
          <p:nvPr>
            <p:ph idx="4294967295" type="title"/>
          </p:nvPr>
        </p:nvSpPr>
        <p:spPr>
          <a:xfrm>
            <a:off x="-16669" y="3630216"/>
            <a:ext cx="9160800" cy="1513200"/>
          </a:xfrm>
          <a:prstGeom prst="rect">
            <a:avLst/>
          </a:prstGeom>
          <a:solidFill>
            <a:srgbClr val="25426A">
              <a:alpha val="46670"/>
            </a:srgbClr>
          </a:solidFill>
          <a:ln>
            <a:noFill/>
          </a:ln>
        </p:spPr>
        <p:txBody>
          <a:bodyPr anchorCtr="0" anchor="ctr" bIns="68575" lIns="0" spcFirstLastPara="1" rIns="0" wrap="square" tIns="0">
            <a:noAutofit/>
          </a:bodyPr>
          <a:lstStyle/>
          <a:p>
            <a:pPr indent="0" lvl="0" marL="0" rtl="0" algn="ctr">
              <a:lnSpc>
                <a:spcPct val="90000"/>
              </a:lnSpc>
              <a:spcBef>
                <a:spcPts val="0"/>
              </a:spcBef>
              <a:spcAft>
                <a:spcPts val="0"/>
              </a:spcAft>
              <a:buSzPts val="2400"/>
              <a:buNone/>
            </a:pPr>
            <a:r>
              <a:rPr lang="en" sz="5400">
                <a:solidFill>
                  <a:schemeClr val="lt1"/>
                </a:solidFill>
              </a:rPr>
              <a:t>Hands-On Exercise</a:t>
            </a:r>
            <a:endParaRPr sz="5400">
              <a:solidFill>
                <a:schemeClr val="lt1"/>
              </a:solidFill>
            </a:endParaRPr>
          </a:p>
        </p:txBody>
      </p:sp>
    </p:spTree>
  </p:cSld>
  <p:clrMapOvr>
    <a:masterClrMapping/>
  </p:clrMapOvr>
  <mc:AlternateContent>
    <mc:Choice Requires="p14">
      <p:transition p14:dur="250">
        <p:fade/>
      </p:transition>
    </mc:Choice>
    <mc:Fallback>
      <p:transition>
        <p:fade/>
      </p:transition>
    </mc:Fallback>
  </mc:AlternateContent>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7" name="Shape 1447"/>
        <p:cNvGrpSpPr/>
        <p:nvPr/>
      </p:nvGrpSpPr>
      <p:grpSpPr>
        <a:xfrm>
          <a:off x="0" y="0"/>
          <a:ext cx="0" cy="0"/>
          <a:chOff x="0" y="0"/>
          <a:chExt cx="0" cy="0"/>
        </a:xfrm>
      </p:grpSpPr>
      <p:sp>
        <p:nvSpPr>
          <p:cNvPr id="1448" name="Google Shape;1448;p151"/>
          <p:cNvSpPr txBox="1"/>
          <p:nvPr>
            <p:ph idx="1" type="body"/>
          </p:nvPr>
        </p:nvSpPr>
        <p:spPr>
          <a:xfrm>
            <a:off x="315468" y="1032933"/>
            <a:ext cx="8517600" cy="3726600"/>
          </a:xfrm>
          <a:prstGeom prst="rect">
            <a:avLst/>
          </a:prstGeom>
          <a:noFill/>
          <a:ln>
            <a:noFill/>
          </a:ln>
        </p:spPr>
        <p:txBody>
          <a:bodyPr anchorCtr="0" anchor="t" bIns="0" lIns="0" spcFirstLastPara="1" rIns="0" wrap="square" tIns="0">
            <a:noAutofit/>
          </a:bodyPr>
          <a:lstStyle/>
          <a:p>
            <a:pPr indent="-457200" lvl="0" marL="552450" rtl="0" algn="l">
              <a:lnSpc>
                <a:spcPct val="95000"/>
              </a:lnSpc>
              <a:spcBef>
                <a:spcPts val="0"/>
              </a:spcBef>
              <a:spcAft>
                <a:spcPts val="0"/>
              </a:spcAft>
              <a:buSzPts val="2100"/>
              <a:buFont typeface="Arial"/>
              <a:buAutoNum type="arabicPeriod"/>
            </a:pPr>
            <a:r>
              <a:rPr lang="en"/>
              <a:t>Create a material order to order the items required for the service order created in Exercise 2.</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Add all the items to the material order by using the “Auto-Create Lines” function. </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Ensure the material order and all its lines are confirmed. Do the detail allocation for all the items.</a:t>
            </a:r>
            <a:endParaRPr/>
          </a:p>
          <a:p>
            <a:pPr indent="-323850" lvl="0" marL="552450" rtl="0" algn="l">
              <a:lnSpc>
                <a:spcPct val="95000"/>
              </a:lnSpc>
              <a:spcBef>
                <a:spcPts val="0"/>
              </a:spcBef>
              <a:spcAft>
                <a:spcPts val="0"/>
              </a:spcAft>
              <a:buSzPts val="2100"/>
              <a:buFont typeface="Arial"/>
              <a:buNone/>
            </a:pPr>
            <a:r>
              <a:t/>
            </a:r>
            <a:endParaRPr/>
          </a:p>
          <a:p>
            <a:pPr indent="-457200" lvl="0" marL="552450" rtl="0" algn="l">
              <a:lnSpc>
                <a:spcPct val="95000"/>
              </a:lnSpc>
              <a:spcBef>
                <a:spcPts val="0"/>
              </a:spcBef>
              <a:spcAft>
                <a:spcPts val="0"/>
              </a:spcAft>
              <a:buSzPts val="2100"/>
              <a:buFont typeface="Arial"/>
              <a:buAutoNum type="arabicPeriod"/>
            </a:pPr>
            <a:r>
              <a:rPr lang="en"/>
              <a:t>Use the action on Material Orders to ship the items. Print the shipper. Don’t consume the items during the shipment.</a:t>
            </a:r>
            <a:endParaRPr/>
          </a:p>
        </p:txBody>
      </p:sp>
      <p:sp>
        <p:nvSpPr>
          <p:cNvPr id="1449" name="Google Shape;1449;p151"/>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
        <p:nvSpPr>
          <p:cNvPr id="1450" name="Google Shape;1450;p151"/>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228600" lvl="0" marL="228600" rtl="0" algn="l">
              <a:lnSpc>
                <a:spcPct val="95000"/>
              </a:lnSpc>
              <a:spcBef>
                <a:spcPts val="0"/>
              </a:spcBef>
              <a:spcAft>
                <a:spcPts val="0"/>
              </a:spcAft>
              <a:buSzPts val="1400"/>
              <a:buNone/>
            </a:pPr>
            <a:r>
              <a:rPr lang="en"/>
              <a:t>Hands-On Exercise</a:t>
            </a:r>
            <a:endParaRPr/>
          </a:p>
        </p:txBody>
      </p:sp>
      <p:sp>
        <p:nvSpPr>
          <p:cNvPr id="1451" name="Google Shape;1451;p151"/>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Exercise 3: Work with Material Orders</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5" name="Shape 1455"/>
        <p:cNvGrpSpPr/>
        <p:nvPr/>
      </p:nvGrpSpPr>
      <p:grpSpPr>
        <a:xfrm>
          <a:off x="0" y="0"/>
          <a:ext cx="0" cy="0"/>
          <a:chOff x="0" y="0"/>
          <a:chExt cx="0" cy="0"/>
        </a:xfrm>
      </p:grpSpPr>
      <p:sp>
        <p:nvSpPr>
          <p:cNvPr id="1456" name="Google Shape;1456;p152"/>
          <p:cNvSpPr txBox="1"/>
          <p:nvPr>
            <p:ph type="ctrTitle"/>
          </p:nvPr>
        </p:nvSpPr>
        <p:spPr>
          <a:xfrm>
            <a:off x="314325" y="2331720"/>
            <a:ext cx="8661900" cy="10287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2400"/>
              <a:buNone/>
            </a:pPr>
            <a:r>
              <a:rPr lang="en"/>
              <a:t>Service </a:t>
            </a:r>
            <a:r>
              <a:rPr lang="en"/>
              <a:t>Activity Reports</a:t>
            </a:r>
            <a:endParaRPr/>
          </a:p>
        </p:txBody>
      </p:sp>
      <p:sp>
        <p:nvSpPr>
          <p:cNvPr id="1457" name="Google Shape;1457;p152"/>
          <p:cNvSpPr txBox="1"/>
          <p:nvPr>
            <p:ph idx="1" type="subTitle"/>
          </p:nvPr>
        </p:nvSpPr>
        <p:spPr>
          <a:xfrm>
            <a:off x="314325" y="3577729"/>
            <a:ext cx="6886500" cy="1359900"/>
          </a:xfrm>
          <a:prstGeom prst="rect">
            <a:avLst/>
          </a:prstGeom>
          <a:noFill/>
          <a:ln>
            <a:noFill/>
          </a:ln>
        </p:spPr>
        <p:txBody>
          <a:bodyPr anchorCtr="0" anchor="t" bIns="0" lIns="0" spcFirstLastPara="1" rIns="0" wrap="square" tIns="0">
            <a:noAutofit/>
          </a:bodyPr>
          <a:lstStyle/>
          <a:p>
            <a:pPr indent="0" lvl="0" marL="0" rtl="0" algn="l">
              <a:lnSpc>
                <a:spcPct val="95000"/>
              </a:lnSpc>
              <a:spcBef>
                <a:spcPts val="450"/>
              </a:spcBef>
              <a:spcAft>
                <a:spcPts val="450"/>
              </a:spcAft>
              <a:buSzPts val="2100"/>
              <a:buNone/>
            </a:pPr>
            <a:r>
              <a:t/>
            </a:r>
            <a:endParaRPr/>
          </a:p>
        </p:txBody>
      </p:sp>
      <p:sp>
        <p:nvSpPr>
          <p:cNvPr id="1458" name="Google Shape;1458;p152"/>
          <p:cNvSpPr txBox="1"/>
          <p:nvPr>
            <p:ph idx="12" type="sldNum"/>
          </p:nvPr>
        </p:nvSpPr>
        <p:spPr>
          <a:xfrm>
            <a:off x="7406640" y="4903470"/>
            <a:ext cx="15516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2" name="Shape 1462"/>
        <p:cNvGrpSpPr/>
        <p:nvPr/>
      </p:nvGrpSpPr>
      <p:grpSpPr>
        <a:xfrm>
          <a:off x="0" y="0"/>
          <a:ext cx="0" cy="0"/>
          <a:chOff x="0" y="0"/>
          <a:chExt cx="0" cy="0"/>
        </a:xfrm>
      </p:grpSpPr>
      <p:sp>
        <p:nvSpPr>
          <p:cNvPr id="1463" name="Google Shape;1463;p153"/>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SzPts val="2400"/>
              <a:buNone/>
            </a:pPr>
            <a:r>
              <a:rPr lang="en"/>
              <a:t>Topics to Cover</a:t>
            </a:r>
            <a:endParaRPr/>
          </a:p>
        </p:txBody>
      </p:sp>
      <p:sp>
        <p:nvSpPr>
          <p:cNvPr id="1464" name="Google Shape;1464;p153"/>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17500" lvl="0" marL="457200" rtl="0" algn="l">
              <a:lnSpc>
                <a:spcPct val="95000"/>
              </a:lnSpc>
              <a:spcBef>
                <a:spcPts val="0"/>
              </a:spcBef>
              <a:spcAft>
                <a:spcPts val="0"/>
              </a:spcAft>
              <a:buSzPts val="1400"/>
              <a:buChar char="●"/>
            </a:pPr>
            <a:r>
              <a:rPr lang="en"/>
              <a:t>Overview</a:t>
            </a:r>
            <a:endParaRPr/>
          </a:p>
          <a:p>
            <a:pPr indent="-317500" lvl="0" marL="457200" marR="0" rtl="0" algn="l">
              <a:lnSpc>
                <a:spcPct val="95000"/>
              </a:lnSpc>
              <a:spcBef>
                <a:spcPts val="0"/>
              </a:spcBef>
              <a:spcAft>
                <a:spcPts val="0"/>
              </a:spcAft>
              <a:buSzPts val="1400"/>
              <a:buChar char="●"/>
            </a:pPr>
            <a:r>
              <a:rPr lang="en"/>
              <a:t>Service Activity Reports</a:t>
            </a:r>
            <a:endParaRPr/>
          </a:p>
          <a:p>
            <a:pPr indent="-317500" lvl="0" marL="457200" rtl="0" algn="l">
              <a:lnSpc>
                <a:spcPct val="95000"/>
              </a:lnSpc>
              <a:spcBef>
                <a:spcPts val="0"/>
              </a:spcBef>
              <a:spcAft>
                <a:spcPts val="0"/>
              </a:spcAft>
              <a:buSzPts val="1400"/>
              <a:buChar char="●"/>
            </a:pPr>
            <a:r>
              <a:rPr lang="en"/>
              <a:t>Hands-On Exercise</a:t>
            </a:r>
            <a:endParaRPr/>
          </a:p>
        </p:txBody>
      </p:sp>
      <p:sp>
        <p:nvSpPr>
          <p:cNvPr id="1465" name="Google Shape;1465;p153"/>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400"/>
              <a:buNone/>
            </a:pPr>
            <a:r>
              <a:t/>
            </a:r>
            <a:endParaRPr/>
          </a:p>
        </p:txBody>
      </p:sp>
      <p:sp>
        <p:nvSpPr>
          <p:cNvPr id="1466" name="Google Shape;1466;p153"/>
          <p:cNvSpPr txBox="1"/>
          <p:nvPr>
            <p:ph idx="12" type="sldNum"/>
          </p:nvPr>
        </p:nvSpPr>
        <p:spPr>
          <a:xfrm>
            <a:off x="7439025" y="4903470"/>
            <a:ext cx="1519200" cy="205800"/>
          </a:xfrm>
          <a:prstGeom prst="rect">
            <a:avLst/>
          </a:prstGeom>
          <a:noFill/>
          <a:ln>
            <a:noFill/>
          </a:ln>
        </p:spPr>
        <p:txBody>
          <a:bodyPr anchorCtr="0" anchor="ctr" bIns="34275" lIns="0" spcFirstLastPara="1" rIns="0" wrap="square" tIns="34275">
            <a:noAutofit/>
          </a:bodyPr>
          <a:lstStyle/>
          <a:p>
            <a:pPr indent="0" lvl="0" marL="0" rtl="0" algn="r">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0" name="Shape 1470"/>
        <p:cNvGrpSpPr/>
        <p:nvPr/>
      </p:nvGrpSpPr>
      <p:grpSpPr>
        <a:xfrm>
          <a:off x="0" y="0"/>
          <a:ext cx="0" cy="0"/>
          <a:chOff x="0" y="0"/>
          <a:chExt cx="0" cy="0"/>
        </a:xfrm>
      </p:grpSpPr>
      <p:sp>
        <p:nvSpPr>
          <p:cNvPr id="1471" name="Google Shape;1471;p154"/>
          <p:cNvSpPr txBox="1"/>
          <p:nvPr>
            <p:ph type="ctrTitle"/>
          </p:nvPr>
        </p:nvSpPr>
        <p:spPr>
          <a:xfrm>
            <a:off x="314325" y="2331720"/>
            <a:ext cx="6886500" cy="1028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SzPts val="2400"/>
              <a:buNone/>
            </a:pPr>
            <a:r>
              <a:rPr lang="en"/>
              <a:t>Overview</a:t>
            </a:r>
            <a:endParaRPr/>
          </a:p>
        </p:txBody>
      </p:sp>
      <p:sp>
        <p:nvSpPr>
          <p:cNvPr id="1472" name="Google Shape;1472;p154"/>
          <p:cNvSpPr txBox="1"/>
          <p:nvPr>
            <p:ph idx="1" type="subTitle"/>
          </p:nvPr>
        </p:nvSpPr>
        <p:spPr>
          <a:xfrm>
            <a:off x="314325" y="3429000"/>
            <a:ext cx="6886500" cy="15087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None/>
            </a:pPr>
            <a:r>
              <a:t/>
            </a:r>
            <a:endParaRPr/>
          </a:p>
        </p:txBody>
      </p:sp>
    </p:spTree>
  </p:cSld>
  <p:clrMapOvr>
    <a:masterClrMapping/>
  </p:clrMapOvr>
  <mc:AlternateContent>
    <mc:Choice Requires="p14">
      <p:transition p14:dur="250">
        <p:fade thruBlk="1"/>
      </p:transition>
    </mc:Choice>
    <mc:Fallback>
      <p:transition>
        <p:fade/>
      </p:transition>
    </mc:Fallback>
  </mc:AlternateContent>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6" name="Shape 1476"/>
        <p:cNvGrpSpPr/>
        <p:nvPr/>
      </p:nvGrpSpPr>
      <p:grpSpPr>
        <a:xfrm>
          <a:off x="0" y="0"/>
          <a:ext cx="0" cy="0"/>
          <a:chOff x="0" y="0"/>
          <a:chExt cx="0" cy="0"/>
        </a:xfrm>
      </p:grpSpPr>
      <p:sp>
        <p:nvSpPr>
          <p:cNvPr id="1477" name="Google Shape;1477;p155"/>
          <p:cNvSpPr txBox="1"/>
          <p:nvPr>
            <p:ph idx="1" type="body"/>
          </p:nvPr>
        </p:nvSpPr>
        <p:spPr>
          <a:xfrm>
            <a:off x="315468" y="1172718"/>
            <a:ext cx="8517600" cy="3586800"/>
          </a:xfrm>
          <a:prstGeom prst="rect">
            <a:avLst/>
          </a:prstGeom>
          <a:noFill/>
          <a:ln>
            <a:noFill/>
          </a:ln>
        </p:spPr>
        <p:txBody>
          <a:bodyPr anchorCtr="0" anchor="t" bIns="0" lIns="0" spcFirstLastPara="1" rIns="0" wrap="square" tIns="0">
            <a:noAutofit/>
          </a:bodyPr>
          <a:lstStyle/>
          <a:p>
            <a:pPr indent="-361950" lvl="0" marL="457200" rtl="0" algn="l">
              <a:lnSpc>
                <a:spcPct val="95000"/>
              </a:lnSpc>
              <a:spcBef>
                <a:spcPts val="0"/>
              </a:spcBef>
              <a:spcAft>
                <a:spcPts val="0"/>
              </a:spcAft>
              <a:buSzPts val="2100"/>
              <a:buChar char="•"/>
            </a:pPr>
            <a:r>
              <a:rPr lang="en"/>
              <a:t>SAR enables you to report parts, labor, travel, and expense usage related to a specific service/depot order line.</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SAR is the replacement of Call Activity Report in Net UI.</a:t>
            </a:r>
            <a:endParaRPr/>
          </a:p>
          <a:p>
            <a:pPr indent="-228600" lvl="0" marL="457200" rtl="0" algn="l">
              <a:lnSpc>
                <a:spcPct val="95000"/>
              </a:lnSpc>
              <a:spcBef>
                <a:spcPts val="0"/>
              </a:spcBef>
              <a:spcAft>
                <a:spcPts val="0"/>
              </a:spcAft>
              <a:buSzPts val="2100"/>
              <a:buNone/>
            </a:pPr>
            <a:r>
              <a:t/>
            </a:r>
            <a:endParaRPr/>
          </a:p>
          <a:p>
            <a:pPr indent="-361950" lvl="0" marL="457200" rtl="0" algn="l">
              <a:lnSpc>
                <a:spcPct val="95000"/>
              </a:lnSpc>
              <a:spcBef>
                <a:spcPts val="0"/>
              </a:spcBef>
              <a:spcAft>
                <a:spcPts val="0"/>
              </a:spcAft>
              <a:buSzPts val="2100"/>
              <a:buChar char="•"/>
            </a:pPr>
            <a:r>
              <a:rPr lang="en"/>
              <a:t>Seamlessly Integrated with relevant business entities</a:t>
            </a:r>
            <a:endParaRPr/>
          </a:p>
          <a:p>
            <a:pPr indent="-342900" lvl="1" marL="914400" rtl="0" algn="l">
              <a:lnSpc>
                <a:spcPct val="95000"/>
              </a:lnSpc>
              <a:spcBef>
                <a:spcPts val="500"/>
              </a:spcBef>
              <a:spcAft>
                <a:spcPts val="0"/>
              </a:spcAft>
              <a:buSzPts val="1800"/>
              <a:buChar char="–"/>
            </a:pPr>
            <a:r>
              <a:rPr lang="en"/>
              <a:t>Service Order or Line &gt; Add Labor Action</a:t>
            </a:r>
            <a:endParaRPr/>
          </a:p>
          <a:p>
            <a:pPr indent="-342900" lvl="1" marL="914400" rtl="0" algn="l">
              <a:lnSpc>
                <a:spcPct val="95000"/>
              </a:lnSpc>
              <a:spcBef>
                <a:spcPts val="500"/>
              </a:spcBef>
              <a:spcAft>
                <a:spcPts val="0"/>
              </a:spcAft>
              <a:buSzPts val="1800"/>
              <a:buChar char="–"/>
            </a:pPr>
            <a:r>
              <a:rPr lang="en"/>
              <a:t>Depot Order or Line &gt; Add Labor Action</a:t>
            </a:r>
            <a:endParaRPr/>
          </a:p>
          <a:p>
            <a:pPr indent="-342900" lvl="1" marL="914400" rtl="0" algn="l">
              <a:lnSpc>
                <a:spcPct val="95000"/>
              </a:lnSpc>
              <a:spcBef>
                <a:spcPts val="500"/>
              </a:spcBef>
              <a:spcAft>
                <a:spcPts val="0"/>
              </a:spcAft>
              <a:buSzPts val="1800"/>
              <a:buChar char="–"/>
            </a:pPr>
            <a:r>
              <a:rPr lang="en"/>
              <a:t>Customer Quotes &gt; Release Action</a:t>
            </a:r>
            <a:endParaRPr/>
          </a:p>
          <a:p>
            <a:pPr indent="-342900" lvl="1" marL="914400" rtl="0" algn="l">
              <a:lnSpc>
                <a:spcPct val="95000"/>
              </a:lnSpc>
              <a:spcBef>
                <a:spcPts val="500"/>
              </a:spcBef>
              <a:spcAft>
                <a:spcPts val="0"/>
              </a:spcAft>
              <a:buSzPts val="1800"/>
              <a:buChar char="–"/>
            </a:pPr>
            <a:r>
              <a:rPr lang="en"/>
              <a:t>Material Orders &gt; Ship Allocated Action (Consume Shipped Lines option)</a:t>
            </a:r>
            <a:endParaRPr/>
          </a:p>
        </p:txBody>
      </p:sp>
      <p:sp>
        <p:nvSpPr>
          <p:cNvPr id="1478" name="Google Shape;1478;p155"/>
          <p:cNvSpPr txBox="1"/>
          <p:nvPr>
            <p:ph idx="2" type="body"/>
          </p:nvPr>
        </p:nvSpPr>
        <p:spPr>
          <a:xfrm>
            <a:off x="314325" y="152400"/>
            <a:ext cx="8515500" cy="274200"/>
          </a:xfrm>
          <a:prstGeom prst="rect">
            <a:avLst/>
          </a:prstGeom>
          <a:noFill/>
          <a:ln>
            <a:noFill/>
          </a:ln>
        </p:spPr>
        <p:txBody>
          <a:bodyPr anchorCtr="0" anchor="b" bIns="0" lIns="0" spcFirstLastPara="1" rIns="0" wrap="square" tIns="0">
            <a:noAutofit/>
          </a:bodyPr>
          <a:lstStyle/>
          <a:p>
            <a:pPr indent="-457200" lvl="0" marL="457200" rtl="0" algn="l">
              <a:lnSpc>
                <a:spcPct val="95000"/>
              </a:lnSpc>
              <a:spcBef>
                <a:spcPts val="0"/>
              </a:spcBef>
              <a:spcAft>
                <a:spcPts val="0"/>
              </a:spcAft>
              <a:buSzPts val="1400"/>
              <a:buNone/>
            </a:pPr>
            <a:r>
              <a:rPr lang="en"/>
              <a:t>Overview</a:t>
            </a:r>
            <a:endParaRPr/>
          </a:p>
        </p:txBody>
      </p:sp>
      <p:sp>
        <p:nvSpPr>
          <p:cNvPr id="1479" name="Google Shape;1479;p155"/>
          <p:cNvSpPr txBox="1"/>
          <p:nvPr>
            <p:ph type="title"/>
          </p:nvPr>
        </p:nvSpPr>
        <p:spPr>
          <a:xfrm>
            <a:off x="314325" y="510708"/>
            <a:ext cx="8515500" cy="3429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
              <a:t>Service Activity Reports (SARs)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QAD 2019">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