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9" r:id="rId4"/>
    <p:sldMasterId id="214748368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6858000" cx="12192000"/>
  <p:notesSz cx="6858000" cy="9144000"/>
  <p:embeddedFontLst>
    <p:embeddedFont>
      <p:font typeface="Century Gothic"/>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840">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840"/>
        <p:guide pos="2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CenturyGothic-regular.fntdata"/><Relationship Id="rId22" Type="http://schemas.openxmlformats.org/officeDocument/2006/relationships/font" Target="fonts/CenturyGothic-italic.fntdata"/><Relationship Id="rId21" Type="http://schemas.openxmlformats.org/officeDocument/2006/relationships/font" Target="fonts/CenturyGothic-bold.fntdata"/><Relationship Id="rId23" Type="http://schemas.openxmlformats.org/officeDocument/2006/relationships/font" Target="fonts/CenturyGothic-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9" name="Google Shape;259;p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1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3" name="Google Shape;383;p1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Invoice numbers are generated using daybooks. If the daybooks are set up by site, the invoice numbering is also site specific. This setting is a legal requirement in some European countries.</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Invoice posting and printing are combined in the QAD Web UI. </a:t>
            </a:r>
            <a:endParaRPr/>
          </a:p>
          <a:p>
            <a:pPr indent="0" lvl="0" marL="0" rtl="0" algn="l">
              <a:spcBef>
                <a:spcPts val="360"/>
              </a:spcBef>
              <a:spcAft>
                <a:spcPts val="0"/>
              </a:spcAft>
              <a:buClr>
                <a:schemeClr val="dk1"/>
              </a:buClr>
              <a:buSzPts val="1100"/>
              <a:buFont typeface="Century Gothic"/>
              <a:buNone/>
            </a:pPr>
            <a:r>
              <a:rPr b="1" i="1" lang="en-US">
                <a:latin typeface="Century Gothic"/>
                <a:ea typeface="Century Gothic"/>
                <a:cs typeface="Century Gothic"/>
                <a:sym typeface="Century Gothic"/>
              </a:rPr>
              <a:t>Note </a:t>
            </a:r>
            <a:r>
              <a:rPr lang="en-US">
                <a:latin typeface="Century Gothic"/>
                <a:ea typeface="Century Gothic"/>
                <a:cs typeface="Century Gothic"/>
                <a:sym typeface="Century Gothic"/>
              </a:rPr>
              <a:t>Invoice Post and Print is not yet available in Web UI.</a:t>
            </a:r>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Before posting, you can preview invoices. You can also reprint invoices after posting.</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When the enhanced shipping functionality is used, the shipping data is passed to Financials for invoice creation.</a:t>
            </a:r>
            <a:endParaRPr/>
          </a:p>
          <a:p>
            <a:pPr indent="0" lvl="1"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84" name="Google Shape;384;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p1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2" name="Google Shape;392;p1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correction invoice functionality lets you maintain a link between original invoices and corrections.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This function streamlines order entry because all details from the original invoice are copied to the new sales order, ready to be updated.</a:t>
            </a:r>
            <a:endParaRPr/>
          </a:p>
          <a:p>
            <a:pPr indent="0" lvl="0" marL="0" rtl="0" algn="l">
              <a:spcBef>
                <a:spcPts val="0"/>
              </a:spcBef>
              <a:spcAft>
                <a:spcPts val="0"/>
              </a:spcAft>
              <a:buNone/>
            </a:pPr>
            <a:r>
              <a:t/>
            </a:r>
            <a:endParaRPr/>
          </a:p>
        </p:txBody>
      </p:sp>
      <p:sp>
        <p:nvSpPr>
          <p:cNvPr id="393" name="Google Shape;393;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200"/>
              <a:buFont typeface="Century Gothic"/>
              <a:buNone/>
            </a:pPr>
            <a:r>
              <a:t/>
            </a:r>
            <a:endParaRPr/>
          </a:p>
        </p:txBody>
      </p:sp>
      <p:sp>
        <p:nvSpPr>
          <p:cNvPr id="401" name="Google Shape;401;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14: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8" name="Google Shape;408;p14: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In this section, you will learn how sales orders are processed in the QAD Web UI, concentrating on the Financials side of the process. You will also see what data must be set up in Financials.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266" name="Google Shape;26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In the following pages, you will examine the sales orders process flow from quote to invoice.</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After reviewing the setup prerequisites, you will learn more about the invoicing process.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274" name="Google Shape;274;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Before you can record operational transactions, such as sales orders, for a specific customer</a:t>
            </a:r>
            <a:r>
              <a:rPr lang="en-US"/>
              <a:t>,</a:t>
            </a:r>
            <a:r>
              <a:rPr lang="en-US">
                <a:latin typeface="Century Gothic"/>
                <a:ea typeface="Century Gothic"/>
                <a:cs typeface="Century Gothic"/>
                <a:sym typeface="Century Gothic"/>
              </a:rPr>
              <a:t>  you must create operational data (sites) for the customer in Customer Domain Settings.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You can create additional addresses, such as the bill-to or ship-to, as required when creating sales orders or in the Field Service Management module.</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When transactions have been recorded for a customer, you cannot delete the customer data.</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However, you can mark the customer record inactive in Financials to prevent new orders from being created for the customer.</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282" name="Google Shape;282;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0" name="Google Shape;290;p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slide displays which business relation attributes are used on a sales order.</a:t>
            </a:r>
            <a:endParaRPr/>
          </a:p>
          <a:p>
            <a:pPr indent="0" lvl="0" marL="0" rtl="0" algn="l">
              <a:spcBef>
                <a:spcPts val="0"/>
              </a:spcBef>
              <a:spcAft>
                <a:spcPts val="0"/>
              </a:spcAft>
              <a:buNone/>
            </a:pPr>
            <a:r>
              <a:t/>
            </a:r>
            <a:endParaRPr/>
          </a:p>
        </p:txBody>
      </p:sp>
      <p:sp>
        <p:nvSpPr>
          <p:cNvPr id="291" name="Google Shape;291;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p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1" name="Google Shape;321;p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The slide displays the sales orders attributes that originate from the customer record. </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These attributes must be defined before the customer can be used on transactions.</a:t>
            </a:r>
            <a:endParaRPr/>
          </a:p>
          <a:p>
            <a:pPr indent="0" lvl="0" marL="0" rtl="0" algn="l">
              <a:spcBef>
                <a:spcPts val="0"/>
              </a:spcBef>
              <a:spcAft>
                <a:spcPts val="0"/>
              </a:spcAft>
              <a:buNone/>
            </a:pPr>
            <a:r>
              <a:t/>
            </a:r>
            <a:endParaRPr/>
          </a:p>
        </p:txBody>
      </p:sp>
      <p:sp>
        <p:nvSpPr>
          <p:cNvPr id="322" name="Google Shape;322;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Daybooks are required for operational transactions such as sales order shipments, and financial transactions such as invoices, credit notes, adjustments, and payments.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Default daybooks can be set up to facilitate order entry and invoice creation.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Daybook sets are linked to customers to determine which daybook to use for each specific payment.</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Correction invoices are used to link invoices for correction, such as price increases and decreases, and quantity adjustments, to the original invoice. Select the Use Correction Invoices field on the Sales Accounting panel in Sales Control if you want to use this feature.</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You must define payment instruments in order to process payments.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payment instrument setup is described in “Banking Setup.”</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350" name="Google Shape;350;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8" name="Google Shape;358;p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6FA8DC"/>
              </a:buClr>
              <a:buSzPts val="1200"/>
              <a:buFont typeface="Century Gothic"/>
              <a:buNone/>
            </a:pPr>
            <a:r>
              <a:rPr b="1" lang="en-US">
                <a:solidFill>
                  <a:srgbClr val="6FA8DC"/>
                </a:solidFill>
                <a:latin typeface="Century Gothic"/>
                <a:ea typeface="Century Gothic"/>
                <a:cs typeface="Century Gothic"/>
                <a:sym typeface="Century Gothic"/>
              </a:rPr>
              <a:t>Sources of Customer Invoices</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Customer invoices </a:t>
            </a:r>
            <a:r>
              <a:rPr lang="en-US"/>
              <a:t>either </a:t>
            </a:r>
            <a:r>
              <a:rPr lang="en-US">
                <a:latin typeface="Century Gothic"/>
                <a:ea typeface="Century Gothic"/>
                <a:cs typeface="Century Gothic"/>
                <a:sym typeface="Century Gothic"/>
              </a:rPr>
              <a:t>can originate from sales orders or can be created in Financials.</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In the first instance, invoices are created using Customer Invoice Print.</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In the second instance, invoices are created using Customer Invoices.</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Financial invoices can be created to process additional charges or price adjustments.</a:t>
            </a:r>
            <a:endParaRPr/>
          </a:p>
          <a:p>
            <a:pPr indent="0" lvl="0" marL="0" rtl="0" algn="l">
              <a:spcBef>
                <a:spcPts val="0"/>
              </a:spcBef>
              <a:spcAft>
                <a:spcPts val="0"/>
              </a:spcAft>
              <a:buNone/>
            </a:pPr>
            <a:r>
              <a:t/>
            </a:r>
            <a:endParaRPr/>
          </a:p>
        </p:txBody>
      </p:sp>
      <p:sp>
        <p:nvSpPr>
          <p:cNvPr id="359" name="Google Shape;359;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10: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5" name="Google Shape;375;p1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 name="Shape 15"/>
        <p:cNvGrpSpPr/>
        <p:nvPr/>
      </p:nvGrpSpPr>
      <p:grpSpPr>
        <a:xfrm>
          <a:off x="0" y="0"/>
          <a:ext cx="0" cy="0"/>
          <a:chOff x="0" y="0"/>
          <a:chExt cx="0" cy="0"/>
        </a:xfrm>
      </p:grpSpPr>
      <p:sp>
        <p:nvSpPr>
          <p:cNvPr id="16" name="Google Shape;16;p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 name="Google Shape;21;p2"/>
          <p:cNvGrpSpPr/>
          <p:nvPr/>
        </p:nvGrpSpPr>
        <p:grpSpPr>
          <a:xfrm>
            <a:off x="0" y="0"/>
            <a:ext cx="12193201" cy="2678933"/>
            <a:chOff x="0" y="0"/>
            <a:chExt cx="12193201" cy="2678933"/>
          </a:xfrm>
        </p:grpSpPr>
        <p:pic>
          <p:nvPicPr>
            <p:cNvPr id="22" name="Google Shape;22;p2"/>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23" name="Google Shape;23;p2"/>
            <p:cNvSpPr/>
            <p:nvPr/>
          </p:nvSpPr>
          <p:spPr>
            <a:xfrm>
              <a:off x="0" y="2570933"/>
              <a:ext cx="12193201"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 name="Google Shape;24;p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64" name="Shape 64"/>
        <p:cNvGrpSpPr/>
        <p:nvPr/>
      </p:nvGrpSpPr>
      <p:grpSpPr>
        <a:xfrm>
          <a:off x="0" y="0"/>
          <a:ext cx="0" cy="0"/>
          <a:chOff x="0" y="0"/>
          <a:chExt cx="0" cy="0"/>
        </a:xfrm>
      </p:grpSpPr>
      <p:sp>
        <p:nvSpPr>
          <p:cNvPr id="65" name="Google Shape;65;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6" name="Google Shape;66;p11"/>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7" name="Google Shape;67;p11"/>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8" name="Google Shape;68;p11"/>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9" name="Google Shape;69;p11"/>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70" name="Google Shape;70;p1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71" name="Shape 71"/>
        <p:cNvGrpSpPr/>
        <p:nvPr/>
      </p:nvGrpSpPr>
      <p:grpSpPr>
        <a:xfrm>
          <a:off x="0" y="0"/>
          <a:ext cx="0" cy="0"/>
          <a:chOff x="0" y="0"/>
          <a:chExt cx="0" cy="0"/>
        </a:xfrm>
      </p:grpSpPr>
      <p:sp>
        <p:nvSpPr>
          <p:cNvPr id="72" name="Google Shape;72;p12"/>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3" name="Google Shape;73;p12"/>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4" name="Google Shape;74;p12"/>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chemeClr val="dk1"/>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5" name="Google Shape;75;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Dark BG" showMasterSp="0">
  <p:cSld name="Left Side Header Dark BG">
    <p:bg>
      <p:bgPr>
        <a:solidFill>
          <a:srgbClr val="38639F"/>
        </a:solidFill>
      </p:bgPr>
    </p:bg>
    <p:spTree>
      <p:nvGrpSpPr>
        <p:cNvPr id="76" name="Shape 76"/>
        <p:cNvGrpSpPr/>
        <p:nvPr/>
      </p:nvGrpSpPr>
      <p:grpSpPr>
        <a:xfrm>
          <a:off x="0" y="0"/>
          <a:ext cx="0" cy="0"/>
          <a:chOff x="0" y="0"/>
          <a:chExt cx="0" cy="0"/>
        </a:xfrm>
      </p:grpSpPr>
      <p:sp>
        <p:nvSpPr>
          <p:cNvPr id="77" name="Google Shape;77;p13"/>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 name="Google Shape;78;p13"/>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rgbClr val="FFFFFF"/>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9" name="Google Shape;79;p13"/>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rgbClr val="FFFFFF"/>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80" name="Google Shape;80;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1" name="Shape 81"/>
        <p:cNvGrpSpPr/>
        <p:nvPr/>
      </p:nvGrpSpPr>
      <p:grpSpPr>
        <a:xfrm>
          <a:off x="0" y="0"/>
          <a:ext cx="0" cy="0"/>
          <a:chOff x="0" y="0"/>
          <a:chExt cx="0" cy="0"/>
        </a:xfrm>
      </p:grpSpPr>
      <p:sp>
        <p:nvSpPr>
          <p:cNvPr id="82" name="Google Shape;82;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83" name="Shape 83"/>
        <p:cNvGrpSpPr/>
        <p:nvPr/>
      </p:nvGrpSpPr>
      <p:grpSpPr>
        <a:xfrm>
          <a:off x="0" y="0"/>
          <a:ext cx="0" cy="0"/>
          <a:chOff x="0" y="0"/>
          <a:chExt cx="0" cy="0"/>
        </a:xfrm>
      </p:grpSpPr>
      <p:sp>
        <p:nvSpPr>
          <p:cNvPr id="84" name="Google Shape;84;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5" name="Google Shape;85;p15"/>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86" name="Google Shape;86;p15"/>
          <p:cNvGrpSpPr/>
          <p:nvPr/>
        </p:nvGrpSpPr>
        <p:grpSpPr>
          <a:xfrm>
            <a:off x="0" y="0"/>
            <a:ext cx="12192000" cy="4125113"/>
            <a:chOff x="0" y="0"/>
            <a:chExt cx="12192000" cy="4125113"/>
          </a:xfrm>
        </p:grpSpPr>
        <p:sp>
          <p:nvSpPr>
            <p:cNvPr id="87" name="Google Shape;87;p15"/>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88" name="Google Shape;88;p15"/>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89" name="Shape 89"/>
        <p:cNvGrpSpPr/>
        <p:nvPr/>
      </p:nvGrpSpPr>
      <p:grpSpPr>
        <a:xfrm>
          <a:off x="0" y="0"/>
          <a:ext cx="0" cy="0"/>
          <a:chOff x="0" y="0"/>
          <a:chExt cx="0" cy="0"/>
        </a:xfrm>
      </p:grpSpPr>
      <p:sp>
        <p:nvSpPr>
          <p:cNvPr id="90" name="Google Shape;90;p1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91" name="Google Shape;91;p16"/>
          <p:cNvSpPr txBox="1"/>
          <p:nvPr/>
        </p:nvSpPr>
        <p:spPr>
          <a:xfrm>
            <a:off x="419100" y="1139378"/>
            <a:ext cx="11353800" cy="4579244"/>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SUCCESS STORY</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SLIDES</a:t>
            </a:r>
            <a:endParaRPr b="1" i="0" sz="11500" u="none" cap="none" strike="noStrike">
              <a:solidFill>
                <a:srgbClr val="3F3F3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ver Slide">
  <p:cSld name="Success Story Cover Slide">
    <p:spTree>
      <p:nvGrpSpPr>
        <p:cNvPr id="92" name="Shape 92"/>
        <p:cNvGrpSpPr/>
        <p:nvPr/>
      </p:nvGrpSpPr>
      <p:grpSpPr>
        <a:xfrm>
          <a:off x="0" y="0"/>
          <a:ext cx="0" cy="0"/>
          <a:chOff x="0" y="0"/>
          <a:chExt cx="0" cy="0"/>
        </a:xfrm>
      </p:grpSpPr>
      <p:grpSp>
        <p:nvGrpSpPr>
          <p:cNvPr id="93" name="Google Shape;93;p17"/>
          <p:cNvGrpSpPr/>
          <p:nvPr/>
        </p:nvGrpSpPr>
        <p:grpSpPr>
          <a:xfrm>
            <a:off x="0" y="6172200"/>
            <a:ext cx="12192000" cy="685800"/>
            <a:chOff x="0" y="6172200"/>
            <a:chExt cx="12192000" cy="685800"/>
          </a:xfrm>
        </p:grpSpPr>
        <p:sp>
          <p:nvSpPr>
            <p:cNvPr id="94" name="Google Shape;94;p17"/>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grpSp>
          <p:nvGrpSpPr>
            <p:cNvPr id="95" name="Google Shape;95;p17"/>
            <p:cNvGrpSpPr/>
            <p:nvPr/>
          </p:nvGrpSpPr>
          <p:grpSpPr>
            <a:xfrm>
              <a:off x="0" y="6739128"/>
              <a:ext cx="12192000" cy="118872"/>
              <a:chOff x="0" y="6739128"/>
              <a:chExt cx="12192000" cy="91440"/>
            </a:xfrm>
          </p:grpSpPr>
          <p:sp>
            <p:nvSpPr>
              <p:cNvPr id="96" name="Google Shape;96;p17"/>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7" name="Google Shape;97;p17"/>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8" name="Google Shape;98;p17"/>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9" name="Google Shape;99;p17"/>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100" name="Google Shape;100;p17"/>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101" name="Google Shape;101;p17"/>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grpSp>
      </p:grpSp>
      <p:sp>
        <p:nvSpPr>
          <p:cNvPr id="102" name="Google Shape;102;p17"/>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103" name="Google Shape;103;p17"/>
          <p:cNvSpPr txBox="1"/>
          <p:nvPr>
            <p:ph idx="1" type="body"/>
          </p:nvPr>
        </p:nvSpPr>
        <p:spPr>
          <a:xfrm>
            <a:off x="4114800" y="2623822"/>
            <a:ext cx="7721600" cy="173736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4" name="Google Shape;104;p17"/>
          <p:cNvSpPr txBox="1"/>
          <p:nvPr>
            <p:ph idx="2" type="body"/>
          </p:nvPr>
        </p:nvSpPr>
        <p:spPr>
          <a:xfrm>
            <a:off x="4117974" y="4809820"/>
            <a:ext cx="7718425" cy="1680212"/>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5" name="Google Shape;105;p17"/>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6" name="Google Shape;106;p17"/>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07" name="Google Shape;107;p17"/>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08" name="Google Shape;108;p17"/>
          <p:cNvSpPr txBox="1"/>
          <p:nvPr>
            <p:ph idx="4" type="body"/>
          </p:nvPr>
        </p:nvSpPr>
        <p:spPr>
          <a:xfrm>
            <a:off x="4114800" y="2298702"/>
            <a:ext cx="77216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9" name="Google Shape;109;p17"/>
          <p:cNvSpPr txBox="1"/>
          <p:nvPr>
            <p:ph idx="5" type="body"/>
          </p:nvPr>
        </p:nvSpPr>
        <p:spPr>
          <a:xfrm>
            <a:off x="4114800" y="4490097"/>
            <a:ext cx="7722892"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10" name="Google Shape;110;p17"/>
          <p:cNvSpPr/>
          <p:nvPr>
            <p:ph idx="6" type="pic"/>
          </p:nvPr>
        </p:nvSpPr>
        <p:spPr>
          <a:xfrm>
            <a:off x="4114800" y="1562100"/>
            <a:ext cx="1214438" cy="6477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accent6"/>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ntent Slide">
  <p:cSld name="Success Story Content Slide">
    <p:spTree>
      <p:nvGrpSpPr>
        <p:cNvPr id="111" name="Shape 111"/>
        <p:cNvGrpSpPr/>
        <p:nvPr/>
      </p:nvGrpSpPr>
      <p:grpSpPr>
        <a:xfrm>
          <a:off x="0" y="0"/>
          <a:ext cx="0" cy="0"/>
          <a:chOff x="0" y="0"/>
          <a:chExt cx="0" cy="0"/>
        </a:xfrm>
      </p:grpSpPr>
      <p:grpSp>
        <p:nvGrpSpPr>
          <p:cNvPr id="112" name="Google Shape;112;p18"/>
          <p:cNvGrpSpPr/>
          <p:nvPr/>
        </p:nvGrpSpPr>
        <p:grpSpPr>
          <a:xfrm>
            <a:off x="0" y="6172200"/>
            <a:ext cx="12192000" cy="685800"/>
            <a:chOff x="0" y="6172200"/>
            <a:chExt cx="12192000" cy="685800"/>
          </a:xfrm>
        </p:grpSpPr>
        <p:sp>
          <p:nvSpPr>
            <p:cNvPr id="113" name="Google Shape;113;p18"/>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grpSp>
          <p:nvGrpSpPr>
            <p:cNvPr id="114" name="Google Shape;114;p18"/>
            <p:cNvGrpSpPr/>
            <p:nvPr/>
          </p:nvGrpSpPr>
          <p:grpSpPr>
            <a:xfrm>
              <a:off x="0" y="6739128"/>
              <a:ext cx="12192000" cy="118872"/>
              <a:chOff x="0" y="6739128"/>
              <a:chExt cx="12192000" cy="91440"/>
            </a:xfrm>
          </p:grpSpPr>
          <p:sp>
            <p:nvSpPr>
              <p:cNvPr id="115" name="Google Shape;115;p18"/>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6" name="Google Shape;116;p18"/>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7" name="Google Shape;117;p18"/>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8" name="Google Shape;118;p18"/>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9" name="Google Shape;119;p18"/>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20" name="Google Shape;120;p18"/>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grpSp>
      </p:grpSp>
      <p:sp>
        <p:nvSpPr>
          <p:cNvPr id="121" name="Google Shape;121;p18"/>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122" name="Google Shape;122;p18"/>
          <p:cNvSpPr txBox="1"/>
          <p:nvPr>
            <p:ph idx="1" type="body"/>
          </p:nvPr>
        </p:nvSpPr>
        <p:spPr>
          <a:xfrm>
            <a:off x="41910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23" name="Google Shape;123;p18"/>
          <p:cNvSpPr txBox="1"/>
          <p:nvPr>
            <p:ph idx="2" type="body"/>
          </p:nvPr>
        </p:nvSpPr>
        <p:spPr>
          <a:xfrm>
            <a:off x="628311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24" name="Google Shape;124;p18"/>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5" name="Google Shape;125;p18"/>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26" name="Google Shape;126;p18"/>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27" name="Google Shape;127;p18"/>
          <p:cNvSpPr txBox="1"/>
          <p:nvPr>
            <p:ph idx="4" type="body"/>
          </p:nvPr>
        </p:nvSpPr>
        <p:spPr>
          <a:xfrm>
            <a:off x="419100" y="1515425"/>
            <a:ext cx="54864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28" name="Google Shape;128;p18"/>
          <p:cNvSpPr txBox="1"/>
          <p:nvPr>
            <p:ph idx="5" type="body"/>
          </p:nvPr>
        </p:nvSpPr>
        <p:spPr>
          <a:xfrm>
            <a:off x="6283325" y="1515425"/>
            <a:ext cx="5489575"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rganizing Slate (Do Not Use)" showMasterSp="0">
  <p:cSld name="1_Organizing Slate (Do Not Use)">
    <p:bg>
      <p:bgPr>
        <a:solidFill>
          <a:srgbClr val="7F7F7F"/>
        </a:solidFill>
      </p:bgPr>
    </p:bg>
    <p:spTree>
      <p:nvGrpSpPr>
        <p:cNvPr id="129" name="Shape 129"/>
        <p:cNvGrpSpPr/>
        <p:nvPr/>
      </p:nvGrpSpPr>
      <p:grpSpPr>
        <a:xfrm>
          <a:off x="0" y="0"/>
          <a:ext cx="0" cy="0"/>
          <a:chOff x="0" y="0"/>
          <a:chExt cx="0" cy="0"/>
        </a:xfrm>
      </p:grpSpPr>
      <p:sp>
        <p:nvSpPr>
          <p:cNvPr id="130" name="Google Shape;130;p1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31" name="Google Shape;131;p19"/>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p:cSld name="Automotive Title Slide">
    <p:spTree>
      <p:nvGrpSpPr>
        <p:cNvPr id="132" name="Shape 132"/>
        <p:cNvGrpSpPr/>
        <p:nvPr/>
      </p:nvGrpSpPr>
      <p:grpSpPr>
        <a:xfrm>
          <a:off x="0" y="0"/>
          <a:ext cx="0" cy="0"/>
          <a:chOff x="0" y="0"/>
          <a:chExt cx="0" cy="0"/>
        </a:xfrm>
      </p:grpSpPr>
      <p:sp>
        <p:nvSpPr>
          <p:cNvPr id="133" name="Google Shape;133;p20"/>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34" name="Google Shape;134;p2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p2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36" name="Google Shape;136;p2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7" name="Google Shape;137;p20"/>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38" name="Google Shape;138;p20"/>
          <p:cNvGrpSpPr/>
          <p:nvPr/>
        </p:nvGrpSpPr>
        <p:grpSpPr>
          <a:xfrm>
            <a:off x="4" y="0"/>
            <a:ext cx="12191995" cy="2678933"/>
            <a:chOff x="4" y="0"/>
            <a:chExt cx="12191995" cy="2678933"/>
          </a:xfrm>
        </p:grpSpPr>
        <p:pic>
          <p:nvPicPr>
            <p:cNvPr id="139" name="Google Shape;139;p20"/>
            <p:cNvPicPr preferRelativeResize="0"/>
            <p:nvPr/>
          </p:nvPicPr>
          <p:blipFill rotWithShape="1">
            <a:blip r:embed="rId2">
              <a:alphaModFix/>
            </a:blip>
            <a:srcRect b="0" l="0" r="0" t="0"/>
            <a:stretch/>
          </p:blipFill>
          <p:spPr>
            <a:xfrm>
              <a:off x="4" y="0"/>
              <a:ext cx="12191990" cy="2629645"/>
            </a:xfrm>
            <a:prstGeom prst="rect">
              <a:avLst/>
            </a:prstGeom>
            <a:noFill/>
            <a:ln>
              <a:noFill/>
            </a:ln>
          </p:spPr>
        </p:pic>
        <p:sp>
          <p:nvSpPr>
            <p:cNvPr id="140" name="Google Shape;140;p20"/>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41" name="Google Shape;141;p20"/>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sp>
        <p:nvSpPr>
          <p:cNvPr id="26" name="Google Shape;26;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7" name="Google Shape;27;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a:solidFill>
                  <a:schemeClr val="dk1"/>
                </a:solidFill>
              </a:defRPr>
            </a:lvl1pPr>
            <a:lvl2pPr indent="-381000" lvl="1" marL="914400" algn="l">
              <a:lnSpc>
                <a:spcPct val="100000"/>
              </a:lnSpc>
              <a:spcBef>
                <a:spcPts val="600"/>
              </a:spcBef>
              <a:spcAft>
                <a:spcPts val="0"/>
              </a:spcAft>
              <a:buSzPts val="2400"/>
              <a:buChar char="­"/>
              <a:defRPr>
                <a:solidFill>
                  <a:schemeClr val="dk1"/>
                </a:solidFill>
              </a:defRPr>
            </a:lvl2pPr>
            <a:lvl3pPr indent="-355600" lvl="2" marL="1371600" algn="l">
              <a:lnSpc>
                <a:spcPct val="100000"/>
              </a:lnSpc>
              <a:spcBef>
                <a:spcPts val="600"/>
              </a:spcBef>
              <a:spcAft>
                <a:spcPts val="0"/>
              </a:spcAft>
              <a:buSzPts val="2000"/>
              <a:buChar char="­"/>
              <a:defRPr>
                <a:solidFill>
                  <a:schemeClr val="dk1"/>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8" name="Google Shape;28;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9" name="Google Shape;29;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p:cSld name="Consumer Products Title Slide">
    <p:spTree>
      <p:nvGrpSpPr>
        <p:cNvPr id="142" name="Shape 142"/>
        <p:cNvGrpSpPr/>
        <p:nvPr/>
      </p:nvGrpSpPr>
      <p:grpSpPr>
        <a:xfrm>
          <a:off x="0" y="0"/>
          <a:ext cx="0" cy="0"/>
          <a:chOff x="0" y="0"/>
          <a:chExt cx="0" cy="0"/>
        </a:xfrm>
      </p:grpSpPr>
      <p:sp>
        <p:nvSpPr>
          <p:cNvPr id="143" name="Google Shape;143;p21"/>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44" name="Google Shape;144;p2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5" name="Google Shape;145;p2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46" name="Google Shape;146;p2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47" name="Google Shape;147;p21"/>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48" name="Google Shape;148;p21"/>
          <p:cNvGrpSpPr/>
          <p:nvPr/>
        </p:nvGrpSpPr>
        <p:grpSpPr>
          <a:xfrm>
            <a:off x="2" y="0"/>
            <a:ext cx="12191997" cy="2678933"/>
            <a:chOff x="2" y="0"/>
            <a:chExt cx="12191997" cy="2678933"/>
          </a:xfrm>
        </p:grpSpPr>
        <p:pic>
          <p:nvPicPr>
            <p:cNvPr id="149" name="Google Shape;149;p21"/>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150" name="Google Shape;150;p21"/>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51" name="Google Shape;151;p21"/>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p:cSld name="Food and Beverage Title Slide">
    <p:spTree>
      <p:nvGrpSpPr>
        <p:cNvPr id="152" name="Shape 152"/>
        <p:cNvGrpSpPr/>
        <p:nvPr/>
      </p:nvGrpSpPr>
      <p:grpSpPr>
        <a:xfrm>
          <a:off x="0" y="0"/>
          <a:ext cx="0" cy="0"/>
          <a:chOff x="0" y="0"/>
          <a:chExt cx="0" cy="0"/>
        </a:xfrm>
      </p:grpSpPr>
      <p:sp>
        <p:nvSpPr>
          <p:cNvPr id="153" name="Google Shape;153;p2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54" name="Google Shape;154;p2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5" name="Google Shape;155;p2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56" name="Google Shape;156;p2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57" name="Google Shape;157;p2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58" name="Google Shape;158;p22"/>
          <p:cNvGrpSpPr/>
          <p:nvPr/>
        </p:nvGrpSpPr>
        <p:grpSpPr>
          <a:xfrm>
            <a:off x="1524" y="-1"/>
            <a:ext cx="12190476" cy="2678934"/>
            <a:chOff x="1524" y="-1"/>
            <a:chExt cx="12190476" cy="2678934"/>
          </a:xfrm>
        </p:grpSpPr>
        <p:pic>
          <p:nvPicPr>
            <p:cNvPr id="159" name="Google Shape;159;p22"/>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60" name="Google Shape;160;p22"/>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61" name="Google Shape;161;p2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p:cSld name="High Tech Title Slide">
    <p:spTree>
      <p:nvGrpSpPr>
        <p:cNvPr id="162" name="Shape 162"/>
        <p:cNvGrpSpPr/>
        <p:nvPr/>
      </p:nvGrpSpPr>
      <p:grpSpPr>
        <a:xfrm>
          <a:off x="0" y="0"/>
          <a:ext cx="0" cy="0"/>
          <a:chOff x="0" y="0"/>
          <a:chExt cx="0" cy="0"/>
        </a:xfrm>
      </p:grpSpPr>
      <p:sp>
        <p:nvSpPr>
          <p:cNvPr id="163" name="Google Shape;163;p23"/>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64" name="Google Shape;164;p2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5" name="Google Shape;165;p2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66" name="Google Shape;166;p23"/>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67" name="Google Shape;167;p23"/>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68" name="Google Shape;168;p23"/>
          <p:cNvGrpSpPr/>
          <p:nvPr/>
        </p:nvGrpSpPr>
        <p:grpSpPr>
          <a:xfrm>
            <a:off x="1524" y="-1"/>
            <a:ext cx="12190475" cy="2678934"/>
            <a:chOff x="1524" y="-1"/>
            <a:chExt cx="12190475" cy="2678934"/>
          </a:xfrm>
        </p:grpSpPr>
        <p:pic>
          <p:nvPicPr>
            <p:cNvPr id="169" name="Google Shape;169;p23"/>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70" name="Google Shape;170;p23"/>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71" name="Google Shape;171;p23"/>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p:cSld name="Industrial Title Slide">
    <p:spTree>
      <p:nvGrpSpPr>
        <p:cNvPr id="172" name="Shape 172"/>
        <p:cNvGrpSpPr/>
        <p:nvPr/>
      </p:nvGrpSpPr>
      <p:grpSpPr>
        <a:xfrm>
          <a:off x="0" y="0"/>
          <a:ext cx="0" cy="0"/>
          <a:chOff x="0" y="0"/>
          <a:chExt cx="0" cy="0"/>
        </a:xfrm>
      </p:grpSpPr>
      <p:sp>
        <p:nvSpPr>
          <p:cNvPr id="173" name="Google Shape;173;p24"/>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74" name="Google Shape;174;p2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5" name="Google Shape;175;p2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76" name="Google Shape;176;p2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77" name="Google Shape;177;p24"/>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78" name="Google Shape;178;p24"/>
          <p:cNvGrpSpPr/>
          <p:nvPr/>
        </p:nvGrpSpPr>
        <p:grpSpPr>
          <a:xfrm>
            <a:off x="1524" y="-1"/>
            <a:ext cx="12191676" cy="2678934"/>
            <a:chOff x="1524" y="-1"/>
            <a:chExt cx="12191676" cy="2678934"/>
          </a:xfrm>
        </p:grpSpPr>
        <p:pic>
          <p:nvPicPr>
            <p:cNvPr id="179" name="Google Shape;179;p24"/>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80" name="Google Shape;180;p24"/>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81" name="Google Shape;181;p24"/>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Packaging Title Slide">
  <p:cSld name="Industrial Packaging Title Slide">
    <p:spTree>
      <p:nvGrpSpPr>
        <p:cNvPr id="182" name="Shape 182"/>
        <p:cNvGrpSpPr/>
        <p:nvPr/>
      </p:nvGrpSpPr>
      <p:grpSpPr>
        <a:xfrm>
          <a:off x="0" y="0"/>
          <a:ext cx="0" cy="0"/>
          <a:chOff x="0" y="0"/>
          <a:chExt cx="0" cy="0"/>
        </a:xfrm>
      </p:grpSpPr>
      <p:sp>
        <p:nvSpPr>
          <p:cNvPr id="183" name="Google Shape;183;p25"/>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84" name="Google Shape;184;p2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5" name="Google Shape;185;p2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86" name="Google Shape;186;p25"/>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87" name="Google Shape;187;p25"/>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88" name="Google Shape;188;p25"/>
          <p:cNvGrpSpPr/>
          <p:nvPr/>
        </p:nvGrpSpPr>
        <p:grpSpPr>
          <a:xfrm>
            <a:off x="1524" y="-1"/>
            <a:ext cx="12191676" cy="2678934"/>
            <a:chOff x="1524" y="-1"/>
            <a:chExt cx="12191676" cy="2678934"/>
          </a:xfrm>
        </p:grpSpPr>
        <p:pic>
          <p:nvPicPr>
            <p:cNvPr id="189" name="Google Shape;189;p25"/>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90" name="Google Shape;190;p25"/>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91" name="Google Shape;191;p25"/>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p:cSld name="Life Sciences Title Slide">
    <p:spTree>
      <p:nvGrpSpPr>
        <p:cNvPr id="192" name="Shape 192"/>
        <p:cNvGrpSpPr/>
        <p:nvPr/>
      </p:nvGrpSpPr>
      <p:grpSpPr>
        <a:xfrm>
          <a:off x="0" y="0"/>
          <a:ext cx="0" cy="0"/>
          <a:chOff x="0" y="0"/>
          <a:chExt cx="0" cy="0"/>
        </a:xfrm>
      </p:grpSpPr>
      <p:sp>
        <p:nvSpPr>
          <p:cNvPr id="193" name="Google Shape;193;p26"/>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94" name="Google Shape;194;p2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5" name="Google Shape;195;p2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6" name="Google Shape;196;p26"/>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97" name="Google Shape;197;p26"/>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98" name="Google Shape;198;p26"/>
          <p:cNvGrpSpPr/>
          <p:nvPr/>
        </p:nvGrpSpPr>
        <p:grpSpPr>
          <a:xfrm>
            <a:off x="1524" y="0"/>
            <a:ext cx="12191676" cy="2678933"/>
            <a:chOff x="1524" y="0"/>
            <a:chExt cx="12191676" cy="2678933"/>
          </a:xfrm>
        </p:grpSpPr>
        <p:pic>
          <p:nvPicPr>
            <p:cNvPr id="199" name="Google Shape;199;p26"/>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200" name="Google Shape;200;p26"/>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01" name="Google Shape;201;p26"/>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dical Title Slide">
  <p:cSld name="Medical Title Slide">
    <p:spTree>
      <p:nvGrpSpPr>
        <p:cNvPr id="202" name="Shape 202"/>
        <p:cNvGrpSpPr/>
        <p:nvPr/>
      </p:nvGrpSpPr>
      <p:grpSpPr>
        <a:xfrm>
          <a:off x="0" y="0"/>
          <a:ext cx="0" cy="0"/>
          <a:chOff x="0" y="0"/>
          <a:chExt cx="0" cy="0"/>
        </a:xfrm>
      </p:grpSpPr>
      <p:sp>
        <p:nvSpPr>
          <p:cNvPr id="203" name="Google Shape;203;p27"/>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04" name="Google Shape;204;p2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5" name="Google Shape;205;p2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06" name="Google Shape;206;p2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7" name="Google Shape;207;p2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08" name="Google Shape;208;p27"/>
          <p:cNvGrpSpPr/>
          <p:nvPr/>
        </p:nvGrpSpPr>
        <p:grpSpPr>
          <a:xfrm>
            <a:off x="1524" y="0"/>
            <a:ext cx="12191676" cy="2678933"/>
            <a:chOff x="1524" y="0"/>
            <a:chExt cx="12191676" cy="2678933"/>
          </a:xfrm>
        </p:grpSpPr>
        <p:pic>
          <p:nvPicPr>
            <p:cNvPr id="209" name="Google Shape;209;p27"/>
            <p:cNvPicPr preferRelativeResize="0"/>
            <p:nvPr/>
          </p:nvPicPr>
          <p:blipFill rotWithShape="1">
            <a:blip r:embed="rId2">
              <a:alphaModFix/>
            </a:blip>
            <a:srcRect b="0" l="0" r="0" t="0"/>
            <a:stretch/>
          </p:blipFill>
          <p:spPr>
            <a:xfrm>
              <a:off x="1527" y="0"/>
              <a:ext cx="12191670" cy="2629576"/>
            </a:xfrm>
            <a:prstGeom prst="rect">
              <a:avLst/>
            </a:prstGeom>
            <a:noFill/>
            <a:ln>
              <a:noFill/>
            </a:ln>
          </p:spPr>
        </p:pic>
        <p:sp>
          <p:nvSpPr>
            <p:cNvPr id="210" name="Google Shape;210;p27"/>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11" name="Google Shape;211;p27"/>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arehouse and Distribution Title Slide">
  <p:cSld name="Warehouse and Distribution Title Slide">
    <p:spTree>
      <p:nvGrpSpPr>
        <p:cNvPr id="212" name="Shape 212"/>
        <p:cNvGrpSpPr/>
        <p:nvPr/>
      </p:nvGrpSpPr>
      <p:grpSpPr>
        <a:xfrm>
          <a:off x="0" y="0"/>
          <a:ext cx="0" cy="0"/>
          <a:chOff x="0" y="0"/>
          <a:chExt cx="0" cy="0"/>
        </a:xfrm>
      </p:grpSpPr>
      <p:sp>
        <p:nvSpPr>
          <p:cNvPr id="213" name="Google Shape;213;p28"/>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14" name="Google Shape;214;p2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5" name="Google Shape;215;p2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16" name="Google Shape;216;p2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7" name="Google Shape;217;p2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8" name="Google Shape;218;p28"/>
          <p:cNvGrpSpPr/>
          <p:nvPr/>
        </p:nvGrpSpPr>
        <p:grpSpPr>
          <a:xfrm>
            <a:off x="1524" y="-1"/>
            <a:ext cx="12191676" cy="2678934"/>
            <a:chOff x="1524" y="-1"/>
            <a:chExt cx="12191676" cy="2678934"/>
          </a:xfrm>
        </p:grpSpPr>
        <p:pic>
          <p:nvPicPr>
            <p:cNvPr id="219" name="Google Shape;219;p28"/>
            <p:cNvPicPr preferRelativeResize="0"/>
            <p:nvPr/>
          </p:nvPicPr>
          <p:blipFill rotWithShape="1">
            <a:blip r:embed="rId2">
              <a:alphaModFix/>
            </a:blip>
            <a:srcRect b="0" l="0" r="0" t="0"/>
            <a:stretch/>
          </p:blipFill>
          <p:spPr>
            <a:xfrm>
              <a:off x="1527" y="-1"/>
              <a:ext cx="12190469" cy="2629316"/>
            </a:xfrm>
            <a:prstGeom prst="rect">
              <a:avLst/>
            </a:prstGeom>
            <a:noFill/>
            <a:ln>
              <a:noFill/>
            </a:ln>
          </p:spPr>
        </p:pic>
        <p:sp>
          <p:nvSpPr>
            <p:cNvPr id="220" name="Google Shape;220;p28"/>
            <p:cNvSpPr/>
            <p:nvPr/>
          </p:nvSpPr>
          <p:spPr>
            <a:xfrm>
              <a:off x="1524" y="2570933"/>
              <a:ext cx="12191676" cy="108000"/>
            </a:xfrm>
            <a:prstGeom prst="rect">
              <a:avLst/>
            </a:prstGeom>
            <a:solidFill>
              <a:srgbClr val="377A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21" name="Google Shape;221;p28"/>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p:cSld name="Generic Title Slide">
    <p:spTree>
      <p:nvGrpSpPr>
        <p:cNvPr id="222" name="Shape 222"/>
        <p:cNvGrpSpPr/>
        <p:nvPr/>
      </p:nvGrpSpPr>
      <p:grpSpPr>
        <a:xfrm>
          <a:off x="0" y="0"/>
          <a:ext cx="0" cy="0"/>
          <a:chOff x="0" y="0"/>
          <a:chExt cx="0" cy="0"/>
        </a:xfrm>
      </p:grpSpPr>
      <p:sp>
        <p:nvSpPr>
          <p:cNvPr id="223" name="Google Shape;223;p2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24" name="Google Shape;224;p2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5" name="Google Shape;225;p2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26" name="Google Shape;226;p2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27" name="Google Shape;227;p2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28" name="Google Shape;228;p29"/>
          <p:cNvGrpSpPr/>
          <p:nvPr/>
        </p:nvGrpSpPr>
        <p:grpSpPr>
          <a:xfrm>
            <a:off x="1524" y="-1"/>
            <a:ext cx="12191676" cy="2678934"/>
            <a:chOff x="1524" y="-1"/>
            <a:chExt cx="12191676" cy="2678934"/>
          </a:xfrm>
        </p:grpSpPr>
        <p:pic>
          <p:nvPicPr>
            <p:cNvPr id="229" name="Google Shape;229;p29"/>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230" name="Google Shape;230;p2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31" name="Google Shape;231;p2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R Title Slide">
  <p:cSld name="HR Title Slide">
    <p:spTree>
      <p:nvGrpSpPr>
        <p:cNvPr id="232" name="Shape 232"/>
        <p:cNvGrpSpPr/>
        <p:nvPr/>
      </p:nvGrpSpPr>
      <p:grpSpPr>
        <a:xfrm>
          <a:off x="0" y="0"/>
          <a:ext cx="0" cy="0"/>
          <a:chOff x="0" y="0"/>
          <a:chExt cx="0" cy="0"/>
        </a:xfrm>
      </p:grpSpPr>
      <p:sp>
        <p:nvSpPr>
          <p:cNvPr id="233" name="Google Shape;233;p30"/>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34" name="Google Shape;234;p3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5" name="Google Shape;235;p3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36" name="Google Shape;236;p30"/>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37" name="Google Shape;237;p30"/>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38" name="Google Shape;238;p30"/>
          <p:cNvGrpSpPr/>
          <p:nvPr/>
        </p:nvGrpSpPr>
        <p:grpSpPr>
          <a:xfrm>
            <a:off x="1524" y="-1"/>
            <a:ext cx="12191676" cy="2678934"/>
            <a:chOff x="1524" y="-1"/>
            <a:chExt cx="12191676" cy="2678934"/>
          </a:xfrm>
        </p:grpSpPr>
        <p:pic>
          <p:nvPicPr>
            <p:cNvPr id="239" name="Google Shape;239;p30"/>
            <p:cNvPicPr preferRelativeResize="0"/>
            <p:nvPr/>
          </p:nvPicPr>
          <p:blipFill rotWithShape="1">
            <a:blip r:embed="rId2">
              <a:alphaModFix/>
            </a:blip>
            <a:srcRect b="0" l="0" r="0" t="0"/>
            <a:stretch/>
          </p:blipFill>
          <p:spPr>
            <a:xfrm>
              <a:off x="1527" y="-1"/>
              <a:ext cx="12191670" cy="2629576"/>
            </a:xfrm>
            <a:prstGeom prst="rect">
              <a:avLst/>
            </a:prstGeom>
            <a:noFill/>
            <a:ln>
              <a:noFill/>
            </a:ln>
          </p:spPr>
        </p:pic>
        <p:sp>
          <p:nvSpPr>
            <p:cNvPr id="240" name="Google Shape;240;p30"/>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41" name="Google Shape;241;p30"/>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0" name="Shape 30"/>
        <p:cNvGrpSpPr/>
        <p:nvPr/>
      </p:nvGrpSpPr>
      <p:grpSpPr>
        <a:xfrm>
          <a:off x="0" y="0"/>
          <a:ext cx="0" cy="0"/>
          <a:chOff x="0" y="0"/>
          <a:chExt cx="0" cy="0"/>
        </a:xfrm>
      </p:grpSpPr>
      <p:sp>
        <p:nvSpPr>
          <p:cNvPr id="31" name="Google Shape;31;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33" name="Google Shape;33;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242" name="Shape 242"/>
        <p:cNvGrpSpPr/>
        <p:nvPr/>
      </p:nvGrpSpPr>
      <p:grpSpPr>
        <a:xfrm>
          <a:off x="0" y="0"/>
          <a:ext cx="0" cy="0"/>
          <a:chOff x="0" y="0"/>
          <a:chExt cx="0" cy="0"/>
        </a:xfrm>
      </p:grpSpPr>
      <p:sp>
        <p:nvSpPr>
          <p:cNvPr id="243" name="Google Shape;243;p3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4" name="Google Shape;244;p31"/>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251" name="Shape 251"/>
        <p:cNvGrpSpPr/>
        <p:nvPr/>
      </p:nvGrpSpPr>
      <p:grpSpPr>
        <a:xfrm>
          <a:off x="0" y="0"/>
          <a:ext cx="0" cy="0"/>
          <a:chOff x="0" y="0"/>
          <a:chExt cx="0" cy="0"/>
        </a:xfrm>
      </p:grpSpPr>
      <p:sp>
        <p:nvSpPr>
          <p:cNvPr id="252" name="Google Shape;252;p3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53" name="Google Shape;253;p33"/>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254" name="Google Shape;254;p33"/>
          <p:cNvGrpSpPr/>
          <p:nvPr/>
        </p:nvGrpSpPr>
        <p:grpSpPr>
          <a:xfrm>
            <a:off x="0" y="0"/>
            <a:ext cx="12192000" cy="4125113"/>
            <a:chOff x="0" y="0"/>
            <a:chExt cx="12192000" cy="4125113"/>
          </a:xfrm>
        </p:grpSpPr>
        <p:sp>
          <p:nvSpPr>
            <p:cNvPr id="255" name="Google Shape;255;p33"/>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256" name="Google Shape;256;p33"/>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1_Title and Content">
    <p:spTree>
      <p:nvGrpSpPr>
        <p:cNvPr id="34" name="Shape 34"/>
        <p:cNvGrpSpPr/>
        <p:nvPr/>
      </p:nvGrpSpPr>
      <p:grpSpPr>
        <a:xfrm>
          <a:off x="0" y="0"/>
          <a:ext cx="0" cy="0"/>
          <a:chOff x="0" y="0"/>
          <a:chExt cx="0" cy="0"/>
        </a:xfrm>
      </p:grpSpPr>
      <p:sp>
        <p:nvSpPr>
          <p:cNvPr id="35" name="Google Shape;35;p5"/>
          <p:cNvSpPr txBox="1"/>
          <p:nvPr>
            <p:ph idx="1" type="body"/>
          </p:nvPr>
        </p:nvSpPr>
        <p:spPr>
          <a:xfrm>
            <a:off x="609600" y="891611"/>
            <a:ext cx="10972800" cy="542452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SzPts val="2800"/>
              <a:buChar char="•"/>
              <a:defRPr sz="2800">
                <a:solidFill>
                  <a:srgbClr val="4E4E4E"/>
                </a:solidFill>
              </a:defRPr>
            </a:lvl1pPr>
            <a:lvl2pPr indent="-381000" lvl="1" marL="914400" algn="l">
              <a:lnSpc>
                <a:spcPct val="100000"/>
              </a:lnSpc>
              <a:spcBef>
                <a:spcPts val="480"/>
              </a:spcBef>
              <a:spcAft>
                <a:spcPts val="0"/>
              </a:spcAft>
              <a:buSzPts val="2400"/>
              <a:buChar char="-"/>
              <a:defRPr sz="2400">
                <a:solidFill>
                  <a:srgbClr val="4E4E4E"/>
                </a:solidFill>
              </a:defRPr>
            </a:lvl2pPr>
            <a:lvl3pPr indent="-355600" lvl="2" marL="1371600" algn="l">
              <a:lnSpc>
                <a:spcPct val="100000"/>
              </a:lnSpc>
              <a:spcBef>
                <a:spcPts val="400"/>
              </a:spcBef>
              <a:spcAft>
                <a:spcPts val="0"/>
              </a:spcAft>
              <a:buSzPts val="2000"/>
              <a:buChar char="•"/>
              <a:defRPr sz="2000">
                <a:solidFill>
                  <a:srgbClr val="4E4E4E"/>
                </a:solidFill>
              </a:defRPr>
            </a:lvl3pPr>
            <a:lvl4pPr indent="-342900" lvl="3" marL="1828800" algn="l">
              <a:lnSpc>
                <a:spcPct val="100000"/>
              </a:lnSpc>
              <a:spcBef>
                <a:spcPts val="360"/>
              </a:spcBef>
              <a:spcAft>
                <a:spcPts val="0"/>
              </a:spcAft>
              <a:buSzPts val="1800"/>
              <a:buChar char="-"/>
              <a:defRPr sz="1800">
                <a:solidFill>
                  <a:srgbClr val="4E4E4E"/>
                </a:solidFill>
              </a:defRPr>
            </a:lvl4pPr>
            <a:lvl5pPr indent="-342900" lvl="4" marL="2286000" algn="l">
              <a:lnSpc>
                <a:spcPct val="100000"/>
              </a:lnSpc>
              <a:spcBef>
                <a:spcPts val="360"/>
              </a:spcBef>
              <a:spcAft>
                <a:spcPts val="0"/>
              </a:spcAft>
              <a:buSzPts val="1800"/>
              <a:buChar char="•"/>
              <a:defRPr sz="1800">
                <a:solidFill>
                  <a:srgbClr val="4E4E4E"/>
                </a:solidFill>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6" name="Google Shape;36;p5"/>
          <p:cNvSpPr txBox="1"/>
          <p:nvPr>
            <p:ph type="title"/>
          </p:nvPr>
        </p:nvSpPr>
        <p:spPr>
          <a:xfrm>
            <a:off x="609600" y="182880"/>
            <a:ext cx="10972800" cy="7087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4E4E4E"/>
              </a:buClr>
              <a:buSzPts val="3200"/>
              <a:buFont typeface="Century Gothic"/>
              <a:buNone/>
              <a:defRPr>
                <a:solidFill>
                  <a:srgbClr val="4E4E4E"/>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 name="Google Shape;37;p5"/>
          <p:cNvSpPr txBox="1"/>
          <p:nvPr>
            <p:ph idx="11" type="ftr"/>
          </p:nvPr>
        </p:nvSpPr>
        <p:spPr>
          <a:xfrm>
            <a:off x="10972800" y="6638544"/>
            <a:ext cx="1219200" cy="219456"/>
          </a:xfrm>
          <a:prstGeom prst="rect">
            <a:avLst/>
          </a:prstGeom>
          <a:noFill/>
          <a:ln>
            <a:noFill/>
          </a:ln>
        </p:spPr>
        <p:txBody>
          <a:bodyPr anchorCtr="0" anchor="b" bIns="45700" lIns="91425" spcFirstLastPara="1" rIns="91425" wrap="square" tIns="45700">
            <a:noAutofit/>
          </a:bodyPr>
          <a:lstStyle>
            <a:lvl1pPr lvl="0" marR="0" rtl="0" algn="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1pPr>
            <a:lvl2pPr lvl="1"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2pPr>
            <a:lvl3pPr lvl="2"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3pPr>
            <a:lvl4pPr lvl="3"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4pPr>
            <a:lvl5pPr lvl="4"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8" name="Shape 38"/>
        <p:cNvGrpSpPr/>
        <p:nvPr/>
      </p:nvGrpSpPr>
      <p:grpSpPr>
        <a:xfrm>
          <a:off x="0" y="0"/>
          <a:ext cx="0" cy="0"/>
          <a:chOff x="0" y="0"/>
          <a:chExt cx="0" cy="0"/>
        </a:xfrm>
      </p:grpSpPr>
      <p:sp>
        <p:nvSpPr>
          <p:cNvPr id="39" name="Google Shape;39;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40" name="Google Shape;40;p6"/>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1" name="Google Shape;41;p6"/>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2" name="Google Shape;42;p6"/>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3" name="Google Shape;43;p6"/>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44" name="Shape 44"/>
        <p:cNvGrpSpPr/>
        <p:nvPr/>
      </p:nvGrpSpPr>
      <p:grpSpPr>
        <a:xfrm>
          <a:off x="0" y="0"/>
          <a:ext cx="0" cy="0"/>
          <a:chOff x="0" y="0"/>
          <a:chExt cx="0" cy="0"/>
        </a:xfrm>
      </p:grpSpPr>
      <p:sp>
        <p:nvSpPr>
          <p:cNvPr id="45" name="Google Shape;45;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6" name="Google Shape;46;p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a:solidFill>
                  <a:srgbClr val="FFFFFF"/>
                </a:solidFill>
              </a:defRPr>
            </a:lvl1pPr>
            <a:lvl2pPr indent="-381000" lvl="1" marL="914400" algn="l">
              <a:lnSpc>
                <a:spcPct val="100000"/>
              </a:lnSpc>
              <a:spcBef>
                <a:spcPts val="600"/>
              </a:spcBef>
              <a:spcAft>
                <a:spcPts val="0"/>
              </a:spcAft>
              <a:buClr>
                <a:srgbClr val="FFFFFF"/>
              </a:buClr>
              <a:buSzPts val="2400"/>
              <a:buChar char="­"/>
              <a:defRPr>
                <a:solidFill>
                  <a:srgbClr val="FFFFFF"/>
                </a:solidFill>
              </a:defRPr>
            </a:lvl2pPr>
            <a:lvl3pPr indent="-355600" lvl="2" marL="1371600" algn="l">
              <a:lnSpc>
                <a:spcPct val="100000"/>
              </a:lnSpc>
              <a:spcBef>
                <a:spcPts val="600"/>
              </a:spcBef>
              <a:spcAft>
                <a:spcPts val="0"/>
              </a:spcAft>
              <a:buClr>
                <a:srgbClr val="FFFFFF"/>
              </a:buClr>
              <a:buSzPts val="2000"/>
              <a:buChar char="­"/>
              <a:defRPr>
                <a:solidFill>
                  <a:srgbClr val="FFFFFF"/>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7" name="Google Shape;47;p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8" name="Google Shape;48;p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Dark BG" showMasterSp="0">
  <p:cSld name="Two Content Dark BG">
    <p:bg>
      <p:bgPr>
        <a:solidFill>
          <a:srgbClr val="38639F"/>
        </a:solidFill>
      </p:bgPr>
    </p:bg>
    <p:spTree>
      <p:nvGrpSpPr>
        <p:cNvPr id="49" name="Shape 49"/>
        <p:cNvGrpSpPr/>
        <p:nvPr/>
      </p:nvGrpSpPr>
      <p:grpSpPr>
        <a:xfrm>
          <a:off x="0" y="0"/>
          <a:ext cx="0" cy="0"/>
          <a:chOff x="0" y="0"/>
          <a:chExt cx="0" cy="0"/>
        </a:xfrm>
      </p:grpSpPr>
      <p:sp>
        <p:nvSpPr>
          <p:cNvPr id="50" name="Google Shape;50;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1" name="Google Shape;51;p8"/>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52" name="Google Shape;52;p8"/>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53" name="Google Shape;53;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8"/>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Dark BG" showMasterSp="0">
  <p:cSld name="Title Only Dark BG">
    <p:bg>
      <p:bgPr>
        <a:solidFill>
          <a:srgbClr val="38639F"/>
        </a:solidFill>
      </p:bgPr>
    </p:bg>
    <p:spTree>
      <p:nvGrpSpPr>
        <p:cNvPr id="55" name="Shape 55"/>
        <p:cNvGrpSpPr/>
        <p:nvPr/>
      </p:nvGrpSpPr>
      <p:grpSpPr>
        <a:xfrm>
          <a:off x="0" y="0"/>
          <a:ext cx="0" cy="0"/>
          <a:chOff x="0" y="0"/>
          <a:chExt cx="0" cy="0"/>
        </a:xfrm>
      </p:grpSpPr>
      <p:sp>
        <p:nvSpPr>
          <p:cNvPr id="56" name="Google Shape;56;p9"/>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57" name="Google Shape;57;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8" name="Google Shape;58;p9"/>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59" name="Shape 59"/>
        <p:cNvGrpSpPr/>
        <p:nvPr/>
      </p:nvGrpSpPr>
      <p:grpSpPr>
        <a:xfrm>
          <a:off x="0" y="0"/>
          <a:ext cx="0" cy="0"/>
          <a:chOff x="0" y="0"/>
          <a:chExt cx="0" cy="0"/>
        </a:xfrm>
      </p:grpSpPr>
      <p:sp>
        <p:nvSpPr>
          <p:cNvPr id="60" name="Google Shape;60;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61" name="Google Shape;61;p10"/>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SzPts val="2000"/>
              <a:buFont typeface="Century Gothic"/>
              <a:buNone/>
              <a:defRPr b="0" sz="2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62" name="Google Shape;62;p10"/>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Font typeface="Century Gothic"/>
              <a:buNone/>
              <a:defRPr b="0" sz="18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32" Type="http://schemas.openxmlformats.org/officeDocument/2006/relationships/theme" Target="../theme/theme3.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31.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45" name="Shape 245"/>
        <p:cNvGrpSpPr/>
        <p:nvPr/>
      </p:nvGrpSpPr>
      <p:grpSpPr>
        <a:xfrm>
          <a:off x="0" y="0"/>
          <a:ext cx="0" cy="0"/>
          <a:chOff x="0" y="0"/>
          <a:chExt cx="0" cy="0"/>
        </a:xfrm>
      </p:grpSpPr>
      <p:sp>
        <p:nvSpPr>
          <p:cNvPr id="246" name="Google Shape;246;p32"/>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7" name="Google Shape;247;p32"/>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248" name="Google Shape;248;p32"/>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49" name="Google Shape;249;p32"/>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250" name="Google Shape;250;p3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8" r:id="rId2"/>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t>Sales Process</a:t>
            </a:r>
            <a:endParaRPr/>
          </a:p>
        </p:txBody>
      </p:sp>
      <p:sp>
        <p:nvSpPr>
          <p:cNvPr id="262" name="Google Shape;262;p3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000"/>
              <a:buNone/>
            </a:pPr>
            <a:r>
              <a:rPr lang="en-US"/>
              <a:t>Financials Fundamentals</a:t>
            </a:r>
            <a:endParaRPr/>
          </a:p>
        </p:txBody>
      </p:sp>
      <p:sp>
        <p:nvSpPr>
          <p:cNvPr id="263" name="Google Shape;263;p34"/>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4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87" name="Google Shape;387;p4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0000"/>
              </a:lnSpc>
              <a:spcBef>
                <a:spcPts val="0"/>
              </a:spcBef>
              <a:spcAft>
                <a:spcPts val="0"/>
              </a:spcAft>
              <a:buSzPts val="2800"/>
              <a:buChar char="•"/>
            </a:pPr>
            <a:r>
              <a:rPr lang="en-US"/>
              <a:t>Invoice numbers generated using daybooks and daybook sets</a:t>
            </a:r>
            <a:endParaRPr/>
          </a:p>
          <a:p>
            <a:pPr indent="-285750" lvl="1" marL="742950" rtl="0" algn="l">
              <a:lnSpc>
                <a:spcPct val="90000"/>
              </a:lnSpc>
              <a:spcBef>
                <a:spcPts val="1200"/>
              </a:spcBef>
              <a:spcAft>
                <a:spcPts val="0"/>
              </a:spcAft>
              <a:buSzPts val="2400"/>
              <a:buChar char="-"/>
            </a:pPr>
            <a:r>
              <a:rPr lang="en-US"/>
              <a:t>Supports separate numbering by site</a:t>
            </a:r>
            <a:endParaRPr/>
          </a:p>
          <a:p>
            <a:pPr indent="-285750" lvl="1" marL="742950" rtl="0" algn="l">
              <a:lnSpc>
                <a:spcPct val="90000"/>
              </a:lnSpc>
              <a:spcBef>
                <a:spcPts val="1200"/>
              </a:spcBef>
              <a:spcAft>
                <a:spcPts val="0"/>
              </a:spcAft>
              <a:buSzPts val="2400"/>
              <a:buChar char="-"/>
            </a:pPr>
            <a:r>
              <a:rPr lang="en-US"/>
              <a:t>Separate daybooks for SO invoices and financials invoices</a:t>
            </a:r>
            <a:endParaRPr/>
          </a:p>
          <a:p>
            <a:pPr indent="-342900" lvl="0" marL="342900" rtl="0" algn="l">
              <a:lnSpc>
                <a:spcPct val="90000"/>
              </a:lnSpc>
              <a:spcBef>
                <a:spcPts val="2400"/>
              </a:spcBef>
              <a:spcAft>
                <a:spcPts val="0"/>
              </a:spcAft>
              <a:buSzPts val="2800"/>
              <a:buChar char="•"/>
            </a:pPr>
            <a:r>
              <a:rPr lang="en-US"/>
              <a:t>Invoice post and print</a:t>
            </a:r>
            <a:endParaRPr/>
          </a:p>
          <a:p>
            <a:pPr indent="-285750" lvl="1" marL="742950" rtl="0" algn="l">
              <a:lnSpc>
                <a:spcPct val="90000"/>
              </a:lnSpc>
              <a:spcBef>
                <a:spcPts val="1200"/>
              </a:spcBef>
              <a:spcAft>
                <a:spcPts val="0"/>
              </a:spcAft>
              <a:buSzPts val="2400"/>
              <a:buChar char="-"/>
            </a:pPr>
            <a:r>
              <a:rPr lang="en-US"/>
              <a:t>Only posted invoices can be printed</a:t>
            </a:r>
            <a:endParaRPr/>
          </a:p>
          <a:p>
            <a:pPr indent="-228600" lvl="2" marL="1143000" rtl="0" algn="l">
              <a:lnSpc>
                <a:spcPct val="90000"/>
              </a:lnSpc>
              <a:spcBef>
                <a:spcPts val="400"/>
              </a:spcBef>
              <a:spcAft>
                <a:spcPts val="0"/>
              </a:spcAft>
              <a:buSzPts val="2000"/>
              <a:buChar char="•"/>
            </a:pPr>
            <a:r>
              <a:rPr lang="en-US"/>
              <a:t>Reprinting possible (Invoice print or reprint)</a:t>
            </a:r>
            <a:endParaRPr/>
          </a:p>
          <a:p>
            <a:pPr indent="-228600" lvl="2" marL="1143000" rtl="0" algn="l">
              <a:lnSpc>
                <a:spcPct val="90000"/>
              </a:lnSpc>
              <a:spcBef>
                <a:spcPts val="400"/>
              </a:spcBef>
              <a:spcAft>
                <a:spcPts val="0"/>
              </a:spcAft>
              <a:buSzPts val="2000"/>
              <a:buChar char="•"/>
            </a:pPr>
            <a:r>
              <a:rPr lang="en-US"/>
              <a:t>Preview invoice print possible</a:t>
            </a:r>
            <a:endParaRPr/>
          </a:p>
          <a:p>
            <a:pPr indent="-285750" lvl="1" marL="742950" rtl="0" algn="l">
              <a:lnSpc>
                <a:spcPct val="90000"/>
              </a:lnSpc>
              <a:spcBef>
                <a:spcPts val="1200"/>
              </a:spcBef>
              <a:spcAft>
                <a:spcPts val="0"/>
              </a:spcAft>
              <a:buSzPts val="2400"/>
              <a:buChar char="-"/>
            </a:pPr>
            <a:r>
              <a:rPr lang="en-US"/>
              <a:t>Shipper number data is passed to Financials invoice record</a:t>
            </a:r>
            <a:endParaRPr/>
          </a:p>
          <a:p>
            <a:pPr indent="-109538" lvl="0" marL="287338" rtl="0" algn="l">
              <a:lnSpc>
                <a:spcPct val="100000"/>
              </a:lnSpc>
              <a:spcBef>
                <a:spcPts val="0"/>
              </a:spcBef>
              <a:spcAft>
                <a:spcPts val="0"/>
              </a:spcAft>
              <a:buSzPts val="2800"/>
              <a:buNone/>
            </a:pPr>
            <a:r>
              <a:t/>
            </a:r>
            <a:endParaRPr/>
          </a:p>
        </p:txBody>
      </p:sp>
      <p:sp>
        <p:nvSpPr>
          <p:cNvPr id="388" name="Google Shape;388;p4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Sales Process</a:t>
            </a:r>
            <a:endParaRPr/>
          </a:p>
        </p:txBody>
      </p:sp>
      <p:sp>
        <p:nvSpPr>
          <p:cNvPr id="389" name="Google Shape;389;p4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Key Invoicing Points </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96" name="Google Shape;396;p4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0000"/>
              </a:lnSpc>
              <a:spcBef>
                <a:spcPts val="0"/>
              </a:spcBef>
              <a:spcAft>
                <a:spcPts val="0"/>
              </a:spcAft>
              <a:buSzPts val="2800"/>
              <a:buChar char="•"/>
            </a:pPr>
            <a:r>
              <a:rPr lang="en-US"/>
              <a:t>Correction invoices</a:t>
            </a:r>
            <a:endParaRPr/>
          </a:p>
          <a:p>
            <a:pPr indent="-285750" lvl="1" marL="742950" rtl="0" algn="l">
              <a:lnSpc>
                <a:spcPct val="90000"/>
              </a:lnSpc>
              <a:spcBef>
                <a:spcPts val="1200"/>
              </a:spcBef>
              <a:spcAft>
                <a:spcPts val="0"/>
              </a:spcAft>
              <a:buSzPts val="2400"/>
              <a:buChar char="-"/>
            </a:pPr>
            <a:r>
              <a:rPr lang="en-US"/>
              <a:t>Keep relationship with original invoice</a:t>
            </a:r>
            <a:endParaRPr/>
          </a:p>
          <a:p>
            <a:pPr indent="-285750" lvl="1" marL="742950" rtl="0" algn="l">
              <a:lnSpc>
                <a:spcPct val="90000"/>
              </a:lnSpc>
              <a:spcBef>
                <a:spcPts val="1200"/>
              </a:spcBef>
              <a:spcAft>
                <a:spcPts val="0"/>
              </a:spcAft>
              <a:buSzPts val="2400"/>
              <a:buChar char="-"/>
            </a:pPr>
            <a:r>
              <a:rPr lang="en-US"/>
              <a:t>All relevant detail automatically copied to the new sales order</a:t>
            </a:r>
            <a:endParaRPr/>
          </a:p>
          <a:p>
            <a:pPr indent="-285750" lvl="1" marL="742950" rtl="0" algn="l">
              <a:lnSpc>
                <a:spcPct val="90000"/>
              </a:lnSpc>
              <a:spcBef>
                <a:spcPts val="1200"/>
              </a:spcBef>
              <a:spcAft>
                <a:spcPts val="0"/>
              </a:spcAft>
              <a:buSzPts val="2400"/>
              <a:buChar char="-"/>
            </a:pPr>
            <a:r>
              <a:rPr lang="en-US"/>
              <a:t>Ship correction order to process returns</a:t>
            </a:r>
            <a:endParaRPr/>
          </a:p>
          <a:p>
            <a:pPr indent="-342900" lvl="0" marL="342900" rtl="0" algn="l">
              <a:lnSpc>
                <a:spcPct val="90000"/>
              </a:lnSpc>
              <a:spcBef>
                <a:spcPts val="2400"/>
              </a:spcBef>
              <a:spcAft>
                <a:spcPts val="0"/>
              </a:spcAft>
              <a:buSzPts val="2800"/>
              <a:buChar char="•"/>
            </a:pPr>
            <a:r>
              <a:rPr lang="en-US"/>
              <a:t>Reports</a:t>
            </a:r>
            <a:endParaRPr/>
          </a:p>
          <a:p>
            <a:pPr indent="-285750" lvl="1" marL="742950" rtl="0" algn="l">
              <a:lnSpc>
                <a:spcPct val="90000"/>
              </a:lnSpc>
              <a:spcBef>
                <a:spcPts val="1200"/>
              </a:spcBef>
              <a:spcAft>
                <a:spcPts val="0"/>
              </a:spcAft>
              <a:buSzPts val="2400"/>
              <a:buChar char="-"/>
            </a:pPr>
            <a:r>
              <a:rPr lang="en-US"/>
              <a:t>Invoice History </a:t>
            </a:r>
            <a:endParaRPr/>
          </a:p>
          <a:p>
            <a:pPr indent="-285750" lvl="1" marL="742950" rtl="0" algn="l">
              <a:lnSpc>
                <a:spcPct val="90000"/>
              </a:lnSpc>
              <a:spcBef>
                <a:spcPts val="1200"/>
              </a:spcBef>
              <a:spcAft>
                <a:spcPts val="0"/>
              </a:spcAft>
              <a:buSzPts val="2400"/>
              <a:buChar char="-"/>
            </a:pPr>
            <a:r>
              <a:rPr lang="en-US"/>
              <a:t>Sales Order Tracking</a:t>
            </a:r>
            <a:endParaRPr/>
          </a:p>
          <a:p>
            <a:pPr indent="-285750" lvl="1" marL="742950" rtl="0" algn="l">
              <a:lnSpc>
                <a:spcPct val="90000"/>
              </a:lnSpc>
              <a:spcBef>
                <a:spcPts val="1200"/>
              </a:spcBef>
              <a:spcAft>
                <a:spcPts val="0"/>
              </a:spcAft>
              <a:buSzPts val="2400"/>
              <a:buChar char="-"/>
            </a:pPr>
            <a:r>
              <a:rPr lang="en-US"/>
              <a:t>Correction Invoice Links</a:t>
            </a:r>
            <a:endParaRPr/>
          </a:p>
          <a:p>
            <a:pPr indent="-109538" lvl="0" marL="287338" rtl="0" algn="l">
              <a:lnSpc>
                <a:spcPct val="100000"/>
              </a:lnSpc>
              <a:spcBef>
                <a:spcPts val="0"/>
              </a:spcBef>
              <a:spcAft>
                <a:spcPts val="0"/>
              </a:spcAft>
              <a:buSzPts val="2800"/>
              <a:buNone/>
            </a:pPr>
            <a:r>
              <a:t/>
            </a:r>
            <a:endParaRPr/>
          </a:p>
        </p:txBody>
      </p:sp>
      <p:sp>
        <p:nvSpPr>
          <p:cNvPr id="397" name="Google Shape;397;p4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Sales Process</a:t>
            </a:r>
            <a:endParaRPr/>
          </a:p>
        </p:txBody>
      </p:sp>
      <p:sp>
        <p:nvSpPr>
          <p:cNvPr id="398" name="Google Shape;398;p4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Key Invoicing Points – Continued </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45"/>
          <p:cNvSpPr txBox="1"/>
          <p:nvPr>
            <p:ph type="title"/>
          </p:nvPr>
        </p:nvSpPr>
        <p:spPr>
          <a:xfrm>
            <a:off x="609600" y="182880"/>
            <a:ext cx="10972800" cy="70873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4E4E4E"/>
              </a:buClr>
              <a:buSzPts val="3200"/>
              <a:buFont typeface="Century Gothic"/>
              <a:buNone/>
            </a:pPr>
            <a:r>
              <a:rPr lang="en-US"/>
              <a:t>Hands-on Exercise</a:t>
            </a:r>
            <a:endParaRPr/>
          </a:p>
        </p:txBody>
      </p:sp>
      <p:sp>
        <p:nvSpPr>
          <p:cNvPr id="404" name="Google Shape;404;p45"/>
          <p:cNvSpPr txBox="1"/>
          <p:nvPr/>
        </p:nvSpPr>
        <p:spPr>
          <a:xfrm>
            <a:off x="9918700" y="6499860"/>
            <a:ext cx="2025652" cy="27432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chemeClr val="lt1"/>
              </a:buClr>
              <a:buSzPts val="1800"/>
              <a:buFont typeface="Century Gothic"/>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pic>
        <p:nvPicPr>
          <p:cNvPr descr="hand" id="405" name="Google Shape;405;p45"/>
          <p:cNvPicPr preferRelativeResize="0"/>
          <p:nvPr/>
        </p:nvPicPr>
        <p:blipFill rotWithShape="1">
          <a:blip r:embed="rId3">
            <a:alphaModFix/>
          </a:blip>
          <a:srcRect b="0" l="0" r="0" t="0"/>
          <a:stretch/>
        </p:blipFill>
        <p:spPr>
          <a:xfrm>
            <a:off x="609611" y="1562091"/>
            <a:ext cx="9606000" cy="36246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4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Functional overview</a:t>
            </a:r>
            <a:endParaRPr/>
          </a:p>
          <a:p>
            <a:pPr indent="-285750" lvl="1" marL="742950" rtl="0" algn="l">
              <a:lnSpc>
                <a:spcPct val="100000"/>
              </a:lnSpc>
              <a:spcBef>
                <a:spcPts val="480"/>
              </a:spcBef>
              <a:spcAft>
                <a:spcPts val="0"/>
              </a:spcAft>
              <a:buSzPts val="2400"/>
              <a:buChar char="-"/>
            </a:pPr>
            <a:r>
              <a:rPr lang="en-US"/>
              <a:t>Process flows</a:t>
            </a:r>
            <a:endParaRPr/>
          </a:p>
          <a:p>
            <a:pPr indent="-285750" lvl="1" marL="742950" rtl="0" algn="l">
              <a:lnSpc>
                <a:spcPct val="100000"/>
              </a:lnSpc>
              <a:spcBef>
                <a:spcPts val="480"/>
              </a:spcBef>
              <a:spcAft>
                <a:spcPts val="0"/>
              </a:spcAft>
              <a:buSzPts val="2400"/>
              <a:buChar char="-"/>
            </a:pPr>
            <a:r>
              <a:rPr lang="en-US"/>
              <a:t>Setup prerequisites</a:t>
            </a:r>
            <a:endParaRPr/>
          </a:p>
          <a:p>
            <a:pPr indent="-342900" lvl="0" marL="342900" rtl="0" algn="l">
              <a:lnSpc>
                <a:spcPct val="100000"/>
              </a:lnSpc>
              <a:spcBef>
                <a:spcPts val="1800"/>
              </a:spcBef>
              <a:spcAft>
                <a:spcPts val="0"/>
              </a:spcAft>
              <a:buSzPts val="2800"/>
              <a:buChar char="•"/>
            </a:pPr>
            <a:r>
              <a:rPr lang="en-US"/>
              <a:t>Hands-on exercise</a:t>
            </a:r>
            <a:endParaRPr/>
          </a:p>
        </p:txBody>
      </p:sp>
      <p:sp>
        <p:nvSpPr>
          <p:cNvPr id="269" name="Google Shape;269;p3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Sales Process</a:t>
            </a:r>
            <a:endParaRPr/>
          </a:p>
        </p:txBody>
      </p:sp>
      <p:sp>
        <p:nvSpPr>
          <p:cNvPr id="270" name="Google Shape;270;p3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Overview</a:t>
            </a:r>
            <a:endParaRPr/>
          </a:p>
        </p:txBody>
      </p:sp>
      <p:sp>
        <p:nvSpPr>
          <p:cNvPr id="271" name="Google Shape;271;p3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3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560"/>
              </a:spcBef>
              <a:spcAft>
                <a:spcPts val="0"/>
              </a:spcAft>
              <a:buSzPts val="2800"/>
              <a:buChar char="•"/>
            </a:pPr>
            <a:r>
              <a:rPr lang="en-US"/>
              <a:t>Setup prerequisites</a:t>
            </a:r>
            <a:endParaRPr/>
          </a:p>
          <a:p>
            <a:pPr indent="-285750" lvl="1" marL="742950" rtl="0" algn="l">
              <a:lnSpc>
                <a:spcPct val="100000"/>
              </a:lnSpc>
              <a:spcBef>
                <a:spcPts val="480"/>
              </a:spcBef>
              <a:spcAft>
                <a:spcPts val="0"/>
              </a:spcAft>
              <a:buSzPts val="2400"/>
              <a:buChar char="-"/>
            </a:pPr>
            <a:r>
              <a:rPr lang="en-US"/>
              <a:t>Customer setup</a:t>
            </a:r>
            <a:endParaRPr/>
          </a:p>
          <a:p>
            <a:pPr indent="-285750" lvl="1" marL="742950" rtl="0" algn="l">
              <a:lnSpc>
                <a:spcPct val="100000"/>
              </a:lnSpc>
              <a:spcBef>
                <a:spcPts val="480"/>
              </a:spcBef>
              <a:spcAft>
                <a:spcPts val="0"/>
              </a:spcAft>
              <a:buSzPts val="2400"/>
              <a:buChar char="-"/>
            </a:pPr>
            <a:r>
              <a:rPr lang="en-US"/>
              <a:t>Other setup parameters</a:t>
            </a:r>
            <a:endParaRPr/>
          </a:p>
          <a:p>
            <a:pPr indent="-133350" lvl="1" marL="742950" rtl="0" algn="l">
              <a:lnSpc>
                <a:spcPct val="100000"/>
              </a:lnSpc>
              <a:spcBef>
                <a:spcPts val="480"/>
              </a:spcBef>
              <a:spcAft>
                <a:spcPts val="0"/>
              </a:spcAft>
              <a:buSzPts val="2400"/>
              <a:buNone/>
            </a:pPr>
            <a:r>
              <a:t/>
            </a:r>
            <a:endParaRPr/>
          </a:p>
          <a:p>
            <a:pPr indent="-342900" lvl="0" marL="342900" rtl="0" algn="l">
              <a:lnSpc>
                <a:spcPct val="100000"/>
              </a:lnSpc>
              <a:spcBef>
                <a:spcPts val="560"/>
              </a:spcBef>
              <a:spcAft>
                <a:spcPts val="0"/>
              </a:spcAft>
              <a:buSzPts val="2800"/>
              <a:buChar char="•"/>
            </a:pPr>
            <a:r>
              <a:rPr lang="en-US"/>
              <a:t>Invoicing</a:t>
            </a:r>
            <a:endParaRPr/>
          </a:p>
          <a:p>
            <a:pPr indent="-109538" lvl="0" marL="287338" rtl="0" algn="l">
              <a:lnSpc>
                <a:spcPct val="100000"/>
              </a:lnSpc>
              <a:spcBef>
                <a:spcPts val="0"/>
              </a:spcBef>
              <a:spcAft>
                <a:spcPts val="0"/>
              </a:spcAft>
              <a:buSzPts val="2800"/>
              <a:buNone/>
            </a:pPr>
            <a:r>
              <a:t/>
            </a:r>
            <a:endParaRPr/>
          </a:p>
        </p:txBody>
      </p:sp>
      <p:sp>
        <p:nvSpPr>
          <p:cNvPr id="277" name="Google Shape;277;p3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Sales Process</a:t>
            </a:r>
            <a:endParaRPr/>
          </a:p>
        </p:txBody>
      </p:sp>
      <p:sp>
        <p:nvSpPr>
          <p:cNvPr id="278" name="Google Shape;278;p36"/>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Functional Overview</a:t>
            </a:r>
            <a:endParaRPr/>
          </a:p>
        </p:txBody>
      </p:sp>
      <p:sp>
        <p:nvSpPr>
          <p:cNvPr id="279" name="Google Shape;279;p3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3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Business Relations</a:t>
            </a:r>
            <a:endParaRPr/>
          </a:p>
          <a:p>
            <a:pPr indent="-342900" lvl="0" marL="342900" rtl="0" algn="l">
              <a:lnSpc>
                <a:spcPct val="100000"/>
              </a:lnSpc>
              <a:spcBef>
                <a:spcPts val="1800"/>
              </a:spcBef>
              <a:spcAft>
                <a:spcPts val="0"/>
              </a:spcAft>
              <a:buSzPts val="2800"/>
              <a:buChar char="•"/>
            </a:pPr>
            <a:r>
              <a:rPr lang="en-US"/>
              <a:t>Customers (Financial data)</a:t>
            </a:r>
            <a:endParaRPr/>
          </a:p>
          <a:p>
            <a:pPr indent="-342900" lvl="0" marL="342900" rtl="0" algn="l">
              <a:lnSpc>
                <a:spcPct val="100000"/>
              </a:lnSpc>
              <a:spcBef>
                <a:spcPts val="1800"/>
              </a:spcBef>
              <a:spcAft>
                <a:spcPts val="0"/>
              </a:spcAft>
              <a:buSzPts val="2800"/>
              <a:buChar char="•"/>
            </a:pPr>
            <a:r>
              <a:rPr lang="en-US"/>
              <a:t>Customer Domain Settings (Operational Data)</a:t>
            </a:r>
            <a:endParaRPr/>
          </a:p>
          <a:p>
            <a:pPr indent="-285750" lvl="1" marL="742950" rtl="0" algn="l">
              <a:lnSpc>
                <a:spcPct val="100000"/>
              </a:lnSpc>
              <a:spcBef>
                <a:spcPts val="480"/>
              </a:spcBef>
              <a:spcAft>
                <a:spcPts val="0"/>
              </a:spcAft>
              <a:buSzPts val="2400"/>
              <a:buChar char="-"/>
            </a:pPr>
            <a:r>
              <a:rPr lang="en-US"/>
              <a:t>No SOs, quotes, or FSM transactions can be raised until operational data is set up</a:t>
            </a:r>
            <a:endParaRPr/>
          </a:p>
          <a:p>
            <a:pPr indent="-342900" lvl="0" marL="342900" rtl="0" algn="l">
              <a:lnSpc>
                <a:spcPct val="100000"/>
              </a:lnSpc>
              <a:spcBef>
                <a:spcPts val="1800"/>
              </a:spcBef>
              <a:spcAft>
                <a:spcPts val="0"/>
              </a:spcAft>
              <a:buSzPts val="2800"/>
              <a:buChar char="•"/>
            </a:pPr>
            <a:r>
              <a:rPr lang="en-US"/>
              <a:t>Bill-to, Ship-to, End user</a:t>
            </a:r>
            <a:endParaRPr/>
          </a:p>
          <a:p>
            <a:pPr indent="-285750" lvl="1" marL="742950" rtl="0" algn="l">
              <a:lnSpc>
                <a:spcPct val="100000"/>
              </a:lnSpc>
              <a:spcBef>
                <a:spcPts val="480"/>
              </a:spcBef>
              <a:spcAft>
                <a:spcPts val="0"/>
              </a:spcAft>
              <a:buSzPts val="2400"/>
              <a:buChar char="-"/>
            </a:pPr>
            <a:r>
              <a:rPr lang="en-US"/>
              <a:t>Creation of ship-to and end user records directly in SOs and FSM transactions</a:t>
            </a:r>
            <a:endParaRPr/>
          </a:p>
          <a:p>
            <a:pPr indent="-109538" lvl="0" marL="287338" rtl="0" algn="l">
              <a:lnSpc>
                <a:spcPct val="100000"/>
              </a:lnSpc>
              <a:spcBef>
                <a:spcPts val="0"/>
              </a:spcBef>
              <a:spcAft>
                <a:spcPts val="0"/>
              </a:spcAft>
              <a:buSzPts val="2800"/>
              <a:buNone/>
            </a:pPr>
            <a:r>
              <a:t/>
            </a:r>
            <a:endParaRPr/>
          </a:p>
        </p:txBody>
      </p:sp>
      <p:sp>
        <p:nvSpPr>
          <p:cNvPr id="285" name="Google Shape;285;p3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Sales Process</a:t>
            </a:r>
            <a:endParaRPr/>
          </a:p>
        </p:txBody>
      </p:sp>
      <p:sp>
        <p:nvSpPr>
          <p:cNvPr id="286" name="Google Shape;286;p37"/>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Setup Prerequisites: Customer</a:t>
            </a:r>
            <a:endParaRPr/>
          </a:p>
        </p:txBody>
      </p:sp>
      <p:sp>
        <p:nvSpPr>
          <p:cNvPr id="287" name="Google Shape;287;p3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3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Business Relation Attributes for Sales Orders</a:t>
            </a:r>
            <a:endParaRPr/>
          </a:p>
        </p:txBody>
      </p:sp>
      <p:sp>
        <p:nvSpPr>
          <p:cNvPr id="294" name="Google Shape;294;p38"/>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Sales Process</a:t>
            </a:r>
            <a:endParaRPr/>
          </a:p>
        </p:txBody>
      </p:sp>
      <p:sp>
        <p:nvSpPr>
          <p:cNvPr id="295" name="Google Shape;295;p3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descr="Newsprint" id="296" name="Google Shape;296;p38"/>
          <p:cNvSpPr/>
          <p:nvPr/>
        </p:nvSpPr>
        <p:spPr>
          <a:xfrm>
            <a:off x="394465" y="1376364"/>
            <a:ext cx="8362187" cy="4503737"/>
          </a:xfrm>
          <a:prstGeom prst="rect">
            <a:avLst/>
          </a:prstGeom>
          <a:solidFill>
            <a:srgbClr val="F2F2F2"/>
          </a:solidFill>
          <a:ln cap="flat" cmpd="sng" w="222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297" name="Google Shape;297;p38"/>
          <p:cNvSpPr/>
          <p:nvPr/>
        </p:nvSpPr>
        <p:spPr>
          <a:xfrm>
            <a:off x="5001684" y="4803775"/>
            <a:ext cx="3282949" cy="719138"/>
          </a:xfrm>
          <a:prstGeom prst="rect">
            <a:avLst/>
          </a:prstGeom>
          <a:solidFill>
            <a:srgbClr val="AFD7FF"/>
          </a:solidFill>
          <a:ln cap="flat" cmpd="sng" w="222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Language</a:t>
            </a:r>
            <a:endParaRPr b="0" i="0" sz="1200" u="none" cap="none" strike="noStrike">
              <a:solidFill>
                <a:schemeClr val="dk1"/>
              </a:solidFill>
              <a:latin typeface="Century Gothic"/>
              <a:ea typeface="Century Gothic"/>
              <a:cs typeface="Century Gothic"/>
              <a:sym typeface="Century Gothic"/>
            </a:endParaRPr>
          </a:p>
        </p:txBody>
      </p:sp>
      <p:sp>
        <p:nvSpPr>
          <p:cNvPr id="298" name="Google Shape;298;p38"/>
          <p:cNvSpPr/>
          <p:nvPr/>
        </p:nvSpPr>
        <p:spPr>
          <a:xfrm>
            <a:off x="1358899" y="3148014"/>
            <a:ext cx="3282951" cy="541337"/>
          </a:xfrm>
          <a:prstGeom prst="rect">
            <a:avLst/>
          </a:prstGeom>
          <a:solidFill>
            <a:srgbClr val="AFD7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State </a:t>
            </a:r>
            <a:r>
              <a:rPr b="0" i="0" lang="en-US" sz="1600" u="none" cap="none" strike="noStrike">
                <a:solidFill>
                  <a:schemeClr val="dk1"/>
                </a:solidFill>
                <a:latin typeface="Century Gothic"/>
                <a:ea typeface="Century Gothic"/>
                <a:cs typeface="Century Gothic"/>
                <a:sym typeface="Century Gothic"/>
              </a:rPr>
              <a:t>(*)</a:t>
            </a:r>
            <a:endParaRPr b="0" i="0" sz="1800" u="none" cap="none" strike="noStrike">
              <a:solidFill>
                <a:schemeClr val="dk1"/>
              </a:solidFill>
              <a:latin typeface="Century Gothic"/>
              <a:ea typeface="Century Gothic"/>
              <a:cs typeface="Century Gothic"/>
              <a:sym typeface="Century Gothic"/>
            </a:endParaRPr>
          </a:p>
        </p:txBody>
      </p:sp>
      <p:sp>
        <p:nvSpPr>
          <p:cNvPr id="299" name="Google Shape;299;p38"/>
          <p:cNvSpPr/>
          <p:nvPr/>
        </p:nvSpPr>
        <p:spPr>
          <a:xfrm>
            <a:off x="1358899" y="2528889"/>
            <a:ext cx="3282951" cy="477837"/>
          </a:xfrm>
          <a:prstGeom prst="rect">
            <a:avLst/>
          </a:prstGeom>
          <a:solidFill>
            <a:srgbClr val="AFD7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Country</a:t>
            </a:r>
            <a:endParaRPr b="0" i="0" sz="1200" u="none" cap="none" strike="noStrike">
              <a:solidFill>
                <a:schemeClr val="dk1"/>
              </a:solidFill>
              <a:latin typeface="Century Gothic"/>
              <a:ea typeface="Century Gothic"/>
              <a:cs typeface="Century Gothic"/>
              <a:sym typeface="Century Gothic"/>
            </a:endParaRPr>
          </a:p>
        </p:txBody>
      </p:sp>
      <p:sp>
        <p:nvSpPr>
          <p:cNvPr id="300" name="Google Shape;300;p38"/>
          <p:cNvSpPr txBox="1"/>
          <p:nvPr/>
        </p:nvSpPr>
        <p:spPr>
          <a:xfrm>
            <a:off x="9281199" y="5534026"/>
            <a:ext cx="2675852" cy="5810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 = optional </a:t>
            </a:r>
            <a:br>
              <a:rPr b="0" i="0" lang="en-US" sz="1600" u="none" cap="none" strike="noStrike">
                <a:solidFill>
                  <a:schemeClr val="dk1"/>
                </a:solidFill>
                <a:latin typeface="Century Gothic"/>
                <a:ea typeface="Century Gothic"/>
                <a:cs typeface="Century Gothic"/>
                <a:sym typeface="Century Gothic"/>
              </a:rPr>
            </a:br>
            <a:r>
              <a:rPr b="0" i="0" lang="en-US" sz="1600" u="none" cap="none" strike="noStrike">
                <a:solidFill>
                  <a:schemeClr val="dk1"/>
                </a:solidFill>
                <a:latin typeface="Century Gothic"/>
                <a:ea typeface="Century Gothic"/>
                <a:cs typeface="Century Gothic"/>
                <a:sym typeface="Century Gothic"/>
              </a:rPr>
              <a:t>(**) system predefined</a:t>
            </a:r>
            <a:endParaRPr b="0" i="0" sz="1800" u="none" cap="none" strike="noStrike">
              <a:solidFill>
                <a:schemeClr val="dk1"/>
              </a:solidFill>
              <a:latin typeface="Century Gothic"/>
              <a:ea typeface="Century Gothic"/>
              <a:cs typeface="Century Gothic"/>
              <a:sym typeface="Century Gothic"/>
            </a:endParaRPr>
          </a:p>
        </p:txBody>
      </p:sp>
      <p:sp>
        <p:nvSpPr>
          <p:cNvPr id="301" name="Google Shape;301;p38"/>
          <p:cNvSpPr/>
          <p:nvPr/>
        </p:nvSpPr>
        <p:spPr>
          <a:xfrm>
            <a:off x="1341966" y="1703389"/>
            <a:ext cx="3282951" cy="668337"/>
          </a:xfrm>
          <a:prstGeom prst="rect">
            <a:avLst/>
          </a:prstGeom>
          <a:solidFill>
            <a:srgbClr val="AFD7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Address Type</a:t>
            </a:r>
            <a:r>
              <a:rPr b="0" i="0" lang="en-US" sz="1600" u="none" cap="none" strike="noStrike">
                <a:solidFill>
                  <a:schemeClr val="dk1"/>
                </a:solidFill>
                <a:latin typeface="Century Gothic"/>
                <a:ea typeface="Century Gothic"/>
                <a:cs typeface="Century Gothic"/>
                <a:sym typeface="Century Gothic"/>
              </a:rPr>
              <a:t> (**)</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a:t>
            </a:r>
            <a:r>
              <a:rPr b="0" i="0" lang="en-US" sz="1400" u="none" cap="none" strike="noStrike">
                <a:solidFill>
                  <a:schemeClr val="dk1"/>
                </a:solidFill>
                <a:latin typeface="Century Gothic"/>
                <a:ea typeface="Century Gothic"/>
                <a:cs typeface="Century Gothic"/>
                <a:sym typeface="Century Gothic"/>
              </a:rPr>
              <a:t>Head Office; Reminder)</a:t>
            </a:r>
            <a:endParaRPr b="0" i="0" sz="1800" u="none" cap="none" strike="noStrike">
              <a:solidFill>
                <a:schemeClr val="dk1"/>
              </a:solidFill>
              <a:latin typeface="Century Gothic"/>
              <a:ea typeface="Century Gothic"/>
              <a:cs typeface="Century Gothic"/>
              <a:sym typeface="Century Gothic"/>
            </a:endParaRPr>
          </a:p>
        </p:txBody>
      </p:sp>
      <p:sp>
        <p:nvSpPr>
          <p:cNvPr id="302" name="Google Shape;302;p38"/>
          <p:cNvSpPr/>
          <p:nvPr/>
        </p:nvSpPr>
        <p:spPr>
          <a:xfrm>
            <a:off x="8909051" y="3265489"/>
            <a:ext cx="3282949" cy="719137"/>
          </a:xfrm>
          <a:prstGeom prst="rect">
            <a:avLst/>
          </a:prstGeom>
          <a:solidFill>
            <a:srgbClr val="A3E0FF"/>
          </a:solidFill>
          <a:ln cap="flat" cmpd="sng" w="22225">
            <a:solidFill>
              <a:schemeClr val="dk1"/>
            </a:solidFill>
            <a:prstDash val="solid"/>
            <a:miter lim="800000"/>
            <a:headEnd len="sm" w="sm" type="none"/>
            <a:tailEnd len="sm" w="sm" type="none"/>
          </a:ln>
          <a:effectLst>
            <a:outerShdw rotWithShape="0" algn="ctr" dir="2700000" dist="107763">
              <a:srgbClr val="BFBFBF"/>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Business Relation</a:t>
            </a:r>
            <a:endParaRPr b="0" i="0" sz="1800" u="none" cap="none" strike="noStrike">
              <a:solidFill>
                <a:schemeClr val="dk1"/>
              </a:solidFill>
              <a:latin typeface="Century Gothic"/>
              <a:ea typeface="Century Gothic"/>
              <a:cs typeface="Century Gothic"/>
              <a:sym typeface="Century Gothic"/>
            </a:endParaRPr>
          </a:p>
        </p:txBody>
      </p:sp>
      <p:sp>
        <p:nvSpPr>
          <p:cNvPr id="303" name="Google Shape;303;p38"/>
          <p:cNvSpPr/>
          <p:nvPr/>
        </p:nvSpPr>
        <p:spPr>
          <a:xfrm>
            <a:off x="8909051" y="2012950"/>
            <a:ext cx="3282949" cy="719138"/>
          </a:xfrm>
          <a:prstGeom prst="rect">
            <a:avLst/>
          </a:prstGeom>
          <a:solidFill>
            <a:srgbClr val="A3E0FF"/>
          </a:solidFill>
          <a:ln cap="flat" cmpd="sng" w="22225">
            <a:solidFill>
              <a:schemeClr val="dk1"/>
            </a:solidFill>
            <a:prstDash val="solid"/>
            <a:miter lim="800000"/>
            <a:headEnd len="sm" w="sm" type="none"/>
            <a:tailEnd len="sm" w="sm" type="none"/>
          </a:ln>
          <a:effectLst>
            <a:outerShdw rotWithShape="0" algn="ctr" dir="2700000" dist="107763">
              <a:srgbClr val="BFBFBF"/>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500"/>
              <a:buFont typeface="Century Gothic"/>
              <a:buNone/>
            </a:pPr>
            <a:r>
              <a:rPr b="0" i="0" lang="en-US" sz="1500" u="none" cap="none" strike="noStrike">
                <a:solidFill>
                  <a:schemeClr val="dk1"/>
                </a:solidFill>
                <a:latin typeface="Century Gothic"/>
                <a:ea typeface="Century Gothic"/>
                <a:cs typeface="Century Gothic"/>
                <a:sym typeface="Century Gothic"/>
              </a:rPr>
              <a:t>Corporate Group (*)</a:t>
            </a:r>
            <a:endParaRPr b="0" i="0" sz="1800" u="none" cap="none" strike="noStrike">
              <a:solidFill>
                <a:schemeClr val="dk1"/>
              </a:solidFill>
              <a:latin typeface="Century Gothic"/>
              <a:ea typeface="Century Gothic"/>
              <a:cs typeface="Century Gothic"/>
              <a:sym typeface="Century Gothic"/>
            </a:endParaRPr>
          </a:p>
        </p:txBody>
      </p:sp>
      <p:sp>
        <p:nvSpPr>
          <p:cNvPr id="304" name="Google Shape;304;p38"/>
          <p:cNvSpPr/>
          <p:nvPr/>
        </p:nvSpPr>
        <p:spPr>
          <a:xfrm>
            <a:off x="4950884" y="2008189"/>
            <a:ext cx="3282949" cy="719137"/>
          </a:xfrm>
          <a:prstGeom prst="rect">
            <a:avLst/>
          </a:prstGeom>
          <a:solidFill>
            <a:srgbClr val="AFD7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Tax Class </a:t>
            </a:r>
            <a:r>
              <a:rPr b="0" i="0" lang="en-US" sz="1600" u="none" cap="none" strike="noStrike">
                <a:solidFill>
                  <a:schemeClr val="dk1"/>
                </a:solidFill>
                <a:latin typeface="Century Gothic"/>
                <a:ea typeface="Century Gothic"/>
                <a:cs typeface="Century Gothic"/>
                <a:sym typeface="Century Gothic"/>
              </a:rPr>
              <a:t>(*)</a:t>
            </a:r>
            <a:endParaRPr b="0" i="0" sz="1800" u="none" cap="none" strike="noStrike">
              <a:solidFill>
                <a:schemeClr val="dk1"/>
              </a:solidFill>
              <a:latin typeface="Century Gothic"/>
              <a:ea typeface="Century Gothic"/>
              <a:cs typeface="Century Gothic"/>
              <a:sym typeface="Century Gothic"/>
            </a:endParaRPr>
          </a:p>
        </p:txBody>
      </p:sp>
      <p:sp>
        <p:nvSpPr>
          <p:cNvPr id="305" name="Google Shape;305;p38"/>
          <p:cNvSpPr/>
          <p:nvPr/>
        </p:nvSpPr>
        <p:spPr>
          <a:xfrm>
            <a:off x="4961466" y="2932114"/>
            <a:ext cx="3282951" cy="719137"/>
          </a:xfrm>
          <a:prstGeom prst="rect">
            <a:avLst/>
          </a:prstGeom>
          <a:solidFill>
            <a:srgbClr val="AFD7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Tax Usage </a:t>
            </a:r>
            <a:r>
              <a:rPr b="0" i="0" lang="en-US" sz="1600" u="none" cap="none" strike="noStrike">
                <a:solidFill>
                  <a:schemeClr val="dk1"/>
                </a:solidFill>
                <a:latin typeface="Century Gothic"/>
                <a:ea typeface="Century Gothic"/>
                <a:cs typeface="Century Gothic"/>
                <a:sym typeface="Century Gothic"/>
              </a:rPr>
              <a:t>(*)</a:t>
            </a:r>
            <a:endParaRPr b="0" i="0" sz="1800" u="none" cap="none" strike="noStrike">
              <a:solidFill>
                <a:schemeClr val="dk1"/>
              </a:solidFill>
              <a:latin typeface="Century Gothic"/>
              <a:ea typeface="Century Gothic"/>
              <a:cs typeface="Century Gothic"/>
              <a:sym typeface="Century Gothic"/>
            </a:endParaRPr>
          </a:p>
        </p:txBody>
      </p:sp>
      <p:sp>
        <p:nvSpPr>
          <p:cNvPr id="306" name="Google Shape;306;p38"/>
          <p:cNvSpPr/>
          <p:nvPr/>
        </p:nvSpPr>
        <p:spPr>
          <a:xfrm>
            <a:off x="4978399" y="3856039"/>
            <a:ext cx="3282951" cy="719137"/>
          </a:xfrm>
          <a:prstGeom prst="rect">
            <a:avLst/>
          </a:prstGeom>
          <a:solidFill>
            <a:srgbClr val="AFD7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Tax Zone</a:t>
            </a:r>
            <a:endParaRPr b="0" i="0" sz="1200" u="none" cap="none" strike="noStrike">
              <a:solidFill>
                <a:schemeClr val="dk1"/>
              </a:solidFill>
              <a:latin typeface="Century Gothic"/>
              <a:ea typeface="Century Gothic"/>
              <a:cs typeface="Century Gothic"/>
              <a:sym typeface="Century Gothic"/>
            </a:endParaRPr>
          </a:p>
        </p:txBody>
      </p:sp>
      <p:sp>
        <p:nvSpPr>
          <p:cNvPr id="307" name="Google Shape;307;p38"/>
          <p:cNvSpPr/>
          <p:nvPr/>
        </p:nvSpPr>
        <p:spPr>
          <a:xfrm>
            <a:off x="1358899" y="3817939"/>
            <a:ext cx="3282951" cy="515937"/>
          </a:xfrm>
          <a:prstGeom prst="rect">
            <a:avLst/>
          </a:prstGeom>
          <a:solidFill>
            <a:srgbClr val="AFD7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County</a:t>
            </a:r>
            <a:r>
              <a:rPr b="0" i="0" lang="en-US" sz="1600" u="none" cap="none" strike="noStrike">
                <a:solidFill>
                  <a:schemeClr val="dk1"/>
                </a:solidFill>
                <a:latin typeface="Century Gothic"/>
                <a:ea typeface="Century Gothic"/>
                <a:cs typeface="Century Gothic"/>
                <a:sym typeface="Century Gothic"/>
              </a:rPr>
              <a:t> (*)</a:t>
            </a:r>
            <a:endParaRPr b="0" i="0" sz="1800" u="none" cap="none" strike="noStrike">
              <a:solidFill>
                <a:schemeClr val="dk1"/>
              </a:solidFill>
              <a:latin typeface="Century Gothic"/>
              <a:ea typeface="Century Gothic"/>
              <a:cs typeface="Century Gothic"/>
              <a:sym typeface="Century Gothic"/>
            </a:endParaRPr>
          </a:p>
        </p:txBody>
      </p:sp>
      <p:sp>
        <p:nvSpPr>
          <p:cNvPr id="308" name="Google Shape;308;p38"/>
          <p:cNvSpPr txBox="1"/>
          <p:nvPr/>
        </p:nvSpPr>
        <p:spPr>
          <a:xfrm>
            <a:off x="2620048" y="1312863"/>
            <a:ext cx="4502535"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Address</a:t>
            </a:r>
            <a:endParaRPr b="0" i="0" sz="1800" u="none" cap="none" strike="noStrike">
              <a:solidFill>
                <a:schemeClr val="dk1"/>
              </a:solidFill>
              <a:latin typeface="Century Gothic"/>
              <a:ea typeface="Century Gothic"/>
              <a:cs typeface="Century Gothic"/>
              <a:sym typeface="Century Gothic"/>
            </a:endParaRPr>
          </a:p>
        </p:txBody>
      </p:sp>
      <p:cxnSp>
        <p:nvCxnSpPr>
          <p:cNvPr id="309" name="Google Shape;309;p38"/>
          <p:cNvCxnSpPr>
            <a:stCxn id="296" idx="3"/>
            <a:endCxn id="302" idx="1"/>
          </p:cNvCxnSpPr>
          <p:nvPr/>
        </p:nvCxnSpPr>
        <p:spPr>
          <a:xfrm flipH="1" rot="10800000">
            <a:off x="8756652" y="3624932"/>
            <a:ext cx="152400" cy="3300"/>
          </a:xfrm>
          <a:prstGeom prst="straightConnector1">
            <a:avLst/>
          </a:prstGeom>
          <a:noFill/>
          <a:ln cap="flat" cmpd="sng" w="28575">
            <a:solidFill>
              <a:srgbClr val="4F4F4F"/>
            </a:solidFill>
            <a:prstDash val="solid"/>
            <a:round/>
            <a:headEnd len="sm" w="sm" type="none"/>
            <a:tailEnd len="med" w="med" type="stealth"/>
          </a:ln>
        </p:spPr>
      </p:cxnSp>
      <p:cxnSp>
        <p:nvCxnSpPr>
          <p:cNvPr id="310" name="Google Shape;310;p38"/>
          <p:cNvCxnSpPr>
            <a:stCxn id="303" idx="2"/>
            <a:endCxn id="302" idx="0"/>
          </p:cNvCxnSpPr>
          <p:nvPr/>
        </p:nvCxnSpPr>
        <p:spPr>
          <a:xfrm>
            <a:off x="10550525" y="2732088"/>
            <a:ext cx="0" cy="533400"/>
          </a:xfrm>
          <a:prstGeom prst="straightConnector1">
            <a:avLst/>
          </a:prstGeom>
          <a:noFill/>
          <a:ln cap="flat" cmpd="sng" w="28575">
            <a:solidFill>
              <a:srgbClr val="4F4F4F"/>
            </a:solidFill>
            <a:prstDash val="solid"/>
            <a:round/>
            <a:headEnd len="sm" w="sm" type="none"/>
            <a:tailEnd len="med" w="med" type="stealth"/>
          </a:ln>
        </p:spPr>
      </p:cxnSp>
      <p:cxnSp>
        <p:nvCxnSpPr>
          <p:cNvPr id="311" name="Google Shape;311;p38"/>
          <p:cNvCxnSpPr>
            <a:stCxn id="299" idx="3"/>
            <a:endCxn id="306" idx="1"/>
          </p:cNvCxnSpPr>
          <p:nvPr/>
        </p:nvCxnSpPr>
        <p:spPr>
          <a:xfrm>
            <a:off x="4641850" y="2767808"/>
            <a:ext cx="336600" cy="1447800"/>
          </a:xfrm>
          <a:prstGeom prst="bentConnector3">
            <a:avLst>
              <a:gd fmla="val 49992" name="adj1"/>
            </a:avLst>
          </a:prstGeom>
          <a:noFill/>
          <a:ln cap="flat" cmpd="sng" w="22225">
            <a:solidFill>
              <a:srgbClr val="4F4F4F"/>
            </a:solidFill>
            <a:prstDash val="solid"/>
            <a:miter lim="800000"/>
            <a:headEnd len="sm" w="sm" type="none"/>
            <a:tailEnd len="med" w="med" type="triangle"/>
          </a:ln>
        </p:spPr>
      </p:cxnSp>
      <p:cxnSp>
        <p:nvCxnSpPr>
          <p:cNvPr id="312" name="Google Shape;312;p38"/>
          <p:cNvCxnSpPr>
            <a:stCxn id="298" idx="3"/>
            <a:endCxn id="306" idx="1"/>
          </p:cNvCxnSpPr>
          <p:nvPr/>
        </p:nvCxnSpPr>
        <p:spPr>
          <a:xfrm>
            <a:off x="4641850" y="3418683"/>
            <a:ext cx="336600" cy="796800"/>
          </a:xfrm>
          <a:prstGeom prst="bentConnector3">
            <a:avLst>
              <a:gd fmla="val 49992" name="adj1"/>
            </a:avLst>
          </a:prstGeom>
          <a:noFill/>
          <a:ln cap="flat" cmpd="sng" w="22225">
            <a:solidFill>
              <a:srgbClr val="4F4F4F"/>
            </a:solidFill>
            <a:prstDash val="solid"/>
            <a:miter lim="800000"/>
            <a:headEnd len="sm" w="sm" type="none"/>
            <a:tailEnd len="med" w="med" type="triangle"/>
          </a:ln>
        </p:spPr>
      </p:cxnSp>
      <p:cxnSp>
        <p:nvCxnSpPr>
          <p:cNvPr id="313" name="Google Shape;313;p38"/>
          <p:cNvCxnSpPr>
            <a:stCxn id="307" idx="3"/>
            <a:endCxn id="306" idx="1"/>
          </p:cNvCxnSpPr>
          <p:nvPr/>
        </p:nvCxnSpPr>
        <p:spPr>
          <a:xfrm>
            <a:off x="4641850" y="4075908"/>
            <a:ext cx="336600" cy="139800"/>
          </a:xfrm>
          <a:prstGeom prst="bentConnector3">
            <a:avLst>
              <a:gd fmla="val 49992" name="adj1"/>
            </a:avLst>
          </a:prstGeom>
          <a:noFill/>
          <a:ln cap="flat" cmpd="sng" w="28575">
            <a:solidFill>
              <a:srgbClr val="4F4F4F"/>
            </a:solidFill>
            <a:prstDash val="solid"/>
            <a:miter lim="800000"/>
            <a:headEnd len="sm" w="sm" type="none"/>
            <a:tailEnd len="med" w="med" type="triangle"/>
          </a:ln>
        </p:spPr>
      </p:cxnSp>
      <p:cxnSp>
        <p:nvCxnSpPr>
          <p:cNvPr id="314" name="Google Shape;314;p38"/>
          <p:cNvCxnSpPr>
            <a:stCxn id="297" idx="3"/>
            <a:endCxn id="302" idx="2"/>
          </p:cNvCxnSpPr>
          <p:nvPr/>
        </p:nvCxnSpPr>
        <p:spPr>
          <a:xfrm flipH="1" rot="10800000">
            <a:off x="8284633" y="3984644"/>
            <a:ext cx="2265900" cy="1178700"/>
          </a:xfrm>
          <a:prstGeom prst="bentConnector2">
            <a:avLst/>
          </a:prstGeom>
          <a:noFill/>
          <a:ln cap="flat" cmpd="sng" w="28575">
            <a:solidFill>
              <a:srgbClr val="4F4F4F"/>
            </a:solidFill>
            <a:prstDash val="solid"/>
            <a:miter lim="800000"/>
            <a:headEnd len="sm" w="sm" type="none"/>
            <a:tailEnd len="med" w="med" type="stealth"/>
          </a:ln>
        </p:spPr>
      </p:cxnSp>
      <p:sp>
        <p:nvSpPr>
          <p:cNvPr id="315" name="Google Shape;315;p38"/>
          <p:cNvSpPr/>
          <p:nvPr/>
        </p:nvSpPr>
        <p:spPr>
          <a:xfrm>
            <a:off x="1358899" y="4478339"/>
            <a:ext cx="3282951" cy="515937"/>
          </a:xfrm>
          <a:prstGeom prst="rect">
            <a:avLst/>
          </a:prstGeom>
          <a:solidFill>
            <a:srgbClr val="AFD7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City</a:t>
            </a:r>
            <a:r>
              <a:rPr b="0" i="0" lang="en-US" sz="1600" u="none" cap="none" strike="noStrike">
                <a:solidFill>
                  <a:schemeClr val="dk1"/>
                </a:solidFill>
                <a:latin typeface="Century Gothic"/>
                <a:ea typeface="Century Gothic"/>
                <a:cs typeface="Century Gothic"/>
                <a:sym typeface="Century Gothic"/>
              </a:rPr>
              <a:t> (*)</a:t>
            </a:r>
            <a:endParaRPr b="0" i="0" sz="1800" u="none" cap="none" strike="noStrike">
              <a:solidFill>
                <a:schemeClr val="dk1"/>
              </a:solidFill>
              <a:latin typeface="Century Gothic"/>
              <a:ea typeface="Century Gothic"/>
              <a:cs typeface="Century Gothic"/>
              <a:sym typeface="Century Gothic"/>
            </a:endParaRPr>
          </a:p>
        </p:txBody>
      </p:sp>
      <p:sp>
        <p:nvSpPr>
          <p:cNvPr id="316" name="Google Shape;316;p38"/>
          <p:cNvSpPr/>
          <p:nvPr/>
        </p:nvSpPr>
        <p:spPr>
          <a:xfrm>
            <a:off x="1358899" y="5151439"/>
            <a:ext cx="3282951" cy="515937"/>
          </a:xfrm>
          <a:prstGeom prst="rect">
            <a:avLst/>
          </a:prstGeom>
          <a:solidFill>
            <a:srgbClr val="AFD7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Post code</a:t>
            </a:r>
            <a:r>
              <a:rPr b="0" i="0" lang="en-US" sz="1600" u="none" cap="none" strike="noStrike">
                <a:solidFill>
                  <a:schemeClr val="dk1"/>
                </a:solidFill>
                <a:latin typeface="Century Gothic"/>
                <a:ea typeface="Century Gothic"/>
                <a:cs typeface="Century Gothic"/>
                <a:sym typeface="Century Gothic"/>
              </a:rPr>
              <a:t>(*)</a:t>
            </a:r>
            <a:endParaRPr b="0" i="0" sz="1800" u="none" cap="none" strike="noStrike">
              <a:solidFill>
                <a:schemeClr val="dk1"/>
              </a:solidFill>
              <a:latin typeface="Century Gothic"/>
              <a:ea typeface="Century Gothic"/>
              <a:cs typeface="Century Gothic"/>
              <a:sym typeface="Century Gothic"/>
            </a:endParaRPr>
          </a:p>
        </p:txBody>
      </p:sp>
      <p:cxnSp>
        <p:nvCxnSpPr>
          <p:cNvPr id="317" name="Google Shape;317;p38"/>
          <p:cNvCxnSpPr>
            <a:stCxn id="315" idx="3"/>
            <a:endCxn id="306" idx="1"/>
          </p:cNvCxnSpPr>
          <p:nvPr/>
        </p:nvCxnSpPr>
        <p:spPr>
          <a:xfrm flipH="1" rot="10800000">
            <a:off x="4641850" y="4215508"/>
            <a:ext cx="336600" cy="520800"/>
          </a:xfrm>
          <a:prstGeom prst="bentConnector3">
            <a:avLst>
              <a:gd fmla="val 49992" name="adj1"/>
            </a:avLst>
          </a:prstGeom>
          <a:noFill/>
          <a:ln cap="flat" cmpd="sng" w="28575">
            <a:solidFill>
              <a:srgbClr val="4F4F4F"/>
            </a:solidFill>
            <a:prstDash val="solid"/>
            <a:miter lim="800000"/>
            <a:headEnd len="sm" w="sm" type="none"/>
            <a:tailEnd len="med" w="med" type="triangle"/>
          </a:ln>
        </p:spPr>
      </p:cxnSp>
      <p:cxnSp>
        <p:nvCxnSpPr>
          <p:cNvPr id="318" name="Google Shape;318;p38"/>
          <p:cNvCxnSpPr>
            <a:stCxn id="316" idx="3"/>
            <a:endCxn id="306" idx="1"/>
          </p:cNvCxnSpPr>
          <p:nvPr/>
        </p:nvCxnSpPr>
        <p:spPr>
          <a:xfrm flipH="1" rot="10800000">
            <a:off x="4641850" y="4215708"/>
            <a:ext cx="336600" cy="1193700"/>
          </a:xfrm>
          <a:prstGeom prst="bentConnector3">
            <a:avLst>
              <a:gd fmla="val 49992" name="adj1"/>
            </a:avLst>
          </a:prstGeom>
          <a:noFill/>
          <a:ln cap="flat" cmpd="sng" w="28575">
            <a:solidFill>
              <a:srgbClr val="4F4F4F"/>
            </a:solidFill>
            <a:prstDash val="solid"/>
            <a:miter lim="800000"/>
            <a:headEnd len="sm" w="sm" type="none"/>
            <a:tailEnd len="med" w="med" type="stealth"/>
          </a:ln>
        </p:spPr>
      </p:cxnSp>
    </p:spTree>
  </p:cSld>
  <p:clrMapOvr>
    <a:masterClrMapping/>
  </p:clrMapOvr>
  <mc:AlternateContent>
    <mc:Choice Requires="p14">
      <p:transition p14:dur="25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3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Customer Attributes</a:t>
            </a:r>
            <a:endParaRPr/>
          </a:p>
        </p:txBody>
      </p:sp>
      <p:sp>
        <p:nvSpPr>
          <p:cNvPr id="325" name="Google Shape;325;p39"/>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Sales Process</a:t>
            </a:r>
            <a:endParaRPr/>
          </a:p>
        </p:txBody>
      </p:sp>
      <p:sp>
        <p:nvSpPr>
          <p:cNvPr id="326" name="Google Shape;326;p3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27" name="Google Shape;327;p39"/>
          <p:cNvSpPr/>
          <p:nvPr/>
        </p:nvSpPr>
        <p:spPr>
          <a:xfrm>
            <a:off x="4229101" y="1362075"/>
            <a:ext cx="3155951" cy="719138"/>
          </a:xfrm>
          <a:prstGeom prst="rect">
            <a:avLst/>
          </a:prstGeom>
          <a:solidFill>
            <a:srgbClr val="A3E0FF"/>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Business Relation</a:t>
            </a:r>
            <a:endParaRPr b="0" i="0" sz="1600" u="none" cap="none" strike="noStrike">
              <a:solidFill>
                <a:schemeClr val="dk1"/>
              </a:solidFill>
              <a:latin typeface="Century Gothic"/>
              <a:ea typeface="Century Gothic"/>
              <a:cs typeface="Century Gothic"/>
              <a:sym typeface="Century Gothic"/>
            </a:endParaRPr>
          </a:p>
        </p:txBody>
      </p:sp>
      <p:sp>
        <p:nvSpPr>
          <p:cNvPr id="328" name="Google Shape;328;p39"/>
          <p:cNvSpPr/>
          <p:nvPr/>
        </p:nvSpPr>
        <p:spPr>
          <a:xfrm>
            <a:off x="4343400" y="2422525"/>
            <a:ext cx="2940051" cy="719138"/>
          </a:xfrm>
          <a:prstGeom prst="rect">
            <a:avLst/>
          </a:prstGeom>
          <a:solidFill>
            <a:srgbClr val="A3E0FF"/>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Customer</a:t>
            </a:r>
            <a:endParaRPr b="0" i="0" sz="1600" u="none" cap="none" strike="noStrike">
              <a:solidFill>
                <a:schemeClr val="dk1"/>
              </a:solidFill>
              <a:latin typeface="Century Gothic"/>
              <a:ea typeface="Century Gothic"/>
              <a:cs typeface="Century Gothic"/>
              <a:sym typeface="Century Gothic"/>
            </a:endParaRPr>
          </a:p>
        </p:txBody>
      </p:sp>
      <p:cxnSp>
        <p:nvCxnSpPr>
          <p:cNvPr id="329" name="Google Shape;329;p39"/>
          <p:cNvCxnSpPr>
            <a:stCxn id="327" idx="2"/>
            <a:endCxn id="328" idx="0"/>
          </p:cNvCxnSpPr>
          <p:nvPr/>
        </p:nvCxnSpPr>
        <p:spPr>
          <a:xfrm>
            <a:off x="5807077" y="2081213"/>
            <a:ext cx="6300" cy="341400"/>
          </a:xfrm>
          <a:prstGeom prst="straightConnector1">
            <a:avLst/>
          </a:prstGeom>
          <a:solidFill>
            <a:srgbClr val="DAE5F1"/>
          </a:solidFill>
          <a:ln cap="flat" cmpd="sng" w="28575">
            <a:solidFill>
              <a:srgbClr val="4F4F4F"/>
            </a:solidFill>
            <a:prstDash val="solid"/>
            <a:round/>
            <a:headEnd len="sm" w="sm" type="none"/>
            <a:tailEnd len="med" w="med" type="stealth"/>
          </a:ln>
        </p:spPr>
      </p:cxnSp>
      <p:sp>
        <p:nvSpPr>
          <p:cNvPr id="330" name="Google Shape;330;p39"/>
          <p:cNvSpPr/>
          <p:nvPr/>
        </p:nvSpPr>
        <p:spPr>
          <a:xfrm>
            <a:off x="8104717" y="1366839"/>
            <a:ext cx="3172883" cy="719137"/>
          </a:xfrm>
          <a:prstGeom prst="rect">
            <a:avLst/>
          </a:prstGeom>
          <a:solidFill>
            <a:srgbClr val="AFD7FF"/>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Customer Type</a:t>
            </a:r>
            <a:r>
              <a:rPr b="0" i="0" lang="en-US" sz="1600" u="none" cap="none" strike="noStrike">
                <a:solidFill>
                  <a:schemeClr val="dk1"/>
                </a:solidFill>
                <a:latin typeface="Century Gothic"/>
                <a:ea typeface="Century Gothic"/>
                <a:cs typeface="Century Gothic"/>
                <a:sym typeface="Century Gothic"/>
              </a:rPr>
              <a:t> (*)</a:t>
            </a:r>
            <a:endParaRPr b="0" i="0" sz="1800" u="none" cap="none" strike="noStrike">
              <a:solidFill>
                <a:schemeClr val="dk1"/>
              </a:solidFill>
              <a:latin typeface="Century Gothic"/>
              <a:ea typeface="Century Gothic"/>
              <a:cs typeface="Century Gothic"/>
              <a:sym typeface="Century Gothic"/>
            </a:endParaRPr>
          </a:p>
        </p:txBody>
      </p:sp>
      <p:sp>
        <p:nvSpPr>
          <p:cNvPr id="331" name="Google Shape;331;p39"/>
          <p:cNvSpPr/>
          <p:nvPr/>
        </p:nvSpPr>
        <p:spPr>
          <a:xfrm>
            <a:off x="419102" y="1365250"/>
            <a:ext cx="3115733" cy="719138"/>
          </a:xfrm>
          <a:prstGeom prst="rect">
            <a:avLst/>
          </a:prstGeom>
          <a:solidFill>
            <a:srgbClr val="AFD7FF"/>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Control Account </a:t>
            </a:r>
            <a:br>
              <a:rPr b="0" i="0" lang="en-US" sz="1800" u="none" cap="none" strike="noStrike">
                <a:solidFill>
                  <a:schemeClr val="dk1"/>
                </a:solidFill>
                <a:latin typeface="Century Gothic"/>
                <a:ea typeface="Century Gothic"/>
                <a:cs typeface="Century Gothic"/>
                <a:sym typeface="Century Gothic"/>
              </a:rPr>
            </a:br>
            <a:r>
              <a:rPr b="0" i="0" lang="en-US" sz="1800" u="none" cap="none" strike="noStrike">
                <a:solidFill>
                  <a:schemeClr val="dk1"/>
                </a:solidFill>
                <a:latin typeface="Century Gothic"/>
                <a:ea typeface="Century Gothic"/>
                <a:cs typeface="Century Gothic"/>
                <a:sym typeface="Century Gothic"/>
              </a:rPr>
              <a:t>Profiles</a:t>
            </a:r>
            <a:endParaRPr b="0" i="0" sz="1600" u="none" cap="none" strike="noStrike">
              <a:solidFill>
                <a:schemeClr val="dk1"/>
              </a:solidFill>
              <a:latin typeface="Century Gothic"/>
              <a:ea typeface="Century Gothic"/>
              <a:cs typeface="Century Gothic"/>
              <a:sym typeface="Century Gothic"/>
            </a:endParaRPr>
          </a:p>
        </p:txBody>
      </p:sp>
      <p:sp>
        <p:nvSpPr>
          <p:cNvPr id="332" name="Google Shape;332;p39"/>
          <p:cNvSpPr/>
          <p:nvPr/>
        </p:nvSpPr>
        <p:spPr>
          <a:xfrm>
            <a:off x="419102" y="2428875"/>
            <a:ext cx="3115733" cy="719138"/>
          </a:xfrm>
          <a:prstGeom prst="rect">
            <a:avLst/>
          </a:prstGeom>
          <a:solidFill>
            <a:srgbClr val="AFD7FF"/>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Sales Account </a:t>
            </a:r>
            <a:br>
              <a:rPr b="0" i="0" lang="en-US" sz="1800" u="none" cap="none" strike="noStrike">
                <a:solidFill>
                  <a:schemeClr val="dk1"/>
                </a:solidFill>
                <a:latin typeface="Century Gothic"/>
                <a:ea typeface="Century Gothic"/>
                <a:cs typeface="Century Gothic"/>
                <a:sym typeface="Century Gothic"/>
              </a:rPr>
            </a:br>
            <a:r>
              <a:rPr b="0" i="0" lang="en-US" sz="1800" u="none" cap="none" strike="noStrike">
                <a:solidFill>
                  <a:schemeClr val="dk1"/>
                </a:solidFill>
                <a:latin typeface="Century Gothic"/>
                <a:ea typeface="Century Gothic"/>
                <a:cs typeface="Century Gothic"/>
                <a:sym typeface="Century Gothic"/>
              </a:rPr>
              <a:t>Profile </a:t>
            </a:r>
            <a:r>
              <a:rPr b="0" i="0" lang="en-US" sz="1600" u="none" cap="none" strike="noStrike">
                <a:solidFill>
                  <a:schemeClr val="dk1"/>
                </a:solidFill>
                <a:latin typeface="Century Gothic"/>
                <a:ea typeface="Century Gothic"/>
                <a:cs typeface="Century Gothic"/>
                <a:sym typeface="Century Gothic"/>
              </a:rPr>
              <a:t>(*)</a:t>
            </a:r>
            <a:endParaRPr b="0" i="0" sz="1800" u="none" cap="none" strike="noStrike">
              <a:solidFill>
                <a:schemeClr val="dk1"/>
              </a:solidFill>
              <a:latin typeface="Century Gothic"/>
              <a:ea typeface="Century Gothic"/>
              <a:cs typeface="Century Gothic"/>
              <a:sym typeface="Century Gothic"/>
            </a:endParaRPr>
          </a:p>
        </p:txBody>
      </p:sp>
      <p:sp>
        <p:nvSpPr>
          <p:cNvPr id="333" name="Google Shape;333;p39"/>
          <p:cNvSpPr/>
          <p:nvPr/>
        </p:nvSpPr>
        <p:spPr>
          <a:xfrm>
            <a:off x="419102" y="3468689"/>
            <a:ext cx="3115733" cy="719137"/>
          </a:xfrm>
          <a:prstGeom prst="rect">
            <a:avLst/>
          </a:prstGeom>
          <a:solidFill>
            <a:srgbClr val="AFD7FF"/>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Credit Term</a:t>
            </a:r>
            <a:endParaRPr b="0" i="0" sz="1800" u="none" cap="none" strike="noStrike">
              <a:solidFill>
                <a:schemeClr val="dk1"/>
              </a:solidFill>
              <a:latin typeface="Century Gothic"/>
              <a:ea typeface="Century Gothic"/>
              <a:cs typeface="Century Gothic"/>
              <a:sym typeface="Century Gothic"/>
            </a:endParaRPr>
          </a:p>
        </p:txBody>
      </p:sp>
      <p:sp>
        <p:nvSpPr>
          <p:cNvPr id="334" name="Google Shape;334;p39"/>
          <p:cNvSpPr/>
          <p:nvPr/>
        </p:nvSpPr>
        <p:spPr>
          <a:xfrm>
            <a:off x="423335" y="4484689"/>
            <a:ext cx="3115733" cy="719137"/>
          </a:xfrm>
          <a:prstGeom prst="rect">
            <a:avLst/>
          </a:prstGeom>
          <a:solidFill>
            <a:srgbClr val="AFD7FF"/>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Invoice Status</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 Code</a:t>
            </a:r>
            <a:endParaRPr b="0" i="0" sz="1800" u="none" cap="none" strike="noStrike">
              <a:solidFill>
                <a:schemeClr val="dk1"/>
              </a:solidFill>
              <a:latin typeface="Century Gothic"/>
              <a:ea typeface="Century Gothic"/>
              <a:cs typeface="Century Gothic"/>
              <a:sym typeface="Century Gothic"/>
            </a:endParaRPr>
          </a:p>
        </p:txBody>
      </p:sp>
      <p:sp>
        <p:nvSpPr>
          <p:cNvPr id="335" name="Google Shape;335;p39"/>
          <p:cNvSpPr/>
          <p:nvPr/>
        </p:nvSpPr>
        <p:spPr>
          <a:xfrm>
            <a:off x="8070851" y="2428875"/>
            <a:ext cx="3172883" cy="719138"/>
          </a:xfrm>
          <a:prstGeom prst="rect">
            <a:avLst/>
          </a:prstGeom>
          <a:solidFill>
            <a:srgbClr val="AFD7FF"/>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Bank Account </a:t>
            </a:r>
            <a:br>
              <a:rPr b="0" i="0" lang="en-US" sz="1800" u="none" cap="none" strike="noStrike">
                <a:solidFill>
                  <a:schemeClr val="dk1"/>
                </a:solidFill>
                <a:latin typeface="Century Gothic"/>
                <a:ea typeface="Century Gothic"/>
                <a:cs typeface="Century Gothic"/>
                <a:sym typeface="Century Gothic"/>
              </a:rPr>
            </a:br>
            <a:r>
              <a:rPr b="0" i="0" lang="en-US" sz="1800" u="none" cap="none" strike="noStrike">
                <a:solidFill>
                  <a:schemeClr val="dk1"/>
                </a:solidFill>
                <a:latin typeface="Century Gothic"/>
                <a:ea typeface="Century Gothic"/>
                <a:cs typeface="Century Gothic"/>
                <a:sym typeface="Century Gothic"/>
              </a:rPr>
              <a:t>Validation Code</a:t>
            </a:r>
            <a:endParaRPr b="0" i="0" sz="1800" u="none" cap="none" strike="noStrike">
              <a:solidFill>
                <a:schemeClr val="dk1"/>
              </a:solidFill>
              <a:latin typeface="Century Gothic"/>
              <a:ea typeface="Century Gothic"/>
              <a:cs typeface="Century Gothic"/>
              <a:sym typeface="Century Gothic"/>
            </a:endParaRPr>
          </a:p>
        </p:txBody>
      </p:sp>
      <p:sp>
        <p:nvSpPr>
          <p:cNvPr id="336" name="Google Shape;336;p39"/>
          <p:cNvSpPr/>
          <p:nvPr/>
        </p:nvSpPr>
        <p:spPr>
          <a:xfrm>
            <a:off x="8102599" y="4479925"/>
            <a:ext cx="3172884" cy="719138"/>
          </a:xfrm>
          <a:prstGeom prst="rect">
            <a:avLst/>
          </a:prstGeom>
          <a:solidFill>
            <a:srgbClr val="AFD7FF"/>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Tax Parameters</a:t>
            </a:r>
            <a:endParaRPr b="0" i="0" sz="1800" u="none" cap="none" strike="noStrike">
              <a:solidFill>
                <a:schemeClr val="dk1"/>
              </a:solidFill>
              <a:latin typeface="Century Gothic"/>
              <a:ea typeface="Century Gothic"/>
              <a:cs typeface="Century Gothic"/>
              <a:sym typeface="Century Gothic"/>
            </a:endParaRPr>
          </a:p>
        </p:txBody>
      </p:sp>
      <p:sp>
        <p:nvSpPr>
          <p:cNvPr id="337" name="Google Shape;337;p39"/>
          <p:cNvSpPr/>
          <p:nvPr/>
        </p:nvSpPr>
        <p:spPr>
          <a:xfrm>
            <a:off x="8092017" y="3476625"/>
            <a:ext cx="3172883" cy="719138"/>
          </a:xfrm>
          <a:prstGeom prst="rect">
            <a:avLst/>
          </a:prstGeom>
          <a:solidFill>
            <a:srgbClr val="AFD7FF"/>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Bank </a:t>
            </a:r>
            <a:br>
              <a:rPr b="0" i="0" lang="en-US" sz="1800" u="none" cap="none" strike="noStrike">
                <a:solidFill>
                  <a:schemeClr val="dk1"/>
                </a:solidFill>
                <a:latin typeface="Century Gothic"/>
                <a:ea typeface="Century Gothic"/>
                <a:cs typeface="Century Gothic"/>
                <a:sym typeface="Century Gothic"/>
              </a:rPr>
            </a:br>
            <a:r>
              <a:rPr b="0" i="0" lang="en-US" sz="1800" u="none" cap="none" strike="noStrike">
                <a:solidFill>
                  <a:schemeClr val="dk1"/>
                </a:solidFill>
                <a:latin typeface="Century Gothic"/>
                <a:ea typeface="Century Gothic"/>
                <a:cs typeface="Century Gothic"/>
                <a:sym typeface="Century Gothic"/>
              </a:rPr>
              <a:t>Payment Format</a:t>
            </a:r>
            <a:endParaRPr b="0" i="0" sz="1800" u="none" cap="none" strike="noStrike">
              <a:solidFill>
                <a:schemeClr val="dk1"/>
              </a:solidFill>
              <a:latin typeface="Century Gothic"/>
              <a:ea typeface="Century Gothic"/>
              <a:cs typeface="Century Gothic"/>
              <a:sym typeface="Century Gothic"/>
            </a:endParaRPr>
          </a:p>
        </p:txBody>
      </p:sp>
      <p:sp>
        <p:nvSpPr>
          <p:cNvPr id="338" name="Google Shape;338;p39"/>
          <p:cNvSpPr/>
          <p:nvPr/>
        </p:nvSpPr>
        <p:spPr>
          <a:xfrm>
            <a:off x="408517" y="5502275"/>
            <a:ext cx="3115735" cy="719138"/>
          </a:xfrm>
          <a:prstGeom prst="rect">
            <a:avLst/>
          </a:prstGeom>
          <a:solidFill>
            <a:srgbClr val="AFD7FF"/>
          </a:solidFill>
          <a:ln cap="flat" cmpd="sng" w="19050">
            <a:solidFill>
              <a:schemeClr val="dk1"/>
            </a:solidFill>
            <a:prstDash val="solid"/>
            <a:miter lim="800000"/>
            <a:headEnd len="sm" w="sm" type="none"/>
            <a:tailEnd len="sm" w="sm" type="none"/>
          </a:ln>
          <a:effectLst>
            <a:outerShdw rotWithShape="0" algn="ctr" dir="2700000" dist="107763">
              <a:srgbClr val="BFBFBF"/>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Credit Limit</a:t>
            </a:r>
            <a:endParaRPr b="0" i="0" sz="1800" u="none" cap="none" strike="noStrike">
              <a:solidFill>
                <a:schemeClr val="dk1"/>
              </a:solidFill>
              <a:latin typeface="Century Gothic"/>
              <a:ea typeface="Century Gothic"/>
              <a:cs typeface="Century Gothic"/>
              <a:sym typeface="Century Gothic"/>
            </a:endParaRPr>
          </a:p>
        </p:txBody>
      </p:sp>
      <p:cxnSp>
        <p:nvCxnSpPr>
          <p:cNvPr id="339" name="Google Shape;339;p39"/>
          <p:cNvCxnSpPr>
            <a:stCxn id="332" idx="3"/>
            <a:endCxn id="328" idx="1"/>
          </p:cNvCxnSpPr>
          <p:nvPr/>
        </p:nvCxnSpPr>
        <p:spPr>
          <a:xfrm flipH="1" rot="10800000">
            <a:off x="3534835" y="2782144"/>
            <a:ext cx="808500" cy="6300"/>
          </a:xfrm>
          <a:prstGeom prst="bentConnector3">
            <a:avLst>
              <a:gd fmla="val 50004" name="adj1"/>
            </a:avLst>
          </a:prstGeom>
          <a:solidFill>
            <a:srgbClr val="DAE5F1"/>
          </a:solidFill>
          <a:ln cap="flat" cmpd="sng" w="28575">
            <a:solidFill>
              <a:srgbClr val="4F4F4F"/>
            </a:solidFill>
            <a:prstDash val="solid"/>
            <a:miter lim="800000"/>
            <a:headEnd len="sm" w="sm" type="none"/>
            <a:tailEnd len="med" w="med" type="triangle"/>
          </a:ln>
        </p:spPr>
      </p:cxnSp>
      <p:cxnSp>
        <p:nvCxnSpPr>
          <p:cNvPr id="340" name="Google Shape;340;p39"/>
          <p:cNvCxnSpPr>
            <a:stCxn id="331" idx="3"/>
            <a:endCxn id="328" idx="1"/>
          </p:cNvCxnSpPr>
          <p:nvPr/>
        </p:nvCxnSpPr>
        <p:spPr>
          <a:xfrm>
            <a:off x="3534835" y="1724819"/>
            <a:ext cx="808500" cy="1057200"/>
          </a:xfrm>
          <a:prstGeom prst="bentConnector3">
            <a:avLst>
              <a:gd fmla="val 50004" name="adj1"/>
            </a:avLst>
          </a:prstGeom>
          <a:solidFill>
            <a:srgbClr val="DAE5F1"/>
          </a:solidFill>
          <a:ln cap="flat" cmpd="sng" w="28575">
            <a:solidFill>
              <a:srgbClr val="4F4F4F"/>
            </a:solidFill>
            <a:prstDash val="solid"/>
            <a:miter lim="800000"/>
            <a:headEnd len="sm" w="sm" type="none"/>
            <a:tailEnd len="med" w="med" type="triangle"/>
          </a:ln>
        </p:spPr>
      </p:cxnSp>
      <p:cxnSp>
        <p:nvCxnSpPr>
          <p:cNvPr id="341" name="Google Shape;341;p39"/>
          <p:cNvCxnSpPr>
            <a:stCxn id="333" idx="3"/>
            <a:endCxn id="328" idx="1"/>
          </p:cNvCxnSpPr>
          <p:nvPr/>
        </p:nvCxnSpPr>
        <p:spPr>
          <a:xfrm flipH="1" rot="10800000">
            <a:off x="3534835" y="2782158"/>
            <a:ext cx="808500" cy="1046100"/>
          </a:xfrm>
          <a:prstGeom prst="bentConnector3">
            <a:avLst>
              <a:gd fmla="val 50004" name="adj1"/>
            </a:avLst>
          </a:prstGeom>
          <a:solidFill>
            <a:srgbClr val="DAE5F1"/>
          </a:solidFill>
          <a:ln cap="flat" cmpd="sng" w="19050">
            <a:solidFill>
              <a:schemeClr val="dk1"/>
            </a:solidFill>
            <a:prstDash val="solid"/>
            <a:miter lim="800000"/>
            <a:headEnd len="sm" w="sm" type="none"/>
            <a:tailEnd len="med" w="med" type="triangle"/>
          </a:ln>
        </p:spPr>
      </p:cxnSp>
      <p:cxnSp>
        <p:nvCxnSpPr>
          <p:cNvPr id="342" name="Google Shape;342;p39"/>
          <p:cNvCxnSpPr>
            <a:stCxn id="334" idx="3"/>
            <a:endCxn id="328" idx="1"/>
          </p:cNvCxnSpPr>
          <p:nvPr/>
        </p:nvCxnSpPr>
        <p:spPr>
          <a:xfrm flipH="1" rot="10800000">
            <a:off x="3539068" y="2782058"/>
            <a:ext cx="804300" cy="2062200"/>
          </a:xfrm>
          <a:prstGeom prst="bentConnector3">
            <a:avLst>
              <a:gd fmla="val 50002" name="adj1"/>
            </a:avLst>
          </a:prstGeom>
          <a:solidFill>
            <a:srgbClr val="DAE5F1"/>
          </a:solidFill>
          <a:ln cap="flat" cmpd="sng" w="28575">
            <a:solidFill>
              <a:srgbClr val="4F4F4F"/>
            </a:solidFill>
            <a:prstDash val="solid"/>
            <a:miter lim="800000"/>
            <a:headEnd len="sm" w="sm" type="none"/>
            <a:tailEnd len="sm" w="sm" type="none"/>
          </a:ln>
        </p:spPr>
      </p:cxnSp>
      <p:cxnSp>
        <p:nvCxnSpPr>
          <p:cNvPr id="343" name="Google Shape;343;p39"/>
          <p:cNvCxnSpPr>
            <a:stCxn id="338" idx="3"/>
            <a:endCxn id="328" idx="1"/>
          </p:cNvCxnSpPr>
          <p:nvPr/>
        </p:nvCxnSpPr>
        <p:spPr>
          <a:xfrm flipH="1" rot="10800000">
            <a:off x="3524252" y="2782044"/>
            <a:ext cx="819000" cy="3079800"/>
          </a:xfrm>
          <a:prstGeom prst="bentConnector3">
            <a:avLst>
              <a:gd fmla="val 50009" name="adj1"/>
            </a:avLst>
          </a:prstGeom>
          <a:solidFill>
            <a:srgbClr val="DAE5F1"/>
          </a:solidFill>
          <a:ln cap="flat" cmpd="sng" w="28575">
            <a:solidFill>
              <a:srgbClr val="4F4F4F"/>
            </a:solidFill>
            <a:prstDash val="solid"/>
            <a:miter lim="800000"/>
            <a:headEnd len="sm" w="sm" type="none"/>
            <a:tailEnd len="med" w="med" type="stealth"/>
          </a:ln>
        </p:spPr>
      </p:cxnSp>
      <p:cxnSp>
        <p:nvCxnSpPr>
          <p:cNvPr id="344" name="Google Shape;344;p39"/>
          <p:cNvCxnSpPr>
            <a:stCxn id="336" idx="1"/>
            <a:endCxn id="328" idx="3"/>
          </p:cNvCxnSpPr>
          <p:nvPr/>
        </p:nvCxnSpPr>
        <p:spPr>
          <a:xfrm rot="10800000">
            <a:off x="7283599" y="2782094"/>
            <a:ext cx="819000" cy="2057400"/>
          </a:xfrm>
          <a:prstGeom prst="bentConnector3">
            <a:avLst>
              <a:gd fmla="val 50009" name="adj1"/>
            </a:avLst>
          </a:prstGeom>
          <a:solidFill>
            <a:srgbClr val="DAE5F1"/>
          </a:solidFill>
          <a:ln cap="flat" cmpd="sng" w="28575">
            <a:solidFill>
              <a:srgbClr val="4F4F4F"/>
            </a:solidFill>
            <a:prstDash val="solid"/>
            <a:miter lim="800000"/>
            <a:headEnd len="sm" w="sm" type="none"/>
            <a:tailEnd len="med" w="med" type="triangle"/>
          </a:ln>
        </p:spPr>
      </p:cxnSp>
      <p:cxnSp>
        <p:nvCxnSpPr>
          <p:cNvPr id="345" name="Google Shape;345;p39"/>
          <p:cNvCxnSpPr>
            <a:stCxn id="337" idx="1"/>
            <a:endCxn id="328" idx="3"/>
          </p:cNvCxnSpPr>
          <p:nvPr/>
        </p:nvCxnSpPr>
        <p:spPr>
          <a:xfrm rot="10800000">
            <a:off x="7283517" y="2781994"/>
            <a:ext cx="808500" cy="1054200"/>
          </a:xfrm>
          <a:prstGeom prst="bentConnector3">
            <a:avLst>
              <a:gd fmla="val 50004" name="adj1"/>
            </a:avLst>
          </a:prstGeom>
          <a:solidFill>
            <a:srgbClr val="DAE5F1"/>
          </a:solidFill>
          <a:ln cap="flat" cmpd="sng" w="28575">
            <a:solidFill>
              <a:srgbClr val="4F4F4F"/>
            </a:solidFill>
            <a:prstDash val="solid"/>
            <a:miter lim="800000"/>
            <a:headEnd len="sm" w="sm" type="none"/>
            <a:tailEnd len="med" w="med" type="triangle"/>
          </a:ln>
        </p:spPr>
      </p:cxnSp>
      <p:cxnSp>
        <p:nvCxnSpPr>
          <p:cNvPr id="346" name="Google Shape;346;p39"/>
          <p:cNvCxnSpPr>
            <a:stCxn id="335" idx="1"/>
            <a:endCxn id="328" idx="3"/>
          </p:cNvCxnSpPr>
          <p:nvPr/>
        </p:nvCxnSpPr>
        <p:spPr>
          <a:xfrm rot="10800000">
            <a:off x="7283351" y="2782144"/>
            <a:ext cx="787500" cy="6300"/>
          </a:xfrm>
          <a:prstGeom prst="bentConnector3">
            <a:avLst>
              <a:gd fmla="val 49994" name="adj1"/>
            </a:avLst>
          </a:prstGeom>
          <a:solidFill>
            <a:srgbClr val="DAE5F1"/>
          </a:solidFill>
          <a:ln cap="flat" cmpd="sng" w="28575">
            <a:solidFill>
              <a:srgbClr val="4F4F4F"/>
            </a:solidFill>
            <a:prstDash val="solid"/>
            <a:miter lim="800000"/>
            <a:headEnd len="sm" w="sm" type="none"/>
            <a:tailEnd len="med" w="med" type="stealth"/>
          </a:ln>
        </p:spPr>
      </p:cxnSp>
      <p:cxnSp>
        <p:nvCxnSpPr>
          <p:cNvPr id="347" name="Google Shape;347;p39"/>
          <p:cNvCxnSpPr>
            <a:stCxn id="330" idx="1"/>
            <a:endCxn id="328" idx="3"/>
          </p:cNvCxnSpPr>
          <p:nvPr/>
        </p:nvCxnSpPr>
        <p:spPr>
          <a:xfrm flipH="1">
            <a:off x="7283317" y="1726407"/>
            <a:ext cx="821400" cy="1055700"/>
          </a:xfrm>
          <a:prstGeom prst="bentConnector3">
            <a:avLst>
              <a:gd fmla="val 49992" name="adj1"/>
            </a:avLst>
          </a:prstGeom>
          <a:solidFill>
            <a:srgbClr val="DAE5F1"/>
          </a:solidFill>
          <a:ln cap="flat" cmpd="sng" w="28575">
            <a:solidFill>
              <a:srgbClr val="4F4F4F"/>
            </a:solidFill>
            <a:prstDash val="solid"/>
            <a:miter lim="800000"/>
            <a:headEnd len="sm" w="sm" type="none"/>
            <a:tailEnd len="med" w="med" type="stealth"/>
          </a:ln>
        </p:spPr>
      </p:cxnSp>
    </p:spTree>
  </p:cSld>
  <p:clrMapOvr>
    <a:masterClrMapping/>
  </p:clrMapOvr>
  <mc:AlternateContent>
    <mc:Choice Requires="p14">
      <p:transition p14:dur="25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4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sz="2400"/>
              <a:t>Daybooks</a:t>
            </a:r>
            <a:endParaRPr/>
          </a:p>
          <a:p>
            <a:pPr indent="-285750" lvl="1" marL="742950" rtl="0" algn="l">
              <a:lnSpc>
                <a:spcPct val="100000"/>
              </a:lnSpc>
              <a:spcBef>
                <a:spcPts val="1200"/>
              </a:spcBef>
              <a:spcAft>
                <a:spcPts val="0"/>
              </a:spcAft>
              <a:buSzPts val="2400"/>
              <a:buChar char="-"/>
            </a:pPr>
            <a:r>
              <a:rPr lang="en-US" sz="2000"/>
              <a:t>Operational: sales order based invoices</a:t>
            </a:r>
            <a:endParaRPr/>
          </a:p>
          <a:p>
            <a:pPr indent="-285750" lvl="1" marL="742950" rtl="0" algn="l">
              <a:lnSpc>
                <a:spcPct val="100000"/>
              </a:lnSpc>
              <a:spcBef>
                <a:spcPts val="1200"/>
              </a:spcBef>
              <a:spcAft>
                <a:spcPts val="0"/>
              </a:spcAft>
              <a:buSzPts val="2400"/>
              <a:buChar char="-"/>
            </a:pPr>
            <a:r>
              <a:rPr lang="en-US" sz="2000"/>
              <a:t>Financial: Invoices created directly in Financials</a:t>
            </a:r>
            <a:endParaRPr/>
          </a:p>
          <a:p>
            <a:pPr indent="-228600" lvl="2" marL="1143000" rtl="0" algn="l">
              <a:lnSpc>
                <a:spcPct val="100000"/>
              </a:lnSpc>
              <a:spcBef>
                <a:spcPts val="400"/>
              </a:spcBef>
              <a:spcAft>
                <a:spcPts val="0"/>
              </a:spcAft>
              <a:buSzPts val="2000"/>
              <a:buChar char="•"/>
            </a:pPr>
            <a:r>
              <a:rPr lang="en-US" sz="1800"/>
              <a:t>Invoices, Credit Notes, Corrections</a:t>
            </a:r>
            <a:endParaRPr/>
          </a:p>
          <a:p>
            <a:pPr indent="-228600" lvl="2" marL="1143000" rtl="0" algn="l">
              <a:lnSpc>
                <a:spcPct val="100000"/>
              </a:lnSpc>
              <a:spcBef>
                <a:spcPts val="400"/>
              </a:spcBef>
              <a:spcAft>
                <a:spcPts val="0"/>
              </a:spcAft>
              <a:buSzPts val="2000"/>
              <a:buChar char="•"/>
            </a:pPr>
            <a:r>
              <a:rPr lang="en-US" sz="1800"/>
              <a:t>Adjustments</a:t>
            </a:r>
            <a:endParaRPr/>
          </a:p>
          <a:p>
            <a:pPr indent="-228600" lvl="2" marL="1143000" rtl="0" algn="l">
              <a:lnSpc>
                <a:spcPct val="100000"/>
              </a:lnSpc>
              <a:spcBef>
                <a:spcPts val="400"/>
              </a:spcBef>
              <a:spcAft>
                <a:spcPts val="0"/>
              </a:spcAft>
              <a:buSzPts val="2000"/>
              <a:buChar char="•"/>
            </a:pPr>
            <a:r>
              <a:rPr lang="en-US" sz="1800"/>
              <a:t>Payments</a:t>
            </a:r>
            <a:endParaRPr/>
          </a:p>
          <a:p>
            <a:pPr indent="-285750" lvl="1" marL="742950" rtl="0" algn="l">
              <a:lnSpc>
                <a:spcPct val="100000"/>
              </a:lnSpc>
              <a:spcBef>
                <a:spcPts val="1200"/>
              </a:spcBef>
              <a:spcAft>
                <a:spcPts val="0"/>
              </a:spcAft>
              <a:buSzPts val="2400"/>
              <a:buChar char="-"/>
            </a:pPr>
            <a:r>
              <a:rPr lang="en-US" sz="2000"/>
              <a:t>Default</a:t>
            </a:r>
            <a:endParaRPr/>
          </a:p>
          <a:p>
            <a:pPr indent="-285750" lvl="1" marL="742950" rtl="0" algn="l">
              <a:lnSpc>
                <a:spcPct val="100000"/>
              </a:lnSpc>
              <a:spcBef>
                <a:spcPts val="1200"/>
              </a:spcBef>
              <a:spcAft>
                <a:spcPts val="0"/>
              </a:spcAft>
              <a:buSzPts val="2400"/>
              <a:buChar char="-"/>
            </a:pPr>
            <a:r>
              <a:rPr lang="en-US" sz="2000"/>
              <a:t>Daybook sets by site</a:t>
            </a:r>
            <a:endParaRPr/>
          </a:p>
          <a:p>
            <a:pPr indent="-342900" lvl="0" marL="342900" rtl="0" algn="l">
              <a:lnSpc>
                <a:spcPct val="100000"/>
              </a:lnSpc>
              <a:spcBef>
                <a:spcPts val="1800"/>
              </a:spcBef>
              <a:spcAft>
                <a:spcPts val="0"/>
              </a:spcAft>
              <a:buSzPts val="2800"/>
              <a:buChar char="•"/>
            </a:pPr>
            <a:r>
              <a:rPr lang="en-US" sz="2400"/>
              <a:t>Correction invoices</a:t>
            </a:r>
            <a:endParaRPr/>
          </a:p>
          <a:p>
            <a:pPr indent="-342900" lvl="0" marL="342900" rtl="0" algn="l">
              <a:lnSpc>
                <a:spcPct val="100000"/>
              </a:lnSpc>
              <a:spcBef>
                <a:spcPts val="1800"/>
              </a:spcBef>
              <a:spcAft>
                <a:spcPts val="0"/>
              </a:spcAft>
              <a:buSzPts val="2800"/>
              <a:buChar char="•"/>
            </a:pPr>
            <a:r>
              <a:rPr lang="en-US" sz="2400"/>
              <a:t>Payment instruments</a:t>
            </a:r>
            <a:endParaRPr/>
          </a:p>
          <a:p>
            <a:pPr indent="-109538" lvl="0" marL="287338" rtl="0" algn="l">
              <a:lnSpc>
                <a:spcPct val="100000"/>
              </a:lnSpc>
              <a:spcBef>
                <a:spcPts val="0"/>
              </a:spcBef>
              <a:spcAft>
                <a:spcPts val="0"/>
              </a:spcAft>
              <a:buSzPts val="2800"/>
              <a:buNone/>
            </a:pPr>
            <a:r>
              <a:t/>
            </a:r>
            <a:endParaRPr/>
          </a:p>
        </p:txBody>
      </p:sp>
      <p:sp>
        <p:nvSpPr>
          <p:cNvPr id="353" name="Google Shape;353;p4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Sales Process</a:t>
            </a:r>
            <a:endParaRPr/>
          </a:p>
        </p:txBody>
      </p:sp>
      <p:sp>
        <p:nvSpPr>
          <p:cNvPr id="354" name="Google Shape;354;p40"/>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Setup Prerequisites: Other</a:t>
            </a:r>
            <a:endParaRPr/>
          </a:p>
        </p:txBody>
      </p:sp>
      <p:sp>
        <p:nvSpPr>
          <p:cNvPr id="355" name="Google Shape;355;p4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4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Invoicing: Sources of Customer Invoices</a:t>
            </a:r>
            <a:endParaRPr/>
          </a:p>
        </p:txBody>
      </p:sp>
      <p:sp>
        <p:nvSpPr>
          <p:cNvPr id="362" name="Google Shape;362;p41"/>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Sales Process</a:t>
            </a:r>
            <a:endParaRPr/>
          </a:p>
        </p:txBody>
      </p:sp>
      <p:sp>
        <p:nvSpPr>
          <p:cNvPr id="363" name="Google Shape;363;p4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cxnSp>
        <p:nvCxnSpPr>
          <p:cNvPr id="364" name="Google Shape;364;p41"/>
          <p:cNvCxnSpPr/>
          <p:nvPr/>
        </p:nvCxnSpPr>
        <p:spPr>
          <a:xfrm>
            <a:off x="7620000" y="3744913"/>
            <a:ext cx="0" cy="565150"/>
          </a:xfrm>
          <a:prstGeom prst="straightConnector1">
            <a:avLst/>
          </a:prstGeom>
          <a:noFill/>
          <a:ln cap="flat" cmpd="sng" w="28575">
            <a:solidFill>
              <a:srgbClr val="4F4F4F"/>
            </a:solidFill>
            <a:prstDash val="solid"/>
            <a:round/>
            <a:headEnd len="med" w="med" type="stealth"/>
            <a:tailEnd len="med" w="med" type="stealth"/>
          </a:ln>
        </p:spPr>
      </p:cxnSp>
      <p:cxnSp>
        <p:nvCxnSpPr>
          <p:cNvPr id="365" name="Google Shape;365;p41"/>
          <p:cNvCxnSpPr/>
          <p:nvPr/>
        </p:nvCxnSpPr>
        <p:spPr>
          <a:xfrm>
            <a:off x="4504267" y="3729038"/>
            <a:ext cx="0" cy="565150"/>
          </a:xfrm>
          <a:prstGeom prst="straightConnector1">
            <a:avLst/>
          </a:prstGeom>
          <a:noFill/>
          <a:ln cap="flat" cmpd="sng" w="28575">
            <a:solidFill>
              <a:srgbClr val="4F4F4F"/>
            </a:solidFill>
            <a:prstDash val="solid"/>
            <a:round/>
            <a:headEnd len="med" w="med" type="stealth"/>
            <a:tailEnd len="med" w="med" type="stealth"/>
          </a:ln>
        </p:spPr>
      </p:cxnSp>
      <p:sp>
        <p:nvSpPr>
          <p:cNvPr id="366" name="Google Shape;366;p41"/>
          <p:cNvSpPr/>
          <p:nvPr/>
        </p:nvSpPr>
        <p:spPr>
          <a:xfrm>
            <a:off x="3147485" y="3127375"/>
            <a:ext cx="2730500" cy="806450"/>
          </a:xfrm>
          <a:prstGeom prst="rect">
            <a:avLst/>
          </a:prstGeom>
          <a:solidFill>
            <a:srgbClr val="D8DAC9"/>
          </a:solidFill>
          <a:ln cap="flat" cmpd="sng" w="28575">
            <a:solidFill>
              <a:srgbClr val="4F4F4F"/>
            </a:solidFill>
            <a:prstDash val="solid"/>
            <a:miter lim="800000"/>
            <a:headEnd len="sm" w="sm" type="none"/>
            <a:tailEnd len="sm" w="sm" type="none"/>
          </a:ln>
          <a:effectLst>
            <a:outerShdw rotWithShape="0" algn="ctr" dir="2700000" dist="107763">
              <a:srgbClr val="BFBFBF"/>
            </a:outerShdw>
          </a:effectLst>
        </p:spPr>
        <p:txBody>
          <a:bodyPr anchorCtr="0" anchor="ctr" bIns="228600" lIns="91425" spcFirstLastPara="1" rIns="91425" wrap="square" tIns="2286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Post invoice</a:t>
            </a:r>
            <a:endParaRPr b="0" i="0" sz="1800" u="none" cap="none" strike="noStrike">
              <a:solidFill>
                <a:schemeClr val="dk1"/>
              </a:solidFill>
              <a:latin typeface="Century Gothic"/>
              <a:ea typeface="Century Gothic"/>
              <a:cs typeface="Century Gothic"/>
              <a:sym typeface="Century Gothic"/>
            </a:endParaRPr>
          </a:p>
        </p:txBody>
      </p:sp>
      <p:sp>
        <p:nvSpPr>
          <p:cNvPr id="367" name="Google Shape;367;p41"/>
          <p:cNvSpPr/>
          <p:nvPr/>
        </p:nvSpPr>
        <p:spPr>
          <a:xfrm>
            <a:off x="4000501" y="4319588"/>
            <a:ext cx="4114799" cy="806450"/>
          </a:xfrm>
          <a:prstGeom prst="rect">
            <a:avLst/>
          </a:prstGeom>
          <a:solidFill>
            <a:srgbClr val="CFD9DF"/>
          </a:solidFill>
          <a:ln cap="flat" cmpd="sng" w="28575">
            <a:solidFill>
              <a:srgbClr val="4F4F4F"/>
            </a:solidFill>
            <a:prstDash val="solid"/>
            <a:miter lim="800000"/>
            <a:headEnd len="sm" w="sm" type="none"/>
            <a:tailEnd len="sm" w="sm" type="none"/>
          </a:ln>
          <a:effectLst>
            <a:outerShdw rotWithShape="0" algn="ctr" dir="2700000" dist="107763">
              <a:srgbClr val="BFBFBF"/>
            </a:outerShdw>
          </a:effectLst>
        </p:spPr>
        <p:txBody>
          <a:bodyPr anchorCtr="0" anchor="ctr" bIns="228600" lIns="91425" spcFirstLastPara="1" rIns="91425" wrap="square" tIns="2286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Customer Invoice in AR</a:t>
            </a:r>
            <a:endParaRPr b="0" i="0" sz="1800" u="none" cap="none" strike="noStrike">
              <a:solidFill>
                <a:schemeClr val="dk1"/>
              </a:solidFill>
              <a:latin typeface="Century Gothic"/>
              <a:ea typeface="Century Gothic"/>
              <a:cs typeface="Century Gothic"/>
              <a:sym typeface="Century Gothic"/>
            </a:endParaRPr>
          </a:p>
        </p:txBody>
      </p:sp>
      <p:sp>
        <p:nvSpPr>
          <p:cNvPr id="368" name="Google Shape;368;p41"/>
          <p:cNvSpPr/>
          <p:nvPr/>
        </p:nvSpPr>
        <p:spPr>
          <a:xfrm>
            <a:off x="1263651" y="1941513"/>
            <a:ext cx="2730500" cy="806450"/>
          </a:xfrm>
          <a:prstGeom prst="rect">
            <a:avLst/>
          </a:prstGeom>
          <a:solidFill>
            <a:srgbClr val="D8DAC9"/>
          </a:solidFill>
          <a:ln cap="flat" cmpd="sng" w="28575">
            <a:solidFill>
              <a:srgbClr val="4F4F4F"/>
            </a:solidFill>
            <a:prstDash val="solid"/>
            <a:miter lim="800000"/>
            <a:headEnd len="sm" w="sm" type="none"/>
            <a:tailEnd len="sm" w="sm" type="none"/>
          </a:ln>
          <a:effectLst>
            <a:outerShdw rotWithShape="0" algn="ctr" dir="2700000" dist="107763">
              <a:srgbClr val="808080"/>
            </a:outerShdw>
          </a:effectLst>
        </p:spPr>
        <p:txBody>
          <a:bodyPr anchorCtr="1" anchor="ctr" bIns="228600" lIns="91425" spcFirstLastPara="1" rIns="91425" wrap="square" tIns="2286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Sales orders</a:t>
            </a:r>
            <a:endParaRPr b="0" i="0" sz="1800" u="none" cap="none" strike="noStrike">
              <a:solidFill>
                <a:schemeClr val="dk1"/>
              </a:solidFill>
              <a:latin typeface="Century Gothic"/>
              <a:ea typeface="Century Gothic"/>
              <a:cs typeface="Century Gothic"/>
              <a:sym typeface="Century Gothic"/>
            </a:endParaRPr>
          </a:p>
        </p:txBody>
      </p:sp>
      <p:sp>
        <p:nvSpPr>
          <p:cNvPr id="369" name="Google Shape;369;p41"/>
          <p:cNvSpPr/>
          <p:nvPr/>
        </p:nvSpPr>
        <p:spPr>
          <a:xfrm>
            <a:off x="7340601" y="1928813"/>
            <a:ext cx="3566585" cy="806450"/>
          </a:xfrm>
          <a:prstGeom prst="rect">
            <a:avLst/>
          </a:prstGeom>
          <a:solidFill>
            <a:srgbClr val="FAF1F1"/>
          </a:solidFill>
          <a:ln cap="flat" cmpd="sng" w="28575">
            <a:solidFill>
              <a:srgbClr val="4F4F4F"/>
            </a:solidFill>
            <a:prstDash val="dash"/>
            <a:miter lim="800000"/>
            <a:headEnd len="sm" w="sm" type="none"/>
            <a:tailEnd len="sm" w="sm" type="none"/>
          </a:ln>
          <a:effectLst>
            <a:outerShdw rotWithShape="0" algn="ctr" dir="2700000" dist="107763">
              <a:srgbClr val="BFBFBF"/>
            </a:outerShdw>
          </a:effectLst>
        </p:spPr>
        <p:txBody>
          <a:bodyPr anchorCtr="0" anchor="ctr" bIns="228600" lIns="91425" spcFirstLastPara="1" rIns="91425" wrap="square" tIns="2286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Miscellaneous sales transactions</a:t>
            </a:r>
            <a:endParaRPr b="0" i="0" sz="1800" u="none" cap="none" strike="noStrike">
              <a:solidFill>
                <a:schemeClr val="dk1"/>
              </a:solidFill>
              <a:latin typeface="Century Gothic"/>
              <a:ea typeface="Century Gothic"/>
              <a:cs typeface="Century Gothic"/>
              <a:sym typeface="Century Gothic"/>
            </a:endParaRPr>
          </a:p>
        </p:txBody>
      </p:sp>
      <p:sp>
        <p:nvSpPr>
          <p:cNvPr id="370" name="Google Shape;370;p41"/>
          <p:cNvSpPr/>
          <p:nvPr/>
        </p:nvSpPr>
        <p:spPr>
          <a:xfrm>
            <a:off x="6184902" y="3127375"/>
            <a:ext cx="2897717" cy="806450"/>
          </a:xfrm>
          <a:prstGeom prst="rect">
            <a:avLst/>
          </a:prstGeom>
          <a:solidFill>
            <a:srgbClr val="FAF1F1"/>
          </a:solidFill>
          <a:ln cap="flat" cmpd="sng" w="28575">
            <a:solidFill>
              <a:srgbClr val="4F4F4F"/>
            </a:solidFill>
            <a:prstDash val="solid"/>
            <a:miter lim="800000"/>
            <a:headEnd len="sm" w="sm" type="none"/>
            <a:tailEnd len="sm" w="sm" type="none"/>
          </a:ln>
          <a:effectLst>
            <a:outerShdw rotWithShape="0" algn="ctr" dir="2700000" dist="107763">
              <a:srgbClr val="BFBFBF"/>
            </a:outerShdw>
          </a:effectLst>
        </p:spPr>
        <p:txBody>
          <a:bodyPr anchorCtr="0" anchor="ctr" bIns="228600" lIns="91425" spcFirstLastPara="1" rIns="91425" wrap="square" tIns="228600">
            <a:noAutofit/>
          </a:bodyPr>
          <a:lstStyle/>
          <a:p>
            <a:pPr indent="0" lvl="0" marL="0" marR="0" rtl="0" algn="ctr">
              <a:spcBef>
                <a:spcPts val="0"/>
              </a:spcBef>
              <a:spcAft>
                <a:spcPts val="0"/>
              </a:spcAft>
              <a:buClr>
                <a:schemeClr val="dk1"/>
              </a:buClr>
              <a:buSzPts val="1800"/>
              <a:buFont typeface="Century Gothic"/>
              <a:buNone/>
            </a:pPr>
            <a:r>
              <a:rPr b="1" i="0" lang="en-US" sz="1800" u="none" cap="none" strike="noStrike">
                <a:solidFill>
                  <a:schemeClr val="dk1"/>
                </a:solidFill>
                <a:latin typeface="Century Gothic"/>
                <a:ea typeface="Century Gothic"/>
                <a:cs typeface="Century Gothic"/>
                <a:sym typeface="Century Gothic"/>
              </a:rPr>
              <a:t>Create invoice directly</a:t>
            </a:r>
            <a:endParaRPr b="0" i="0" sz="1800" u="none" cap="none" strike="noStrike">
              <a:solidFill>
                <a:schemeClr val="dk1"/>
              </a:solidFill>
              <a:latin typeface="Century Gothic"/>
              <a:ea typeface="Century Gothic"/>
              <a:cs typeface="Century Gothic"/>
              <a:sym typeface="Century Gothic"/>
            </a:endParaRPr>
          </a:p>
        </p:txBody>
      </p:sp>
      <p:sp>
        <p:nvSpPr>
          <p:cNvPr id="371" name="Google Shape;371;p41"/>
          <p:cNvSpPr/>
          <p:nvPr/>
        </p:nvSpPr>
        <p:spPr>
          <a:xfrm rot="10800000">
            <a:off x="2616201" y="2814638"/>
            <a:ext cx="495300" cy="749300"/>
          </a:xfrm>
          <a:custGeom>
            <a:rect b="b" l="l" r="r" t="t"/>
            <a:pathLst>
              <a:path extrusionOk="0" h="704" w="396">
                <a:moveTo>
                  <a:pt x="0" y="0"/>
                </a:moveTo>
                <a:lnTo>
                  <a:pt x="396" y="0"/>
                </a:lnTo>
                <a:lnTo>
                  <a:pt x="396" y="704"/>
                </a:lnTo>
              </a:path>
            </a:pathLst>
          </a:custGeom>
          <a:noFill/>
          <a:ln cap="flat" cmpd="sng" w="28575">
            <a:solidFill>
              <a:srgbClr val="4F4F4F"/>
            </a:solidFill>
            <a:prstDash val="solid"/>
            <a:round/>
            <a:headEnd len="med" w="med" type="stealth"/>
            <a:tailEnd len="sm" w="sm" type="none"/>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372" name="Google Shape;372;p41"/>
          <p:cNvSpPr/>
          <p:nvPr/>
        </p:nvSpPr>
        <p:spPr>
          <a:xfrm flipH="1" rot="10800000">
            <a:off x="9114367" y="2801938"/>
            <a:ext cx="444500" cy="749300"/>
          </a:xfrm>
          <a:custGeom>
            <a:rect b="b" l="l" r="r" t="t"/>
            <a:pathLst>
              <a:path extrusionOk="0" h="704" w="396">
                <a:moveTo>
                  <a:pt x="0" y="0"/>
                </a:moveTo>
                <a:lnTo>
                  <a:pt x="396" y="0"/>
                </a:lnTo>
                <a:lnTo>
                  <a:pt x="396" y="704"/>
                </a:lnTo>
              </a:path>
            </a:pathLst>
          </a:custGeom>
          <a:noFill/>
          <a:ln cap="flat" cmpd="sng" w="28575">
            <a:solidFill>
              <a:srgbClr val="4F4F4F"/>
            </a:solidFill>
            <a:prstDash val="solid"/>
            <a:round/>
            <a:headEnd len="med" w="med" type="stealth"/>
            <a:tailEnd len="sm" w="sm" type="none"/>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4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Customer Invoicing Process</a:t>
            </a:r>
            <a:endParaRPr/>
          </a:p>
        </p:txBody>
      </p:sp>
      <p:sp>
        <p:nvSpPr>
          <p:cNvPr id="378" name="Google Shape;378;p42"/>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Sales Process</a:t>
            </a:r>
            <a:endParaRPr/>
          </a:p>
        </p:txBody>
      </p:sp>
      <p:sp>
        <p:nvSpPr>
          <p:cNvPr id="379" name="Google Shape;379;p4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80" name="Google Shape;380;p42"/>
          <p:cNvPicPr preferRelativeResize="0"/>
          <p:nvPr/>
        </p:nvPicPr>
        <p:blipFill rotWithShape="1">
          <a:blip r:embed="rId3">
            <a:alphaModFix/>
          </a:blip>
          <a:srcRect b="0" l="0" r="6897" t="0"/>
          <a:stretch/>
        </p:blipFill>
        <p:spPr>
          <a:xfrm>
            <a:off x="374650" y="1411725"/>
            <a:ext cx="10972803" cy="48981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theme/theme1.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