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8" r:id="rId4"/>
    <p:sldMasterId id="214748367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Lst>
  <p:sldSz cy="6858000" cx="12192000"/>
  <p:notesSz cx="6858000" cy="9144000"/>
  <p:embeddedFontLst>
    <p:embeddedFont>
      <p:font typeface="Tahoma"/>
      <p:regular r:id="rId23"/>
      <p:bold r:id="rId24"/>
    </p:embeddedFont>
    <p:embeddedFont>
      <p:font typeface="Century Gothic"/>
      <p:regular r:id="rId25"/>
      <p:bold r:id="rId26"/>
      <p:italic r:id="rId27"/>
      <p:boldItalic r:id="rId2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3840">
          <p15:clr>
            <a:srgbClr val="A4A3A4"/>
          </p15:clr>
        </p15:guide>
        <p15:guide id="2"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840"/>
        <p:guide pos="2160" orient="horz"/>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font" Target="fonts/Tahoma-bold.fntdata"/><Relationship Id="rId23" Type="http://schemas.openxmlformats.org/officeDocument/2006/relationships/font" Target="fonts/Tahoma-regular.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font" Target="fonts/CenturyGothic-bold.fntdata"/><Relationship Id="rId25" Type="http://schemas.openxmlformats.org/officeDocument/2006/relationships/font" Target="fonts/CenturyGothic-regular.fntdata"/><Relationship Id="rId28" Type="http://schemas.openxmlformats.org/officeDocument/2006/relationships/font" Target="fonts/CenturyGothic-boldItalic.fntdata"/><Relationship Id="rId27" Type="http://schemas.openxmlformats.org/officeDocument/2006/relationships/font" Target="fonts/CenturyGothic-italic.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5" name="Google Shape;5;n"/>
          <p:cNvSpPr/>
          <p:nvPr>
            <p:ph idx="3"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indent="-228600" lvl="1" marL="9144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2pPr>
            <a:lvl3pPr indent="-228600" lvl="2" marL="13716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3pPr>
            <a:lvl4pPr indent="-228600" lvl="3" marL="18288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4pPr>
            <a:lvl5pPr indent="-228600" lvl="4" marL="22860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5pPr>
            <a:lvl6pPr indent="-228600" lvl="5" marL="27432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6pPr>
            <a:lvl7pPr indent="-228600" lvl="6" marL="32004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7pPr>
            <a:lvl8pPr indent="-228600" lvl="7" marL="36576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8pPr>
            <a:lvl9pPr indent="-228600" lvl="8" marL="41148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entury Gothic"/>
                <a:ea typeface="Century Gothic"/>
                <a:cs typeface="Century Gothic"/>
                <a:sym typeface="Century Gothic"/>
              </a:rPr>
              <a:t>‹#›</a:t>
            </a:fld>
            <a:endParaRPr b="0" i="0" sz="1200" u="none" cap="none" strike="noStrike">
              <a:solidFill>
                <a:schemeClr val="dk1"/>
              </a:solidFill>
              <a:latin typeface="Century Gothic"/>
              <a:ea typeface="Century Gothic"/>
              <a:cs typeface="Century Gothic"/>
              <a:sym typeface="Century Gothic"/>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p1: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5" name="Google Shape;255;p1: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0" name="Shape 340"/>
        <p:cNvGrpSpPr/>
        <p:nvPr/>
      </p:nvGrpSpPr>
      <p:grpSpPr>
        <a:xfrm>
          <a:off x="0" y="0"/>
          <a:ext cx="0" cy="0"/>
          <a:chOff x="0" y="0"/>
          <a:chExt cx="0" cy="0"/>
        </a:xfrm>
      </p:grpSpPr>
      <p:sp>
        <p:nvSpPr>
          <p:cNvPr id="341" name="Google Shape;341;p10: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2" name="Google Shape;342;p10: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i="1" lang="en-US">
                <a:latin typeface="Century Gothic"/>
                <a:ea typeface="Century Gothic"/>
                <a:cs typeface="Century Gothic"/>
                <a:sym typeface="Century Gothic"/>
              </a:rPr>
              <a:t>Important </a:t>
            </a:r>
            <a:r>
              <a:rPr lang="en-US">
                <a:latin typeface="Century Gothic"/>
                <a:ea typeface="Century Gothic"/>
                <a:cs typeface="Century Gothic"/>
                <a:sym typeface="Century Gothic"/>
              </a:rPr>
              <a:t>You can only add user-defined fields in the .N</a:t>
            </a:r>
            <a:r>
              <a:rPr lang="en-US"/>
              <a:t>ET</a:t>
            </a:r>
            <a:r>
              <a:rPr lang="en-US">
                <a:latin typeface="Century Gothic"/>
                <a:ea typeface="Century Gothic"/>
                <a:cs typeface="Century Gothic"/>
                <a:sym typeface="Century Gothic"/>
              </a:rPr>
              <a:t> UI.</a:t>
            </a:r>
            <a:endParaRPr/>
          </a:p>
          <a:p>
            <a:pPr indent="0" lvl="0" marL="0" rtl="0" algn="l">
              <a:spcBef>
                <a:spcPts val="361"/>
              </a:spcBef>
              <a:spcAft>
                <a:spcPts val="0"/>
              </a:spcAft>
              <a:buNone/>
            </a:pPr>
            <a:r>
              <a:rPr lang="en-US">
                <a:latin typeface="Century Gothic"/>
                <a:ea typeface="Century Gothic"/>
                <a:cs typeface="Century Gothic"/>
                <a:sym typeface="Century Gothic"/>
              </a:rPr>
              <a:t>Use User-Defined Fields on Report Maintain (36.25.92) to add user-defined fields to Financials reports developed using the reporting framework. </a:t>
            </a:r>
            <a:endParaRPr/>
          </a:p>
          <a:p>
            <a:pPr indent="0" lvl="0" marL="0" rtl="0" algn="l">
              <a:spcBef>
                <a:spcPts val="361"/>
              </a:spcBef>
              <a:spcAft>
                <a:spcPts val="0"/>
              </a:spcAft>
              <a:buNone/>
            </a:pPr>
            <a:r>
              <a:rPr lang="en-US">
                <a:latin typeface="Century Gothic"/>
                <a:ea typeface="Century Gothic"/>
                <a:cs typeface="Century Gothic"/>
                <a:sym typeface="Century Gothic"/>
              </a:rPr>
              <a:t>However, before you use User-Defined Fields on Report Maintain, use User-Defined Field Create (36.4.12.2.1) to define a field for a component that is part of the report’s dataset.</a:t>
            </a:r>
            <a:endParaRPr/>
          </a:p>
          <a:p>
            <a:pPr indent="0" lvl="0" marL="0" rtl="0" algn="l">
              <a:spcBef>
                <a:spcPts val="361"/>
              </a:spcBef>
              <a:spcAft>
                <a:spcPts val="0"/>
              </a:spcAft>
              <a:buNone/>
            </a:pPr>
            <a:r>
              <a:t/>
            </a:r>
            <a:endParaRPr>
              <a:latin typeface="Century Gothic"/>
              <a:ea typeface="Century Gothic"/>
              <a:cs typeface="Century Gothic"/>
              <a:sym typeface="Century Gothic"/>
            </a:endParaRPr>
          </a:p>
          <a:p>
            <a:pPr indent="0" lvl="0" marL="0" rtl="0" algn="l">
              <a:spcBef>
                <a:spcPts val="0"/>
              </a:spcBef>
              <a:spcAft>
                <a:spcPts val="0"/>
              </a:spcAft>
              <a:buNone/>
            </a:pPr>
            <a:r>
              <a:t/>
            </a:r>
            <a:endParaRPr/>
          </a:p>
        </p:txBody>
      </p:sp>
      <p:sp>
        <p:nvSpPr>
          <p:cNvPr id="343" name="Google Shape;343;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0" name="Shape 350"/>
        <p:cNvGrpSpPr/>
        <p:nvPr/>
      </p:nvGrpSpPr>
      <p:grpSpPr>
        <a:xfrm>
          <a:off x="0" y="0"/>
          <a:ext cx="0" cy="0"/>
          <a:chOff x="0" y="0"/>
          <a:chExt cx="0" cy="0"/>
        </a:xfrm>
      </p:grpSpPr>
      <p:sp>
        <p:nvSpPr>
          <p:cNvPr id="351" name="Google Shape;351;p11: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2" name="Google Shape;352;p11: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8" name="Shape 358"/>
        <p:cNvGrpSpPr/>
        <p:nvPr/>
      </p:nvGrpSpPr>
      <p:grpSpPr>
        <a:xfrm>
          <a:off x="0" y="0"/>
          <a:ext cx="0" cy="0"/>
          <a:chOff x="0" y="0"/>
          <a:chExt cx="0" cy="0"/>
        </a:xfrm>
      </p:grpSpPr>
      <p:sp>
        <p:nvSpPr>
          <p:cNvPr id="359" name="Google Shape;359;p12:notes"/>
          <p:cNvSpPr txBox="1"/>
          <p:nvPr>
            <p:ph idx="1" type="body"/>
          </p:nvPr>
        </p:nvSpPr>
        <p:spPr>
          <a:xfrm>
            <a:off x="685959" y="4343481"/>
            <a:ext cx="5486083" cy="4114960"/>
          </a:xfrm>
          <a:prstGeom prst="rect">
            <a:avLst/>
          </a:prstGeom>
          <a:noFill/>
          <a:ln>
            <a:noFill/>
          </a:ln>
        </p:spPr>
        <p:txBody>
          <a:bodyPr anchorCtr="0" anchor="t" bIns="45675" lIns="91400" spcFirstLastPara="1" rIns="91400" wrap="square" tIns="45675">
            <a:noAutofit/>
          </a:bodyPr>
          <a:lstStyle/>
          <a:p>
            <a:pPr indent="0" lvl="0" marL="0" rtl="0" algn="l">
              <a:spcBef>
                <a:spcPts val="361"/>
              </a:spcBef>
              <a:spcAft>
                <a:spcPts val="0"/>
              </a:spcAft>
              <a:buNone/>
            </a:pPr>
            <a:r>
              <a:rPr lang="en-US">
                <a:latin typeface="Century Gothic"/>
                <a:ea typeface="Century Gothic"/>
                <a:cs typeface="Century Gothic"/>
                <a:sym typeface="Century Gothic"/>
              </a:rPr>
              <a:t>Financial Report Writer is a group reporting solution that combines the existing Financials reporting functionality into a single user experience. It includes multi-entity and multi-domain reporting that lets you map charts of accounts and approximate consolidation results.</a:t>
            </a:r>
            <a:endParaRPr>
              <a:latin typeface="Century Gothic"/>
              <a:ea typeface="Century Gothic"/>
              <a:cs typeface="Century Gothic"/>
              <a:sym typeface="Century Gothic"/>
            </a:endParaRPr>
          </a:p>
          <a:p>
            <a:pPr indent="0" lvl="0" marL="0" rtl="0" algn="l">
              <a:spcBef>
                <a:spcPts val="361"/>
              </a:spcBef>
              <a:spcAft>
                <a:spcPts val="0"/>
              </a:spcAft>
              <a:buNone/>
            </a:pPr>
            <a:r>
              <a:t/>
            </a:r>
            <a:endParaRPr>
              <a:latin typeface="Century Gothic"/>
              <a:ea typeface="Century Gothic"/>
              <a:cs typeface="Century Gothic"/>
              <a:sym typeface="Century Gothic"/>
            </a:endParaRPr>
          </a:p>
          <a:p>
            <a:pPr indent="0" lvl="0" marL="0" rtl="0" algn="l">
              <a:spcBef>
                <a:spcPts val="361"/>
              </a:spcBef>
              <a:spcAft>
                <a:spcPts val="0"/>
              </a:spcAft>
              <a:buNone/>
            </a:pPr>
            <a:r>
              <a:rPr lang="en-US">
                <a:latin typeface="Century Gothic"/>
                <a:ea typeface="Century Gothic"/>
                <a:cs typeface="Century Gothic"/>
                <a:sym typeface="Century Gothic"/>
              </a:rPr>
              <a:t>Financial Report Writer aggregates financial statements that are built on:</a:t>
            </a:r>
            <a:endParaRPr>
              <a:latin typeface="Century Gothic"/>
              <a:ea typeface="Century Gothic"/>
              <a:cs typeface="Century Gothic"/>
              <a:sym typeface="Century Gothic"/>
            </a:endParaRPr>
          </a:p>
          <a:p>
            <a:pPr indent="-318707" lvl="0" marL="458937" rtl="0" algn="l">
              <a:spcBef>
                <a:spcPts val="361"/>
              </a:spcBef>
              <a:spcAft>
                <a:spcPts val="0"/>
              </a:spcAft>
              <a:buClr>
                <a:schemeClr val="dk1"/>
              </a:buClr>
              <a:buSzPts val="1400"/>
              <a:buFont typeface="Century Gothic"/>
              <a:buChar char="●"/>
            </a:pPr>
            <a:r>
              <a:rPr lang="en-US">
                <a:latin typeface="Century Gothic"/>
                <a:ea typeface="Century Gothic"/>
                <a:cs typeface="Century Gothic"/>
                <a:sym typeface="Century Gothic"/>
              </a:rPr>
              <a:t>A common chart of accounts (COA) including all dimensions available in Financials, such as domain, entity, layer, GL account, sub-account, cost center, project, SAFs, intercompany, and currency</a:t>
            </a:r>
            <a:endParaRPr>
              <a:latin typeface="Century Gothic"/>
              <a:ea typeface="Century Gothic"/>
              <a:cs typeface="Century Gothic"/>
              <a:sym typeface="Century Gothic"/>
            </a:endParaRPr>
          </a:p>
          <a:p>
            <a:pPr indent="-318707" lvl="0" marL="458937" rtl="0" algn="l">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A common currency—the presentation currency</a:t>
            </a:r>
            <a:endParaRPr>
              <a:latin typeface="Century Gothic"/>
              <a:ea typeface="Century Gothic"/>
              <a:cs typeface="Century Gothic"/>
              <a:sym typeface="Century Gothic"/>
            </a:endParaRPr>
          </a:p>
          <a:p>
            <a:pPr indent="-318707" lvl="0" marL="458937" rtl="0" algn="l">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A common calendar</a:t>
            </a:r>
            <a:endParaRPr>
              <a:latin typeface="Century Gothic"/>
              <a:ea typeface="Century Gothic"/>
              <a:cs typeface="Century Gothic"/>
              <a:sym typeface="Century Gothic"/>
            </a:endParaRPr>
          </a:p>
          <a:p>
            <a:pPr indent="0" lvl="0" marL="0" rtl="0" algn="l">
              <a:spcBef>
                <a:spcPts val="361"/>
              </a:spcBef>
              <a:spcAft>
                <a:spcPts val="0"/>
              </a:spcAft>
              <a:buNone/>
            </a:pPr>
            <a:r>
              <a:t/>
            </a:r>
            <a:endParaRPr>
              <a:latin typeface="Century Gothic"/>
              <a:ea typeface="Century Gothic"/>
              <a:cs typeface="Century Gothic"/>
              <a:sym typeface="Century Gothic"/>
            </a:endParaRPr>
          </a:p>
        </p:txBody>
      </p:sp>
      <p:sp>
        <p:nvSpPr>
          <p:cNvPr id="360" name="Google Shape;360;p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6" name="Shape 366"/>
        <p:cNvGrpSpPr/>
        <p:nvPr/>
      </p:nvGrpSpPr>
      <p:grpSpPr>
        <a:xfrm>
          <a:off x="0" y="0"/>
          <a:ext cx="0" cy="0"/>
          <a:chOff x="0" y="0"/>
          <a:chExt cx="0" cy="0"/>
        </a:xfrm>
      </p:grpSpPr>
      <p:sp>
        <p:nvSpPr>
          <p:cNvPr id="367" name="Google Shape;367;p13:notes"/>
          <p:cNvSpPr txBox="1"/>
          <p:nvPr>
            <p:ph idx="1" type="body"/>
          </p:nvPr>
        </p:nvSpPr>
        <p:spPr>
          <a:xfrm>
            <a:off x="685959" y="4343481"/>
            <a:ext cx="5486083" cy="4114960"/>
          </a:xfrm>
          <a:prstGeom prst="rect">
            <a:avLst/>
          </a:prstGeom>
          <a:noFill/>
          <a:ln>
            <a:noFill/>
          </a:ln>
        </p:spPr>
        <p:txBody>
          <a:bodyPr anchorCtr="0" anchor="t" bIns="45675" lIns="91400" spcFirstLastPara="1" rIns="91400" wrap="square" tIns="45675">
            <a:noAutofit/>
          </a:bodyPr>
          <a:lstStyle/>
          <a:p>
            <a:pPr indent="0" lvl="0" marL="0" rtl="0" algn="l">
              <a:spcBef>
                <a:spcPts val="361"/>
              </a:spcBef>
              <a:spcAft>
                <a:spcPts val="0"/>
              </a:spcAft>
              <a:buNone/>
            </a:pPr>
            <a:r>
              <a:rPr lang="en-US">
                <a:latin typeface="Century Gothic"/>
                <a:ea typeface="Century Gothic"/>
                <a:cs typeface="Century Gothic"/>
                <a:sym typeface="Century Gothic"/>
              </a:rPr>
              <a:t>Financial Report Writer is a major uplift of the reporting capabilities in Financials. It combines the power of the GL Report Writer with new Enterprise Financials features such as layers, SAFs, intercompany analysis, and statutory currency.</a:t>
            </a:r>
            <a:endParaRPr>
              <a:latin typeface="Century Gothic"/>
              <a:ea typeface="Century Gothic"/>
              <a:cs typeface="Century Gothic"/>
              <a:sym typeface="Century Gothic"/>
            </a:endParaRPr>
          </a:p>
          <a:p>
            <a:pPr indent="0" lvl="0" marL="0" rtl="0" algn="l">
              <a:spcBef>
                <a:spcPts val="361"/>
              </a:spcBef>
              <a:spcAft>
                <a:spcPts val="0"/>
              </a:spcAft>
              <a:buNone/>
            </a:pPr>
            <a:r>
              <a:t/>
            </a:r>
            <a:endParaRPr>
              <a:latin typeface="Century Gothic"/>
              <a:ea typeface="Century Gothic"/>
              <a:cs typeface="Century Gothic"/>
              <a:sym typeface="Century Gothic"/>
            </a:endParaRPr>
          </a:p>
          <a:p>
            <a:pPr indent="0" lvl="0" marL="0" rtl="0" algn="l">
              <a:spcBef>
                <a:spcPts val="361"/>
              </a:spcBef>
              <a:spcAft>
                <a:spcPts val="0"/>
              </a:spcAft>
              <a:buNone/>
            </a:pPr>
            <a:r>
              <a:rPr lang="en-US">
                <a:latin typeface="Century Gothic"/>
                <a:ea typeface="Century Gothic"/>
                <a:cs typeface="Century Gothic"/>
                <a:sym typeface="Century Gothic"/>
              </a:rPr>
              <a:t>Financial Report Writer provides financial information for accountants and managers on both corporate group level and local domain level. Using Financial Report Writer, you can create financial statements such as balance sheets, income statements, and cash flow statements. </a:t>
            </a:r>
            <a:endParaRPr>
              <a:latin typeface="Century Gothic"/>
              <a:ea typeface="Century Gothic"/>
              <a:cs typeface="Century Gothic"/>
              <a:sym typeface="Century Gothic"/>
            </a:endParaRPr>
          </a:p>
          <a:p>
            <a:pPr indent="0" lvl="0" marL="0" rtl="0" algn="l">
              <a:spcBef>
                <a:spcPts val="361"/>
              </a:spcBef>
              <a:spcAft>
                <a:spcPts val="0"/>
              </a:spcAft>
              <a:buNone/>
            </a:pPr>
            <a:r>
              <a:rPr lang="en-US">
                <a:latin typeface="Century Gothic"/>
                <a:ea typeface="Century Gothic"/>
                <a:cs typeface="Century Gothic"/>
                <a:sym typeface="Century Gothic"/>
              </a:rPr>
              <a:t>You can also create cross-domain analytical reports with many dimensions such as regions, countries, entities, divisions, departments, product lines, and customer groups.</a:t>
            </a:r>
            <a:endParaRPr>
              <a:latin typeface="Century Gothic"/>
              <a:ea typeface="Century Gothic"/>
              <a:cs typeface="Century Gothic"/>
              <a:sym typeface="Century Gothic"/>
            </a:endParaRPr>
          </a:p>
          <a:p>
            <a:pPr indent="0" lvl="0" marL="0" rtl="0" algn="l">
              <a:spcBef>
                <a:spcPts val="361"/>
              </a:spcBef>
              <a:spcAft>
                <a:spcPts val="0"/>
              </a:spcAft>
              <a:buNone/>
            </a:pPr>
            <a:r>
              <a:t/>
            </a:r>
            <a:endParaRPr>
              <a:latin typeface="Century Gothic"/>
              <a:ea typeface="Century Gothic"/>
              <a:cs typeface="Century Gothic"/>
              <a:sym typeface="Century Gothic"/>
            </a:endParaRPr>
          </a:p>
          <a:p>
            <a:pPr indent="0" lvl="0" marL="0" rtl="0" algn="l">
              <a:spcBef>
                <a:spcPts val="361"/>
              </a:spcBef>
              <a:spcAft>
                <a:spcPts val="0"/>
              </a:spcAft>
              <a:buNone/>
            </a:pPr>
            <a:r>
              <a:rPr lang="en-US">
                <a:latin typeface="Century Gothic"/>
                <a:ea typeface="Century Gothic"/>
                <a:cs typeface="Century Gothic"/>
                <a:sym typeface="Century Gothic"/>
              </a:rPr>
              <a:t>Financial Report Writer also provides an accurate approximation of the consolidation results in real</a:t>
            </a:r>
            <a:r>
              <a:rPr lang="en-US"/>
              <a:t> </a:t>
            </a:r>
            <a:r>
              <a:rPr lang="en-US">
                <a:latin typeface="Century Gothic"/>
                <a:ea typeface="Century Gothic"/>
                <a:cs typeface="Century Gothic"/>
                <a:sym typeface="Century Gothic"/>
              </a:rPr>
              <a:t>time without the need to run the consolidation program.</a:t>
            </a:r>
            <a:endParaRPr>
              <a:latin typeface="Century Gothic"/>
              <a:ea typeface="Century Gothic"/>
              <a:cs typeface="Century Gothic"/>
              <a:sym typeface="Century Gothic"/>
            </a:endParaRPr>
          </a:p>
          <a:p>
            <a:pPr indent="0" lvl="0" marL="0" rtl="0" algn="l">
              <a:spcBef>
                <a:spcPts val="361"/>
              </a:spcBef>
              <a:spcAft>
                <a:spcPts val="0"/>
              </a:spcAft>
              <a:buNone/>
            </a:pPr>
            <a:r>
              <a:t/>
            </a:r>
            <a:endParaRPr>
              <a:latin typeface="Century Gothic"/>
              <a:ea typeface="Century Gothic"/>
              <a:cs typeface="Century Gothic"/>
              <a:sym typeface="Century Gothic"/>
            </a:endParaRPr>
          </a:p>
          <a:p>
            <a:pPr indent="0" lvl="0" marL="0" rtl="0" algn="l">
              <a:spcBef>
                <a:spcPts val="361"/>
              </a:spcBef>
              <a:spcAft>
                <a:spcPts val="0"/>
              </a:spcAft>
              <a:buNone/>
            </a:pPr>
            <a:r>
              <a:rPr lang="en-US">
                <a:latin typeface="Century Gothic"/>
                <a:ea typeface="Century Gothic"/>
                <a:cs typeface="Century Gothic"/>
                <a:sym typeface="Century Gothic"/>
              </a:rPr>
              <a:t>You can produce reports in any wanted chart of account, in any hierarchy, and according to any GAAP.</a:t>
            </a:r>
            <a:endParaRPr>
              <a:latin typeface="Century Gothic"/>
              <a:ea typeface="Century Gothic"/>
              <a:cs typeface="Century Gothic"/>
              <a:sym typeface="Century Gothic"/>
            </a:endParaRPr>
          </a:p>
          <a:p>
            <a:pPr indent="0" lvl="0" marL="0" rtl="0" algn="l">
              <a:spcBef>
                <a:spcPts val="361"/>
              </a:spcBef>
              <a:spcAft>
                <a:spcPts val="0"/>
              </a:spcAft>
              <a:buNone/>
            </a:pPr>
            <a:r>
              <a:rPr lang="en-US">
                <a:latin typeface="Century Gothic"/>
                <a:ea typeface="Century Gothic"/>
                <a:cs typeface="Century Gothic"/>
                <a:sym typeface="Century Gothic"/>
              </a:rPr>
              <a:t>You can represent report amounts in any presentation currency.</a:t>
            </a:r>
            <a:endParaRPr>
              <a:latin typeface="Century Gothic"/>
              <a:ea typeface="Century Gothic"/>
              <a:cs typeface="Century Gothic"/>
              <a:sym typeface="Century Gothic"/>
            </a:endParaRPr>
          </a:p>
          <a:p>
            <a:pPr indent="0" lvl="0" marL="0" rtl="0" algn="l">
              <a:spcBef>
                <a:spcPts val="361"/>
              </a:spcBef>
              <a:spcAft>
                <a:spcPts val="0"/>
              </a:spcAft>
              <a:buNone/>
            </a:pPr>
            <a:r>
              <a:rPr lang="en-US">
                <a:latin typeface="Century Gothic"/>
                <a:ea typeface="Century Gothic"/>
                <a:cs typeface="Century Gothic"/>
                <a:sym typeface="Century Gothic"/>
              </a:rPr>
              <a:t>You can also create a report calendar that is different than the local domain GL calendars.</a:t>
            </a:r>
            <a:endParaRPr>
              <a:latin typeface="Century Gothic"/>
              <a:ea typeface="Century Gothic"/>
              <a:cs typeface="Century Gothic"/>
              <a:sym typeface="Century Gothic"/>
            </a:endParaRPr>
          </a:p>
          <a:p>
            <a:pPr indent="0" lvl="0" marL="0" rtl="0" algn="l">
              <a:spcBef>
                <a:spcPts val="361"/>
              </a:spcBef>
              <a:spcAft>
                <a:spcPts val="0"/>
              </a:spcAft>
              <a:buNone/>
            </a:pPr>
            <a:r>
              <a:t/>
            </a:r>
            <a:endParaRPr>
              <a:latin typeface="Century Gothic"/>
              <a:ea typeface="Century Gothic"/>
              <a:cs typeface="Century Gothic"/>
              <a:sym typeface="Century Gothic"/>
            </a:endParaRPr>
          </a:p>
        </p:txBody>
      </p:sp>
      <p:sp>
        <p:nvSpPr>
          <p:cNvPr id="368" name="Google Shape;368;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6" name="Shape 376"/>
        <p:cNvGrpSpPr/>
        <p:nvPr/>
      </p:nvGrpSpPr>
      <p:grpSpPr>
        <a:xfrm>
          <a:off x="0" y="0"/>
          <a:ext cx="0" cy="0"/>
          <a:chOff x="0" y="0"/>
          <a:chExt cx="0" cy="0"/>
        </a:xfrm>
      </p:grpSpPr>
      <p:sp>
        <p:nvSpPr>
          <p:cNvPr id="377" name="Google Shape;377;p14:notes"/>
          <p:cNvSpPr txBox="1"/>
          <p:nvPr>
            <p:ph idx="1" type="body"/>
          </p:nvPr>
        </p:nvSpPr>
        <p:spPr>
          <a:xfrm>
            <a:off x="685959" y="4343481"/>
            <a:ext cx="5486083" cy="4114960"/>
          </a:xfrm>
          <a:prstGeom prst="rect">
            <a:avLst/>
          </a:prstGeom>
          <a:noFill/>
          <a:ln>
            <a:noFill/>
          </a:ln>
        </p:spPr>
        <p:txBody>
          <a:bodyPr anchorCtr="0" anchor="t" bIns="45675" lIns="91400" spcFirstLastPara="1" rIns="91400" wrap="square" tIns="45675">
            <a:noAutofit/>
          </a:bodyPr>
          <a:lstStyle/>
          <a:p>
            <a:pPr indent="0" lvl="0" marL="0" rtl="0" algn="l">
              <a:spcBef>
                <a:spcPts val="361"/>
              </a:spcBef>
              <a:spcAft>
                <a:spcPts val="0"/>
              </a:spcAft>
              <a:buNone/>
            </a:pPr>
            <a:r>
              <a:rPr lang="en-US">
                <a:latin typeface="Century Gothic"/>
                <a:ea typeface="Century Gothic"/>
                <a:cs typeface="Century Gothic"/>
                <a:sym typeface="Century Gothic"/>
              </a:rPr>
              <a:t>The Financial Report Writer allows great flexibility in creating reports. </a:t>
            </a:r>
            <a:endParaRPr>
              <a:latin typeface="Century Gothic"/>
              <a:ea typeface="Century Gothic"/>
              <a:cs typeface="Century Gothic"/>
              <a:sym typeface="Century Gothic"/>
            </a:endParaRPr>
          </a:p>
          <a:p>
            <a:pPr indent="0" lvl="0" marL="0" rtl="0" algn="l">
              <a:spcBef>
                <a:spcPts val="361"/>
              </a:spcBef>
              <a:spcAft>
                <a:spcPts val="0"/>
              </a:spcAft>
              <a:buNone/>
            </a:pPr>
            <a:r>
              <a:rPr lang="en-US">
                <a:latin typeface="Century Gothic"/>
                <a:ea typeface="Century Gothic"/>
                <a:cs typeface="Century Gothic"/>
                <a:sym typeface="Century Gothic"/>
              </a:rPr>
              <a:t>You can create reporting hierarchies using all COA elements, and you can easily change these at any time. </a:t>
            </a:r>
            <a:endParaRPr>
              <a:latin typeface="Century Gothic"/>
              <a:ea typeface="Century Gothic"/>
              <a:cs typeface="Century Gothic"/>
              <a:sym typeface="Century Gothic"/>
            </a:endParaRPr>
          </a:p>
          <a:p>
            <a:pPr indent="0" lvl="0" marL="0" rtl="0" algn="l">
              <a:spcBef>
                <a:spcPts val="361"/>
              </a:spcBef>
              <a:spcAft>
                <a:spcPts val="0"/>
              </a:spcAft>
              <a:buNone/>
            </a:pPr>
            <a:r>
              <a:rPr lang="en-US">
                <a:latin typeface="Century Gothic"/>
                <a:ea typeface="Century Gothic"/>
                <a:cs typeface="Century Gothic"/>
                <a:sym typeface="Century Gothic"/>
              </a:rPr>
              <a:t>The rows and columns of the reports can contain calculations, comparisons with previous periods, or side</a:t>
            </a:r>
            <a:r>
              <a:rPr lang="en-US"/>
              <a:t>-</a:t>
            </a:r>
            <a:r>
              <a:rPr lang="en-US">
                <a:latin typeface="Century Gothic"/>
                <a:ea typeface="Century Gothic"/>
                <a:cs typeface="Century Gothic"/>
                <a:sym typeface="Century Gothic"/>
              </a:rPr>
              <a:t>by</a:t>
            </a:r>
            <a:r>
              <a:rPr lang="en-US"/>
              <a:t>-</a:t>
            </a:r>
            <a:r>
              <a:rPr lang="en-US">
                <a:latin typeface="Century Gothic"/>
                <a:ea typeface="Century Gothic"/>
                <a:cs typeface="Century Gothic"/>
                <a:sym typeface="Century Gothic"/>
              </a:rPr>
              <a:t>side comparisons of entities, cost centers, projects, and so on.</a:t>
            </a:r>
            <a:endParaRPr>
              <a:latin typeface="Century Gothic"/>
              <a:ea typeface="Century Gothic"/>
              <a:cs typeface="Century Gothic"/>
              <a:sym typeface="Century Gothic"/>
            </a:endParaRPr>
          </a:p>
          <a:p>
            <a:pPr indent="0" lvl="0" marL="0" rtl="0" algn="l">
              <a:spcBef>
                <a:spcPts val="361"/>
              </a:spcBef>
              <a:spcAft>
                <a:spcPts val="0"/>
              </a:spcAft>
              <a:buNone/>
            </a:pPr>
            <a:r>
              <a:t/>
            </a:r>
            <a:endParaRPr>
              <a:latin typeface="Century Gothic"/>
              <a:ea typeface="Century Gothic"/>
              <a:cs typeface="Century Gothic"/>
              <a:sym typeface="Century Gothic"/>
            </a:endParaRPr>
          </a:p>
          <a:p>
            <a:pPr indent="0" lvl="0" marL="0" rtl="0" algn="l">
              <a:spcBef>
                <a:spcPts val="361"/>
              </a:spcBef>
              <a:spcAft>
                <a:spcPts val="0"/>
              </a:spcAft>
              <a:buNone/>
            </a:pPr>
            <a:r>
              <a:rPr lang="en-US">
                <a:latin typeface="Century Gothic"/>
                <a:ea typeface="Century Gothic"/>
                <a:cs typeface="Century Gothic"/>
                <a:sym typeface="Century Gothic"/>
              </a:rPr>
              <a:t>To avoid duplication of effort, reusable analysis codes contain definitions for the data to include in the reports. </a:t>
            </a:r>
            <a:endParaRPr>
              <a:latin typeface="Century Gothic"/>
              <a:ea typeface="Century Gothic"/>
              <a:cs typeface="Century Gothic"/>
              <a:sym typeface="Century Gothic"/>
            </a:endParaRPr>
          </a:p>
          <a:p>
            <a:pPr indent="0" lvl="0" marL="0" rtl="0" algn="l">
              <a:spcBef>
                <a:spcPts val="361"/>
              </a:spcBef>
              <a:spcAft>
                <a:spcPts val="0"/>
              </a:spcAft>
              <a:buNone/>
            </a:pPr>
            <a:r>
              <a:rPr lang="en-US">
                <a:latin typeface="Century Gothic"/>
                <a:ea typeface="Century Gothic"/>
                <a:cs typeface="Century Gothic"/>
                <a:sym typeface="Century Gothic"/>
              </a:rPr>
              <a:t>For example, you can define groups or ranges of GL accounts once and reuse them on many reports.</a:t>
            </a:r>
            <a:endParaRPr>
              <a:latin typeface="Century Gothic"/>
              <a:ea typeface="Century Gothic"/>
              <a:cs typeface="Century Gothic"/>
              <a:sym typeface="Century Gothic"/>
            </a:endParaRPr>
          </a:p>
          <a:p>
            <a:pPr indent="0" lvl="0" marL="0" rtl="0" algn="l">
              <a:spcBef>
                <a:spcPts val="361"/>
              </a:spcBef>
              <a:spcAft>
                <a:spcPts val="0"/>
              </a:spcAft>
              <a:buNone/>
            </a:pPr>
            <a:r>
              <a:t/>
            </a:r>
            <a:endParaRPr>
              <a:latin typeface="Century Gothic"/>
              <a:ea typeface="Century Gothic"/>
              <a:cs typeface="Century Gothic"/>
              <a:sym typeface="Century Gothic"/>
            </a:endParaRPr>
          </a:p>
          <a:p>
            <a:pPr indent="0" lvl="0" marL="0" rtl="0" algn="l">
              <a:spcBef>
                <a:spcPts val="361"/>
              </a:spcBef>
              <a:spcAft>
                <a:spcPts val="0"/>
              </a:spcAft>
              <a:buNone/>
            </a:pPr>
            <a:r>
              <a:rPr lang="en-US">
                <a:latin typeface="Century Gothic"/>
                <a:ea typeface="Century Gothic"/>
                <a:cs typeface="Century Gothic"/>
                <a:sym typeface="Century Gothic"/>
              </a:rPr>
              <a:t>This flexibility is possible because data from the different source domains is stored in report cubes.</a:t>
            </a:r>
            <a:endParaRPr>
              <a:latin typeface="Century Gothic"/>
              <a:ea typeface="Century Gothic"/>
              <a:cs typeface="Century Gothic"/>
              <a:sym typeface="Century Gothic"/>
            </a:endParaRPr>
          </a:p>
          <a:p>
            <a:pPr indent="0" lvl="0" marL="0" rtl="0" algn="l">
              <a:spcBef>
                <a:spcPts val="361"/>
              </a:spcBef>
              <a:spcAft>
                <a:spcPts val="0"/>
              </a:spcAft>
              <a:buNone/>
            </a:pPr>
            <a:r>
              <a:rPr lang="en-US">
                <a:latin typeface="Century Gothic"/>
                <a:ea typeface="Century Gothic"/>
                <a:cs typeface="Century Gothic"/>
                <a:sym typeface="Century Gothic"/>
              </a:rPr>
              <a:t>In the report cubes, the data is harmonized and stored in an optimal format for reporting. </a:t>
            </a:r>
            <a:endParaRPr>
              <a:latin typeface="Century Gothic"/>
              <a:ea typeface="Century Gothic"/>
              <a:cs typeface="Century Gothic"/>
              <a:sym typeface="Century Gothic"/>
            </a:endParaRPr>
          </a:p>
          <a:p>
            <a:pPr indent="0" lvl="0" marL="0" rtl="0" algn="l">
              <a:spcBef>
                <a:spcPts val="361"/>
              </a:spcBef>
              <a:spcAft>
                <a:spcPts val="0"/>
              </a:spcAft>
              <a:buNone/>
            </a:pPr>
            <a:r>
              <a:rPr lang="en-US">
                <a:latin typeface="Century Gothic"/>
                <a:ea typeface="Century Gothic"/>
                <a:cs typeface="Century Gothic"/>
                <a:sym typeface="Century Gothic"/>
              </a:rPr>
              <a:t>A report cube contains data that can come from many domains, and this harmonized data allows for consistent reporting.</a:t>
            </a:r>
            <a:endParaRPr>
              <a:latin typeface="Century Gothic"/>
              <a:ea typeface="Century Gothic"/>
              <a:cs typeface="Century Gothic"/>
              <a:sym typeface="Century Gothic"/>
            </a:endParaRPr>
          </a:p>
          <a:p>
            <a:pPr indent="0" lvl="0" marL="0" rtl="0" algn="l">
              <a:spcBef>
                <a:spcPts val="361"/>
              </a:spcBef>
              <a:spcAft>
                <a:spcPts val="0"/>
              </a:spcAft>
              <a:buNone/>
            </a:pPr>
            <a:r>
              <a:t/>
            </a:r>
            <a:endParaRPr>
              <a:latin typeface="Century Gothic"/>
              <a:ea typeface="Century Gothic"/>
              <a:cs typeface="Century Gothic"/>
              <a:sym typeface="Century Gothic"/>
            </a:endParaRPr>
          </a:p>
        </p:txBody>
      </p:sp>
      <p:sp>
        <p:nvSpPr>
          <p:cNvPr id="378" name="Google Shape;378;p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5" name="Shape 385"/>
        <p:cNvGrpSpPr/>
        <p:nvPr/>
      </p:nvGrpSpPr>
      <p:grpSpPr>
        <a:xfrm>
          <a:off x="0" y="0"/>
          <a:ext cx="0" cy="0"/>
          <a:chOff x="0" y="0"/>
          <a:chExt cx="0" cy="0"/>
        </a:xfrm>
      </p:grpSpPr>
      <p:sp>
        <p:nvSpPr>
          <p:cNvPr id="386" name="Google Shape;386;p15:notes"/>
          <p:cNvSpPr txBox="1"/>
          <p:nvPr>
            <p:ph idx="1" type="body"/>
          </p:nvPr>
        </p:nvSpPr>
        <p:spPr>
          <a:xfrm>
            <a:off x="685959" y="4343481"/>
            <a:ext cx="5486083" cy="4114960"/>
          </a:xfrm>
          <a:prstGeom prst="rect">
            <a:avLst/>
          </a:prstGeom>
          <a:noFill/>
          <a:ln>
            <a:noFill/>
          </a:ln>
        </p:spPr>
        <p:txBody>
          <a:bodyPr anchorCtr="0" anchor="t" bIns="45675" lIns="91400" spcFirstLastPara="1" rIns="91400" wrap="square" tIns="45675">
            <a:noAutofit/>
          </a:bodyPr>
          <a:lstStyle/>
          <a:p>
            <a:pPr indent="0" lvl="0" marL="0" rtl="0" algn="l">
              <a:spcBef>
                <a:spcPts val="361"/>
              </a:spcBef>
              <a:spcAft>
                <a:spcPts val="0"/>
              </a:spcAft>
              <a:buNone/>
            </a:pPr>
            <a:r>
              <a:rPr lang="en-US">
                <a:latin typeface="Century Gothic"/>
                <a:ea typeface="Century Gothic"/>
                <a:cs typeface="Century Gothic"/>
                <a:sym typeface="Century Gothic"/>
              </a:rPr>
              <a:t>The real power of the Financial Report Writer is the flexible way in which you can build and run reports. </a:t>
            </a:r>
            <a:endParaRPr>
              <a:latin typeface="Century Gothic"/>
              <a:ea typeface="Century Gothic"/>
              <a:cs typeface="Century Gothic"/>
              <a:sym typeface="Century Gothic"/>
            </a:endParaRPr>
          </a:p>
          <a:p>
            <a:pPr indent="0" lvl="0" marL="0" rtl="0" algn="l">
              <a:spcBef>
                <a:spcPts val="361"/>
              </a:spcBef>
              <a:spcAft>
                <a:spcPts val="0"/>
              </a:spcAft>
              <a:buNone/>
            </a:pPr>
            <a:r>
              <a:rPr lang="en-US">
                <a:latin typeface="Century Gothic"/>
                <a:ea typeface="Century Gothic"/>
                <a:cs typeface="Century Gothic"/>
                <a:sym typeface="Century Gothic"/>
              </a:rPr>
              <a:t>It uses the information stored in report cubes to generate reports in any required structure or format.</a:t>
            </a:r>
            <a:endParaRPr>
              <a:latin typeface="Century Gothic"/>
              <a:ea typeface="Century Gothic"/>
              <a:cs typeface="Century Gothic"/>
              <a:sym typeface="Century Gothic"/>
            </a:endParaRPr>
          </a:p>
          <a:p>
            <a:pPr indent="0" lvl="0" marL="0" rtl="0" algn="l">
              <a:spcBef>
                <a:spcPts val="361"/>
              </a:spcBef>
              <a:spcAft>
                <a:spcPts val="0"/>
              </a:spcAft>
              <a:buNone/>
            </a:pPr>
            <a:r>
              <a:t/>
            </a:r>
            <a:endParaRPr>
              <a:latin typeface="Century Gothic"/>
              <a:ea typeface="Century Gothic"/>
              <a:cs typeface="Century Gothic"/>
              <a:sym typeface="Century Gothic"/>
            </a:endParaRPr>
          </a:p>
          <a:p>
            <a:pPr indent="0" lvl="0" marL="0" rtl="0" algn="l">
              <a:spcBef>
                <a:spcPts val="361"/>
              </a:spcBef>
              <a:spcAft>
                <a:spcPts val="0"/>
              </a:spcAft>
              <a:buNone/>
            </a:pPr>
            <a:r>
              <a:rPr b="1" i="1" lang="en-US">
                <a:latin typeface="Century Gothic"/>
                <a:ea typeface="Century Gothic"/>
                <a:cs typeface="Century Gothic"/>
                <a:sym typeface="Century Gothic"/>
              </a:rPr>
              <a:t>Note:  </a:t>
            </a:r>
            <a:r>
              <a:rPr lang="en-US">
                <a:latin typeface="Century Gothic"/>
                <a:ea typeface="Century Gothic"/>
                <a:cs typeface="Century Gothic"/>
                <a:sym typeface="Century Gothic"/>
              </a:rPr>
              <a:t>Financial Report Writer </a:t>
            </a:r>
            <a:r>
              <a:rPr lang="en-US"/>
              <a:t>will be</a:t>
            </a:r>
            <a:r>
              <a:rPr lang="en-US">
                <a:latin typeface="Century Gothic"/>
                <a:ea typeface="Century Gothic"/>
                <a:cs typeface="Century Gothic"/>
                <a:sym typeface="Century Gothic"/>
              </a:rPr>
              <a:t> covered in detail in the Advanced Financials course.</a:t>
            </a:r>
            <a:endParaRPr>
              <a:latin typeface="Century Gothic"/>
              <a:ea typeface="Century Gothic"/>
              <a:cs typeface="Century Gothic"/>
              <a:sym typeface="Century Gothic"/>
            </a:endParaRPr>
          </a:p>
          <a:p>
            <a:pPr indent="0" lvl="0" marL="0" rtl="0" algn="l">
              <a:spcBef>
                <a:spcPts val="361"/>
              </a:spcBef>
              <a:spcAft>
                <a:spcPts val="0"/>
              </a:spcAft>
              <a:buNone/>
            </a:pPr>
            <a:r>
              <a:t/>
            </a:r>
            <a:endParaRPr>
              <a:latin typeface="Century Gothic"/>
              <a:ea typeface="Century Gothic"/>
              <a:cs typeface="Century Gothic"/>
              <a:sym typeface="Century Gothic"/>
            </a:endParaRPr>
          </a:p>
        </p:txBody>
      </p:sp>
      <p:sp>
        <p:nvSpPr>
          <p:cNvPr id="387" name="Google Shape;387;p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2" name="Shape 402"/>
        <p:cNvGrpSpPr/>
        <p:nvPr/>
      </p:nvGrpSpPr>
      <p:grpSpPr>
        <a:xfrm>
          <a:off x="0" y="0"/>
          <a:ext cx="0" cy="0"/>
          <a:chOff x="0" y="0"/>
          <a:chExt cx="0" cy="0"/>
        </a:xfrm>
      </p:grpSpPr>
      <p:sp>
        <p:nvSpPr>
          <p:cNvPr id="403" name="Google Shape;403;p16: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04" name="Google Shape;404;p16: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p2:notes"/>
          <p:cNvSpPr txBox="1"/>
          <p:nvPr>
            <p:ph idx="1" type="body"/>
          </p:nvPr>
        </p:nvSpPr>
        <p:spPr>
          <a:xfrm>
            <a:off x="685959" y="4343481"/>
            <a:ext cx="5486083" cy="4114960"/>
          </a:xfrm>
          <a:prstGeom prst="rect">
            <a:avLst/>
          </a:prstGeom>
          <a:noFill/>
          <a:ln>
            <a:noFill/>
          </a:ln>
        </p:spPr>
        <p:txBody>
          <a:bodyPr anchorCtr="0" anchor="t" bIns="45675" lIns="91400" spcFirstLastPara="1" rIns="91400" wrap="square" tIns="45675">
            <a:noAutofit/>
          </a:bodyPr>
          <a:lstStyle/>
          <a:p>
            <a:pPr indent="0" lvl="0" marL="0" rtl="0" algn="l">
              <a:spcBef>
                <a:spcPts val="361"/>
              </a:spcBef>
              <a:spcAft>
                <a:spcPts val="0"/>
              </a:spcAft>
              <a:buNone/>
            </a:pPr>
            <a:r>
              <a:rPr lang="en-US">
                <a:latin typeface="Century Gothic"/>
                <a:ea typeface="Century Gothic"/>
                <a:cs typeface="Century Gothic"/>
                <a:sym typeface="Century Gothic"/>
              </a:rPr>
              <a:t>In this section, you will learn about report features in QAD Financials, how to run reports, and which customizations are available to facilitate searching data and reporting.</a:t>
            </a:r>
            <a:endParaRPr>
              <a:latin typeface="Century Gothic"/>
              <a:ea typeface="Century Gothic"/>
              <a:cs typeface="Century Gothic"/>
              <a:sym typeface="Century Gothic"/>
            </a:endParaRPr>
          </a:p>
          <a:p>
            <a:pPr indent="0" lvl="0" marL="0" rtl="0" algn="l">
              <a:spcBef>
                <a:spcPts val="361"/>
              </a:spcBef>
              <a:spcAft>
                <a:spcPts val="0"/>
              </a:spcAft>
              <a:buNone/>
            </a:pPr>
            <a:r>
              <a:t/>
            </a:r>
            <a:endParaRPr>
              <a:latin typeface="Century Gothic"/>
              <a:ea typeface="Century Gothic"/>
              <a:cs typeface="Century Gothic"/>
              <a:sym typeface="Century Gothic"/>
            </a:endParaRPr>
          </a:p>
          <a:p>
            <a:pPr indent="0" lvl="0" marL="0" rtl="0" algn="l">
              <a:spcBef>
                <a:spcPts val="361"/>
              </a:spcBef>
              <a:spcAft>
                <a:spcPts val="0"/>
              </a:spcAft>
              <a:buNone/>
            </a:pPr>
            <a:r>
              <a:rPr lang="en-US">
                <a:latin typeface="Century Gothic"/>
                <a:ea typeface="Century Gothic"/>
                <a:cs typeface="Century Gothic"/>
                <a:sym typeface="Century Gothic"/>
              </a:rPr>
              <a:t>QAD Financials includes an extensive set of reports and reporting options that let you analyze general ledger transactions, supplier and customer details and activity, banking and cash transactions, and other specialized areas.</a:t>
            </a:r>
            <a:endParaRPr>
              <a:latin typeface="Century Gothic"/>
              <a:ea typeface="Century Gothic"/>
              <a:cs typeface="Century Gothic"/>
              <a:sym typeface="Century Gothic"/>
            </a:endParaRPr>
          </a:p>
          <a:p>
            <a:pPr indent="0" lvl="0" marL="0" rtl="0" algn="l">
              <a:spcBef>
                <a:spcPts val="361"/>
              </a:spcBef>
              <a:spcAft>
                <a:spcPts val="0"/>
              </a:spcAft>
              <a:buNone/>
            </a:pPr>
            <a:r>
              <a:t/>
            </a:r>
            <a:endParaRPr>
              <a:latin typeface="Century Gothic"/>
              <a:ea typeface="Century Gothic"/>
              <a:cs typeface="Century Gothic"/>
              <a:sym typeface="Century Gothic"/>
            </a:endParaRPr>
          </a:p>
          <a:p>
            <a:pPr indent="0" lvl="0" marL="0" rtl="0" algn="l">
              <a:spcBef>
                <a:spcPts val="361"/>
              </a:spcBef>
              <a:spcAft>
                <a:spcPts val="0"/>
              </a:spcAft>
              <a:buNone/>
            </a:pPr>
            <a:r>
              <a:rPr lang="en-US">
                <a:latin typeface="Century Gothic"/>
                <a:ea typeface="Century Gothic"/>
                <a:cs typeface="Century Gothic"/>
                <a:sym typeface="Century Gothic"/>
              </a:rPr>
              <a:t>QAD Web UI includes reports that present the report output using the QAD Reporting Framework (QRF).</a:t>
            </a:r>
            <a:endParaRPr>
              <a:latin typeface="Century Gothic"/>
              <a:ea typeface="Century Gothic"/>
              <a:cs typeface="Century Gothic"/>
              <a:sym typeface="Century Gothic"/>
            </a:endParaRPr>
          </a:p>
          <a:p>
            <a:pPr indent="0" lvl="0" marL="0" rtl="0" algn="l">
              <a:spcBef>
                <a:spcPts val="361"/>
              </a:spcBef>
              <a:spcAft>
                <a:spcPts val="0"/>
              </a:spcAft>
              <a:buNone/>
            </a:pPr>
            <a:r>
              <a:t/>
            </a:r>
            <a:endParaRPr>
              <a:latin typeface="Century Gothic"/>
              <a:ea typeface="Century Gothic"/>
              <a:cs typeface="Century Gothic"/>
              <a:sym typeface="Century Gothic"/>
            </a:endParaRPr>
          </a:p>
        </p:txBody>
      </p:sp>
      <p:sp>
        <p:nvSpPr>
          <p:cNvPr id="262" name="Google Shape;262;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8" name="Shape 268"/>
        <p:cNvGrpSpPr/>
        <p:nvPr/>
      </p:nvGrpSpPr>
      <p:grpSpPr>
        <a:xfrm>
          <a:off x="0" y="0"/>
          <a:ext cx="0" cy="0"/>
          <a:chOff x="0" y="0"/>
          <a:chExt cx="0" cy="0"/>
        </a:xfrm>
      </p:grpSpPr>
      <p:sp>
        <p:nvSpPr>
          <p:cNvPr id="269" name="Google Shape;269;p3:notes"/>
          <p:cNvSpPr txBox="1"/>
          <p:nvPr>
            <p:ph idx="12" type="sldNum"/>
          </p:nvPr>
        </p:nvSpPr>
        <p:spPr>
          <a:xfrm>
            <a:off x="3883924" y="8685363"/>
            <a:ext cx="2972488" cy="457040"/>
          </a:xfrm>
          <a:prstGeom prst="rect">
            <a:avLst/>
          </a:prstGeom>
          <a:noFill/>
          <a:ln>
            <a:noFill/>
          </a:ln>
        </p:spPr>
        <p:txBody>
          <a:bodyPr anchorCtr="0" anchor="b" bIns="45675" lIns="91400" spcFirstLastPara="1" rIns="91400" wrap="square" tIns="45675">
            <a:noAutofit/>
          </a:bodyPr>
          <a:lstStyle/>
          <a:p>
            <a:pPr indent="0" lvl="0" marL="0" rtl="0" algn="r">
              <a:spcBef>
                <a:spcPts val="0"/>
              </a:spcBef>
              <a:spcAft>
                <a:spcPts val="0"/>
              </a:spcAft>
              <a:buNone/>
            </a:pPr>
            <a:fld id="{00000000-1234-1234-1234-123412341234}" type="slidenum">
              <a:rPr lang="en-US"/>
              <a:t>‹#›</a:t>
            </a:fld>
            <a:endParaRPr/>
          </a:p>
        </p:txBody>
      </p:sp>
      <p:sp>
        <p:nvSpPr>
          <p:cNvPr id="270" name="Google Shape;270;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71" name="Google Shape;271;p3:notes"/>
          <p:cNvSpPr txBox="1"/>
          <p:nvPr>
            <p:ph idx="1" type="body"/>
          </p:nvPr>
        </p:nvSpPr>
        <p:spPr>
          <a:xfrm>
            <a:off x="685959" y="4343481"/>
            <a:ext cx="5486083" cy="4114960"/>
          </a:xfrm>
          <a:prstGeom prst="rect">
            <a:avLst/>
          </a:prstGeom>
          <a:noFill/>
          <a:ln>
            <a:noFill/>
          </a:ln>
        </p:spPr>
        <p:txBody>
          <a:bodyPr anchorCtr="0" anchor="t" bIns="45675" lIns="91400" spcFirstLastPara="1" rIns="91400" wrap="square" tIns="45675">
            <a:noAutofit/>
          </a:bodyPr>
          <a:lstStyle/>
          <a:p>
            <a:pPr indent="0" lvl="0" marL="0" rtl="0" algn="l">
              <a:spcBef>
                <a:spcPts val="361"/>
              </a:spcBef>
              <a:spcAft>
                <a:spcPts val="0"/>
              </a:spcAft>
              <a:buNone/>
            </a:pPr>
            <a:r>
              <a:rPr lang="en-US">
                <a:latin typeface="Century Gothic"/>
                <a:ea typeface="Century Gothic"/>
                <a:cs typeface="Century Gothic"/>
                <a:sym typeface="Century Gothic"/>
              </a:rPr>
              <a:t>A number of standard reports are shipped with the standard QAD Financials.</a:t>
            </a:r>
            <a:endParaRPr>
              <a:latin typeface="Century Gothic"/>
              <a:ea typeface="Century Gothic"/>
              <a:cs typeface="Century Gothic"/>
              <a:sym typeface="Century Gothic"/>
            </a:endParaRPr>
          </a:p>
          <a:p>
            <a:pPr indent="0" lvl="0" marL="0" rtl="0" algn="l">
              <a:spcBef>
                <a:spcPts val="361"/>
              </a:spcBef>
              <a:spcAft>
                <a:spcPts val="0"/>
              </a:spcAft>
              <a:buNone/>
            </a:pPr>
            <a:r>
              <a:rPr lang="en-US">
                <a:latin typeface="Century Gothic"/>
                <a:ea typeface="Century Gothic"/>
                <a:cs typeface="Century Gothic"/>
                <a:sym typeface="Century Gothic"/>
              </a:rPr>
              <a:t>The standard reports are accessible from the Menu Bar, and using the Menu Search to locate a specific report. Reports are indicated by the Report Viewer icon.</a:t>
            </a:r>
            <a:endParaRPr>
              <a:latin typeface="Century Gothic"/>
              <a:ea typeface="Century Gothic"/>
              <a:cs typeface="Century Gothic"/>
              <a:sym typeface="Century Gothic"/>
            </a:endParaRPr>
          </a:p>
          <a:p>
            <a:pPr indent="0" lvl="0" marL="0" rtl="0" algn="l">
              <a:spcBef>
                <a:spcPts val="361"/>
              </a:spcBef>
              <a:spcAft>
                <a:spcPts val="0"/>
              </a:spcAft>
              <a:buNone/>
            </a:pPr>
            <a:r>
              <a:rPr lang="en-US">
                <a:latin typeface="Century Gothic"/>
                <a:ea typeface="Century Gothic"/>
                <a:cs typeface="Century Gothic"/>
                <a:sym typeface="Century Gothic"/>
              </a:rPr>
              <a:t>For quick access, add reports you use often to your favorites.</a:t>
            </a:r>
            <a:endParaRPr>
              <a:latin typeface="Century Gothic"/>
              <a:ea typeface="Century Gothic"/>
              <a:cs typeface="Century Gothic"/>
              <a:sym typeface="Century Gothic"/>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p4:notes"/>
          <p:cNvSpPr txBox="1"/>
          <p:nvPr>
            <p:ph idx="1" type="body"/>
          </p:nvPr>
        </p:nvSpPr>
        <p:spPr>
          <a:xfrm>
            <a:off x="685959" y="4343481"/>
            <a:ext cx="5486083" cy="4114960"/>
          </a:xfrm>
          <a:prstGeom prst="rect">
            <a:avLst/>
          </a:prstGeom>
          <a:noFill/>
          <a:ln>
            <a:noFill/>
          </a:ln>
        </p:spPr>
        <p:txBody>
          <a:bodyPr anchorCtr="0" anchor="t" bIns="45675" lIns="91400" spcFirstLastPara="1" rIns="91400" wrap="square" tIns="45675">
            <a:noAutofit/>
          </a:bodyPr>
          <a:lstStyle/>
          <a:p>
            <a:pPr indent="0" lvl="0" marL="0" rtl="0" algn="l">
              <a:spcBef>
                <a:spcPts val="361"/>
              </a:spcBef>
              <a:spcAft>
                <a:spcPts val="0"/>
              </a:spcAft>
              <a:buNone/>
            </a:pPr>
            <a:r>
              <a:rPr lang="en-US">
                <a:latin typeface="Century Gothic"/>
                <a:ea typeface="Century Gothic"/>
                <a:cs typeface="Century Gothic"/>
                <a:sym typeface="Century Gothic"/>
              </a:rPr>
              <a:t>QAD Financials offers a robust reporting framework. Reports can easily be exported to Excel, cover all business requirements, and provide maximum flexibility and operational efficiency for users.</a:t>
            </a:r>
            <a:endParaRPr>
              <a:latin typeface="Century Gothic"/>
              <a:ea typeface="Century Gothic"/>
              <a:cs typeface="Century Gothic"/>
              <a:sym typeface="Century Gothic"/>
            </a:endParaRPr>
          </a:p>
          <a:p>
            <a:pPr indent="0" lvl="0" marL="0" rtl="0" algn="l">
              <a:spcBef>
                <a:spcPts val="361"/>
              </a:spcBef>
              <a:spcAft>
                <a:spcPts val="0"/>
              </a:spcAft>
              <a:buNone/>
            </a:pPr>
            <a:r>
              <a:t/>
            </a:r>
            <a:endParaRPr>
              <a:latin typeface="Century Gothic"/>
              <a:ea typeface="Century Gothic"/>
              <a:cs typeface="Century Gothic"/>
              <a:sym typeface="Century Gothic"/>
            </a:endParaRPr>
          </a:p>
        </p:txBody>
      </p:sp>
      <p:sp>
        <p:nvSpPr>
          <p:cNvPr id="280" name="Google Shape;280;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p5: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8" name="Google Shape;288;p5: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lnSpc>
                <a:spcPct val="80000"/>
              </a:lnSpc>
              <a:spcBef>
                <a:spcPts val="0"/>
              </a:spcBef>
              <a:spcAft>
                <a:spcPts val="0"/>
              </a:spcAft>
              <a:buNone/>
            </a:pPr>
            <a:r>
              <a:rPr lang="en-US">
                <a:latin typeface="Century Gothic"/>
                <a:ea typeface="Century Gothic"/>
                <a:cs typeface="Century Gothic"/>
                <a:sym typeface="Century Gothic"/>
              </a:rPr>
              <a:t>By default, a QRF report displays all the records available in the source data. However, you can retrieve certain ranges of records in the report; for example, sales records between last September and this March. You do this by setting filter conditions to filter data in the report.</a:t>
            </a:r>
            <a:endParaRPr/>
          </a:p>
          <a:p>
            <a:pPr indent="0" lvl="0" marL="0" rtl="0" algn="l">
              <a:lnSpc>
                <a:spcPct val="80000"/>
              </a:lnSpc>
              <a:spcBef>
                <a:spcPts val="361"/>
              </a:spcBef>
              <a:spcAft>
                <a:spcPts val="0"/>
              </a:spcAft>
              <a:buNone/>
            </a:pPr>
            <a:r>
              <a:t/>
            </a:r>
            <a:endParaRPr>
              <a:latin typeface="Century Gothic"/>
              <a:ea typeface="Century Gothic"/>
              <a:cs typeface="Century Gothic"/>
              <a:sym typeface="Century Gothic"/>
            </a:endParaRPr>
          </a:p>
          <a:p>
            <a:pPr indent="0" lvl="0" marL="0" rtl="0" algn="l">
              <a:lnSpc>
                <a:spcPct val="80000"/>
              </a:lnSpc>
              <a:spcBef>
                <a:spcPts val="361"/>
              </a:spcBef>
              <a:spcAft>
                <a:spcPts val="0"/>
              </a:spcAft>
              <a:buNone/>
            </a:pPr>
            <a:r>
              <a:rPr lang="en-US">
                <a:latin typeface="Century Gothic"/>
                <a:ea typeface="Century Gothic"/>
                <a:cs typeface="Century Gothic"/>
                <a:sym typeface="Century Gothic"/>
              </a:rPr>
              <a:t>The search operators include the following:</a:t>
            </a:r>
            <a:endParaRPr/>
          </a:p>
          <a:p>
            <a:pPr indent="-306007" lvl="0" marL="458937" rtl="0" algn="l">
              <a:lnSpc>
                <a:spcPct val="80000"/>
              </a:lnSpc>
              <a:spcBef>
                <a:spcPts val="361"/>
              </a:spcBef>
              <a:spcAft>
                <a:spcPts val="0"/>
              </a:spcAft>
              <a:buClr>
                <a:schemeClr val="dk1"/>
              </a:buClr>
              <a:buSzPts val="1200"/>
              <a:buFont typeface="Century Gothic"/>
              <a:buChar char="●"/>
            </a:pPr>
            <a:r>
              <a:rPr lang="en-US">
                <a:latin typeface="Century Gothic"/>
                <a:ea typeface="Century Gothic"/>
                <a:cs typeface="Century Gothic"/>
                <a:sym typeface="Century Gothic"/>
              </a:rPr>
              <a:t>equals</a:t>
            </a:r>
            <a:endParaRPr/>
          </a:p>
          <a:p>
            <a:pPr indent="-306007" lvl="0" marL="458937" rtl="0" algn="l">
              <a:lnSpc>
                <a:spcPct val="80000"/>
              </a:lnSpc>
              <a:spcBef>
                <a:spcPts val="0"/>
              </a:spcBef>
              <a:spcAft>
                <a:spcPts val="0"/>
              </a:spcAft>
              <a:buClr>
                <a:schemeClr val="dk1"/>
              </a:buClr>
              <a:buSzPts val="1200"/>
              <a:buFont typeface="Century Gothic"/>
              <a:buChar char="●"/>
            </a:pPr>
            <a:r>
              <a:rPr lang="en-US"/>
              <a:t>does </a:t>
            </a:r>
            <a:r>
              <a:rPr lang="en-US">
                <a:latin typeface="Century Gothic"/>
                <a:ea typeface="Century Gothic"/>
                <a:cs typeface="Century Gothic"/>
                <a:sym typeface="Century Gothic"/>
              </a:rPr>
              <a:t>not equal</a:t>
            </a:r>
            <a:endParaRPr/>
          </a:p>
          <a:p>
            <a:pPr indent="-306007" lvl="0" marL="458937" rtl="0" algn="l">
              <a:lnSpc>
                <a:spcPct val="80000"/>
              </a:lnSpc>
              <a:spcBef>
                <a:spcPts val="0"/>
              </a:spcBef>
              <a:spcAft>
                <a:spcPts val="0"/>
              </a:spcAft>
              <a:buClr>
                <a:schemeClr val="dk1"/>
              </a:buClr>
              <a:buSzPts val="1200"/>
              <a:buFont typeface="Century Gothic"/>
              <a:buChar char="●"/>
            </a:pPr>
            <a:r>
              <a:rPr lang="en-US">
                <a:latin typeface="Century Gothic"/>
                <a:ea typeface="Century Gothic"/>
                <a:cs typeface="Century Gothic"/>
                <a:sym typeface="Century Gothic"/>
              </a:rPr>
              <a:t>contains</a:t>
            </a:r>
            <a:endParaRPr/>
          </a:p>
          <a:p>
            <a:pPr indent="-306007" lvl="0" marL="458937" rtl="0" algn="l">
              <a:lnSpc>
                <a:spcPct val="80000"/>
              </a:lnSpc>
              <a:spcBef>
                <a:spcPts val="0"/>
              </a:spcBef>
              <a:spcAft>
                <a:spcPts val="0"/>
              </a:spcAft>
              <a:buClr>
                <a:schemeClr val="dk1"/>
              </a:buClr>
              <a:buSzPts val="1200"/>
              <a:buFont typeface="Century Gothic"/>
              <a:buChar char="●"/>
            </a:pPr>
            <a:r>
              <a:rPr lang="en-US">
                <a:latin typeface="Century Gothic"/>
                <a:ea typeface="Century Gothic"/>
                <a:cs typeface="Century Gothic"/>
                <a:sym typeface="Century Gothic"/>
              </a:rPr>
              <a:t>range</a:t>
            </a:r>
            <a:endParaRPr/>
          </a:p>
          <a:p>
            <a:pPr indent="-306007" lvl="0" marL="458937" rtl="0" algn="l">
              <a:lnSpc>
                <a:spcPct val="80000"/>
              </a:lnSpc>
              <a:spcBef>
                <a:spcPts val="0"/>
              </a:spcBef>
              <a:spcAft>
                <a:spcPts val="0"/>
              </a:spcAft>
              <a:buClr>
                <a:schemeClr val="dk1"/>
              </a:buClr>
              <a:buSzPts val="1200"/>
              <a:buFont typeface="Century Gothic"/>
              <a:buChar char="●"/>
            </a:pPr>
            <a:r>
              <a:rPr lang="en-US">
                <a:latin typeface="Century Gothic"/>
                <a:ea typeface="Century Gothic"/>
                <a:cs typeface="Century Gothic"/>
                <a:sym typeface="Century Gothic"/>
              </a:rPr>
              <a:t>starts at (the default)</a:t>
            </a:r>
            <a:endParaRPr/>
          </a:p>
          <a:p>
            <a:pPr indent="-306007" lvl="0" marL="458937" rtl="0" algn="l">
              <a:lnSpc>
                <a:spcPct val="80000"/>
              </a:lnSpc>
              <a:spcBef>
                <a:spcPts val="0"/>
              </a:spcBef>
              <a:spcAft>
                <a:spcPts val="0"/>
              </a:spcAft>
              <a:buClr>
                <a:schemeClr val="dk1"/>
              </a:buClr>
              <a:buSzPts val="1200"/>
              <a:buFont typeface="Century Gothic"/>
              <a:buChar char="●"/>
            </a:pPr>
            <a:r>
              <a:rPr lang="en-US">
                <a:latin typeface="Century Gothic"/>
                <a:ea typeface="Century Gothic"/>
                <a:cs typeface="Century Gothic"/>
                <a:sym typeface="Century Gothic"/>
              </a:rPr>
              <a:t>greater than</a:t>
            </a:r>
            <a:endParaRPr/>
          </a:p>
          <a:p>
            <a:pPr indent="-306007" lvl="0" marL="458937" rtl="0" algn="l">
              <a:lnSpc>
                <a:spcPct val="80000"/>
              </a:lnSpc>
              <a:spcBef>
                <a:spcPts val="0"/>
              </a:spcBef>
              <a:spcAft>
                <a:spcPts val="0"/>
              </a:spcAft>
              <a:buClr>
                <a:schemeClr val="dk1"/>
              </a:buClr>
              <a:buSzPts val="1200"/>
              <a:buFont typeface="Century Gothic"/>
              <a:buChar char="●"/>
            </a:pPr>
            <a:r>
              <a:rPr lang="en-US">
                <a:latin typeface="Century Gothic"/>
                <a:ea typeface="Century Gothic"/>
                <a:cs typeface="Century Gothic"/>
                <a:sym typeface="Century Gothic"/>
              </a:rPr>
              <a:t>less than</a:t>
            </a:r>
            <a:endParaRPr/>
          </a:p>
          <a:p>
            <a:pPr indent="-306007" lvl="0" marL="458937" rtl="0" algn="l">
              <a:lnSpc>
                <a:spcPct val="80000"/>
              </a:lnSpc>
              <a:spcBef>
                <a:spcPts val="0"/>
              </a:spcBef>
              <a:spcAft>
                <a:spcPts val="0"/>
              </a:spcAft>
              <a:buClr>
                <a:schemeClr val="dk1"/>
              </a:buClr>
              <a:buSzPts val="1200"/>
              <a:buFont typeface="Century Gothic"/>
              <a:buChar char="●"/>
            </a:pPr>
            <a:r>
              <a:rPr lang="en-US">
                <a:latin typeface="Century Gothic"/>
                <a:ea typeface="Century Gothic"/>
                <a:cs typeface="Century Gothic"/>
                <a:sym typeface="Century Gothic"/>
              </a:rPr>
              <a:t>is null</a:t>
            </a:r>
            <a:endParaRPr/>
          </a:p>
          <a:p>
            <a:pPr indent="-306007" lvl="0" marL="458937" rtl="0" algn="l">
              <a:lnSpc>
                <a:spcPct val="80000"/>
              </a:lnSpc>
              <a:spcBef>
                <a:spcPts val="0"/>
              </a:spcBef>
              <a:spcAft>
                <a:spcPts val="0"/>
              </a:spcAft>
              <a:buClr>
                <a:schemeClr val="dk1"/>
              </a:buClr>
              <a:buSzPts val="1200"/>
              <a:buFont typeface="Century Gothic"/>
              <a:buChar char="●"/>
            </a:pPr>
            <a:r>
              <a:rPr lang="en-US">
                <a:latin typeface="Century Gothic"/>
                <a:ea typeface="Century Gothic"/>
                <a:cs typeface="Century Gothic"/>
                <a:sym typeface="Century Gothic"/>
              </a:rPr>
              <a:t>is not null</a:t>
            </a:r>
            <a:endParaRPr/>
          </a:p>
          <a:p>
            <a:pPr indent="0" lvl="0" marL="0" rtl="0" algn="l">
              <a:lnSpc>
                <a:spcPct val="80000"/>
              </a:lnSpc>
              <a:spcBef>
                <a:spcPts val="361"/>
              </a:spcBef>
              <a:spcAft>
                <a:spcPts val="0"/>
              </a:spcAft>
              <a:buNone/>
            </a:pPr>
            <a:r>
              <a:t/>
            </a:r>
            <a:endParaRPr>
              <a:latin typeface="Century Gothic"/>
              <a:ea typeface="Century Gothic"/>
              <a:cs typeface="Century Gothic"/>
              <a:sym typeface="Century Gothic"/>
            </a:endParaRPr>
          </a:p>
          <a:p>
            <a:pPr indent="0" lvl="0" marL="0" rtl="0" algn="l">
              <a:lnSpc>
                <a:spcPct val="80000"/>
              </a:lnSpc>
              <a:spcBef>
                <a:spcPts val="361"/>
              </a:spcBef>
              <a:spcAft>
                <a:spcPts val="0"/>
              </a:spcAft>
              <a:buNone/>
            </a:pPr>
            <a:r>
              <a:rPr lang="en-US">
                <a:latin typeface="Century Gothic"/>
                <a:ea typeface="Century Gothic"/>
                <a:cs typeface="Century Gothic"/>
                <a:sym typeface="Century Gothic"/>
              </a:rPr>
              <a:t>If you choose the Range operator, enter a beginning value of the range in the first search box.</a:t>
            </a:r>
            <a:endParaRPr/>
          </a:p>
          <a:p>
            <a:pPr indent="0" lvl="0" marL="0" rtl="0" algn="l">
              <a:lnSpc>
                <a:spcPct val="80000"/>
              </a:lnSpc>
              <a:spcBef>
                <a:spcPts val="361"/>
              </a:spcBef>
              <a:spcAft>
                <a:spcPts val="0"/>
              </a:spcAft>
              <a:buNone/>
            </a:pPr>
            <a:r>
              <a:rPr lang="en-US">
                <a:latin typeface="Century Gothic"/>
                <a:ea typeface="Century Gothic"/>
                <a:cs typeface="Century Gothic"/>
                <a:sym typeface="Century Gothic"/>
              </a:rPr>
              <a:t>Optionally, enter an ending value of the range in the second search box.</a:t>
            </a:r>
            <a:endParaRPr/>
          </a:p>
          <a:p>
            <a:pPr indent="0" lvl="0" marL="0" rtl="0" algn="l">
              <a:lnSpc>
                <a:spcPct val="80000"/>
              </a:lnSpc>
              <a:spcBef>
                <a:spcPts val="361"/>
              </a:spcBef>
              <a:spcAft>
                <a:spcPts val="0"/>
              </a:spcAft>
              <a:buNone/>
            </a:pPr>
            <a:r>
              <a:t/>
            </a:r>
            <a:endParaRPr>
              <a:latin typeface="Century Gothic"/>
              <a:ea typeface="Century Gothic"/>
              <a:cs typeface="Century Gothic"/>
              <a:sym typeface="Century Gothic"/>
            </a:endParaRPr>
          </a:p>
          <a:p>
            <a:pPr indent="0" lvl="0" marL="0" rtl="0" algn="l">
              <a:lnSpc>
                <a:spcPct val="80000"/>
              </a:lnSpc>
              <a:spcBef>
                <a:spcPts val="361"/>
              </a:spcBef>
              <a:spcAft>
                <a:spcPts val="0"/>
              </a:spcAft>
              <a:buNone/>
            </a:pPr>
            <a:r>
              <a:rPr lang="en-US">
                <a:latin typeface="Century Gothic"/>
                <a:ea typeface="Century Gothic"/>
                <a:cs typeface="Century Gothic"/>
                <a:sym typeface="Century Gothic"/>
              </a:rPr>
              <a:t>To refine your search further, click the plus (+) icon to add another search row. </a:t>
            </a:r>
            <a:endParaRPr/>
          </a:p>
          <a:p>
            <a:pPr indent="0" lvl="0" marL="0" rtl="0" algn="l">
              <a:lnSpc>
                <a:spcPct val="80000"/>
              </a:lnSpc>
              <a:spcBef>
                <a:spcPts val="361"/>
              </a:spcBef>
              <a:spcAft>
                <a:spcPts val="0"/>
              </a:spcAft>
              <a:buNone/>
            </a:pPr>
            <a:r>
              <a:rPr lang="en-US">
                <a:latin typeface="Century Gothic"/>
                <a:ea typeface="Century Gothic"/>
                <a:cs typeface="Century Gothic"/>
                <a:sym typeface="Century Gothic"/>
              </a:rPr>
              <a:t>You can add as many rows as needed, each with different search values and operators. </a:t>
            </a:r>
            <a:endParaRPr/>
          </a:p>
          <a:p>
            <a:pPr indent="0" lvl="0" marL="0" rtl="0" algn="l">
              <a:lnSpc>
                <a:spcPct val="80000"/>
              </a:lnSpc>
              <a:spcBef>
                <a:spcPts val="361"/>
              </a:spcBef>
              <a:spcAft>
                <a:spcPts val="0"/>
              </a:spcAft>
              <a:buNone/>
            </a:pPr>
            <a:r>
              <a:rPr lang="en-US">
                <a:latin typeface="Century Gothic"/>
                <a:ea typeface="Century Gothic"/>
                <a:cs typeface="Century Gothic"/>
                <a:sym typeface="Century Gothic"/>
              </a:rPr>
              <a:t>When you specify several criteria, note that multiple criteria for the same field are treated as a logical AND condition.</a:t>
            </a:r>
            <a:endParaRPr/>
          </a:p>
          <a:p>
            <a:pPr indent="0" lvl="0" marL="0" rtl="0" algn="l">
              <a:lnSpc>
                <a:spcPct val="80000"/>
              </a:lnSpc>
              <a:spcBef>
                <a:spcPts val="361"/>
              </a:spcBef>
              <a:spcAft>
                <a:spcPts val="0"/>
              </a:spcAft>
              <a:buNone/>
            </a:pPr>
            <a:r>
              <a:t/>
            </a:r>
            <a:endParaRPr>
              <a:latin typeface="Century Gothic"/>
              <a:ea typeface="Century Gothic"/>
              <a:cs typeface="Century Gothic"/>
              <a:sym typeface="Century Gothic"/>
            </a:endParaRPr>
          </a:p>
          <a:p>
            <a:pPr indent="0" lvl="0" marL="0" rtl="0" algn="l">
              <a:lnSpc>
                <a:spcPct val="80000"/>
              </a:lnSpc>
              <a:spcBef>
                <a:spcPts val="361"/>
              </a:spcBef>
              <a:spcAft>
                <a:spcPts val="0"/>
              </a:spcAft>
              <a:buNone/>
            </a:pPr>
            <a:r>
              <a:rPr lang="en-US">
                <a:latin typeface="Century Gothic"/>
                <a:ea typeface="Century Gothic"/>
                <a:cs typeface="Century Gothic"/>
                <a:sym typeface="Century Gothic"/>
              </a:rPr>
              <a:t>To remove a search criteria row, click the delete (X) icon.</a:t>
            </a:r>
            <a:endParaRPr/>
          </a:p>
          <a:p>
            <a:pPr indent="0" lvl="0" marL="0" rtl="0" algn="l">
              <a:lnSpc>
                <a:spcPct val="80000"/>
              </a:lnSpc>
              <a:spcBef>
                <a:spcPts val="361"/>
              </a:spcBef>
              <a:spcAft>
                <a:spcPts val="0"/>
              </a:spcAft>
              <a:buNone/>
            </a:pPr>
            <a:r>
              <a:rPr lang="en-US">
                <a:latin typeface="Century Gothic"/>
                <a:ea typeface="Century Gothic"/>
                <a:cs typeface="Century Gothic"/>
                <a:sym typeface="Century Gothic"/>
              </a:rPr>
              <a:t>Optionally, you can save the new filter conditions as a filter for future reuse.</a:t>
            </a:r>
            <a:endParaRPr/>
          </a:p>
          <a:p>
            <a:pPr indent="0" lvl="0" marL="0" rtl="0" algn="l">
              <a:lnSpc>
                <a:spcPct val="80000"/>
              </a:lnSpc>
              <a:spcBef>
                <a:spcPts val="361"/>
              </a:spcBef>
              <a:spcAft>
                <a:spcPts val="0"/>
              </a:spcAft>
              <a:buNone/>
            </a:pPr>
            <a:r>
              <a:t/>
            </a:r>
            <a:endParaRPr>
              <a:latin typeface="Century Gothic"/>
              <a:ea typeface="Century Gothic"/>
              <a:cs typeface="Century Gothic"/>
              <a:sym typeface="Century Gothic"/>
            </a:endParaRPr>
          </a:p>
          <a:p>
            <a:pPr indent="0" lvl="0" marL="0" rtl="0" algn="l">
              <a:lnSpc>
                <a:spcPct val="80000"/>
              </a:lnSpc>
              <a:spcBef>
                <a:spcPts val="361"/>
              </a:spcBef>
              <a:spcAft>
                <a:spcPts val="0"/>
              </a:spcAft>
              <a:buNone/>
            </a:pPr>
            <a:r>
              <a:rPr lang="en-US">
                <a:latin typeface="Century Gothic"/>
                <a:ea typeface="Century Gothic"/>
                <a:cs typeface="Century Gothic"/>
                <a:sym typeface="Century Gothic"/>
              </a:rPr>
              <a:t>You can select an output format from the File Type list in the Settings panel, including PDF and Excel format. The default output format is PDF.</a:t>
            </a:r>
            <a:endParaRPr/>
          </a:p>
          <a:p>
            <a:pPr indent="0" lvl="0" marL="0" rtl="0" algn="l">
              <a:lnSpc>
                <a:spcPct val="80000"/>
              </a:lnSpc>
              <a:spcBef>
                <a:spcPts val="361"/>
              </a:spcBef>
              <a:spcAft>
                <a:spcPts val="0"/>
              </a:spcAft>
              <a:buNone/>
            </a:pPr>
            <a:r>
              <a:t/>
            </a:r>
            <a:endParaRPr sz="930">
              <a:latin typeface="Century Gothic"/>
              <a:ea typeface="Century Gothic"/>
              <a:cs typeface="Century Gothic"/>
              <a:sym typeface="Century Gothic"/>
            </a:endParaRPr>
          </a:p>
          <a:p>
            <a:pPr indent="0" lvl="0" marL="0" rtl="0" algn="l">
              <a:lnSpc>
                <a:spcPct val="80000"/>
              </a:lnSpc>
              <a:spcBef>
                <a:spcPts val="361"/>
              </a:spcBef>
              <a:spcAft>
                <a:spcPts val="0"/>
              </a:spcAft>
              <a:buNone/>
            </a:pPr>
            <a:r>
              <a:t/>
            </a:r>
            <a:endParaRPr sz="930">
              <a:latin typeface="Century Gothic"/>
              <a:ea typeface="Century Gothic"/>
              <a:cs typeface="Century Gothic"/>
              <a:sym typeface="Century Gothic"/>
            </a:endParaRPr>
          </a:p>
          <a:p>
            <a:pPr indent="0" lvl="0" marL="0" rtl="0" algn="l">
              <a:lnSpc>
                <a:spcPct val="80000"/>
              </a:lnSpc>
              <a:spcBef>
                <a:spcPts val="0"/>
              </a:spcBef>
              <a:spcAft>
                <a:spcPts val="0"/>
              </a:spcAft>
              <a:buNone/>
            </a:pPr>
            <a:r>
              <a:t/>
            </a:r>
            <a:endParaRPr sz="930"/>
          </a:p>
        </p:txBody>
      </p:sp>
      <p:sp>
        <p:nvSpPr>
          <p:cNvPr id="289" name="Google Shape;289;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2" name="Shape 302"/>
        <p:cNvGrpSpPr/>
        <p:nvPr/>
      </p:nvGrpSpPr>
      <p:grpSpPr>
        <a:xfrm>
          <a:off x="0" y="0"/>
          <a:ext cx="0" cy="0"/>
          <a:chOff x="0" y="0"/>
          <a:chExt cx="0" cy="0"/>
        </a:xfrm>
      </p:grpSpPr>
      <p:sp>
        <p:nvSpPr>
          <p:cNvPr id="303" name="Google Shape;303;p6: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4" name="Google Shape;304;p6: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After you configur</a:t>
            </a:r>
            <a:r>
              <a:rPr lang="en-US"/>
              <a:t>e</a:t>
            </a:r>
            <a:r>
              <a:rPr lang="en-US">
                <a:latin typeface="Century Gothic"/>
                <a:ea typeface="Century Gothic"/>
                <a:cs typeface="Century Gothic"/>
                <a:sym typeface="Century Gothic"/>
              </a:rPr>
              <a:t> your report settings and click Run, your report is generated in the format you have chosen. You can wait for the report to generate and display on the screen, or you can click the Send Report button to close the tab and have the report sent to your Inbox. </a:t>
            </a:r>
            <a:endParaRPr i="1">
              <a:solidFill>
                <a:srgbClr val="6D9EEB"/>
              </a:solidFill>
              <a:latin typeface="Century Gothic"/>
              <a:ea typeface="Century Gothic"/>
              <a:cs typeface="Century Gothic"/>
              <a:sym typeface="Century Gothic"/>
            </a:endParaRPr>
          </a:p>
          <a:p>
            <a:pPr indent="0" lvl="0" marL="0" rtl="0" algn="l">
              <a:spcBef>
                <a:spcPts val="0"/>
              </a:spcBef>
              <a:spcAft>
                <a:spcPts val="0"/>
              </a:spcAft>
              <a:buNone/>
            </a:pPr>
            <a:r>
              <a:t/>
            </a:r>
            <a:endParaRPr/>
          </a:p>
        </p:txBody>
      </p:sp>
      <p:sp>
        <p:nvSpPr>
          <p:cNvPr id="305" name="Google Shape;305;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1" name="Shape 311"/>
        <p:cNvGrpSpPr/>
        <p:nvPr/>
      </p:nvGrpSpPr>
      <p:grpSpPr>
        <a:xfrm>
          <a:off x="0" y="0"/>
          <a:ext cx="0" cy="0"/>
          <a:chOff x="0" y="0"/>
          <a:chExt cx="0" cy="0"/>
        </a:xfrm>
      </p:grpSpPr>
      <p:sp>
        <p:nvSpPr>
          <p:cNvPr id="312" name="Google Shape;312;p7: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3" name="Google Shape;313;p7: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latin typeface="Century Gothic"/>
                <a:ea typeface="Century Gothic"/>
                <a:cs typeface="Century Gothic"/>
                <a:sym typeface="Century Gothic"/>
              </a:rPr>
              <a:t>You can customize QRF report settings and create stored reports. </a:t>
            </a:r>
            <a:endParaRPr>
              <a:latin typeface="Century Gothic"/>
              <a:ea typeface="Century Gothic"/>
              <a:cs typeface="Century Gothic"/>
              <a:sym typeface="Century Gothic"/>
            </a:endParaRPr>
          </a:p>
          <a:p>
            <a:pPr indent="0" lvl="0" marL="0" rtl="0" algn="l">
              <a:spcBef>
                <a:spcPts val="361"/>
              </a:spcBef>
              <a:spcAft>
                <a:spcPts val="0"/>
              </a:spcAft>
              <a:buNone/>
            </a:pPr>
            <a:r>
              <a:rPr b="1" i="1" lang="en-US">
                <a:latin typeface="Century Gothic"/>
                <a:ea typeface="Century Gothic"/>
                <a:cs typeface="Century Gothic"/>
                <a:sym typeface="Century Gothic"/>
              </a:rPr>
              <a:t>Important </a:t>
            </a:r>
            <a:r>
              <a:rPr lang="en-US">
                <a:latin typeface="Century Gothic"/>
                <a:ea typeface="Century Gothic"/>
                <a:cs typeface="Century Gothic"/>
                <a:sym typeface="Century Gothic"/>
              </a:rPr>
              <a:t>You can also add user-defined fields to the report output, but you must use the .N</a:t>
            </a:r>
            <a:r>
              <a:rPr lang="en-US"/>
              <a:t>ET</a:t>
            </a:r>
            <a:r>
              <a:rPr lang="en-US">
                <a:latin typeface="Century Gothic"/>
                <a:ea typeface="Century Gothic"/>
                <a:cs typeface="Century Gothic"/>
                <a:sym typeface="Century Gothic"/>
              </a:rPr>
              <a:t> UI to do this.</a:t>
            </a:r>
            <a:endParaRPr/>
          </a:p>
          <a:p>
            <a:pPr indent="0" lvl="0" marL="0" rtl="0" algn="l">
              <a:spcBef>
                <a:spcPts val="0"/>
              </a:spcBef>
              <a:spcAft>
                <a:spcPts val="0"/>
              </a:spcAft>
              <a:buNone/>
            </a:pPr>
            <a:r>
              <a:t/>
            </a:r>
            <a:endParaRPr/>
          </a:p>
        </p:txBody>
      </p:sp>
      <p:sp>
        <p:nvSpPr>
          <p:cNvPr id="314" name="Google Shape;314;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 name="Shape 320"/>
        <p:cNvGrpSpPr/>
        <p:nvPr/>
      </p:nvGrpSpPr>
      <p:grpSpPr>
        <a:xfrm>
          <a:off x="0" y="0"/>
          <a:ext cx="0" cy="0"/>
          <a:chOff x="0" y="0"/>
          <a:chExt cx="0" cy="0"/>
        </a:xfrm>
      </p:grpSpPr>
      <p:sp>
        <p:nvSpPr>
          <p:cNvPr id="321" name="Google Shape;321;p8: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2" name="Google Shape;322;p8: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latin typeface="Century Gothic"/>
                <a:ea typeface="Century Gothic"/>
                <a:cs typeface="Century Gothic"/>
                <a:sym typeface="Century Gothic"/>
              </a:rPr>
              <a:t>For QRF reports, use the Settings panel to customize how certain elements of data display in the rendered report.</a:t>
            </a:r>
            <a:endParaRPr/>
          </a:p>
          <a:p>
            <a:pPr indent="0" lvl="0" marL="0" rtl="0" algn="l">
              <a:spcBef>
                <a:spcPts val="361"/>
              </a:spcBef>
              <a:spcAft>
                <a:spcPts val="0"/>
              </a:spcAft>
              <a:buNone/>
            </a:pPr>
            <a:r>
              <a:rPr lang="en-US">
                <a:latin typeface="Century Gothic"/>
                <a:ea typeface="Century Gothic"/>
                <a:cs typeface="Century Gothic"/>
                <a:sym typeface="Century Gothic"/>
              </a:rPr>
              <a:t>The Settings panel, which is closed by default, includes panels for Format, Date Display, and Decimal Display settings.</a:t>
            </a:r>
            <a:endParaRPr/>
          </a:p>
          <a:p>
            <a:pPr indent="0" lvl="0" marL="0" rtl="0" algn="l">
              <a:spcBef>
                <a:spcPts val="361"/>
              </a:spcBef>
              <a:spcAft>
                <a:spcPts val="0"/>
              </a:spcAft>
              <a:buNone/>
            </a:pPr>
            <a:r>
              <a:t/>
            </a:r>
            <a:endParaRPr>
              <a:latin typeface="Century Gothic"/>
              <a:ea typeface="Century Gothic"/>
              <a:cs typeface="Century Gothic"/>
              <a:sym typeface="Century Gothic"/>
            </a:endParaRPr>
          </a:p>
          <a:p>
            <a:pPr indent="-318707" lvl="0" marL="458937" rtl="0" algn="l">
              <a:spcBef>
                <a:spcPts val="361"/>
              </a:spcBef>
              <a:spcAft>
                <a:spcPts val="0"/>
              </a:spcAft>
              <a:buClr>
                <a:schemeClr val="dk1"/>
              </a:buClr>
              <a:buSzPts val="1400"/>
              <a:buFont typeface="Century Gothic"/>
              <a:buChar char="●"/>
            </a:pPr>
            <a:r>
              <a:rPr lang="en-US">
                <a:latin typeface="Century Gothic"/>
                <a:ea typeface="Century Gothic"/>
                <a:cs typeface="Century Gothic"/>
                <a:sym typeface="Century Gothic"/>
              </a:rPr>
              <a:t>Under the Format subpanel, specify whether to display search criteria in the report using the Filter Search Criteria field, and if yes, whether to display this information in the report header or footer.</a:t>
            </a:r>
            <a:endParaRPr/>
          </a:p>
          <a:p>
            <a:pPr indent="-318707" lvl="0" marL="458937" rtl="0" algn="l">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Under the Date subpanel, select a format for the dates to be displayed in the report and specify a date separator.  You can see a sample of the date format you specify at the bottom of the dialog box.</a:t>
            </a:r>
            <a:endParaRPr/>
          </a:p>
          <a:p>
            <a:pPr indent="-318707" lvl="0" marL="458937" rtl="0" algn="l">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Under the Decimal subpanel, specify how numbers will be displayed in the report, including decimal separator, decimal digits, grouping separator, and grouping format. A sample number is displayed at the bottom of the dialog box.</a:t>
            </a:r>
            <a:endParaRPr/>
          </a:p>
          <a:p>
            <a:pPr indent="0" lvl="0" marL="0" rtl="0" algn="l">
              <a:spcBef>
                <a:spcPts val="0"/>
              </a:spcBef>
              <a:spcAft>
                <a:spcPts val="0"/>
              </a:spcAft>
              <a:buNone/>
            </a:pPr>
            <a:r>
              <a:t/>
            </a:r>
            <a:endParaRPr/>
          </a:p>
        </p:txBody>
      </p:sp>
      <p:sp>
        <p:nvSpPr>
          <p:cNvPr id="323" name="Google Shape;323;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0" name="Shape 330"/>
        <p:cNvGrpSpPr/>
        <p:nvPr/>
      </p:nvGrpSpPr>
      <p:grpSpPr>
        <a:xfrm>
          <a:off x="0" y="0"/>
          <a:ext cx="0" cy="0"/>
          <a:chOff x="0" y="0"/>
          <a:chExt cx="0" cy="0"/>
        </a:xfrm>
      </p:grpSpPr>
      <p:sp>
        <p:nvSpPr>
          <p:cNvPr id="331" name="Google Shape;331;p9: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2" name="Google Shape;332;p9: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latin typeface="Century Gothic"/>
                <a:ea typeface="Century Gothic"/>
                <a:cs typeface="Century Gothic"/>
                <a:sym typeface="Century Gothic"/>
              </a:rPr>
              <a:t>For a QRF report with settings or formats that you use frequently, you can save the settings as a stored report. </a:t>
            </a:r>
            <a:endParaRPr/>
          </a:p>
          <a:p>
            <a:pPr indent="0" lvl="0" marL="0" rtl="0" algn="l">
              <a:lnSpc>
                <a:spcPct val="115000"/>
              </a:lnSpc>
              <a:spcBef>
                <a:spcPts val="602"/>
              </a:spcBef>
              <a:spcAft>
                <a:spcPts val="0"/>
              </a:spcAft>
              <a:buNone/>
            </a:pPr>
            <a:r>
              <a:rPr lang="en-US">
                <a:latin typeface="Century Gothic"/>
                <a:ea typeface="Century Gothic"/>
                <a:cs typeface="Century Gothic"/>
                <a:sym typeface="Century Gothic"/>
              </a:rPr>
              <a:t>After configuring a report, you can save it as a stored report by selecting Save As and completing the following modal dialog.</a:t>
            </a:r>
            <a:endParaRPr/>
          </a:p>
          <a:p>
            <a:pPr indent="0" lvl="0" marL="0" rtl="0" algn="l">
              <a:spcBef>
                <a:spcPts val="602"/>
              </a:spcBef>
              <a:spcAft>
                <a:spcPts val="0"/>
              </a:spcAft>
              <a:buNone/>
            </a:pPr>
            <a:r>
              <a:rPr lang="en-US">
                <a:latin typeface="Century Gothic"/>
                <a:ea typeface="Century Gothic"/>
                <a:cs typeface="Century Gothic"/>
                <a:sym typeface="Century Gothic"/>
              </a:rPr>
              <a:t>You can then open the stored report under the Default Report tab to load the same set of configurations when you run the report later. </a:t>
            </a:r>
            <a:endParaRPr/>
          </a:p>
          <a:p>
            <a:pPr indent="0" lvl="0" marL="0" rtl="0" algn="l">
              <a:spcBef>
                <a:spcPts val="361"/>
              </a:spcBef>
              <a:spcAft>
                <a:spcPts val="0"/>
              </a:spcAft>
              <a:buNone/>
            </a:pPr>
            <a:r>
              <a:rPr lang="en-US">
                <a:latin typeface="Century Gothic"/>
                <a:ea typeface="Century Gothic"/>
                <a:cs typeface="Century Gothic"/>
                <a:sym typeface="Century Gothic"/>
              </a:rPr>
              <a:t>A view is a personalized set of search conditions and settings, which means that only you and an administrator can access and manage the filters you create.</a:t>
            </a:r>
            <a:endParaRPr/>
          </a:p>
          <a:p>
            <a:pPr indent="0" lvl="0" marL="0" rtl="0" algn="l">
              <a:spcBef>
                <a:spcPts val="0"/>
              </a:spcBef>
              <a:spcAft>
                <a:spcPts val="0"/>
              </a:spcAft>
              <a:buNone/>
            </a:pPr>
            <a:r>
              <a:t/>
            </a:r>
            <a:endParaRPr/>
          </a:p>
        </p:txBody>
      </p:sp>
      <p:sp>
        <p:nvSpPr>
          <p:cNvPr id="333" name="Google Shape;333;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 Id="rId3" Type="http://schemas.openxmlformats.org/officeDocument/2006/relationships/image" Target="../media/image5.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5.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g"/><Relationship Id="rId3" Type="http://schemas.openxmlformats.org/officeDocument/2006/relationships/image" Target="../media/image5.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5.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g"/><Relationship Id="rId3" Type="http://schemas.openxmlformats.org/officeDocument/2006/relationships/image" Target="../media/image5.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5.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jpg"/><Relationship Id="rId3" Type="http://schemas.openxmlformats.org/officeDocument/2006/relationships/image" Target="../media/image5.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jpg"/><Relationship Id="rId3" Type="http://schemas.openxmlformats.org/officeDocument/2006/relationships/image" Target="../media/image5.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 Id="rId3" Type="http://schemas.openxmlformats.org/officeDocument/2006/relationships/image" Target="../media/image5.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png"/><Relationship Id="rId3" Type="http://schemas.openxmlformats.org/officeDocument/2006/relationships/image" Target="../media/image5.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5" name="Shape 15"/>
        <p:cNvGrpSpPr/>
        <p:nvPr/>
      </p:nvGrpSpPr>
      <p:grpSpPr>
        <a:xfrm>
          <a:off x="0" y="0"/>
          <a:ext cx="0" cy="0"/>
          <a:chOff x="0" y="0"/>
          <a:chExt cx="0" cy="0"/>
        </a:xfrm>
      </p:grpSpPr>
      <p:sp>
        <p:nvSpPr>
          <p:cNvPr id="16" name="Google Shape;16;p2"/>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sp>
        <p:nvSpPr>
          <p:cNvPr id="17" name="Google Shape;17;p2"/>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 name="Google Shape;18;p2"/>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9" name="Google Shape;19;p2"/>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0" name="Google Shape;20;p2"/>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1" name="Google Shape;21;p2"/>
          <p:cNvGrpSpPr/>
          <p:nvPr/>
        </p:nvGrpSpPr>
        <p:grpSpPr>
          <a:xfrm>
            <a:off x="0" y="0"/>
            <a:ext cx="12193201" cy="2678933"/>
            <a:chOff x="0" y="0"/>
            <a:chExt cx="12193201" cy="2678933"/>
          </a:xfrm>
        </p:grpSpPr>
        <p:pic>
          <p:nvPicPr>
            <p:cNvPr id="22" name="Google Shape;22;p2"/>
            <p:cNvPicPr preferRelativeResize="0"/>
            <p:nvPr/>
          </p:nvPicPr>
          <p:blipFill rotWithShape="1">
            <a:blip r:embed="rId2">
              <a:alphaModFix/>
            </a:blip>
            <a:srcRect b="0" l="0" r="0" t="0"/>
            <a:stretch/>
          </p:blipFill>
          <p:spPr>
            <a:xfrm>
              <a:off x="2" y="0"/>
              <a:ext cx="12191994" cy="2629646"/>
            </a:xfrm>
            <a:prstGeom prst="rect">
              <a:avLst/>
            </a:prstGeom>
            <a:noFill/>
            <a:ln>
              <a:noFill/>
            </a:ln>
          </p:spPr>
        </p:pic>
        <p:sp>
          <p:nvSpPr>
            <p:cNvPr id="23" name="Google Shape;23;p2"/>
            <p:cNvSpPr/>
            <p:nvPr/>
          </p:nvSpPr>
          <p:spPr>
            <a:xfrm>
              <a:off x="0" y="2570933"/>
              <a:ext cx="12193201" cy="10800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pic>
          <p:nvPicPr>
            <p:cNvPr id="24" name="Google Shape;24;p2"/>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Side Header">
  <p:cSld name="Left Side Header">
    <p:spTree>
      <p:nvGrpSpPr>
        <p:cNvPr id="67" name="Shape 67"/>
        <p:cNvGrpSpPr/>
        <p:nvPr/>
      </p:nvGrpSpPr>
      <p:grpSpPr>
        <a:xfrm>
          <a:off x="0" y="0"/>
          <a:ext cx="0" cy="0"/>
          <a:chOff x="0" y="0"/>
          <a:chExt cx="0" cy="0"/>
        </a:xfrm>
      </p:grpSpPr>
      <p:sp>
        <p:nvSpPr>
          <p:cNvPr id="68" name="Google Shape;68;p11"/>
          <p:cNvSpPr txBox="1"/>
          <p:nvPr>
            <p:ph type="title"/>
          </p:nvPr>
        </p:nvSpPr>
        <p:spPr>
          <a:xfrm>
            <a:off x="323134" y="2895344"/>
            <a:ext cx="5071826" cy="3276856"/>
          </a:xfrm>
          <a:prstGeom prst="rect">
            <a:avLst/>
          </a:prstGeom>
          <a:noFill/>
          <a:ln>
            <a:noFill/>
          </a:ln>
        </p:spPr>
        <p:txBody>
          <a:bodyPr anchorCtr="0" anchor="t" bIns="0" lIns="0" spcFirstLastPara="1" rIns="0" wrap="square" tIns="0">
            <a:noAutofit/>
          </a:bodyPr>
          <a:lstStyle>
            <a:lvl1pPr lvl="0" algn="ctr">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9" name="Google Shape;69;p11"/>
          <p:cNvSpPr txBox="1"/>
          <p:nvPr>
            <p:ph idx="1" type="body"/>
          </p:nvPr>
        </p:nvSpPr>
        <p:spPr>
          <a:xfrm>
            <a:off x="323134" y="381001"/>
            <a:ext cx="5071826" cy="2447562"/>
          </a:xfrm>
          <a:prstGeom prst="rect">
            <a:avLst/>
          </a:prstGeom>
          <a:noFill/>
          <a:ln>
            <a:noFill/>
          </a:ln>
        </p:spPr>
        <p:txBody>
          <a:bodyPr anchorCtr="0" anchor="b" bIns="0" lIns="0" spcFirstLastPara="1" rIns="0" wrap="square" tIns="0">
            <a:noAutofit/>
          </a:bodyPr>
          <a:lstStyle>
            <a:lvl1pPr indent="-228600" lvl="0" marL="457200" algn="ctr">
              <a:lnSpc>
                <a:spcPct val="100000"/>
              </a:lnSpc>
              <a:spcBef>
                <a:spcPts val="0"/>
              </a:spcBef>
              <a:spcAft>
                <a:spcPts val="0"/>
              </a:spcAft>
              <a:buSzPts val="1800"/>
              <a:buNone/>
              <a:defRPr b="0" sz="1800" cap="none">
                <a:solidFill>
                  <a:schemeClr val="dk1"/>
                </a:solidFill>
                <a:latin typeface="Century Gothic"/>
                <a:ea typeface="Century Gothic"/>
                <a:cs typeface="Century Gothic"/>
                <a:sym typeface="Century Gothic"/>
              </a:defRPr>
            </a:lvl1pPr>
            <a:lvl2pPr indent="-228600" lvl="1" marL="914400" algn="l">
              <a:lnSpc>
                <a:spcPct val="100000"/>
              </a:lnSpc>
              <a:spcBef>
                <a:spcPts val="600"/>
              </a:spcBef>
              <a:spcAft>
                <a:spcPts val="0"/>
              </a:spcAft>
              <a:buSzPts val="2000"/>
              <a:buNone/>
              <a:defRPr b="1" sz="2000"/>
            </a:lvl2pPr>
            <a:lvl3pPr indent="-228600" lvl="2" marL="1371600" algn="l">
              <a:lnSpc>
                <a:spcPct val="100000"/>
              </a:lnSpc>
              <a:spcBef>
                <a:spcPts val="600"/>
              </a:spcBef>
              <a:spcAft>
                <a:spcPts val="0"/>
              </a:spcAft>
              <a:buSzPts val="1800"/>
              <a:buNone/>
              <a:defRPr b="1" sz="1800"/>
            </a:lvl3pPr>
            <a:lvl4pPr indent="-228600" lvl="3" marL="1828800" algn="l">
              <a:lnSpc>
                <a:spcPct val="100000"/>
              </a:lnSpc>
              <a:spcBef>
                <a:spcPts val="600"/>
              </a:spcBef>
              <a:spcAft>
                <a:spcPts val="0"/>
              </a:spcAft>
              <a:buSzPts val="1600"/>
              <a:buNone/>
              <a:defRPr b="1" sz="1600"/>
            </a:lvl4pPr>
            <a:lvl5pPr indent="-228600" lvl="4" marL="2286000" algn="l">
              <a:lnSpc>
                <a:spcPct val="100000"/>
              </a:lnSpc>
              <a:spcBef>
                <a:spcPts val="600"/>
              </a:spcBef>
              <a:spcAft>
                <a:spcPts val="0"/>
              </a:spcAft>
              <a:buSzPts val="1600"/>
              <a:buNone/>
              <a:defRPr b="1" sz="1600"/>
            </a:lvl5pPr>
            <a:lvl6pPr indent="-228600" lvl="5" marL="2743200" algn="l">
              <a:lnSpc>
                <a:spcPct val="100000"/>
              </a:lnSpc>
              <a:spcBef>
                <a:spcPts val="600"/>
              </a:spcBef>
              <a:spcAft>
                <a:spcPts val="0"/>
              </a:spcAft>
              <a:buSzPts val="1600"/>
              <a:buNone/>
              <a:defRPr b="1" sz="1600"/>
            </a:lvl6pPr>
            <a:lvl7pPr indent="-228600" lvl="6" marL="3200400" algn="l">
              <a:lnSpc>
                <a:spcPct val="100000"/>
              </a:lnSpc>
              <a:spcBef>
                <a:spcPts val="600"/>
              </a:spcBef>
              <a:spcAft>
                <a:spcPts val="0"/>
              </a:spcAft>
              <a:buSzPts val="1600"/>
              <a:buNone/>
              <a:defRPr b="1" sz="1600"/>
            </a:lvl7pPr>
            <a:lvl8pPr indent="-228600" lvl="7" marL="3657600" algn="l">
              <a:lnSpc>
                <a:spcPct val="100000"/>
              </a:lnSpc>
              <a:spcBef>
                <a:spcPts val="600"/>
              </a:spcBef>
              <a:spcAft>
                <a:spcPts val="0"/>
              </a:spcAft>
              <a:buSzPts val="1600"/>
              <a:buNone/>
              <a:defRPr b="1" sz="1600"/>
            </a:lvl8pPr>
            <a:lvl9pPr indent="-228600" lvl="8" marL="4114800" algn="l">
              <a:lnSpc>
                <a:spcPct val="100000"/>
              </a:lnSpc>
              <a:spcBef>
                <a:spcPts val="600"/>
              </a:spcBef>
              <a:spcAft>
                <a:spcPts val="600"/>
              </a:spcAft>
              <a:buSzPts val="1600"/>
              <a:buNone/>
              <a:defRPr b="1" sz="1600"/>
            </a:lvl9pPr>
          </a:lstStyle>
          <a:p/>
        </p:txBody>
      </p:sp>
      <p:sp>
        <p:nvSpPr>
          <p:cNvPr id="70" name="Google Shape;70;p11"/>
          <p:cNvSpPr txBox="1"/>
          <p:nvPr>
            <p:ph idx="2" type="body"/>
          </p:nvPr>
        </p:nvSpPr>
        <p:spPr>
          <a:xfrm>
            <a:off x="5672030" y="381002"/>
            <a:ext cx="6100870" cy="5791198"/>
          </a:xfrm>
          <a:prstGeom prst="rect">
            <a:avLst/>
          </a:prstGeom>
          <a:noFill/>
          <a:ln>
            <a:noFill/>
          </a:ln>
        </p:spPr>
        <p:txBody>
          <a:bodyPr anchorCtr="0" anchor="ctr" bIns="0" lIns="0" spcFirstLastPara="1" rIns="0" wrap="square" tIns="0">
            <a:noAutofit/>
          </a:bodyPr>
          <a:lstStyle>
            <a:lvl1pPr indent="-406400" lvl="0" marL="457200" algn="ctr">
              <a:lnSpc>
                <a:spcPct val="100000"/>
              </a:lnSpc>
              <a:spcBef>
                <a:spcPts val="0"/>
              </a:spcBef>
              <a:spcAft>
                <a:spcPts val="0"/>
              </a:spcAft>
              <a:buSzPts val="2800"/>
              <a:buFont typeface="Arial"/>
              <a:buChar char="​"/>
              <a:defRPr sz="2800">
                <a:solidFill>
                  <a:schemeClr val="dk1"/>
                </a:solidFill>
              </a:defRPr>
            </a:lvl1pPr>
            <a:lvl2pPr indent="-381000" lvl="1" marL="914400" algn="ctr">
              <a:lnSpc>
                <a:spcPct val="100000"/>
              </a:lnSpc>
              <a:spcBef>
                <a:spcPts val="600"/>
              </a:spcBef>
              <a:spcAft>
                <a:spcPts val="0"/>
              </a:spcAft>
              <a:buSzPts val="2400"/>
              <a:buFont typeface="Arial"/>
              <a:buChar char="​"/>
              <a:defRPr sz="2400">
                <a:solidFill>
                  <a:schemeClr val="dk1"/>
                </a:solidFill>
              </a:defRPr>
            </a:lvl2pPr>
            <a:lvl3pPr indent="-355600" lvl="2" marL="1371600" algn="ctr">
              <a:lnSpc>
                <a:spcPct val="100000"/>
              </a:lnSpc>
              <a:spcBef>
                <a:spcPts val="600"/>
              </a:spcBef>
              <a:spcAft>
                <a:spcPts val="0"/>
              </a:spcAft>
              <a:buSzPts val="2000"/>
              <a:buFont typeface="Arial"/>
              <a:buChar char="​"/>
              <a:defRPr sz="2000">
                <a:solidFill>
                  <a:schemeClr val="dk1"/>
                </a:solidFill>
              </a:defRPr>
            </a:lvl3pPr>
            <a:lvl4pPr indent="-355600" lvl="3" marL="1828800" algn="ctr">
              <a:lnSpc>
                <a:spcPct val="100000"/>
              </a:lnSpc>
              <a:spcBef>
                <a:spcPts val="600"/>
              </a:spcBef>
              <a:spcAft>
                <a:spcPts val="0"/>
              </a:spcAft>
              <a:buSzPts val="2000"/>
              <a:buFont typeface="Arial"/>
              <a:buChar char="​"/>
              <a:defRPr sz="2000"/>
            </a:lvl4pPr>
            <a:lvl5pPr indent="-355600" lvl="4" marL="2286000" algn="ctr">
              <a:lnSpc>
                <a:spcPct val="100000"/>
              </a:lnSpc>
              <a:spcBef>
                <a:spcPts val="600"/>
              </a:spcBef>
              <a:spcAft>
                <a:spcPts val="0"/>
              </a:spcAft>
              <a:buSzPts val="2000"/>
              <a:buFont typeface="Arial"/>
              <a:buChar char="​"/>
              <a:defRPr sz="2000"/>
            </a:lvl5pPr>
            <a:lvl6pPr indent="-355600" lvl="5" marL="2743200" algn="ctr">
              <a:lnSpc>
                <a:spcPct val="100000"/>
              </a:lnSpc>
              <a:spcBef>
                <a:spcPts val="600"/>
              </a:spcBef>
              <a:spcAft>
                <a:spcPts val="0"/>
              </a:spcAft>
              <a:buSzPts val="2000"/>
              <a:buFont typeface="Arial"/>
              <a:buChar char="​"/>
              <a:defRPr sz="2000"/>
            </a:lvl6pPr>
            <a:lvl7pPr indent="-355600" lvl="6" marL="3200400" algn="ctr">
              <a:lnSpc>
                <a:spcPct val="100000"/>
              </a:lnSpc>
              <a:spcBef>
                <a:spcPts val="600"/>
              </a:spcBef>
              <a:spcAft>
                <a:spcPts val="0"/>
              </a:spcAft>
              <a:buSzPts val="2000"/>
              <a:buFont typeface="Arial"/>
              <a:buChar char="​"/>
              <a:defRPr sz="2000"/>
            </a:lvl7pPr>
            <a:lvl8pPr indent="-355600" lvl="7" marL="3657600" algn="ctr">
              <a:lnSpc>
                <a:spcPct val="100000"/>
              </a:lnSpc>
              <a:spcBef>
                <a:spcPts val="600"/>
              </a:spcBef>
              <a:spcAft>
                <a:spcPts val="0"/>
              </a:spcAft>
              <a:buSzPts val="2000"/>
              <a:buFont typeface="Arial"/>
              <a:buChar char="​"/>
              <a:defRPr sz="2000"/>
            </a:lvl8pPr>
            <a:lvl9pPr indent="-355600" lvl="8" marL="4114800" algn="ctr">
              <a:lnSpc>
                <a:spcPct val="100000"/>
              </a:lnSpc>
              <a:spcBef>
                <a:spcPts val="600"/>
              </a:spcBef>
              <a:spcAft>
                <a:spcPts val="600"/>
              </a:spcAft>
              <a:buSzPts val="2000"/>
              <a:buFont typeface="Arial"/>
              <a:buChar char="​"/>
              <a:defRPr sz="2000"/>
            </a:lvl9pPr>
          </a:lstStyle>
          <a:p/>
        </p:txBody>
      </p:sp>
      <p:sp>
        <p:nvSpPr>
          <p:cNvPr id="71" name="Google Shape;71;p1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Side Header Dark BG" showMasterSp="0">
  <p:cSld name="Left Side Header Dark BG">
    <p:bg>
      <p:bgPr>
        <a:solidFill>
          <a:srgbClr val="38639F"/>
        </a:solidFill>
      </p:bgPr>
    </p:bg>
    <p:spTree>
      <p:nvGrpSpPr>
        <p:cNvPr id="72" name="Shape 72"/>
        <p:cNvGrpSpPr/>
        <p:nvPr/>
      </p:nvGrpSpPr>
      <p:grpSpPr>
        <a:xfrm>
          <a:off x="0" y="0"/>
          <a:ext cx="0" cy="0"/>
          <a:chOff x="0" y="0"/>
          <a:chExt cx="0" cy="0"/>
        </a:xfrm>
      </p:grpSpPr>
      <p:sp>
        <p:nvSpPr>
          <p:cNvPr id="73" name="Google Shape;73;p12"/>
          <p:cNvSpPr txBox="1"/>
          <p:nvPr>
            <p:ph type="title"/>
          </p:nvPr>
        </p:nvSpPr>
        <p:spPr>
          <a:xfrm>
            <a:off x="323134" y="2895344"/>
            <a:ext cx="5071826" cy="3276856"/>
          </a:xfrm>
          <a:prstGeom prst="rect">
            <a:avLst/>
          </a:prstGeom>
          <a:noFill/>
          <a:ln>
            <a:noFill/>
          </a:ln>
        </p:spPr>
        <p:txBody>
          <a:bodyPr anchorCtr="0" anchor="t" bIns="0" lIns="0" spcFirstLastPara="1" rIns="0" wrap="square" tIns="0">
            <a:noAutofit/>
          </a:bodyPr>
          <a:lstStyle>
            <a:lvl1pPr lvl="0" algn="ctr">
              <a:lnSpc>
                <a:spcPct val="90000"/>
              </a:lnSpc>
              <a:spcBef>
                <a:spcPts val="0"/>
              </a:spcBef>
              <a:spcAft>
                <a:spcPts val="0"/>
              </a:spcAft>
              <a:buClr>
                <a:srgbClr val="FFFFFF"/>
              </a:buClr>
              <a:buSzPts val="3200"/>
              <a:buFont typeface="Century Gothic"/>
              <a:buNone/>
              <a:defRPr>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12"/>
          <p:cNvSpPr txBox="1"/>
          <p:nvPr>
            <p:ph idx="1" type="body"/>
          </p:nvPr>
        </p:nvSpPr>
        <p:spPr>
          <a:xfrm>
            <a:off x="323134" y="381001"/>
            <a:ext cx="5071826" cy="2447562"/>
          </a:xfrm>
          <a:prstGeom prst="rect">
            <a:avLst/>
          </a:prstGeom>
          <a:noFill/>
          <a:ln>
            <a:noFill/>
          </a:ln>
        </p:spPr>
        <p:txBody>
          <a:bodyPr anchorCtr="0" anchor="b" bIns="0" lIns="0" spcFirstLastPara="1" rIns="0" wrap="square" tIns="0">
            <a:noAutofit/>
          </a:bodyPr>
          <a:lstStyle>
            <a:lvl1pPr indent="-228600" lvl="0" marL="457200" algn="ctr">
              <a:lnSpc>
                <a:spcPct val="100000"/>
              </a:lnSpc>
              <a:spcBef>
                <a:spcPts val="0"/>
              </a:spcBef>
              <a:spcAft>
                <a:spcPts val="0"/>
              </a:spcAft>
              <a:buSzPts val="1800"/>
              <a:buNone/>
              <a:defRPr b="0" sz="1800" cap="none">
                <a:solidFill>
                  <a:srgbClr val="FFFFFF"/>
                </a:solidFill>
                <a:latin typeface="Century Gothic"/>
                <a:ea typeface="Century Gothic"/>
                <a:cs typeface="Century Gothic"/>
                <a:sym typeface="Century Gothic"/>
              </a:defRPr>
            </a:lvl1pPr>
            <a:lvl2pPr indent="-228600" lvl="1" marL="914400" algn="l">
              <a:lnSpc>
                <a:spcPct val="100000"/>
              </a:lnSpc>
              <a:spcBef>
                <a:spcPts val="600"/>
              </a:spcBef>
              <a:spcAft>
                <a:spcPts val="0"/>
              </a:spcAft>
              <a:buSzPts val="2000"/>
              <a:buNone/>
              <a:defRPr b="1" sz="2000"/>
            </a:lvl2pPr>
            <a:lvl3pPr indent="-228600" lvl="2" marL="1371600" algn="l">
              <a:lnSpc>
                <a:spcPct val="100000"/>
              </a:lnSpc>
              <a:spcBef>
                <a:spcPts val="600"/>
              </a:spcBef>
              <a:spcAft>
                <a:spcPts val="0"/>
              </a:spcAft>
              <a:buSzPts val="1800"/>
              <a:buNone/>
              <a:defRPr b="1" sz="1800"/>
            </a:lvl3pPr>
            <a:lvl4pPr indent="-228600" lvl="3" marL="1828800" algn="l">
              <a:lnSpc>
                <a:spcPct val="100000"/>
              </a:lnSpc>
              <a:spcBef>
                <a:spcPts val="600"/>
              </a:spcBef>
              <a:spcAft>
                <a:spcPts val="0"/>
              </a:spcAft>
              <a:buSzPts val="1600"/>
              <a:buNone/>
              <a:defRPr b="1" sz="1600"/>
            </a:lvl4pPr>
            <a:lvl5pPr indent="-228600" lvl="4" marL="2286000" algn="l">
              <a:lnSpc>
                <a:spcPct val="100000"/>
              </a:lnSpc>
              <a:spcBef>
                <a:spcPts val="600"/>
              </a:spcBef>
              <a:spcAft>
                <a:spcPts val="0"/>
              </a:spcAft>
              <a:buSzPts val="1600"/>
              <a:buNone/>
              <a:defRPr b="1" sz="1600"/>
            </a:lvl5pPr>
            <a:lvl6pPr indent="-228600" lvl="5" marL="2743200" algn="l">
              <a:lnSpc>
                <a:spcPct val="100000"/>
              </a:lnSpc>
              <a:spcBef>
                <a:spcPts val="600"/>
              </a:spcBef>
              <a:spcAft>
                <a:spcPts val="0"/>
              </a:spcAft>
              <a:buSzPts val="1600"/>
              <a:buNone/>
              <a:defRPr b="1" sz="1600"/>
            </a:lvl6pPr>
            <a:lvl7pPr indent="-228600" lvl="6" marL="3200400" algn="l">
              <a:lnSpc>
                <a:spcPct val="100000"/>
              </a:lnSpc>
              <a:spcBef>
                <a:spcPts val="600"/>
              </a:spcBef>
              <a:spcAft>
                <a:spcPts val="0"/>
              </a:spcAft>
              <a:buSzPts val="1600"/>
              <a:buNone/>
              <a:defRPr b="1" sz="1600"/>
            </a:lvl7pPr>
            <a:lvl8pPr indent="-228600" lvl="7" marL="3657600" algn="l">
              <a:lnSpc>
                <a:spcPct val="100000"/>
              </a:lnSpc>
              <a:spcBef>
                <a:spcPts val="600"/>
              </a:spcBef>
              <a:spcAft>
                <a:spcPts val="0"/>
              </a:spcAft>
              <a:buSzPts val="1600"/>
              <a:buNone/>
              <a:defRPr b="1" sz="1600"/>
            </a:lvl8pPr>
            <a:lvl9pPr indent="-228600" lvl="8" marL="4114800" algn="l">
              <a:lnSpc>
                <a:spcPct val="100000"/>
              </a:lnSpc>
              <a:spcBef>
                <a:spcPts val="600"/>
              </a:spcBef>
              <a:spcAft>
                <a:spcPts val="600"/>
              </a:spcAft>
              <a:buSzPts val="1600"/>
              <a:buNone/>
              <a:defRPr b="1" sz="1600"/>
            </a:lvl9pPr>
          </a:lstStyle>
          <a:p/>
        </p:txBody>
      </p:sp>
      <p:sp>
        <p:nvSpPr>
          <p:cNvPr id="75" name="Google Shape;75;p12"/>
          <p:cNvSpPr txBox="1"/>
          <p:nvPr>
            <p:ph idx="2" type="body"/>
          </p:nvPr>
        </p:nvSpPr>
        <p:spPr>
          <a:xfrm>
            <a:off x="5672030" y="381002"/>
            <a:ext cx="6100870" cy="5791198"/>
          </a:xfrm>
          <a:prstGeom prst="rect">
            <a:avLst/>
          </a:prstGeom>
          <a:noFill/>
          <a:ln>
            <a:noFill/>
          </a:ln>
        </p:spPr>
        <p:txBody>
          <a:bodyPr anchorCtr="0" anchor="ctr" bIns="0" lIns="0" spcFirstLastPara="1" rIns="0" wrap="square" tIns="0">
            <a:noAutofit/>
          </a:bodyPr>
          <a:lstStyle>
            <a:lvl1pPr indent="-406400" lvl="0" marL="457200" algn="ctr">
              <a:lnSpc>
                <a:spcPct val="100000"/>
              </a:lnSpc>
              <a:spcBef>
                <a:spcPts val="0"/>
              </a:spcBef>
              <a:spcAft>
                <a:spcPts val="0"/>
              </a:spcAft>
              <a:buSzPts val="2800"/>
              <a:buFont typeface="Arial"/>
              <a:buChar char="​"/>
              <a:defRPr sz="2800">
                <a:solidFill>
                  <a:srgbClr val="FFFFFF"/>
                </a:solidFill>
              </a:defRPr>
            </a:lvl1pPr>
            <a:lvl2pPr indent="-381000" lvl="1" marL="914400" algn="ctr">
              <a:lnSpc>
                <a:spcPct val="100000"/>
              </a:lnSpc>
              <a:spcBef>
                <a:spcPts val="600"/>
              </a:spcBef>
              <a:spcAft>
                <a:spcPts val="0"/>
              </a:spcAft>
              <a:buSzPts val="2400"/>
              <a:buFont typeface="Arial"/>
              <a:buChar char="​"/>
              <a:defRPr sz="2400">
                <a:solidFill>
                  <a:schemeClr val="dk1"/>
                </a:solidFill>
              </a:defRPr>
            </a:lvl2pPr>
            <a:lvl3pPr indent="-355600" lvl="2" marL="1371600" algn="ctr">
              <a:lnSpc>
                <a:spcPct val="100000"/>
              </a:lnSpc>
              <a:spcBef>
                <a:spcPts val="600"/>
              </a:spcBef>
              <a:spcAft>
                <a:spcPts val="0"/>
              </a:spcAft>
              <a:buSzPts val="2000"/>
              <a:buFont typeface="Arial"/>
              <a:buChar char="​"/>
              <a:defRPr sz="2000">
                <a:solidFill>
                  <a:schemeClr val="dk1"/>
                </a:solidFill>
              </a:defRPr>
            </a:lvl3pPr>
            <a:lvl4pPr indent="-355600" lvl="3" marL="1828800" algn="ctr">
              <a:lnSpc>
                <a:spcPct val="100000"/>
              </a:lnSpc>
              <a:spcBef>
                <a:spcPts val="600"/>
              </a:spcBef>
              <a:spcAft>
                <a:spcPts val="0"/>
              </a:spcAft>
              <a:buSzPts val="2000"/>
              <a:buFont typeface="Arial"/>
              <a:buChar char="​"/>
              <a:defRPr sz="2000"/>
            </a:lvl4pPr>
            <a:lvl5pPr indent="-355600" lvl="4" marL="2286000" algn="ctr">
              <a:lnSpc>
                <a:spcPct val="100000"/>
              </a:lnSpc>
              <a:spcBef>
                <a:spcPts val="600"/>
              </a:spcBef>
              <a:spcAft>
                <a:spcPts val="0"/>
              </a:spcAft>
              <a:buSzPts val="2000"/>
              <a:buFont typeface="Arial"/>
              <a:buChar char="​"/>
              <a:defRPr sz="2000"/>
            </a:lvl5pPr>
            <a:lvl6pPr indent="-355600" lvl="5" marL="2743200" algn="ctr">
              <a:lnSpc>
                <a:spcPct val="100000"/>
              </a:lnSpc>
              <a:spcBef>
                <a:spcPts val="600"/>
              </a:spcBef>
              <a:spcAft>
                <a:spcPts val="0"/>
              </a:spcAft>
              <a:buSzPts val="2000"/>
              <a:buFont typeface="Arial"/>
              <a:buChar char="​"/>
              <a:defRPr sz="2000"/>
            </a:lvl6pPr>
            <a:lvl7pPr indent="-355600" lvl="6" marL="3200400" algn="ctr">
              <a:lnSpc>
                <a:spcPct val="100000"/>
              </a:lnSpc>
              <a:spcBef>
                <a:spcPts val="600"/>
              </a:spcBef>
              <a:spcAft>
                <a:spcPts val="0"/>
              </a:spcAft>
              <a:buSzPts val="2000"/>
              <a:buFont typeface="Arial"/>
              <a:buChar char="​"/>
              <a:defRPr sz="2000"/>
            </a:lvl7pPr>
            <a:lvl8pPr indent="-355600" lvl="7" marL="3657600" algn="ctr">
              <a:lnSpc>
                <a:spcPct val="100000"/>
              </a:lnSpc>
              <a:spcBef>
                <a:spcPts val="600"/>
              </a:spcBef>
              <a:spcAft>
                <a:spcPts val="0"/>
              </a:spcAft>
              <a:buSzPts val="2000"/>
              <a:buFont typeface="Arial"/>
              <a:buChar char="​"/>
              <a:defRPr sz="2000"/>
            </a:lvl8pPr>
            <a:lvl9pPr indent="-355600" lvl="8" marL="4114800" algn="ctr">
              <a:lnSpc>
                <a:spcPct val="100000"/>
              </a:lnSpc>
              <a:spcBef>
                <a:spcPts val="600"/>
              </a:spcBef>
              <a:spcAft>
                <a:spcPts val="600"/>
              </a:spcAft>
              <a:buSzPts val="2000"/>
              <a:buFont typeface="Arial"/>
              <a:buChar char="​"/>
              <a:defRPr sz="2000"/>
            </a:lvl9pPr>
          </a:lstStyle>
          <a:p/>
        </p:txBody>
      </p:sp>
      <p:sp>
        <p:nvSpPr>
          <p:cNvPr id="76" name="Google Shape;76;p1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77" name="Shape 77"/>
        <p:cNvGrpSpPr/>
        <p:nvPr/>
      </p:nvGrpSpPr>
      <p:grpSpPr>
        <a:xfrm>
          <a:off x="0" y="0"/>
          <a:ext cx="0" cy="0"/>
          <a:chOff x="0" y="0"/>
          <a:chExt cx="0" cy="0"/>
        </a:xfrm>
      </p:grpSpPr>
      <p:sp>
        <p:nvSpPr>
          <p:cNvPr id="78" name="Google Shape;78;p1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ogo Web Slide" showMasterSp="0">
  <p:cSld name="Logo Web Slide">
    <p:bg>
      <p:bgPr>
        <a:solidFill>
          <a:schemeClr val="lt1"/>
        </a:solidFill>
      </p:bgPr>
    </p:bg>
    <p:spTree>
      <p:nvGrpSpPr>
        <p:cNvPr id="79" name="Shape 79"/>
        <p:cNvGrpSpPr/>
        <p:nvPr/>
      </p:nvGrpSpPr>
      <p:grpSpPr>
        <a:xfrm>
          <a:off x="0" y="0"/>
          <a:ext cx="0" cy="0"/>
          <a:chOff x="0" y="0"/>
          <a:chExt cx="0" cy="0"/>
        </a:xfrm>
      </p:grpSpPr>
      <p:sp>
        <p:nvSpPr>
          <p:cNvPr id="80" name="Google Shape;80;p1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81" name="Google Shape;81;p14"/>
          <p:cNvSpPr/>
          <p:nvPr/>
        </p:nvSpPr>
        <p:spPr>
          <a:xfrm>
            <a:off x="3054873" y="4778256"/>
            <a:ext cx="6096000" cy="1393944"/>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rgbClr val="5A87C5"/>
                </a:solidFill>
                <a:latin typeface="Century Gothic"/>
                <a:ea typeface="Century Gothic"/>
                <a:cs typeface="Century Gothic"/>
                <a:sym typeface="Century Gothic"/>
              </a:rPr>
              <a:t>www.qad.com</a:t>
            </a:r>
            <a:endParaRPr/>
          </a:p>
          <a:p>
            <a:pPr indent="0" lvl="0" marL="0" marR="0" rtl="0" algn="ctr">
              <a:spcBef>
                <a:spcPts val="1200"/>
              </a:spcBef>
              <a:spcAft>
                <a:spcPts val="0"/>
              </a:spcAft>
              <a:buNone/>
            </a:pPr>
            <a:r>
              <a:rPr b="0" i="0" lang="en-US" sz="1800" u="none" cap="none" strike="noStrike">
                <a:solidFill>
                  <a:srgbClr val="5A87C5"/>
                </a:solidFill>
                <a:latin typeface="Century Gothic"/>
                <a:ea typeface="Century Gothic"/>
                <a:cs typeface="Century Gothic"/>
                <a:sym typeface="Century Gothic"/>
              </a:rPr>
              <a:t>© QAD Inc</a:t>
            </a:r>
            <a:endParaRPr b="0" i="0" sz="1800" u="none" cap="none" strike="noStrike">
              <a:solidFill>
                <a:srgbClr val="5A87C5"/>
              </a:solidFill>
              <a:latin typeface="Century Gothic"/>
              <a:ea typeface="Century Gothic"/>
              <a:cs typeface="Century Gothic"/>
              <a:sym typeface="Century Gothic"/>
            </a:endParaRPr>
          </a:p>
        </p:txBody>
      </p:sp>
      <p:grpSp>
        <p:nvGrpSpPr>
          <p:cNvPr id="82" name="Google Shape;82;p14"/>
          <p:cNvGrpSpPr/>
          <p:nvPr/>
        </p:nvGrpSpPr>
        <p:grpSpPr>
          <a:xfrm>
            <a:off x="0" y="0"/>
            <a:ext cx="12192000" cy="4125113"/>
            <a:chOff x="0" y="0"/>
            <a:chExt cx="12192000" cy="4125113"/>
          </a:xfrm>
        </p:grpSpPr>
        <p:sp>
          <p:nvSpPr>
            <p:cNvPr id="83" name="Google Shape;83;p14"/>
            <p:cNvSpPr/>
            <p:nvPr/>
          </p:nvSpPr>
          <p:spPr>
            <a:xfrm>
              <a:off x="0" y="0"/>
              <a:ext cx="12192000" cy="4125113"/>
            </a:xfrm>
            <a:prstGeom prst="rect">
              <a:avLst/>
            </a:prstGeom>
            <a:solidFill>
              <a:srgbClr val="E8E8E8"/>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000" u="none" cap="none" strike="noStrike">
                <a:solidFill>
                  <a:srgbClr val="FFFFFF"/>
                </a:solidFill>
                <a:latin typeface="Century Gothic"/>
                <a:ea typeface="Century Gothic"/>
                <a:cs typeface="Century Gothic"/>
                <a:sym typeface="Century Gothic"/>
              </a:endParaRPr>
            </a:p>
          </p:txBody>
        </p:sp>
        <p:pic>
          <p:nvPicPr>
            <p:cNvPr id="84" name="Google Shape;84;p14"/>
            <p:cNvPicPr preferRelativeResize="0"/>
            <p:nvPr/>
          </p:nvPicPr>
          <p:blipFill rotWithShape="1">
            <a:blip r:embed="rId2">
              <a:alphaModFix/>
            </a:blip>
            <a:srcRect b="0" l="0" r="0" t="0"/>
            <a:stretch/>
          </p:blipFill>
          <p:spPr>
            <a:xfrm>
              <a:off x="5003308" y="962991"/>
              <a:ext cx="2199130" cy="2199130"/>
            </a:xfrm>
            <a:prstGeom prst="rect">
              <a:avLst/>
            </a:prstGeom>
            <a:noFill/>
            <a:ln>
              <a:noFill/>
            </a:ln>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rganizing Slate (Do Not Use)" showMasterSp="0">
  <p:cSld name="Organizing Slate (Do Not Use)">
    <p:bg>
      <p:bgPr>
        <a:solidFill>
          <a:srgbClr val="7F7F7F"/>
        </a:solidFill>
      </p:bgPr>
    </p:bg>
    <p:spTree>
      <p:nvGrpSpPr>
        <p:cNvPr id="85" name="Shape 85"/>
        <p:cNvGrpSpPr/>
        <p:nvPr/>
      </p:nvGrpSpPr>
      <p:grpSpPr>
        <a:xfrm>
          <a:off x="0" y="0"/>
          <a:ext cx="0" cy="0"/>
          <a:chOff x="0" y="0"/>
          <a:chExt cx="0" cy="0"/>
        </a:xfrm>
      </p:grpSpPr>
      <p:sp>
        <p:nvSpPr>
          <p:cNvPr id="86" name="Google Shape;86;p1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7F7F7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7F7F7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7F7F7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7F7F7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7F7F7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7F7F7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7F7F7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7F7F7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7F7F7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87" name="Google Shape;87;p15"/>
          <p:cNvSpPr txBox="1"/>
          <p:nvPr/>
        </p:nvSpPr>
        <p:spPr>
          <a:xfrm>
            <a:off x="419100" y="1139378"/>
            <a:ext cx="11353800" cy="4579244"/>
          </a:xfrm>
          <a:prstGeom prst="rect">
            <a:avLst/>
          </a:prstGeom>
          <a:noFill/>
          <a:ln>
            <a:noFill/>
          </a:ln>
        </p:spPr>
        <p:txBody>
          <a:bodyPr anchorCtr="0" anchor="ctr" bIns="0" lIns="0" spcFirstLastPara="1" rIns="0" wrap="square" tIns="0">
            <a:noAutofit/>
          </a:bodyPr>
          <a:lstStyle/>
          <a:p>
            <a:pPr indent="0" lvl="0" marL="0" marR="0" rtl="0" algn="ctr">
              <a:lnSpc>
                <a:spcPct val="95000"/>
              </a:lnSpc>
              <a:spcBef>
                <a:spcPts val="0"/>
              </a:spcBef>
              <a:spcAft>
                <a:spcPts val="0"/>
              </a:spcAft>
              <a:buNone/>
            </a:pPr>
            <a:r>
              <a:rPr b="1" i="0" lang="en-US" sz="11500" u="none" cap="none" strike="noStrike">
                <a:solidFill>
                  <a:srgbClr val="3F3F3F"/>
                </a:solidFill>
                <a:latin typeface="Century Gothic"/>
                <a:ea typeface="Century Gothic"/>
                <a:cs typeface="Century Gothic"/>
                <a:sym typeface="Century Gothic"/>
              </a:rPr>
              <a:t>SUCCESS STORY</a:t>
            </a:r>
            <a:br>
              <a:rPr b="1" i="0" lang="en-US" sz="11500" u="none" cap="none" strike="noStrike">
                <a:solidFill>
                  <a:srgbClr val="3F3F3F"/>
                </a:solidFill>
                <a:latin typeface="Century Gothic"/>
                <a:ea typeface="Century Gothic"/>
                <a:cs typeface="Century Gothic"/>
                <a:sym typeface="Century Gothic"/>
              </a:rPr>
            </a:br>
            <a:r>
              <a:rPr b="1" i="0" lang="en-US" sz="11500" u="none" cap="none" strike="noStrike">
                <a:solidFill>
                  <a:srgbClr val="3F3F3F"/>
                </a:solidFill>
                <a:latin typeface="Century Gothic"/>
                <a:ea typeface="Century Gothic"/>
                <a:cs typeface="Century Gothic"/>
                <a:sym typeface="Century Gothic"/>
              </a:rPr>
              <a:t>SLIDES</a:t>
            </a:r>
            <a:endParaRPr b="1" i="0" sz="11500" u="none" cap="none" strike="noStrike">
              <a:solidFill>
                <a:srgbClr val="3F3F3F"/>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ccess Story Cover Slide">
  <p:cSld name="Success Story Cover Slide">
    <p:spTree>
      <p:nvGrpSpPr>
        <p:cNvPr id="88" name="Shape 88"/>
        <p:cNvGrpSpPr/>
        <p:nvPr/>
      </p:nvGrpSpPr>
      <p:grpSpPr>
        <a:xfrm>
          <a:off x="0" y="0"/>
          <a:ext cx="0" cy="0"/>
          <a:chOff x="0" y="0"/>
          <a:chExt cx="0" cy="0"/>
        </a:xfrm>
      </p:grpSpPr>
      <p:grpSp>
        <p:nvGrpSpPr>
          <p:cNvPr id="89" name="Google Shape;89;p16"/>
          <p:cNvGrpSpPr/>
          <p:nvPr/>
        </p:nvGrpSpPr>
        <p:grpSpPr>
          <a:xfrm>
            <a:off x="0" y="6172200"/>
            <a:ext cx="12192000" cy="685800"/>
            <a:chOff x="0" y="6172200"/>
            <a:chExt cx="12192000" cy="685800"/>
          </a:xfrm>
        </p:grpSpPr>
        <p:sp>
          <p:nvSpPr>
            <p:cNvPr id="90" name="Google Shape;90;p16"/>
            <p:cNvSpPr/>
            <p:nvPr/>
          </p:nvSpPr>
          <p:spPr>
            <a:xfrm>
              <a:off x="0" y="6172200"/>
              <a:ext cx="12192000" cy="685800"/>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grpSp>
          <p:nvGrpSpPr>
            <p:cNvPr id="91" name="Google Shape;91;p16"/>
            <p:cNvGrpSpPr/>
            <p:nvPr/>
          </p:nvGrpSpPr>
          <p:grpSpPr>
            <a:xfrm>
              <a:off x="0" y="6739128"/>
              <a:ext cx="12192000" cy="118872"/>
              <a:chOff x="0" y="6739128"/>
              <a:chExt cx="12192000" cy="91440"/>
            </a:xfrm>
          </p:grpSpPr>
          <p:sp>
            <p:nvSpPr>
              <p:cNvPr id="92" name="Google Shape;92;p16"/>
              <p:cNvSpPr/>
              <p:nvPr/>
            </p:nvSpPr>
            <p:spPr>
              <a:xfrm>
                <a:off x="10160000" y="6739128"/>
                <a:ext cx="2032000" cy="91440"/>
              </a:xfrm>
              <a:prstGeom prst="rect">
                <a:avLst/>
              </a:prstGeom>
              <a:solidFill>
                <a:srgbClr val="38639F"/>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3" name="Google Shape;93;p16"/>
              <p:cNvSpPr/>
              <p:nvPr/>
            </p:nvSpPr>
            <p:spPr>
              <a:xfrm>
                <a:off x="8128000" y="6739128"/>
                <a:ext cx="2032000" cy="91440"/>
              </a:xfrm>
              <a:prstGeom prst="rect">
                <a:avLst/>
              </a:prstGeom>
              <a:solidFill>
                <a:srgbClr val="7CB854"/>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4" name="Google Shape;94;p16"/>
              <p:cNvSpPr/>
              <p:nvPr/>
            </p:nvSpPr>
            <p:spPr>
              <a:xfrm>
                <a:off x="6096000" y="6739128"/>
                <a:ext cx="2032000" cy="91440"/>
              </a:xfrm>
              <a:prstGeom prst="rect">
                <a:avLst/>
              </a:prstGeom>
              <a:solidFill>
                <a:srgbClr val="9959B3"/>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5" name="Google Shape;95;p16"/>
              <p:cNvSpPr/>
              <p:nvPr/>
            </p:nvSpPr>
            <p:spPr>
              <a:xfrm>
                <a:off x="4064000" y="6739128"/>
                <a:ext cx="2032000" cy="91440"/>
              </a:xfrm>
              <a:prstGeom prst="rect">
                <a:avLst/>
              </a:prstGeom>
              <a:solidFill>
                <a:srgbClr val="F1C410"/>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6" name="Google Shape;96;p16"/>
              <p:cNvSpPr/>
              <p:nvPr/>
            </p:nvSpPr>
            <p:spPr>
              <a:xfrm>
                <a:off x="2032000" y="6739128"/>
                <a:ext cx="2032000" cy="91440"/>
              </a:xfrm>
              <a:prstGeom prst="rect">
                <a:avLst/>
              </a:prstGeom>
              <a:solidFill>
                <a:schemeClr val="accent2"/>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7" name="Google Shape;97;p16"/>
              <p:cNvSpPr/>
              <p:nvPr/>
            </p:nvSpPr>
            <p:spPr>
              <a:xfrm>
                <a:off x="0" y="6739128"/>
                <a:ext cx="2032000" cy="91440"/>
              </a:xfrm>
              <a:prstGeom prst="rect">
                <a:avLst/>
              </a:prstGeom>
              <a:solidFill>
                <a:srgbClr val="C13A2B"/>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grpSp>
      </p:grpSp>
      <p:sp>
        <p:nvSpPr>
          <p:cNvPr id="98" name="Google Shape;98;p16"/>
          <p:cNvSpPr/>
          <p:nvPr/>
        </p:nvSpPr>
        <p:spPr>
          <a:xfrm>
            <a:off x="0" y="0"/>
            <a:ext cx="12192000" cy="1188720"/>
          </a:xfrm>
          <a:prstGeom prst="rect">
            <a:avLst/>
          </a:prstGeom>
          <a:solidFill>
            <a:srgbClr val="E8E8E8"/>
          </a:solidFill>
          <a:ln>
            <a:noFill/>
          </a:ln>
        </p:spPr>
        <p:txBody>
          <a:bodyPr anchorCtr="0" anchor="ctr" bIns="91425" lIns="411475" spcFirstLastPara="1" rIns="457200" wrap="square" tIns="182875">
            <a:noAutofit/>
          </a:bodyPr>
          <a:lstStyle/>
          <a:p>
            <a:pPr indent="0" lvl="0" marL="0" marR="0" rtl="0" algn="l">
              <a:spcBef>
                <a:spcPts val="0"/>
              </a:spcBef>
              <a:spcAft>
                <a:spcPts val="0"/>
              </a:spcAft>
              <a:buNone/>
            </a:pPr>
            <a:r>
              <a:t/>
            </a:r>
            <a:endParaRPr b="0" i="0" sz="2600" u="none" cap="none" strike="noStrike">
              <a:solidFill>
                <a:srgbClr val="404040"/>
              </a:solidFill>
              <a:latin typeface="Century Gothic"/>
              <a:ea typeface="Century Gothic"/>
              <a:cs typeface="Century Gothic"/>
              <a:sym typeface="Century Gothic"/>
            </a:endParaRPr>
          </a:p>
        </p:txBody>
      </p:sp>
      <p:sp>
        <p:nvSpPr>
          <p:cNvPr id="99" name="Google Shape;99;p16"/>
          <p:cNvSpPr txBox="1"/>
          <p:nvPr>
            <p:ph idx="1" type="body"/>
          </p:nvPr>
        </p:nvSpPr>
        <p:spPr>
          <a:xfrm>
            <a:off x="4114800" y="2623822"/>
            <a:ext cx="7721600" cy="1737360"/>
          </a:xfrm>
          <a:prstGeom prst="rect">
            <a:avLst/>
          </a:prstGeom>
          <a:noFill/>
          <a:ln>
            <a:noFill/>
          </a:ln>
        </p:spPr>
        <p:txBody>
          <a:bodyPr anchorCtr="0" anchor="t" bIns="0" lIns="0" spcFirstLastPara="1" rIns="0" wrap="square" tIns="0">
            <a:noAutofit/>
          </a:bodyPr>
          <a:lstStyle>
            <a:lvl1pPr indent="-317500" lvl="0" marL="457200" algn="l">
              <a:lnSpc>
                <a:spcPct val="100000"/>
              </a:lnSpc>
              <a:spcBef>
                <a:spcPts val="0"/>
              </a:spcBef>
              <a:spcAft>
                <a:spcPts val="0"/>
              </a:spcAft>
              <a:buSzPts val="1400"/>
              <a:buChar char="•"/>
              <a:defRPr sz="1400">
                <a:solidFill>
                  <a:schemeClr val="dk1"/>
                </a:solidFill>
              </a:defRPr>
            </a:lvl1pPr>
            <a:lvl2pPr indent="-317500" lvl="1" marL="914400" algn="l">
              <a:lnSpc>
                <a:spcPct val="100000"/>
              </a:lnSpc>
              <a:spcBef>
                <a:spcPts val="400"/>
              </a:spcBef>
              <a:spcAft>
                <a:spcPts val="0"/>
              </a:spcAft>
              <a:buSzPts val="1400"/>
              <a:buChar char="­"/>
              <a:defRPr sz="1400">
                <a:solidFill>
                  <a:schemeClr val="dk1"/>
                </a:solidFill>
              </a:defRPr>
            </a:lvl2pPr>
            <a:lvl3pPr indent="-342900" lvl="2" marL="1371600" algn="l">
              <a:lnSpc>
                <a:spcPct val="100000"/>
              </a:lnSpc>
              <a:spcBef>
                <a:spcPts val="400"/>
              </a:spcBef>
              <a:spcAft>
                <a:spcPts val="0"/>
              </a:spcAft>
              <a:buSzPts val="1800"/>
              <a:buChar char="­"/>
              <a:defRPr sz="18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100" name="Google Shape;100;p16"/>
          <p:cNvSpPr txBox="1"/>
          <p:nvPr>
            <p:ph idx="2" type="body"/>
          </p:nvPr>
        </p:nvSpPr>
        <p:spPr>
          <a:xfrm>
            <a:off x="4117974" y="4809820"/>
            <a:ext cx="7718425" cy="1680212"/>
          </a:xfrm>
          <a:prstGeom prst="rect">
            <a:avLst/>
          </a:prstGeom>
          <a:noFill/>
          <a:ln>
            <a:noFill/>
          </a:ln>
        </p:spPr>
        <p:txBody>
          <a:bodyPr anchorCtr="0" anchor="t" bIns="0" lIns="0" spcFirstLastPara="1" rIns="0" wrap="square" tIns="0">
            <a:noAutofit/>
          </a:bodyPr>
          <a:lstStyle>
            <a:lvl1pPr indent="-317500" lvl="0" marL="457200" algn="l">
              <a:lnSpc>
                <a:spcPct val="100000"/>
              </a:lnSpc>
              <a:spcBef>
                <a:spcPts val="0"/>
              </a:spcBef>
              <a:spcAft>
                <a:spcPts val="0"/>
              </a:spcAft>
              <a:buSzPts val="1400"/>
              <a:buChar char="•"/>
              <a:defRPr sz="1400">
                <a:solidFill>
                  <a:schemeClr val="dk1"/>
                </a:solidFill>
              </a:defRPr>
            </a:lvl1pPr>
            <a:lvl2pPr indent="-317500" lvl="1" marL="914400" algn="l">
              <a:lnSpc>
                <a:spcPct val="100000"/>
              </a:lnSpc>
              <a:spcBef>
                <a:spcPts val="400"/>
              </a:spcBef>
              <a:spcAft>
                <a:spcPts val="0"/>
              </a:spcAft>
              <a:buSzPts val="1400"/>
              <a:buChar char="­"/>
              <a:defRPr sz="1400">
                <a:solidFill>
                  <a:schemeClr val="dk1"/>
                </a:solidFill>
              </a:defRPr>
            </a:lvl2pPr>
            <a:lvl3pPr indent="-342900" lvl="2" marL="1371600" algn="l">
              <a:lnSpc>
                <a:spcPct val="100000"/>
              </a:lnSpc>
              <a:spcBef>
                <a:spcPts val="400"/>
              </a:spcBef>
              <a:spcAft>
                <a:spcPts val="0"/>
              </a:spcAft>
              <a:buSzPts val="1800"/>
              <a:buChar char="­"/>
              <a:defRPr sz="18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101" name="Google Shape;101;p16"/>
          <p:cNvSpPr txBox="1"/>
          <p:nvPr>
            <p:ph type="title"/>
          </p:nvPr>
        </p:nvSpPr>
        <p:spPr>
          <a:xfrm>
            <a:off x="419100" y="605169"/>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404040"/>
              </a:buClr>
              <a:buSzPts val="2400"/>
              <a:buFont typeface="Century Gothic"/>
              <a:buNone/>
              <a:defRPr b="0" sz="2400" cap="none">
                <a:solidFill>
                  <a:srgbClr val="404040"/>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2" name="Google Shape;102;p16"/>
          <p:cNvSpPr txBox="1"/>
          <p:nvPr>
            <p:ph idx="3" type="body"/>
          </p:nvPr>
        </p:nvSpPr>
        <p:spPr>
          <a:xfrm>
            <a:off x="419100" y="262888"/>
            <a:ext cx="11330940" cy="27432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400"/>
              <a:buFont typeface="Century Gothic"/>
              <a:buNone/>
              <a:defRPr b="0" sz="14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pic>
        <p:nvPicPr>
          <p:cNvPr id="103" name="Google Shape;103;p16"/>
          <p:cNvPicPr preferRelativeResize="0"/>
          <p:nvPr/>
        </p:nvPicPr>
        <p:blipFill rotWithShape="1">
          <a:blip r:embed="rId2">
            <a:alphaModFix/>
          </a:blip>
          <a:srcRect b="0" l="0" r="0" t="0"/>
          <a:stretch/>
        </p:blipFill>
        <p:spPr>
          <a:xfrm>
            <a:off x="11087100" y="248923"/>
            <a:ext cx="685800" cy="690874"/>
          </a:xfrm>
          <a:prstGeom prst="rect">
            <a:avLst/>
          </a:prstGeom>
          <a:noFill/>
          <a:ln>
            <a:noFill/>
          </a:ln>
        </p:spPr>
      </p:pic>
      <p:sp>
        <p:nvSpPr>
          <p:cNvPr id="104" name="Google Shape;104;p16"/>
          <p:cNvSpPr txBox="1"/>
          <p:nvPr>
            <p:ph idx="4" type="body"/>
          </p:nvPr>
        </p:nvSpPr>
        <p:spPr>
          <a:xfrm>
            <a:off x="4114800" y="2298702"/>
            <a:ext cx="7721600" cy="27432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SzPts val="1600"/>
              <a:buNone/>
              <a:defRPr b="1" sz="16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105" name="Google Shape;105;p16"/>
          <p:cNvSpPr txBox="1"/>
          <p:nvPr>
            <p:ph idx="5" type="body"/>
          </p:nvPr>
        </p:nvSpPr>
        <p:spPr>
          <a:xfrm>
            <a:off x="4114800" y="4490097"/>
            <a:ext cx="7722892" cy="27432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SzPts val="1600"/>
              <a:buNone/>
              <a:defRPr b="1" sz="16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106" name="Google Shape;106;p16"/>
          <p:cNvSpPr/>
          <p:nvPr>
            <p:ph idx="6" type="pic"/>
          </p:nvPr>
        </p:nvSpPr>
        <p:spPr>
          <a:xfrm>
            <a:off x="4114800" y="1562100"/>
            <a:ext cx="1214438" cy="6477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chemeClr val="accent6"/>
              </a:buClr>
              <a:buSzPts val="1200"/>
              <a:buFont typeface="Arial"/>
              <a:buNone/>
              <a:defRPr b="0" i="0" sz="12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ccess Story Content Slide">
  <p:cSld name="Success Story Content Slide">
    <p:spTree>
      <p:nvGrpSpPr>
        <p:cNvPr id="107" name="Shape 107"/>
        <p:cNvGrpSpPr/>
        <p:nvPr/>
      </p:nvGrpSpPr>
      <p:grpSpPr>
        <a:xfrm>
          <a:off x="0" y="0"/>
          <a:ext cx="0" cy="0"/>
          <a:chOff x="0" y="0"/>
          <a:chExt cx="0" cy="0"/>
        </a:xfrm>
      </p:grpSpPr>
      <p:grpSp>
        <p:nvGrpSpPr>
          <p:cNvPr id="108" name="Google Shape;108;p17"/>
          <p:cNvGrpSpPr/>
          <p:nvPr/>
        </p:nvGrpSpPr>
        <p:grpSpPr>
          <a:xfrm>
            <a:off x="0" y="6172200"/>
            <a:ext cx="12192000" cy="685800"/>
            <a:chOff x="0" y="6172200"/>
            <a:chExt cx="12192000" cy="685800"/>
          </a:xfrm>
        </p:grpSpPr>
        <p:sp>
          <p:nvSpPr>
            <p:cNvPr id="109" name="Google Shape;109;p17"/>
            <p:cNvSpPr/>
            <p:nvPr/>
          </p:nvSpPr>
          <p:spPr>
            <a:xfrm>
              <a:off x="0" y="6172200"/>
              <a:ext cx="12192000" cy="685800"/>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grpSp>
          <p:nvGrpSpPr>
            <p:cNvPr id="110" name="Google Shape;110;p17"/>
            <p:cNvGrpSpPr/>
            <p:nvPr/>
          </p:nvGrpSpPr>
          <p:grpSpPr>
            <a:xfrm>
              <a:off x="0" y="6739128"/>
              <a:ext cx="12192000" cy="118872"/>
              <a:chOff x="0" y="6739128"/>
              <a:chExt cx="12192000" cy="91440"/>
            </a:xfrm>
          </p:grpSpPr>
          <p:sp>
            <p:nvSpPr>
              <p:cNvPr id="111" name="Google Shape;111;p17"/>
              <p:cNvSpPr/>
              <p:nvPr/>
            </p:nvSpPr>
            <p:spPr>
              <a:xfrm>
                <a:off x="10160000" y="6739128"/>
                <a:ext cx="2032000" cy="91440"/>
              </a:xfrm>
              <a:prstGeom prst="rect">
                <a:avLst/>
              </a:prstGeom>
              <a:solidFill>
                <a:srgbClr val="38639F"/>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2" name="Google Shape;112;p17"/>
              <p:cNvSpPr/>
              <p:nvPr/>
            </p:nvSpPr>
            <p:spPr>
              <a:xfrm>
                <a:off x="8128000" y="6739128"/>
                <a:ext cx="2032000" cy="91440"/>
              </a:xfrm>
              <a:prstGeom prst="rect">
                <a:avLst/>
              </a:prstGeom>
              <a:solidFill>
                <a:srgbClr val="7CB854"/>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3" name="Google Shape;113;p17"/>
              <p:cNvSpPr/>
              <p:nvPr/>
            </p:nvSpPr>
            <p:spPr>
              <a:xfrm>
                <a:off x="6096000" y="6739128"/>
                <a:ext cx="2032000" cy="91440"/>
              </a:xfrm>
              <a:prstGeom prst="rect">
                <a:avLst/>
              </a:prstGeom>
              <a:solidFill>
                <a:srgbClr val="9959B3"/>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4" name="Google Shape;114;p17"/>
              <p:cNvSpPr/>
              <p:nvPr/>
            </p:nvSpPr>
            <p:spPr>
              <a:xfrm>
                <a:off x="4064000" y="6739128"/>
                <a:ext cx="2032000" cy="91440"/>
              </a:xfrm>
              <a:prstGeom prst="rect">
                <a:avLst/>
              </a:prstGeom>
              <a:solidFill>
                <a:srgbClr val="F1C410"/>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5" name="Google Shape;115;p17"/>
              <p:cNvSpPr/>
              <p:nvPr/>
            </p:nvSpPr>
            <p:spPr>
              <a:xfrm>
                <a:off x="2032000" y="6739128"/>
                <a:ext cx="2032000" cy="91440"/>
              </a:xfrm>
              <a:prstGeom prst="rect">
                <a:avLst/>
              </a:prstGeom>
              <a:solidFill>
                <a:schemeClr val="accent2"/>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6" name="Google Shape;116;p17"/>
              <p:cNvSpPr/>
              <p:nvPr/>
            </p:nvSpPr>
            <p:spPr>
              <a:xfrm>
                <a:off x="0" y="6739128"/>
                <a:ext cx="2032000" cy="91440"/>
              </a:xfrm>
              <a:prstGeom prst="rect">
                <a:avLst/>
              </a:prstGeom>
              <a:solidFill>
                <a:srgbClr val="C13A2B"/>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grpSp>
      </p:grpSp>
      <p:sp>
        <p:nvSpPr>
          <p:cNvPr id="117" name="Google Shape;117;p17"/>
          <p:cNvSpPr/>
          <p:nvPr/>
        </p:nvSpPr>
        <p:spPr>
          <a:xfrm>
            <a:off x="0" y="0"/>
            <a:ext cx="12192000" cy="1188720"/>
          </a:xfrm>
          <a:prstGeom prst="rect">
            <a:avLst/>
          </a:prstGeom>
          <a:solidFill>
            <a:srgbClr val="E8E8E8"/>
          </a:solidFill>
          <a:ln>
            <a:noFill/>
          </a:ln>
        </p:spPr>
        <p:txBody>
          <a:bodyPr anchorCtr="0" anchor="ctr" bIns="91425" lIns="411475" spcFirstLastPara="1" rIns="457200" wrap="square" tIns="182875">
            <a:noAutofit/>
          </a:bodyPr>
          <a:lstStyle/>
          <a:p>
            <a:pPr indent="0" lvl="0" marL="0" marR="0" rtl="0" algn="l">
              <a:spcBef>
                <a:spcPts val="0"/>
              </a:spcBef>
              <a:spcAft>
                <a:spcPts val="0"/>
              </a:spcAft>
              <a:buNone/>
            </a:pPr>
            <a:r>
              <a:t/>
            </a:r>
            <a:endParaRPr b="0" i="0" sz="2600" u="none" cap="none" strike="noStrike">
              <a:solidFill>
                <a:srgbClr val="404040"/>
              </a:solidFill>
              <a:latin typeface="Century Gothic"/>
              <a:ea typeface="Century Gothic"/>
              <a:cs typeface="Century Gothic"/>
              <a:sym typeface="Century Gothic"/>
            </a:endParaRPr>
          </a:p>
        </p:txBody>
      </p:sp>
      <p:sp>
        <p:nvSpPr>
          <p:cNvPr id="118" name="Google Shape;118;p17"/>
          <p:cNvSpPr txBox="1"/>
          <p:nvPr>
            <p:ph idx="1" type="body"/>
          </p:nvPr>
        </p:nvSpPr>
        <p:spPr>
          <a:xfrm>
            <a:off x="419100" y="1889760"/>
            <a:ext cx="5486400" cy="4610100"/>
          </a:xfrm>
          <a:prstGeom prst="rect">
            <a:avLst/>
          </a:prstGeom>
          <a:noFill/>
          <a:ln>
            <a:noFill/>
          </a:ln>
        </p:spPr>
        <p:txBody>
          <a:bodyPr anchorCtr="0" anchor="t" bIns="0" lIns="0" spcFirstLastPara="1" rIns="0" wrap="square" tIns="0">
            <a:noAutofit/>
          </a:bodyPr>
          <a:lstStyle>
            <a:lvl1pPr indent="-317500" lvl="0" marL="457200" algn="l">
              <a:lnSpc>
                <a:spcPct val="100000"/>
              </a:lnSpc>
              <a:spcBef>
                <a:spcPts val="0"/>
              </a:spcBef>
              <a:spcAft>
                <a:spcPts val="0"/>
              </a:spcAft>
              <a:buSzPts val="1400"/>
              <a:buChar char="•"/>
              <a:defRPr sz="1400">
                <a:solidFill>
                  <a:schemeClr val="dk1"/>
                </a:solidFill>
              </a:defRPr>
            </a:lvl1pPr>
            <a:lvl2pPr indent="-317500" lvl="1" marL="914400" algn="l">
              <a:lnSpc>
                <a:spcPct val="100000"/>
              </a:lnSpc>
              <a:spcBef>
                <a:spcPts val="400"/>
              </a:spcBef>
              <a:spcAft>
                <a:spcPts val="0"/>
              </a:spcAft>
              <a:buSzPts val="1400"/>
              <a:buChar char="­"/>
              <a:defRPr sz="1400">
                <a:solidFill>
                  <a:schemeClr val="dk1"/>
                </a:solidFill>
              </a:defRPr>
            </a:lvl2pPr>
            <a:lvl3pPr indent="-342900" lvl="2" marL="1371600" algn="l">
              <a:lnSpc>
                <a:spcPct val="100000"/>
              </a:lnSpc>
              <a:spcBef>
                <a:spcPts val="400"/>
              </a:spcBef>
              <a:spcAft>
                <a:spcPts val="0"/>
              </a:spcAft>
              <a:buSzPts val="1800"/>
              <a:buChar char="­"/>
              <a:defRPr sz="18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119" name="Google Shape;119;p17"/>
          <p:cNvSpPr txBox="1"/>
          <p:nvPr>
            <p:ph idx="2" type="body"/>
          </p:nvPr>
        </p:nvSpPr>
        <p:spPr>
          <a:xfrm>
            <a:off x="6283110" y="1889760"/>
            <a:ext cx="5486400" cy="4610100"/>
          </a:xfrm>
          <a:prstGeom prst="rect">
            <a:avLst/>
          </a:prstGeom>
          <a:noFill/>
          <a:ln>
            <a:noFill/>
          </a:ln>
        </p:spPr>
        <p:txBody>
          <a:bodyPr anchorCtr="0" anchor="t" bIns="0" lIns="0" spcFirstLastPara="1" rIns="0" wrap="square" tIns="0">
            <a:noAutofit/>
          </a:bodyPr>
          <a:lstStyle>
            <a:lvl1pPr indent="-317500" lvl="0" marL="457200" algn="l">
              <a:lnSpc>
                <a:spcPct val="100000"/>
              </a:lnSpc>
              <a:spcBef>
                <a:spcPts val="0"/>
              </a:spcBef>
              <a:spcAft>
                <a:spcPts val="0"/>
              </a:spcAft>
              <a:buSzPts val="1400"/>
              <a:buChar char="•"/>
              <a:defRPr sz="1400">
                <a:solidFill>
                  <a:schemeClr val="dk1"/>
                </a:solidFill>
              </a:defRPr>
            </a:lvl1pPr>
            <a:lvl2pPr indent="-317500" lvl="1" marL="914400" algn="l">
              <a:lnSpc>
                <a:spcPct val="100000"/>
              </a:lnSpc>
              <a:spcBef>
                <a:spcPts val="400"/>
              </a:spcBef>
              <a:spcAft>
                <a:spcPts val="0"/>
              </a:spcAft>
              <a:buSzPts val="1400"/>
              <a:buChar char="­"/>
              <a:defRPr sz="1400">
                <a:solidFill>
                  <a:schemeClr val="dk1"/>
                </a:solidFill>
              </a:defRPr>
            </a:lvl2pPr>
            <a:lvl3pPr indent="-342900" lvl="2" marL="1371600" algn="l">
              <a:lnSpc>
                <a:spcPct val="100000"/>
              </a:lnSpc>
              <a:spcBef>
                <a:spcPts val="400"/>
              </a:spcBef>
              <a:spcAft>
                <a:spcPts val="0"/>
              </a:spcAft>
              <a:buSzPts val="1800"/>
              <a:buChar char="­"/>
              <a:defRPr sz="18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120" name="Google Shape;120;p17"/>
          <p:cNvSpPr txBox="1"/>
          <p:nvPr>
            <p:ph type="title"/>
          </p:nvPr>
        </p:nvSpPr>
        <p:spPr>
          <a:xfrm>
            <a:off x="419100" y="605169"/>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404040"/>
              </a:buClr>
              <a:buSzPts val="2400"/>
              <a:buFont typeface="Century Gothic"/>
              <a:buNone/>
              <a:defRPr b="0" sz="2400" cap="none">
                <a:solidFill>
                  <a:srgbClr val="404040"/>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1" name="Google Shape;121;p17"/>
          <p:cNvSpPr txBox="1"/>
          <p:nvPr>
            <p:ph idx="3" type="body"/>
          </p:nvPr>
        </p:nvSpPr>
        <p:spPr>
          <a:xfrm>
            <a:off x="419100" y="262888"/>
            <a:ext cx="11330940" cy="27432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400"/>
              <a:buFont typeface="Century Gothic"/>
              <a:buNone/>
              <a:defRPr b="0" sz="14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pic>
        <p:nvPicPr>
          <p:cNvPr id="122" name="Google Shape;122;p17"/>
          <p:cNvPicPr preferRelativeResize="0"/>
          <p:nvPr/>
        </p:nvPicPr>
        <p:blipFill rotWithShape="1">
          <a:blip r:embed="rId2">
            <a:alphaModFix/>
          </a:blip>
          <a:srcRect b="0" l="0" r="0" t="0"/>
          <a:stretch/>
        </p:blipFill>
        <p:spPr>
          <a:xfrm>
            <a:off x="11087100" y="248923"/>
            <a:ext cx="685800" cy="690874"/>
          </a:xfrm>
          <a:prstGeom prst="rect">
            <a:avLst/>
          </a:prstGeom>
          <a:noFill/>
          <a:ln>
            <a:noFill/>
          </a:ln>
        </p:spPr>
      </p:pic>
      <p:sp>
        <p:nvSpPr>
          <p:cNvPr id="123" name="Google Shape;123;p17"/>
          <p:cNvSpPr txBox="1"/>
          <p:nvPr>
            <p:ph idx="4" type="body"/>
          </p:nvPr>
        </p:nvSpPr>
        <p:spPr>
          <a:xfrm>
            <a:off x="419100" y="1515425"/>
            <a:ext cx="5486400" cy="27432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SzPts val="1600"/>
              <a:buNone/>
              <a:defRPr b="1" sz="16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124" name="Google Shape;124;p17"/>
          <p:cNvSpPr txBox="1"/>
          <p:nvPr>
            <p:ph idx="5" type="body"/>
          </p:nvPr>
        </p:nvSpPr>
        <p:spPr>
          <a:xfrm>
            <a:off x="6283325" y="1515425"/>
            <a:ext cx="5489575" cy="27432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SzPts val="1600"/>
              <a:buNone/>
              <a:defRPr b="1" sz="16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Organizing Slate (Do Not Use)" showMasterSp="0">
  <p:cSld name="1_Organizing Slate (Do Not Use)">
    <p:bg>
      <p:bgPr>
        <a:solidFill>
          <a:srgbClr val="7F7F7F"/>
        </a:solidFill>
      </p:bgPr>
    </p:bg>
    <p:spTree>
      <p:nvGrpSpPr>
        <p:cNvPr id="125" name="Shape 125"/>
        <p:cNvGrpSpPr/>
        <p:nvPr/>
      </p:nvGrpSpPr>
      <p:grpSpPr>
        <a:xfrm>
          <a:off x="0" y="0"/>
          <a:ext cx="0" cy="0"/>
          <a:chOff x="0" y="0"/>
          <a:chExt cx="0" cy="0"/>
        </a:xfrm>
      </p:grpSpPr>
      <p:sp>
        <p:nvSpPr>
          <p:cNvPr id="126" name="Google Shape;126;p1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sz="1800">
                <a:solidFill>
                  <a:srgbClr val="7F7F7F"/>
                </a:solidFill>
                <a:latin typeface="Century Gothic"/>
                <a:ea typeface="Century Gothic"/>
                <a:cs typeface="Century Gothic"/>
                <a:sym typeface="Century Gothic"/>
              </a:defRPr>
            </a:lvl1pPr>
            <a:lvl2pPr indent="0" lvl="1" marL="0" algn="r">
              <a:spcBef>
                <a:spcPts val="0"/>
              </a:spcBef>
              <a:buNone/>
              <a:defRPr sz="1800">
                <a:solidFill>
                  <a:srgbClr val="7F7F7F"/>
                </a:solidFill>
                <a:latin typeface="Century Gothic"/>
                <a:ea typeface="Century Gothic"/>
                <a:cs typeface="Century Gothic"/>
                <a:sym typeface="Century Gothic"/>
              </a:defRPr>
            </a:lvl2pPr>
            <a:lvl3pPr indent="0" lvl="2" marL="0" algn="r">
              <a:spcBef>
                <a:spcPts val="0"/>
              </a:spcBef>
              <a:buNone/>
              <a:defRPr sz="1800">
                <a:solidFill>
                  <a:srgbClr val="7F7F7F"/>
                </a:solidFill>
                <a:latin typeface="Century Gothic"/>
                <a:ea typeface="Century Gothic"/>
                <a:cs typeface="Century Gothic"/>
                <a:sym typeface="Century Gothic"/>
              </a:defRPr>
            </a:lvl3pPr>
            <a:lvl4pPr indent="0" lvl="3" marL="0" algn="r">
              <a:spcBef>
                <a:spcPts val="0"/>
              </a:spcBef>
              <a:buNone/>
              <a:defRPr sz="1800">
                <a:solidFill>
                  <a:srgbClr val="7F7F7F"/>
                </a:solidFill>
                <a:latin typeface="Century Gothic"/>
                <a:ea typeface="Century Gothic"/>
                <a:cs typeface="Century Gothic"/>
                <a:sym typeface="Century Gothic"/>
              </a:defRPr>
            </a:lvl4pPr>
            <a:lvl5pPr indent="0" lvl="4" marL="0" algn="r">
              <a:spcBef>
                <a:spcPts val="0"/>
              </a:spcBef>
              <a:buNone/>
              <a:defRPr sz="1800">
                <a:solidFill>
                  <a:srgbClr val="7F7F7F"/>
                </a:solidFill>
                <a:latin typeface="Century Gothic"/>
                <a:ea typeface="Century Gothic"/>
                <a:cs typeface="Century Gothic"/>
                <a:sym typeface="Century Gothic"/>
              </a:defRPr>
            </a:lvl5pPr>
            <a:lvl6pPr indent="0" lvl="5" marL="0" algn="r">
              <a:spcBef>
                <a:spcPts val="0"/>
              </a:spcBef>
              <a:buNone/>
              <a:defRPr sz="1800">
                <a:solidFill>
                  <a:srgbClr val="7F7F7F"/>
                </a:solidFill>
                <a:latin typeface="Century Gothic"/>
                <a:ea typeface="Century Gothic"/>
                <a:cs typeface="Century Gothic"/>
                <a:sym typeface="Century Gothic"/>
              </a:defRPr>
            </a:lvl6pPr>
            <a:lvl7pPr indent="0" lvl="6" marL="0" algn="r">
              <a:spcBef>
                <a:spcPts val="0"/>
              </a:spcBef>
              <a:buNone/>
              <a:defRPr sz="1800">
                <a:solidFill>
                  <a:srgbClr val="7F7F7F"/>
                </a:solidFill>
                <a:latin typeface="Century Gothic"/>
                <a:ea typeface="Century Gothic"/>
                <a:cs typeface="Century Gothic"/>
                <a:sym typeface="Century Gothic"/>
              </a:defRPr>
            </a:lvl7pPr>
            <a:lvl8pPr indent="0" lvl="7" marL="0" algn="r">
              <a:spcBef>
                <a:spcPts val="0"/>
              </a:spcBef>
              <a:buNone/>
              <a:defRPr sz="1800">
                <a:solidFill>
                  <a:srgbClr val="7F7F7F"/>
                </a:solidFill>
                <a:latin typeface="Century Gothic"/>
                <a:ea typeface="Century Gothic"/>
                <a:cs typeface="Century Gothic"/>
                <a:sym typeface="Century Gothic"/>
              </a:defRPr>
            </a:lvl8pPr>
            <a:lvl9pPr indent="0" lvl="8" marL="0" algn="r">
              <a:spcBef>
                <a:spcPts val="0"/>
              </a:spcBef>
              <a:buNone/>
              <a:defRPr sz="1800">
                <a:solidFill>
                  <a:srgbClr val="7F7F7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127" name="Google Shape;127;p18"/>
          <p:cNvSpPr txBox="1"/>
          <p:nvPr/>
        </p:nvSpPr>
        <p:spPr>
          <a:xfrm>
            <a:off x="419100" y="907156"/>
            <a:ext cx="11353800" cy="5043688"/>
          </a:xfrm>
          <a:prstGeom prst="rect">
            <a:avLst/>
          </a:prstGeom>
          <a:noFill/>
          <a:ln>
            <a:noFill/>
          </a:ln>
        </p:spPr>
        <p:txBody>
          <a:bodyPr anchorCtr="0" anchor="ctr" bIns="0" lIns="0" spcFirstLastPara="1" rIns="0" wrap="square" tIns="0">
            <a:noAutofit/>
          </a:bodyPr>
          <a:lstStyle/>
          <a:p>
            <a:pPr indent="0" lvl="0" marL="0" marR="0" rtl="0" algn="ctr">
              <a:lnSpc>
                <a:spcPct val="95000"/>
              </a:lnSpc>
              <a:spcBef>
                <a:spcPts val="0"/>
              </a:spcBef>
              <a:spcAft>
                <a:spcPts val="0"/>
              </a:spcAft>
              <a:buNone/>
            </a:pPr>
            <a:r>
              <a:rPr b="1" lang="en-US" sz="11500">
                <a:solidFill>
                  <a:srgbClr val="3F3F3F"/>
                </a:solidFill>
                <a:latin typeface="Century Gothic"/>
                <a:ea typeface="Century Gothic"/>
                <a:cs typeface="Century Gothic"/>
                <a:sym typeface="Century Gothic"/>
              </a:rPr>
              <a:t>ADDITIONAL VERTICAL </a:t>
            </a:r>
            <a:br>
              <a:rPr b="1" lang="en-US" sz="11500">
                <a:solidFill>
                  <a:srgbClr val="3F3F3F"/>
                </a:solidFill>
                <a:latin typeface="Century Gothic"/>
                <a:ea typeface="Century Gothic"/>
                <a:cs typeface="Century Gothic"/>
                <a:sym typeface="Century Gothic"/>
              </a:rPr>
            </a:br>
            <a:r>
              <a:rPr b="1" lang="en-US" sz="11500">
                <a:solidFill>
                  <a:srgbClr val="3F3F3F"/>
                </a:solidFill>
                <a:latin typeface="Century Gothic"/>
                <a:ea typeface="Century Gothic"/>
                <a:cs typeface="Century Gothic"/>
                <a:sym typeface="Century Gothic"/>
              </a:rPr>
              <a:t>TITLE SLIDES</a:t>
            </a:r>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utomotive Title Slide">
  <p:cSld name="Automotive Title Slide">
    <p:spTree>
      <p:nvGrpSpPr>
        <p:cNvPr id="128" name="Shape 128"/>
        <p:cNvGrpSpPr/>
        <p:nvPr/>
      </p:nvGrpSpPr>
      <p:grpSpPr>
        <a:xfrm>
          <a:off x="0" y="0"/>
          <a:ext cx="0" cy="0"/>
          <a:chOff x="0" y="0"/>
          <a:chExt cx="0" cy="0"/>
        </a:xfrm>
      </p:grpSpPr>
      <p:sp>
        <p:nvSpPr>
          <p:cNvPr id="129" name="Google Shape;129;p19"/>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30" name="Google Shape;130;p19"/>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1" name="Google Shape;131;p19"/>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32" name="Google Shape;132;p19"/>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33" name="Google Shape;133;p19"/>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34" name="Google Shape;134;p19"/>
          <p:cNvGrpSpPr/>
          <p:nvPr/>
        </p:nvGrpSpPr>
        <p:grpSpPr>
          <a:xfrm>
            <a:off x="4" y="0"/>
            <a:ext cx="12191995" cy="2678933"/>
            <a:chOff x="4" y="0"/>
            <a:chExt cx="12191995" cy="2678933"/>
          </a:xfrm>
        </p:grpSpPr>
        <p:pic>
          <p:nvPicPr>
            <p:cNvPr id="135" name="Google Shape;135;p19"/>
            <p:cNvPicPr preferRelativeResize="0"/>
            <p:nvPr/>
          </p:nvPicPr>
          <p:blipFill rotWithShape="1">
            <a:blip r:embed="rId2">
              <a:alphaModFix/>
            </a:blip>
            <a:srcRect b="0" l="0" r="0" t="0"/>
            <a:stretch/>
          </p:blipFill>
          <p:spPr>
            <a:xfrm>
              <a:off x="4" y="0"/>
              <a:ext cx="12191990" cy="2629645"/>
            </a:xfrm>
            <a:prstGeom prst="rect">
              <a:avLst/>
            </a:prstGeom>
            <a:noFill/>
            <a:ln>
              <a:noFill/>
            </a:ln>
          </p:spPr>
        </p:pic>
        <p:sp>
          <p:nvSpPr>
            <p:cNvPr id="136" name="Google Shape;136;p19"/>
            <p:cNvSpPr/>
            <p:nvPr/>
          </p:nvSpPr>
          <p:spPr>
            <a:xfrm>
              <a:off x="1524" y="2570933"/>
              <a:ext cx="12190475" cy="108000"/>
            </a:xfrm>
            <a:prstGeom prst="rect">
              <a:avLst/>
            </a:prstGeom>
            <a:solidFill>
              <a:srgbClr val="C13A2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pic>
          <p:nvPicPr>
            <p:cNvPr id="137" name="Google Shape;137;p19"/>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sumer Products Title Slide">
  <p:cSld name="Consumer Products Title Slide">
    <p:spTree>
      <p:nvGrpSpPr>
        <p:cNvPr id="138" name="Shape 138"/>
        <p:cNvGrpSpPr/>
        <p:nvPr/>
      </p:nvGrpSpPr>
      <p:grpSpPr>
        <a:xfrm>
          <a:off x="0" y="0"/>
          <a:ext cx="0" cy="0"/>
          <a:chOff x="0" y="0"/>
          <a:chExt cx="0" cy="0"/>
        </a:xfrm>
      </p:grpSpPr>
      <p:sp>
        <p:nvSpPr>
          <p:cNvPr id="139" name="Google Shape;139;p20"/>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40" name="Google Shape;140;p20"/>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1" name="Google Shape;141;p20"/>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42" name="Google Shape;142;p20"/>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43" name="Google Shape;143;p20"/>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44" name="Google Shape;144;p20"/>
          <p:cNvGrpSpPr/>
          <p:nvPr/>
        </p:nvGrpSpPr>
        <p:grpSpPr>
          <a:xfrm>
            <a:off x="2" y="0"/>
            <a:ext cx="12191997" cy="2678933"/>
            <a:chOff x="2" y="0"/>
            <a:chExt cx="12191997" cy="2678933"/>
          </a:xfrm>
        </p:grpSpPr>
        <p:pic>
          <p:nvPicPr>
            <p:cNvPr id="145" name="Google Shape;145;p20"/>
            <p:cNvPicPr preferRelativeResize="0"/>
            <p:nvPr/>
          </p:nvPicPr>
          <p:blipFill rotWithShape="1">
            <a:blip r:embed="rId2">
              <a:alphaModFix/>
            </a:blip>
            <a:srcRect b="0" l="0" r="0" t="0"/>
            <a:stretch/>
          </p:blipFill>
          <p:spPr>
            <a:xfrm>
              <a:off x="2" y="0"/>
              <a:ext cx="12191994" cy="2629646"/>
            </a:xfrm>
            <a:prstGeom prst="rect">
              <a:avLst/>
            </a:prstGeom>
            <a:noFill/>
            <a:ln>
              <a:noFill/>
            </a:ln>
          </p:spPr>
        </p:pic>
        <p:sp>
          <p:nvSpPr>
            <p:cNvPr id="146" name="Google Shape;146;p20"/>
            <p:cNvSpPr/>
            <p:nvPr/>
          </p:nvSpPr>
          <p:spPr>
            <a:xfrm>
              <a:off x="1524" y="2570933"/>
              <a:ext cx="12190475" cy="108000"/>
            </a:xfrm>
            <a:prstGeom prst="rect">
              <a:avLst/>
            </a:prstGeom>
            <a:solidFill>
              <a:srgbClr val="E67F2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pic>
          <p:nvPicPr>
            <p:cNvPr id="147" name="Google Shape;147;p20"/>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25" name="Shape 25"/>
        <p:cNvGrpSpPr/>
        <p:nvPr/>
      </p:nvGrpSpPr>
      <p:grpSpPr>
        <a:xfrm>
          <a:off x="0" y="0"/>
          <a:ext cx="0" cy="0"/>
          <a:chOff x="0" y="0"/>
          <a:chExt cx="0" cy="0"/>
        </a:xfrm>
      </p:grpSpPr>
      <p:sp>
        <p:nvSpPr>
          <p:cNvPr id="26" name="Google Shape;26;p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27" name="Google Shape;27;p3"/>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SzPts val="2800"/>
              <a:buChar char="•"/>
              <a:defRPr>
                <a:solidFill>
                  <a:schemeClr val="dk1"/>
                </a:solidFill>
              </a:defRPr>
            </a:lvl1pPr>
            <a:lvl2pPr indent="-381000" lvl="1" marL="914400" algn="l">
              <a:lnSpc>
                <a:spcPct val="100000"/>
              </a:lnSpc>
              <a:spcBef>
                <a:spcPts val="600"/>
              </a:spcBef>
              <a:spcAft>
                <a:spcPts val="0"/>
              </a:spcAft>
              <a:buSzPts val="2400"/>
              <a:buChar char="­"/>
              <a:defRPr>
                <a:solidFill>
                  <a:schemeClr val="dk1"/>
                </a:solidFill>
              </a:defRPr>
            </a:lvl2pPr>
            <a:lvl3pPr indent="-355600" lvl="2" marL="1371600" algn="l">
              <a:lnSpc>
                <a:spcPct val="100000"/>
              </a:lnSpc>
              <a:spcBef>
                <a:spcPts val="600"/>
              </a:spcBef>
              <a:spcAft>
                <a:spcPts val="0"/>
              </a:spcAft>
              <a:buSzPts val="2000"/>
              <a:buChar char="­"/>
              <a:defRPr>
                <a:solidFill>
                  <a:schemeClr val="dk1"/>
                </a:solidFill>
              </a:defRPr>
            </a:lvl3pPr>
            <a:lvl4pPr indent="-355600" lvl="3" marL="1828800" algn="l">
              <a:lnSpc>
                <a:spcPct val="100000"/>
              </a:lnSpc>
              <a:spcBef>
                <a:spcPts val="600"/>
              </a:spcBef>
              <a:spcAft>
                <a:spcPts val="0"/>
              </a:spcAft>
              <a:buSzPts val="2000"/>
              <a:buChar char="­"/>
              <a:defRPr>
                <a:solidFill>
                  <a:schemeClr val="dk1"/>
                </a:solidFill>
              </a:defRPr>
            </a:lvl4pPr>
            <a:lvl5pPr indent="-355600" lvl="4" marL="2286000" algn="l">
              <a:lnSpc>
                <a:spcPct val="100000"/>
              </a:lnSpc>
              <a:spcBef>
                <a:spcPts val="600"/>
              </a:spcBef>
              <a:spcAft>
                <a:spcPts val="0"/>
              </a:spcAft>
              <a:buSzPts val="2000"/>
              <a:buChar char="­"/>
              <a:defRPr>
                <a:solidFill>
                  <a:schemeClr val="dk1"/>
                </a:solidFill>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28" name="Google Shape;28;p3"/>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chemeClr val="dk1"/>
                </a:solidFill>
              </a:defRPr>
            </a:lvl1pPr>
            <a:lvl2pPr indent="-342900" lvl="1" marL="914400" algn="l">
              <a:lnSpc>
                <a:spcPct val="100000"/>
              </a:lnSpc>
              <a:spcBef>
                <a:spcPts val="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29" name="Google Shape;29;p3"/>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000000"/>
              </a:buClr>
              <a:buSzPts val="32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od and Beverage Title Slide">
  <p:cSld name="Food and Beverage Title Slide">
    <p:spTree>
      <p:nvGrpSpPr>
        <p:cNvPr id="148" name="Shape 148"/>
        <p:cNvGrpSpPr/>
        <p:nvPr/>
      </p:nvGrpSpPr>
      <p:grpSpPr>
        <a:xfrm>
          <a:off x="0" y="0"/>
          <a:ext cx="0" cy="0"/>
          <a:chOff x="0" y="0"/>
          <a:chExt cx="0" cy="0"/>
        </a:xfrm>
      </p:grpSpPr>
      <p:sp>
        <p:nvSpPr>
          <p:cNvPr id="149" name="Google Shape;149;p21"/>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50" name="Google Shape;150;p21"/>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1" name="Google Shape;151;p21"/>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52" name="Google Shape;152;p21"/>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53" name="Google Shape;153;p21"/>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54" name="Google Shape;154;p21"/>
          <p:cNvGrpSpPr/>
          <p:nvPr/>
        </p:nvGrpSpPr>
        <p:grpSpPr>
          <a:xfrm>
            <a:off x="1524" y="-1"/>
            <a:ext cx="12190476" cy="2678934"/>
            <a:chOff x="1524" y="-1"/>
            <a:chExt cx="12190476" cy="2678934"/>
          </a:xfrm>
        </p:grpSpPr>
        <p:pic>
          <p:nvPicPr>
            <p:cNvPr id="155" name="Google Shape;155;p21"/>
            <p:cNvPicPr preferRelativeResize="0"/>
            <p:nvPr/>
          </p:nvPicPr>
          <p:blipFill rotWithShape="1">
            <a:blip r:embed="rId2">
              <a:alphaModFix/>
            </a:blip>
            <a:srcRect b="0" l="0" r="0" t="0"/>
            <a:stretch/>
          </p:blipFill>
          <p:spPr>
            <a:xfrm>
              <a:off x="1524" y="-1"/>
              <a:ext cx="12190476" cy="2629317"/>
            </a:xfrm>
            <a:prstGeom prst="rect">
              <a:avLst/>
            </a:prstGeom>
            <a:noFill/>
            <a:ln>
              <a:noFill/>
            </a:ln>
          </p:spPr>
        </p:pic>
        <p:sp>
          <p:nvSpPr>
            <p:cNvPr id="156" name="Google Shape;156;p21"/>
            <p:cNvSpPr/>
            <p:nvPr/>
          </p:nvSpPr>
          <p:spPr>
            <a:xfrm>
              <a:off x="1524" y="2570933"/>
              <a:ext cx="12190475" cy="108000"/>
            </a:xfrm>
            <a:prstGeom prst="rect">
              <a:avLst/>
            </a:prstGeom>
            <a:solidFill>
              <a:srgbClr val="F1C41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pic>
          <p:nvPicPr>
            <p:cNvPr id="157" name="Google Shape;157;p21"/>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igh Tech Title Slide">
  <p:cSld name="High Tech Title Slide">
    <p:spTree>
      <p:nvGrpSpPr>
        <p:cNvPr id="158" name="Shape 158"/>
        <p:cNvGrpSpPr/>
        <p:nvPr/>
      </p:nvGrpSpPr>
      <p:grpSpPr>
        <a:xfrm>
          <a:off x="0" y="0"/>
          <a:ext cx="0" cy="0"/>
          <a:chOff x="0" y="0"/>
          <a:chExt cx="0" cy="0"/>
        </a:xfrm>
      </p:grpSpPr>
      <p:sp>
        <p:nvSpPr>
          <p:cNvPr id="159" name="Google Shape;159;p22"/>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60" name="Google Shape;160;p22"/>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1" name="Google Shape;161;p22"/>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62" name="Google Shape;162;p22"/>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63" name="Google Shape;163;p22"/>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64" name="Google Shape;164;p22"/>
          <p:cNvGrpSpPr/>
          <p:nvPr/>
        </p:nvGrpSpPr>
        <p:grpSpPr>
          <a:xfrm>
            <a:off x="1524" y="-1"/>
            <a:ext cx="12190475" cy="2678934"/>
            <a:chOff x="1524" y="-1"/>
            <a:chExt cx="12190475" cy="2678934"/>
          </a:xfrm>
        </p:grpSpPr>
        <p:pic>
          <p:nvPicPr>
            <p:cNvPr id="165" name="Google Shape;165;p22"/>
            <p:cNvPicPr preferRelativeResize="0"/>
            <p:nvPr/>
          </p:nvPicPr>
          <p:blipFill rotWithShape="1">
            <a:blip r:embed="rId2">
              <a:alphaModFix/>
            </a:blip>
            <a:srcRect b="0" l="0" r="0" t="0"/>
            <a:stretch/>
          </p:blipFill>
          <p:spPr>
            <a:xfrm>
              <a:off x="1527" y="-1"/>
              <a:ext cx="12190469" cy="2629317"/>
            </a:xfrm>
            <a:prstGeom prst="rect">
              <a:avLst/>
            </a:prstGeom>
            <a:noFill/>
            <a:ln>
              <a:noFill/>
            </a:ln>
          </p:spPr>
        </p:pic>
        <p:sp>
          <p:nvSpPr>
            <p:cNvPr id="166" name="Google Shape;166;p22"/>
            <p:cNvSpPr/>
            <p:nvPr/>
          </p:nvSpPr>
          <p:spPr>
            <a:xfrm>
              <a:off x="1524" y="2570933"/>
              <a:ext cx="12190475" cy="108000"/>
            </a:xfrm>
            <a:prstGeom prst="rect">
              <a:avLst/>
            </a:prstGeom>
            <a:solidFill>
              <a:srgbClr val="9959B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pic>
          <p:nvPicPr>
            <p:cNvPr id="167" name="Google Shape;167;p22"/>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dustrial Title Slide">
  <p:cSld name="Industrial Title Slide">
    <p:spTree>
      <p:nvGrpSpPr>
        <p:cNvPr id="168" name="Shape 168"/>
        <p:cNvGrpSpPr/>
        <p:nvPr/>
      </p:nvGrpSpPr>
      <p:grpSpPr>
        <a:xfrm>
          <a:off x="0" y="0"/>
          <a:ext cx="0" cy="0"/>
          <a:chOff x="0" y="0"/>
          <a:chExt cx="0" cy="0"/>
        </a:xfrm>
      </p:grpSpPr>
      <p:sp>
        <p:nvSpPr>
          <p:cNvPr id="169" name="Google Shape;169;p23"/>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70" name="Google Shape;170;p23"/>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1" name="Google Shape;171;p23"/>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72" name="Google Shape;172;p23"/>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73" name="Google Shape;173;p23"/>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74" name="Google Shape;174;p23"/>
          <p:cNvGrpSpPr/>
          <p:nvPr/>
        </p:nvGrpSpPr>
        <p:grpSpPr>
          <a:xfrm>
            <a:off x="1524" y="-1"/>
            <a:ext cx="12191676" cy="2678934"/>
            <a:chOff x="1524" y="-1"/>
            <a:chExt cx="12191676" cy="2678934"/>
          </a:xfrm>
        </p:grpSpPr>
        <p:pic>
          <p:nvPicPr>
            <p:cNvPr id="175" name="Google Shape;175;p23"/>
            <p:cNvPicPr preferRelativeResize="0"/>
            <p:nvPr/>
          </p:nvPicPr>
          <p:blipFill rotWithShape="1">
            <a:blip r:embed="rId2">
              <a:alphaModFix/>
            </a:blip>
            <a:srcRect b="0" l="0" r="0" t="0"/>
            <a:stretch/>
          </p:blipFill>
          <p:spPr>
            <a:xfrm>
              <a:off x="1524" y="-1"/>
              <a:ext cx="12190476" cy="2629317"/>
            </a:xfrm>
            <a:prstGeom prst="rect">
              <a:avLst/>
            </a:prstGeom>
            <a:noFill/>
            <a:ln>
              <a:noFill/>
            </a:ln>
          </p:spPr>
        </p:pic>
        <p:sp>
          <p:nvSpPr>
            <p:cNvPr id="176" name="Google Shape;176;p23"/>
            <p:cNvSpPr/>
            <p:nvPr/>
          </p:nvSpPr>
          <p:spPr>
            <a:xfrm>
              <a:off x="1524" y="2570933"/>
              <a:ext cx="12191676" cy="108000"/>
            </a:xfrm>
            <a:prstGeom prst="rect">
              <a:avLst/>
            </a:prstGeom>
            <a:solidFill>
              <a:srgbClr val="7CB8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177" name="Google Shape;177;p23"/>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dustrial Packaging Title Slide">
  <p:cSld name="Industrial Packaging Title Slide">
    <p:spTree>
      <p:nvGrpSpPr>
        <p:cNvPr id="178" name="Shape 178"/>
        <p:cNvGrpSpPr/>
        <p:nvPr/>
      </p:nvGrpSpPr>
      <p:grpSpPr>
        <a:xfrm>
          <a:off x="0" y="0"/>
          <a:ext cx="0" cy="0"/>
          <a:chOff x="0" y="0"/>
          <a:chExt cx="0" cy="0"/>
        </a:xfrm>
      </p:grpSpPr>
      <p:sp>
        <p:nvSpPr>
          <p:cNvPr id="179" name="Google Shape;179;p24"/>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80" name="Google Shape;180;p24"/>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1" name="Google Shape;181;p24"/>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82" name="Google Shape;182;p24"/>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83" name="Google Shape;183;p24"/>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84" name="Google Shape;184;p24"/>
          <p:cNvGrpSpPr/>
          <p:nvPr/>
        </p:nvGrpSpPr>
        <p:grpSpPr>
          <a:xfrm>
            <a:off x="1524" y="-1"/>
            <a:ext cx="12191676" cy="2678934"/>
            <a:chOff x="1524" y="-1"/>
            <a:chExt cx="12191676" cy="2678934"/>
          </a:xfrm>
        </p:grpSpPr>
        <p:pic>
          <p:nvPicPr>
            <p:cNvPr id="185" name="Google Shape;185;p24"/>
            <p:cNvPicPr preferRelativeResize="0"/>
            <p:nvPr/>
          </p:nvPicPr>
          <p:blipFill rotWithShape="1">
            <a:blip r:embed="rId2">
              <a:alphaModFix/>
            </a:blip>
            <a:srcRect b="0" l="0" r="0" t="0"/>
            <a:stretch/>
          </p:blipFill>
          <p:spPr>
            <a:xfrm>
              <a:off x="1527" y="-1"/>
              <a:ext cx="12190469" cy="2629317"/>
            </a:xfrm>
            <a:prstGeom prst="rect">
              <a:avLst/>
            </a:prstGeom>
            <a:noFill/>
            <a:ln>
              <a:noFill/>
            </a:ln>
          </p:spPr>
        </p:pic>
        <p:sp>
          <p:nvSpPr>
            <p:cNvPr id="186" name="Google Shape;186;p24"/>
            <p:cNvSpPr/>
            <p:nvPr/>
          </p:nvSpPr>
          <p:spPr>
            <a:xfrm>
              <a:off x="1524" y="2570933"/>
              <a:ext cx="12191676" cy="108000"/>
            </a:xfrm>
            <a:prstGeom prst="rect">
              <a:avLst/>
            </a:prstGeom>
            <a:solidFill>
              <a:srgbClr val="7CB8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187" name="Google Shape;187;p24"/>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ife Sciences Title Slide">
  <p:cSld name="Life Sciences Title Slide">
    <p:spTree>
      <p:nvGrpSpPr>
        <p:cNvPr id="188" name="Shape 188"/>
        <p:cNvGrpSpPr/>
        <p:nvPr/>
      </p:nvGrpSpPr>
      <p:grpSpPr>
        <a:xfrm>
          <a:off x="0" y="0"/>
          <a:ext cx="0" cy="0"/>
          <a:chOff x="0" y="0"/>
          <a:chExt cx="0" cy="0"/>
        </a:xfrm>
      </p:grpSpPr>
      <p:sp>
        <p:nvSpPr>
          <p:cNvPr id="189" name="Google Shape;189;p25"/>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90" name="Google Shape;190;p25"/>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1" name="Google Shape;191;p25"/>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92" name="Google Shape;192;p25"/>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93" name="Google Shape;193;p25"/>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94" name="Google Shape;194;p25"/>
          <p:cNvGrpSpPr/>
          <p:nvPr/>
        </p:nvGrpSpPr>
        <p:grpSpPr>
          <a:xfrm>
            <a:off x="1524" y="0"/>
            <a:ext cx="12191676" cy="2678933"/>
            <a:chOff x="1524" y="0"/>
            <a:chExt cx="12191676" cy="2678933"/>
          </a:xfrm>
        </p:grpSpPr>
        <p:pic>
          <p:nvPicPr>
            <p:cNvPr id="195" name="Google Shape;195;p25"/>
            <p:cNvPicPr preferRelativeResize="0"/>
            <p:nvPr/>
          </p:nvPicPr>
          <p:blipFill rotWithShape="1">
            <a:blip r:embed="rId2">
              <a:alphaModFix/>
            </a:blip>
            <a:srcRect b="0" l="0" r="0" t="0"/>
            <a:stretch/>
          </p:blipFill>
          <p:spPr>
            <a:xfrm>
              <a:off x="1524" y="0"/>
              <a:ext cx="12191676" cy="2629576"/>
            </a:xfrm>
            <a:prstGeom prst="rect">
              <a:avLst/>
            </a:prstGeom>
            <a:noFill/>
            <a:ln>
              <a:noFill/>
            </a:ln>
          </p:spPr>
        </p:pic>
        <p:sp>
          <p:nvSpPr>
            <p:cNvPr id="196" name="Google Shape;196;p25"/>
            <p:cNvSpPr/>
            <p:nvPr/>
          </p:nvSpPr>
          <p:spPr>
            <a:xfrm>
              <a:off x="1524" y="2570933"/>
              <a:ext cx="12191676" cy="108000"/>
            </a:xfrm>
            <a:prstGeom prst="rect">
              <a:avLst/>
            </a:prstGeom>
            <a:solidFill>
              <a:srgbClr val="38639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197" name="Google Shape;197;p25"/>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edical Title Slide">
  <p:cSld name="Medical Title Slide">
    <p:spTree>
      <p:nvGrpSpPr>
        <p:cNvPr id="198" name="Shape 198"/>
        <p:cNvGrpSpPr/>
        <p:nvPr/>
      </p:nvGrpSpPr>
      <p:grpSpPr>
        <a:xfrm>
          <a:off x="0" y="0"/>
          <a:ext cx="0" cy="0"/>
          <a:chOff x="0" y="0"/>
          <a:chExt cx="0" cy="0"/>
        </a:xfrm>
      </p:grpSpPr>
      <p:sp>
        <p:nvSpPr>
          <p:cNvPr id="199" name="Google Shape;199;p26"/>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200" name="Google Shape;200;p26"/>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01" name="Google Shape;201;p26"/>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202" name="Google Shape;202;p26"/>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03" name="Google Shape;203;p26"/>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04" name="Google Shape;204;p26"/>
          <p:cNvGrpSpPr/>
          <p:nvPr/>
        </p:nvGrpSpPr>
        <p:grpSpPr>
          <a:xfrm>
            <a:off x="1524" y="0"/>
            <a:ext cx="12191676" cy="2678933"/>
            <a:chOff x="1524" y="0"/>
            <a:chExt cx="12191676" cy="2678933"/>
          </a:xfrm>
        </p:grpSpPr>
        <p:pic>
          <p:nvPicPr>
            <p:cNvPr id="205" name="Google Shape;205;p26"/>
            <p:cNvPicPr preferRelativeResize="0"/>
            <p:nvPr/>
          </p:nvPicPr>
          <p:blipFill rotWithShape="1">
            <a:blip r:embed="rId2">
              <a:alphaModFix/>
            </a:blip>
            <a:srcRect b="0" l="0" r="0" t="0"/>
            <a:stretch/>
          </p:blipFill>
          <p:spPr>
            <a:xfrm>
              <a:off x="1527" y="0"/>
              <a:ext cx="12191670" cy="2629576"/>
            </a:xfrm>
            <a:prstGeom prst="rect">
              <a:avLst/>
            </a:prstGeom>
            <a:noFill/>
            <a:ln>
              <a:noFill/>
            </a:ln>
          </p:spPr>
        </p:pic>
        <p:sp>
          <p:nvSpPr>
            <p:cNvPr id="206" name="Google Shape;206;p26"/>
            <p:cNvSpPr/>
            <p:nvPr/>
          </p:nvSpPr>
          <p:spPr>
            <a:xfrm>
              <a:off x="1524" y="2570933"/>
              <a:ext cx="12191676" cy="108000"/>
            </a:xfrm>
            <a:prstGeom prst="rect">
              <a:avLst/>
            </a:prstGeom>
            <a:solidFill>
              <a:srgbClr val="38639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207" name="Google Shape;207;p26"/>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arehouse and Distribution Title Slide">
  <p:cSld name="Warehouse and Distribution Title Slide">
    <p:spTree>
      <p:nvGrpSpPr>
        <p:cNvPr id="208" name="Shape 208"/>
        <p:cNvGrpSpPr/>
        <p:nvPr/>
      </p:nvGrpSpPr>
      <p:grpSpPr>
        <a:xfrm>
          <a:off x="0" y="0"/>
          <a:ext cx="0" cy="0"/>
          <a:chOff x="0" y="0"/>
          <a:chExt cx="0" cy="0"/>
        </a:xfrm>
      </p:grpSpPr>
      <p:sp>
        <p:nvSpPr>
          <p:cNvPr id="209" name="Google Shape;209;p27"/>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210" name="Google Shape;210;p27"/>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1" name="Google Shape;211;p27"/>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212" name="Google Shape;212;p27"/>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13" name="Google Shape;213;p27"/>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14" name="Google Shape;214;p27"/>
          <p:cNvGrpSpPr/>
          <p:nvPr/>
        </p:nvGrpSpPr>
        <p:grpSpPr>
          <a:xfrm>
            <a:off x="1524" y="-1"/>
            <a:ext cx="12191676" cy="2678934"/>
            <a:chOff x="1524" y="-1"/>
            <a:chExt cx="12191676" cy="2678934"/>
          </a:xfrm>
        </p:grpSpPr>
        <p:pic>
          <p:nvPicPr>
            <p:cNvPr id="215" name="Google Shape;215;p27"/>
            <p:cNvPicPr preferRelativeResize="0"/>
            <p:nvPr/>
          </p:nvPicPr>
          <p:blipFill rotWithShape="1">
            <a:blip r:embed="rId2">
              <a:alphaModFix/>
            </a:blip>
            <a:srcRect b="0" l="0" r="0" t="0"/>
            <a:stretch/>
          </p:blipFill>
          <p:spPr>
            <a:xfrm>
              <a:off x="1527" y="-1"/>
              <a:ext cx="12190469" cy="2629316"/>
            </a:xfrm>
            <a:prstGeom prst="rect">
              <a:avLst/>
            </a:prstGeom>
            <a:noFill/>
            <a:ln>
              <a:noFill/>
            </a:ln>
          </p:spPr>
        </p:pic>
        <p:sp>
          <p:nvSpPr>
            <p:cNvPr id="216" name="Google Shape;216;p27"/>
            <p:cNvSpPr/>
            <p:nvPr/>
          </p:nvSpPr>
          <p:spPr>
            <a:xfrm>
              <a:off x="1524" y="2570933"/>
              <a:ext cx="12191676" cy="108000"/>
            </a:xfrm>
            <a:prstGeom prst="rect">
              <a:avLst/>
            </a:prstGeom>
            <a:solidFill>
              <a:srgbClr val="377A8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217" name="Google Shape;217;p27"/>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eneric Title Slide">
  <p:cSld name="Generic Title Slide">
    <p:spTree>
      <p:nvGrpSpPr>
        <p:cNvPr id="218" name="Shape 218"/>
        <p:cNvGrpSpPr/>
        <p:nvPr/>
      </p:nvGrpSpPr>
      <p:grpSpPr>
        <a:xfrm>
          <a:off x="0" y="0"/>
          <a:ext cx="0" cy="0"/>
          <a:chOff x="0" y="0"/>
          <a:chExt cx="0" cy="0"/>
        </a:xfrm>
      </p:grpSpPr>
      <p:sp>
        <p:nvSpPr>
          <p:cNvPr id="219" name="Google Shape;219;p28"/>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220" name="Google Shape;220;p28"/>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1" name="Google Shape;221;p28"/>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222" name="Google Shape;222;p28"/>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23" name="Google Shape;223;p28"/>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24" name="Google Shape;224;p28"/>
          <p:cNvGrpSpPr/>
          <p:nvPr/>
        </p:nvGrpSpPr>
        <p:grpSpPr>
          <a:xfrm>
            <a:off x="1524" y="-1"/>
            <a:ext cx="12191676" cy="2678934"/>
            <a:chOff x="1524" y="-1"/>
            <a:chExt cx="12191676" cy="2678934"/>
          </a:xfrm>
        </p:grpSpPr>
        <p:pic>
          <p:nvPicPr>
            <p:cNvPr id="225" name="Google Shape;225;p28"/>
            <p:cNvPicPr preferRelativeResize="0"/>
            <p:nvPr/>
          </p:nvPicPr>
          <p:blipFill rotWithShape="1">
            <a:blip r:embed="rId2">
              <a:alphaModFix/>
            </a:blip>
            <a:srcRect b="0" l="0" r="0" t="0"/>
            <a:stretch/>
          </p:blipFill>
          <p:spPr>
            <a:xfrm>
              <a:off x="1524" y="-1"/>
              <a:ext cx="12191676" cy="2629576"/>
            </a:xfrm>
            <a:prstGeom prst="rect">
              <a:avLst/>
            </a:prstGeom>
            <a:noFill/>
            <a:ln>
              <a:noFill/>
            </a:ln>
          </p:spPr>
        </p:pic>
        <p:sp>
          <p:nvSpPr>
            <p:cNvPr id="226" name="Google Shape;226;p28"/>
            <p:cNvSpPr/>
            <p:nvPr/>
          </p:nvSpPr>
          <p:spPr>
            <a:xfrm>
              <a:off x="1524" y="2570933"/>
              <a:ext cx="12191676" cy="10800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227" name="Google Shape;227;p28"/>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R Title Slide">
  <p:cSld name="HR Title Slide">
    <p:spTree>
      <p:nvGrpSpPr>
        <p:cNvPr id="228" name="Shape 228"/>
        <p:cNvGrpSpPr/>
        <p:nvPr/>
      </p:nvGrpSpPr>
      <p:grpSpPr>
        <a:xfrm>
          <a:off x="0" y="0"/>
          <a:ext cx="0" cy="0"/>
          <a:chOff x="0" y="0"/>
          <a:chExt cx="0" cy="0"/>
        </a:xfrm>
      </p:grpSpPr>
      <p:sp>
        <p:nvSpPr>
          <p:cNvPr id="229" name="Google Shape;229;p29"/>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230" name="Google Shape;230;p29"/>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1" name="Google Shape;231;p29"/>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232" name="Google Shape;232;p29"/>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33" name="Google Shape;233;p29"/>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34" name="Google Shape;234;p29"/>
          <p:cNvGrpSpPr/>
          <p:nvPr/>
        </p:nvGrpSpPr>
        <p:grpSpPr>
          <a:xfrm>
            <a:off x="1524" y="-1"/>
            <a:ext cx="12191676" cy="2678934"/>
            <a:chOff x="1524" y="-1"/>
            <a:chExt cx="12191676" cy="2678934"/>
          </a:xfrm>
        </p:grpSpPr>
        <p:pic>
          <p:nvPicPr>
            <p:cNvPr id="235" name="Google Shape;235;p29"/>
            <p:cNvPicPr preferRelativeResize="0"/>
            <p:nvPr/>
          </p:nvPicPr>
          <p:blipFill rotWithShape="1">
            <a:blip r:embed="rId2">
              <a:alphaModFix/>
            </a:blip>
            <a:srcRect b="0" l="0" r="0" t="0"/>
            <a:stretch/>
          </p:blipFill>
          <p:spPr>
            <a:xfrm>
              <a:off x="1527" y="-1"/>
              <a:ext cx="12191670" cy="2629576"/>
            </a:xfrm>
            <a:prstGeom prst="rect">
              <a:avLst/>
            </a:prstGeom>
            <a:noFill/>
            <a:ln>
              <a:noFill/>
            </a:ln>
          </p:spPr>
        </p:pic>
        <p:sp>
          <p:nvSpPr>
            <p:cNvPr id="236" name="Google Shape;236;p29"/>
            <p:cNvSpPr/>
            <p:nvPr/>
          </p:nvSpPr>
          <p:spPr>
            <a:xfrm>
              <a:off x="1524" y="2570933"/>
              <a:ext cx="12191676" cy="10800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237" name="Google Shape;237;p29"/>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rganizing Slate   (Do Not Use)" showMasterSp="0">
  <p:cSld name="Organizing Slate   (Do Not Use)">
    <p:bg>
      <p:bgPr>
        <a:solidFill>
          <a:srgbClr val="7F7F7F"/>
        </a:solidFill>
      </p:bgPr>
    </p:bg>
    <p:spTree>
      <p:nvGrpSpPr>
        <p:cNvPr id="238" name="Shape 238"/>
        <p:cNvGrpSpPr/>
        <p:nvPr/>
      </p:nvGrpSpPr>
      <p:grpSpPr>
        <a:xfrm>
          <a:off x="0" y="0"/>
          <a:ext cx="0" cy="0"/>
          <a:chOff x="0" y="0"/>
          <a:chExt cx="0" cy="0"/>
        </a:xfrm>
      </p:grpSpPr>
      <p:sp>
        <p:nvSpPr>
          <p:cNvPr id="239" name="Google Shape;239;p3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sz="1800">
                <a:solidFill>
                  <a:srgbClr val="7F7F7F"/>
                </a:solidFill>
                <a:latin typeface="Century Gothic"/>
                <a:ea typeface="Century Gothic"/>
                <a:cs typeface="Century Gothic"/>
                <a:sym typeface="Century Gothic"/>
              </a:defRPr>
            </a:lvl1pPr>
            <a:lvl2pPr indent="0" lvl="1" marL="0" algn="r">
              <a:spcBef>
                <a:spcPts val="0"/>
              </a:spcBef>
              <a:buNone/>
              <a:defRPr sz="1800">
                <a:solidFill>
                  <a:srgbClr val="7F7F7F"/>
                </a:solidFill>
                <a:latin typeface="Century Gothic"/>
                <a:ea typeface="Century Gothic"/>
                <a:cs typeface="Century Gothic"/>
                <a:sym typeface="Century Gothic"/>
              </a:defRPr>
            </a:lvl2pPr>
            <a:lvl3pPr indent="0" lvl="2" marL="0" algn="r">
              <a:spcBef>
                <a:spcPts val="0"/>
              </a:spcBef>
              <a:buNone/>
              <a:defRPr sz="1800">
                <a:solidFill>
                  <a:srgbClr val="7F7F7F"/>
                </a:solidFill>
                <a:latin typeface="Century Gothic"/>
                <a:ea typeface="Century Gothic"/>
                <a:cs typeface="Century Gothic"/>
                <a:sym typeface="Century Gothic"/>
              </a:defRPr>
            </a:lvl3pPr>
            <a:lvl4pPr indent="0" lvl="3" marL="0" algn="r">
              <a:spcBef>
                <a:spcPts val="0"/>
              </a:spcBef>
              <a:buNone/>
              <a:defRPr sz="1800">
                <a:solidFill>
                  <a:srgbClr val="7F7F7F"/>
                </a:solidFill>
                <a:latin typeface="Century Gothic"/>
                <a:ea typeface="Century Gothic"/>
                <a:cs typeface="Century Gothic"/>
                <a:sym typeface="Century Gothic"/>
              </a:defRPr>
            </a:lvl4pPr>
            <a:lvl5pPr indent="0" lvl="4" marL="0" algn="r">
              <a:spcBef>
                <a:spcPts val="0"/>
              </a:spcBef>
              <a:buNone/>
              <a:defRPr sz="1800">
                <a:solidFill>
                  <a:srgbClr val="7F7F7F"/>
                </a:solidFill>
                <a:latin typeface="Century Gothic"/>
                <a:ea typeface="Century Gothic"/>
                <a:cs typeface="Century Gothic"/>
                <a:sym typeface="Century Gothic"/>
              </a:defRPr>
            </a:lvl5pPr>
            <a:lvl6pPr indent="0" lvl="5" marL="0" algn="r">
              <a:spcBef>
                <a:spcPts val="0"/>
              </a:spcBef>
              <a:buNone/>
              <a:defRPr sz="1800">
                <a:solidFill>
                  <a:srgbClr val="7F7F7F"/>
                </a:solidFill>
                <a:latin typeface="Century Gothic"/>
                <a:ea typeface="Century Gothic"/>
                <a:cs typeface="Century Gothic"/>
                <a:sym typeface="Century Gothic"/>
              </a:defRPr>
            </a:lvl6pPr>
            <a:lvl7pPr indent="0" lvl="6" marL="0" algn="r">
              <a:spcBef>
                <a:spcPts val="0"/>
              </a:spcBef>
              <a:buNone/>
              <a:defRPr sz="1800">
                <a:solidFill>
                  <a:srgbClr val="7F7F7F"/>
                </a:solidFill>
                <a:latin typeface="Century Gothic"/>
                <a:ea typeface="Century Gothic"/>
                <a:cs typeface="Century Gothic"/>
                <a:sym typeface="Century Gothic"/>
              </a:defRPr>
            </a:lvl7pPr>
            <a:lvl8pPr indent="0" lvl="7" marL="0" algn="r">
              <a:spcBef>
                <a:spcPts val="0"/>
              </a:spcBef>
              <a:buNone/>
              <a:defRPr sz="1800">
                <a:solidFill>
                  <a:srgbClr val="7F7F7F"/>
                </a:solidFill>
                <a:latin typeface="Century Gothic"/>
                <a:ea typeface="Century Gothic"/>
                <a:cs typeface="Century Gothic"/>
                <a:sym typeface="Century Gothic"/>
              </a:defRPr>
            </a:lvl8pPr>
            <a:lvl9pPr indent="0" lvl="8" marL="0" algn="r">
              <a:spcBef>
                <a:spcPts val="0"/>
              </a:spcBef>
              <a:buNone/>
              <a:defRPr sz="1800">
                <a:solidFill>
                  <a:srgbClr val="7F7F7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240" name="Google Shape;240;p30"/>
          <p:cNvSpPr txBox="1"/>
          <p:nvPr/>
        </p:nvSpPr>
        <p:spPr>
          <a:xfrm>
            <a:off x="419100" y="907156"/>
            <a:ext cx="11353800" cy="5043688"/>
          </a:xfrm>
          <a:prstGeom prst="rect">
            <a:avLst/>
          </a:prstGeom>
          <a:noFill/>
          <a:ln>
            <a:noFill/>
          </a:ln>
        </p:spPr>
        <p:txBody>
          <a:bodyPr anchorCtr="0" anchor="ctr" bIns="0" lIns="0" spcFirstLastPara="1" rIns="0" wrap="square" tIns="0">
            <a:noAutofit/>
          </a:bodyPr>
          <a:lstStyle/>
          <a:p>
            <a:pPr indent="0" lvl="0" marL="0" marR="0" rtl="0" algn="ctr">
              <a:lnSpc>
                <a:spcPct val="95000"/>
              </a:lnSpc>
              <a:spcBef>
                <a:spcPts val="0"/>
              </a:spcBef>
              <a:spcAft>
                <a:spcPts val="0"/>
              </a:spcAft>
              <a:buNone/>
            </a:pPr>
            <a:r>
              <a:rPr b="1" lang="en-US" sz="11500">
                <a:solidFill>
                  <a:srgbClr val="3F3F3F"/>
                </a:solidFill>
                <a:latin typeface="Century Gothic"/>
                <a:ea typeface="Century Gothic"/>
                <a:cs typeface="Century Gothic"/>
                <a:sym typeface="Century Gothic"/>
              </a:rPr>
              <a:t>DO NOT USE ANY LAYOUTS AFTER THIS</a:t>
            </a:r>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30" name="Shape 30"/>
        <p:cNvGrpSpPr/>
        <p:nvPr/>
      </p:nvGrpSpPr>
      <p:grpSpPr>
        <a:xfrm>
          <a:off x="0" y="0"/>
          <a:ext cx="0" cy="0"/>
          <a:chOff x="0" y="0"/>
          <a:chExt cx="0" cy="0"/>
        </a:xfrm>
      </p:grpSpPr>
      <p:sp>
        <p:nvSpPr>
          <p:cNvPr id="31" name="Google Shape;31;p4"/>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2" name="Google Shape;32;p4"/>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chemeClr val="dk1"/>
                </a:solidFill>
              </a:defRPr>
            </a:lvl1pPr>
            <a:lvl2pPr indent="-342900" lvl="1" marL="914400" algn="l">
              <a:lnSpc>
                <a:spcPct val="100000"/>
              </a:lnSpc>
              <a:spcBef>
                <a:spcPts val="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33" name="Google Shape;33;p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ogo Web Slide" showMasterSp="0">
  <p:cSld name="Logo Web Slide">
    <p:bg>
      <p:bgPr>
        <a:solidFill>
          <a:schemeClr val="lt1"/>
        </a:solidFill>
      </p:bgPr>
    </p:bg>
    <p:spTree>
      <p:nvGrpSpPr>
        <p:cNvPr id="247" name="Shape 247"/>
        <p:cNvGrpSpPr/>
        <p:nvPr/>
      </p:nvGrpSpPr>
      <p:grpSpPr>
        <a:xfrm>
          <a:off x="0" y="0"/>
          <a:ext cx="0" cy="0"/>
          <a:chOff x="0" y="0"/>
          <a:chExt cx="0" cy="0"/>
        </a:xfrm>
      </p:grpSpPr>
      <p:sp>
        <p:nvSpPr>
          <p:cNvPr id="248" name="Google Shape;248;p3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249" name="Google Shape;249;p32"/>
          <p:cNvSpPr/>
          <p:nvPr/>
        </p:nvSpPr>
        <p:spPr>
          <a:xfrm>
            <a:off x="3054873" y="4778256"/>
            <a:ext cx="6096000" cy="1393944"/>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rgbClr val="5A87C5"/>
                </a:solidFill>
                <a:latin typeface="Century Gothic"/>
                <a:ea typeface="Century Gothic"/>
                <a:cs typeface="Century Gothic"/>
                <a:sym typeface="Century Gothic"/>
              </a:rPr>
              <a:t>www.qad.com</a:t>
            </a:r>
            <a:endParaRPr/>
          </a:p>
          <a:p>
            <a:pPr indent="0" lvl="0" marL="0" marR="0" rtl="0" algn="ctr">
              <a:spcBef>
                <a:spcPts val="1200"/>
              </a:spcBef>
              <a:spcAft>
                <a:spcPts val="0"/>
              </a:spcAft>
              <a:buNone/>
            </a:pPr>
            <a:r>
              <a:rPr b="0" i="0" lang="en-US" sz="1800" u="none" cap="none" strike="noStrike">
                <a:solidFill>
                  <a:srgbClr val="5A87C5"/>
                </a:solidFill>
                <a:latin typeface="Century Gothic"/>
                <a:ea typeface="Century Gothic"/>
                <a:cs typeface="Century Gothic"/>
                <a:sym typeface="Century Gothic"/>
              </a:rPr>
              <a:t>© QAD Inc</a:t>
            </a:r>
            <a:endParaRPr b="0" i="0" sz="1800" u="none" cap="none" strike="noStrike">
              <a:solidFill>
                <a:srgbClr val="5A87C5"/>
              </a:solidFill>
              <a:latin typeface="Century Gothic"/>
              <a:ea typeface="Century Gothic"/>
              <a:cs typeface="Century Gothic"/>
              <a:sym typeface="Century Gothic"/>
            </a:endParaRPr>
          </a:p>
        </p:txBody>
      </p:sp>
      <p:grpSp>
        <p:nvGrpSpPr>
          <p:cNvPr id="250" name="Google Shape;250;p32"/>
          <p:cNvGrpSpPr/>
          <p:nvPr/>
        </p:nvGrpSpPr>
        <p:grpSpPr>
          <a:xfrm>
            <a:off x="0" y="0"/>
            <a:ext cx="12192000" cy="4125113"/>
            <a:chOff x="0" y="0"/>
            <a:chExt cx="12192000" cy="4125113"/>
          </a:xfrm>
        </p:grpSpPr>
        <p:sp>
          <p:nvSpPr>
            <p:cNvPr id="251" name="Google Shape;251;p32"/>
            <p:cNvSpPr/>
            <p:nvPr/>
          </p:nvSpPr>
          <p:spPr>
            <a:xfrm>
              <a:off x="0" y="0"/>
              <a:ext cx="12192000" cy="4125113"/>
            </a:xfrm>
            <a:prstGeom prst="rect">
              <a:avLst/>
            </a:prstGeom>
            <a:solidFill>
              <a:srgbClr val="E8E8E8"/>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000" u="none" cap="none" strike="noStrike">
                <a:solidFill>
                  <a:srgbClr val="FFFFFF"/>
                </a:solidFill>
                <a:latin typeface="Century Gothic"/>
                <a:ea typeface="Century Gothic"/>
                <a:cs typeface="Century Gothic"/>
                <a:sym typeface="Century Gothic"/>
              </a:endParaRPr>
            </a:p>
          </p:txBody>
        </p:sp>
        <p:pic>
          <p:nvPicPr>
            <p:cNvPr id="252" name="Google Shape;252;p32"/>
            <p:cNvPicPr preferRelativeResize="0"/>
            <p:nvPr/>
          </p:nvPicPr>
          <p:blipFill rotWithShape="1">
            <a:blip r:embed="rId2">
              <a:alphaModFix/>
            </a:blip>
            <a:srcRect b="0" l="0" r="0" t="0"/>
            <a:stretch/>
          </p:blipFill>
          <p:spPr>
            <a:xfrm>
              <a:off x="5003308" y="962991"/>
              <a:ext cx="2199130" cy="2199130"/>
            </a:xfrm>
            <a:prstGeom prst="rect">
              <a:avLst/>
            </a:prstGeom>
            <a:noFill/>
            <a:ln>
              <a:noFill/>
            </a:ln>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p:cSld name="Two Content">
    <p:spTree>
      <p:nvGrpSpPr>
        <p:cNvPr id="34" name="Shape 34"/>
        <p:cNvGrpSpPr/>
        <p:nvPr/>
      </p:nvGrpSpPr>
      <p:grpSpPr>
        <a:xfrm>
          <a:off x="0" y="0"/>
          <a:ext cx="0" cy="0"/>
          <a:chOff x="0" y="0"/>
          <a:chExt cx="0" cy="0"/>
        </a:xfrm>
      </p:grpSpPr>
      <p:sp>
        <p:nvSpPr>
          <p:cNvPr id="35" name="Google Shape;35;p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36" name="Google Shape;36;p5"/>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SzPts val="2800"/>
              <a:buChar char="•"/>
              <a:defRPr sz="2800">
                <a:solidFill>
                  <a:schemeClr val="dk1"/>
                </a:solidFill>
              </a:defRPr>
            </a:lvl1pPr>
            <a:lvl2pPr indent="-381000" lvl="1" marL="914400" algn="l">
              <a:lnSpc>
                <a:spcPct val="100000"/>
              </a:lnSpc>
              <a:spcBef>
                <a:spcPts val="600"/>
              </a:spcBef>
              <a:spcAft>
                <a:spcPts val="0"/>
              </a:spcAft>
              <a:buSzPts val="2400"/>
              <a:buChar char="­"/>
              <a:defRPr sz="2400">
                <a:solidFill>
                  <a:schemeClr val="dk1"/>
                </a:solidFill>
              </a:defRPr>
            </a:lvl2pPr>
            <a:lvl3pPr indent="-355600" lvl="2" marL="1371600" algn="l">
              <a:lnSpc>
                <a:spcPct val="100000"/>
              </a:lnSpc>
              <a:spcBef>
                <a:spcPts val="600"/>
              </a:spcBef>
              <a:spcAft>
                <a:spcPts val="0"/>
              </a:spcAft>
              <a:buSzPts val="2000"/>
              <a:buChar char="­"/>
              <a:defRPr sz="20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37" name="Google Shape;37;p5"/>
          <p:cNvSpPr txBox="1"/>
          <p:nvPr>
            <p:ph idx="2" type="body"/>
          </p:nvPr>
        </p:nvSpPr>
        <p:spPr>
          <a:xfrm>
            <a:off x="619506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SzPts val="2800"/>
              <a:buChar char="•"/>
              <a:defRPr sz="2800">
                <a:solidFill>
                  <a:schemeClr val="dk1"/>
                </a:solidFill>
              </a:defRPr>
            </a:lvl1pPr>
            <a:lvl2pPr indent="-381000" lvl="1" marL="914400" algn="l">
              <a:lnSpc>
                <a:spcPct val="100000"/>
              </a:lnSpc>
              <a:spcBef>
                <a:spcPts val="600"/>
              </a:spcBef>
              <a:spcAft>
                <a:spcPts val="0"/>
              </a:spcAft>
              <a:buSzPts val="2400"/>
              <a:buChar char="­"/>
              <a:defRPr sz="2400">
                <a:solidFill>
                  <a:schemeClr val="dk1"/>
                </a:solidFill>
              </a:defRPr>
            </a:lvl2pPr>
            <a:lvl3pPr indent="-355600" lvl="2" marL="1371600" algn="l">
              <a:lnSpc>
                <a:spcPct val="100000"/>
              </a:lnSpc>
              <a:spcBef>
                <a:spcPts val="600"/>
              </a:spcBef>
              <a:spcAft>
                <a:spcPts val="0"/>
              </a:spcAft>
              <a:buSzPts val="2000"/>
              <a:buChar char="­"/>
              <a:defRPr sz="20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38" name="Google Shape;38;p5"/>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5"/>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chemeClr val="dk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Dark BG" showMasterSp="0">
  <p:cSld name="Title and Content Dark BG">
    <p:bg>
      <p:bgPr>
        <a:solidFill>
          <a:srgbClr val="38639F"/>
        </a:solidFill>
      </p:bgPr>
    </p:bg>
    <p:spTree>
      <p:nvGrpSpPr>
        <p:cNvPr id="40" name="Shape 40"/>
        <p:cNvGrpSpPr/>
        <p:nvPr/>
      </p:nvGrpSpPr>
      <p:grpSpPr>
        <a:xfrm>
          <a:off x="0" y="0"/>
          <a:ext cx="0" cy="0"/>
          <a:chOff x="0" y="0"/>
          <a:chExt cx="0" cy="0"/>
        </a:xfrm>
      </p:grpSpPr>
      <p:sp>
        <p:nvSpPr>
          <p:cNvPr id="41" name="Google Shape;41;p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42" name="Google Shape;42;p6"/>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rgbClr val="FFFFFF"/>
              </a:buClr>
              <a:buSzPts val="2800"/>
              <a:buChar char="•"/>
              <a:defRPr>
                <a:solidFill>
                  <a:srgbClr val="FFFFFF"/>
                </a:solidFill>
              </a:defRPr>
            </a:lvl1pPr>
            <a:lvl2pPr indent="-381000" lvl="1" marL="914400" algn="l">
              <a:lnSpc>
                <a:spcPct val="100000"/>
              </a:lnSpc>
              <a:spcBef>
                <a:spcPts val="600"/>
              </a:spcBef>
              <a:spcAft>
                <a:spcPts val="0"/>
              </a:spcAft>
              <a:buClr>
                <a:srgbClr val="FFFFFF"/>
              </a:buClr>
              <a:buSzPts val="2400"/>
              <a:buChar char="­"/>
              <a:defRPr>
                <a:solidFill>
                  <a:srgbClr val="FFFFFF"/>
                </a:solidFill>
              </a:defRPr>
            </a:lvl2pPr>
            <a:lvl3pPr indent="-355600" lvl="2" marL="1371600" algn="l">
              <a:lnSpc>
                <a:spcPct val="100000"/>
              </a:lnSpc>
              <a:spcBef>
                <a:spcPts val="600"/>
              </a:spcBef>
              <a:spcAft>
                <a:spcPts val="0"/>
              </a:spcAft>
              <a:buClr>
                <a:srgbClr val="FFFFFF"/>
              </a:buClr>
              <a:buSzPts val="2000"/>
              <a:buChar char="­"/>
              <a:defRPr>
                <a:solidFill>
                  <a:srgbClr val="FFFFFF"/>
                </a:solidFill>
              </a:defRPr>
            </a:lvl3pPr>
            <a:lvl4pPr indent="-355600" lvl="3" marL="1828800" algn="l">
              <a:lnSpc>
                <a:spcPct val="100000"/>
              </a:lnSpc>
              <a:spcBef>
                <a:spcPts val="600"/>
              </a:spcBef>
              <a:spcAft>
                <a:spcPts val="0"/>
              </a:spcAft>
              <a:buSzPts val="2000"/>
              <a:buChar char="­"/>
              <a:defRPr>
                <a:solidFill>
                  <a:schemeClr val="dk1"/>
                </a:solidFill>
              </a:defRPr>
            </a:lvl4pPr>
            <a:lvl5pPr indent="-355600" lvl="4" marL="2286000" algn="l">
              <a:lnSpc>
                <a:spcPct val="100000"/>
              </a:lnSpc>
              <a:spcBef>
                <a:spcPts val="600"/>
              </a:spcBef>
              <a:spcAft>
                <a:spcPts val="0"/>
              </a:spcAft>
              <a:buSzPts val="2000"/>
              <a:buChar char="­"/>
              <a:defRPr>
                <a:solidFill>
                  <a:schemeClr val="dk1"/>
                </a:solidFill>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43" name="Google Shape;43;p6"/>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rgbClr val="FFFFFF"/>
                </a:solidFill>
              </a:defRPr>
            </a:lvl1pPr>
            <a:lvl2pPr indent="-342900" lvl="1" marL="914400" algn="l">
              <a:lnSpc>
                <a:spcPct val="100000"/>
              </a:lnSpc>
              <a:spcBef>
                <a:spcPts val="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44" name="Google Shape;44;p6"/>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FFFFFF"/>
              </a:buClr>
              <a:buSzPts val="3200"/>
              <a:buFont typeface="Century Gothic"/>
              <a:buNone/>
              <a:defRPr>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Dark BG" showMasterSp="0">
  <p:cSld name="Two Content Dark BG">
    <p:bg>
      <p:bgPr>
        <a:solidFill>
          <a:srgbClr val="38639F"/>
        </a:solidFill>
      </p:bgPr>
    </p:bg>
    <p:spTree>
      <p:nvGrpSpPr>
        <p:cNvPr id="45" name="Shape 45"/>
        <p:cNvGrpSpPr/>
        <p:nvPr/>
      </p:nvGrpSpPr>
      <p:grpSpPr>
        <a:xfrm>
          <a:off x="0" y="0"/>
          <a:ext cx="0" cy="0"/>
          <a:chOff x="0" y="0"/>
          <a:chExt cx="0" cy="0"/>
        </a:xfrm>
      </p:grpSpPr>
      <p:sp>
        <p:nvSpPr>
          <p:cNvPr id="46" name="Google Shape;46;p7"/>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47" name="Google Shape;47;p7"/>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rgbClr val="FFFFFF"/>
              </a:buClr>
              <a:buSzPts val="2800"/>
              <a:buChar char="•"/>
              <a:defRPr sz="2800">
                <a:solidFill>
                  <a:srgbClr val="FFFFFF"/>
                </a:solidFill>
              </a:defRPr>
            </a:lvl1pPr>
            <a:lvl2pPr indent="-381000" lvl="1" marL="914400" algn="l">
              <a:lnSpc>
                <a:spcPct val="100000"/>
              </a:lnSpc>
              <a:spcBef>
                <a:spcPts val="600"/>
              </a:spcBef>
              <a:spcAft>
                <a:spcPts val="0"/>
              </a:spcAft>
              <a:buClr>
                <a:srgbClr val="FFFFFF"/>
              </a:buClr>
              <a:buSzPts val="2400"/>
              <a:buChar char="­"/>
              <a:defRPr sz="2400">
                <a:solidFill>
                  <a:srgbClr val="FFFFFF"/>
                </a:solidFill>
              </a:defRPr>
            </a:lvl2pPr>
            <a:lvl3pPr indent="-355600" lvl="2" marL="1371600" algn="l">
              <a:lnSpc>
                <a:spcPct val="100000"/>
              </a:lnSpc>
              <a:spcBef>
                <a:spcPts val="600"/>
              </a:spcBef>
              <a:spcAft>
                <a:spcPts val="0"/>
              </a:spcAft>
              <a:buClr>
                <a:srgbClr val="FFFFFF"/>
              </a:buClr>
              <a:buSzPts val="2000"/>
              <a:buChar char="­"/>
              <a:defRPr sz="2000">
                <a:solidFill>
                  <a:srgbClr val="FFFFFF"/>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48" name="Google Shape;48;p7"/>
          <p:cNvSpPr txBox="1"/>
          <p:nvPr>
            <p:ph idx="2" type="body"/>
          </p:nvPr>
        </p:nvSpPr>
        <p:spPr>
          <a:xfrm>
            <a:off x="619506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rgbClr val="FFFFFF"/>
              </a:buClr>
              <a:buSzPts val="2800"/>
              <a:buChar char="•"/>
              <a:defRPr sz="2800">
                <a:solidFill>
                  <a:srgbClr val="FFFFFF"/>
                </a:solidFill>
              </a:defRPr>
            </a:lvl1pPr>
            <a:lvl2pPr indent="-381000" lvl="1" marL="914400" algn="l">
              <a:lnSpc>
                <a:spcPct val="100000"/>
              </a:lnSpc>
              <a:spcBef>
                <a:spcPts val="600"/>
              </a:spcBef>
              <a:spcAft>
                <a:spcPts val="0"/>
              </a:spcAft>
              <a:buClr>
                <a:srgbClr val="FFFFFF"/>
              </a:buClr>
              <a:buSzPts val="2400"/>
              <a:buChar char="­"/>
              <a:defRPr sz="2400">
                <a:solidFill>
                  <a:srgbClr val="FFFFFF"/>
                </a:solidFill>
              </a:defRPr>
            </a:lvl2pPr>
            <a:lvl3pPr indent="-355600" lvl="2" marL="1371600" algn="l">
              <a:lnSpc>
                <a:spcPct val="100000"/>
              </a:lnSpc>
              <a:spcBef>
                <a:spcPts val="600"/>
              </a:spcBef>
              <a:spcAft>
                <a:spcPts val="0"/>
              </a:spcAft>
              <a:buClr>
                <a:srgbClr val="FFFFFF"/>
              </a:buClr>
              <a:buSzPts val="2000"/>
              <a:buChar char="­"/>
              <a:defRPr sz="2000">
                <a:solidFill>
                  <a:srgbClr val="FFFFFF"/>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49" name="Google Shape;49;p7"/>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FFFFFF"/>
              </a:buClr>
              <a:buSzPts val="3200"/>
              <a:buFont typeface="Century Gothic"/>
              <a:buNone/>
              <a:defRPr>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0" name="Google Shape;50;p7"/>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rgbClr val="FFFFFF"/>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Dark BG" showMasterSp="0">
  <p:cSld name="Title Only Dark BG">
    <p:bg>
      <p:bgPr>
        <a:solidFill>
          <a:srgbClr val="38639F"/>
        </a:solidFill>
      </p:bgPr>
    </p:bg>
    <p:spTree>
      <p:nvGrpSpPr>
        <p:cNvPr id="51" name="Shape 51"/>
        <p:cNvGrpSpPr/>
        <p:nvPr/>
      </p:nvGrpSpPr>
      <p:grpSpPr>
        <a:xfrm>
          <a:off x="0" y="0"/>
          <a:ext cx="0" cy="0"/>
          <a:chOff x="0" y="0"/>
          <a:chExt cx="0" cy="0"/>
        </a:xfrm>
      </p:grpSpPr>
      <p:sp>
        <p:nvSpPr>
          <p:cNvPr id="52" name="Google Shape;52;p8"/>
          <p:cNvSpPr txBox="1"/>
          <p:nvPr>
            <p:ph idx="1" type="body"/>
          </p:nvPr>
        </p:nvSpPr>
        <p:spPr>
          <a:xfrm>
            <a:off x="419100" y="203200"/>
            <a:ext cx="1133094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None/>
              <a:defRPr b="0" sz="1800" cap="none">
                <a:solidFill>
                  <a:schemeClr val="lt1"/>
                </a:solidFill>
                <a:latin typeface="Century Gothic"/>
                <a:ea typeface="Century Gothic"/>
                <a:cs typeface="Century Gothic"/>
                <a:sym typeface="Century Gothic"/>
              </a:defRPr>
            </a:lvl1pPr>
            <a:lvl2pPr indent="-228600" lvl="1" marL="914400" algn="l">
              <a:lnSpc>
                <a:spcPct val="100000"/>
              </a:lnSpc>
              <a:spcBef>
                <a:spcPts val="600"/>
              </a:spcBef>
              <a:spcAft>
                <a:spcPts val="0"/>
              </a:spcAft>
              <a:buSzPts val="2000"/>
              <a:buNone/>
              <a:defRPr b="1" sz="2000"/>
            </a:lvl2pPr>
            <a:lvl3pPr indent="-228600" lvl="2" marL="1371600" algn="l">
              <a:lnSpc>
                <a:spcPct val="100000"/>
              </a:lnSpc>
              <a:spcBef>
                <a:spcPts val="600"/>
              </a:spcBef>
              <a:spcAft>
                <a:spcPts val="0"/>
              </a:spcAft>
              <a:buSzPts val="1800"/>
              <a:buNone/>
              <a:defRPr b="1" sz="1800"/>
            </a:lvl3pPr>
            <a:lvl4pPr indent="-228600" lvl="3" marL="1828800" algn="l">
              <a:lnSpc>
                <a:spcPct val="100000"/>
              </a:lnSpc>
              <a:spcBef>
                <a:spcPts val="600"/>
              </a:spcBef>
              <a:spcAft>
                <a:spcPts val="0"/>
              </a:spcAft>
              <a:buSzPts val="1600"/>
              <a:buNone/>
              <a:defRPr b="1" sz="1600"/>
            </a:lvl4pPr>
            <a:lvl5pPr indent="-228600" lvl="4" marL="2286000" algn="l">
              <a:lnSpc>
                <a:spcPct val="100000"/>
              </a:lnSpc>
              <a:spcBef>
                <a:spcPts val="600"/>
              </a:spcBef>
              <a:spcAft>
                <a:spcPts val="0"/>
              </a:spcAft>
              <a:buSzPts val="1600"/>
              <a:buNone/>
              <a:defRPr b="1" sz="1600"/>
            </a:lvl5pPr>
            <a:lvl6pPr indent="-228600" lvl="5" marL="2743200" algn="l">
              <a:lnSpc>
                <a:spcPct val="100000"/>
              </a:lnSpc>
              <a:spcBef>
                <a:spcPts val="600"/>
              </a:spcBef>
              <a:spcAft>
                <a:spcPts val="0"/>
              </a:spcAft>
              <a:buSzPts val="1600"/>
              <a:buNone/>
              <a:defRPr b="1" sz="1600"/>
            </a:lvl6pPr>
            <a:lvl7pPr indent="-228600" lvl="6" marL="3200400" algn="l">
              <a:lnSpc>
                <a:spcPct val="100000"/>
              </a:lnSpc>
              <a:spcBef>
                <a:spcPts val="600"/>
              </a:spcBef>
              <a:spcAft>
                <a:spcPts val="0"/>
              </a:spcAft>
              <a:buSzPts val="1600"/>
              <a:buNone/>
              <a:defRPr b="1" sz="1600"/>
            </a:lvl7pPr>
            <a:lvl8pPr indent="-228600" lvl="7" marL="3657600" algn="l">
              <a:lnSpc>
                <a:spcPct val="100000"/>
              </a:lnSpc>
              <a:spcBef>
                <a:spcPts val="600"/>
              </a:spcBef>
              <a:spcAft>
                <a:spcPts val="0"/>
              </a:spcAft>
              <a:buSzPts val="1600"/>
              <a:buNone/>
              <a:defRPr b="1" sz="1600"/>
            </a:lvl8pPr>
            <a:lvl9pPr indent="-228600" lvl="8" marL="4114800" algn="l">
              <a:lnSpc>
                <a:spcPct val="100000"/>
              </a:lnSpc>
              <a:spcBef>
                <a:spcPts val="600"/>
              </a:spcBef>
              <a:spcAft>
                <a:spcPts val="600"/>
              </a:spcAft>
              <a:buSzPts val="1600"/>
              <a:buNone/>
              <a:defRPr b="1" sz="1600"/>
            </a:lvl9pPr>
          </a:lstStyle>
          <a:p/>
        </p:txBody>
      </p:sp>
      <p:sp>
        <p:nvSpPr>
          <p:cNvPr id="53" name="Google Shape;53;p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accen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accen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accen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accen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accen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accen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accen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accen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accen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54" name="Google Shape;54;p8"/>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lt1"/>
              </a:buClr>
              <a:buSzPts val="3200"/>
              <a:buFont typeface="Century Gothic"/>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showMasterSp="0">
  <p:cSld name="Section Header">
    <p:bg>
      <p:bgPr>
        <a:solidFill>
          <a:srgbClr val="38639F"/>
        </a:solidFill>
      </p:bgPr>
    </p:bg>
    <p:spTree>
      <p:nvGrpSpPr>
        <p:cNvPr id="55" name="Shape 55"/>
        <p:cNvGrpSpPr/>
        <p:nvPr/>
      </p:nvGrpSpPr>
      <p:grpSpPr>
        <a:xfrm>
          <a:off x="0" y="0"/>
          <a:ext cx="0" cy="0"/>
          <a:chOff x="0" y="0"/>
          <a:chExt cx="0" cy="0"/>
        </a:xfrm>
      </p:grpSpPr>
      <p:sp>
        <p:nvSpPr>
          <p:cNvPr id="56" name="Google Shape;56;p9"/>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57" name="Google Shape;57;p9"/>
          <p:cNvSpPr txBox="1"/>
          <p:nvPr>
            <p:ph idx="1" type="body"/>
          </p:nvPr>
        </p:nvSpPr>
        <p:spPr>
          <a:xfrm>
            <a:off x="609600" y="3585118"/>
            <a:ext cx="10972800" cy="1988611"/>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0"/>
              </a:spcBef>
              <a:spcAft>
                <a:spcPts val="0"/>
              </a:spcAft>
              <a:buSzPts val="2000"/>
              <a:buFont typeface="Century Gothic"/>
              <a:buNone/>
              <a:defRPr b="0" sz="2000">
                <a:solidFill>
                  <a:schemeClr val="l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58" name="Google Shape;58;p9"/>
          <p:cNvSpPr txBox="1"/>
          <p:nvPr>
            <p:ph type="title"/>
          </p:nvPr>
        </p:nvSpPr>
        <p:spPr>
          <a:xfrm>
            <a:off x="609600" y="2049593"/>
            <a:ext cx="10972800" cy="1450342"/>
          </a:xfrm>
          <a:prstGeom prst="rect">
            <a:avLst/>
          </a:prstGeom>
          <a:noFill/>
          <a:ln>
            <a:noFill/>
          </a:ln>
        </p:spPr>
        <p:txBody>
          <a:bodyPr anchorCtr="0" anchor="t" bIns="45700" lIns="91425" spcFirstLastPara="1" rIns="91425" wrap="square" tIns="45700">
            <a:noAutofit/>
          </a:bodyPr>
          <a:lstStyle>
            <a:lvl1pPr lvl="0" algn="ctr">
              <a:lnSpc>
                <a:spcPct val="100000"/>
              </a:lnSpc>
              <a:spcBef>
                <a:spcPts val="0"/>
              </a:spcBef>
              <a:spcAft>
                <a:spcPts val="0"/>
              </a:spcAft>
              <a:buClr>
                <a:schemeClr val="lt1"/>
              </a:buClr>
              <a:buSzPts val="3600"/>
              <a:buFont typeface="Century Gothic"/>
              <a:buNone/>
              <a:defRPr sz="36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9" name="Google Shape;59;p9"/>
          <p:cNvSpPr txBox="1"/>
          <p:nvPr>
            <p:ph idx="2" type="body"/>
          </p:nvPr>
        </p:nvSpPr>
        <p:spPr>
          <a:xfrm>
            <a:off x="609600" y="1554480"/>
            <a:ext cx="10972800" cy="428625"/>
          </a:xfrm>
          <a:prstGeom prst="rect">
            <a:avLst/>
          </a:prstGeom>
          <a:noFill/>
          <a:ln>
            <a:noFill/>
          </a:ln>
        </p:spPr>
        <p:txBody>
          <a:bodyPr anchorCtr="0" anchor="b" bIns="0" lIns="0" spcFirstLastPara="1" rIns="0" wrap="square" tIns="0">
            <a:noAutofit/>
          </a:bodyPr>
          <a:lstStyle>
            <a:lvl1pPr indent="-228600" lvl="0" marL="457200" algn="ctr">
              <a:lnSpc>
                <a:spcPct val="100000"/>
              </a:lnSpc>
              <a:spcBef>
                <a:spcPts val="0"/>
              </a:spcBef>
              <a:spcAft>
                <a:spcPts val="0"/>
              </a:spcAft>
              <a:buSzPts val="1800"/>
              <a:buFont typeface="Century Gothic"/>
              <a:buNone/>
              <a:defRPr b="0" sz="1800">
                <a:solidFill>
                  <a:schemeClr val="l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ist of Items/Names">
  <p:cSld name="List of Items/Names">
    <p:spTree>
      <p:nvGrpSpPr>
        <p:cNvPr id="60" name="Shape 60"/>
        <p:cNvGrpSpPr/>
        <p:nvPr/>
      </p:nvGrpSpPr>
      <p:grpSpPr>
        <a:xfrm>
          <a:off x="0" y="0"/>
          <a:ext cx="0" cy="0"/>
          <a:chOff x="0" y="0"/>
          <a:chExt cx="0" cy="0"/>
        </a:xfrm>
      </p:grpSpPr>
      <p:sp>
        <p:nvSpPr>
          <p:cNvPr id="61" name="Google Shape;61;p1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62" name="Google Shape;62;p10"/>
          <p:cNvSpPr txBox="1"/>
          <p:nvPr>
            <p:ph idx="1" type="body"/>
          </p:nvPr>
        </p:nvSpPr>
        <p:spPr>
          <a:xfrm>
            <a:off x="8038731" y="1562100"/>
            <a:ext cx="3734169" cy="4774692"/>
          </a:xfrm>
          <a:prstGeom prst="rect">
            <a:avLst/>
          </a:prstGeom>
          <a:noFill/>
          <a:ln>
            <a:noFill/>
          </a:ln>
        </p:spPr>
        <p:txBody>
          <a:bodyPr anchorCtr="0" anchor="t" bIns="0" lIns="0" spcFirstLastPara="1" rIns="0" wrap="square" tIns="0">
            <a:noAutofit/>
          </a:bodyPr>
          <a:lstStyle>
            <a:lvl1pPr indent="-355600" lvl="0" marL="457200" algn="l">
              <a:lnSpc>
                <a:spcPct val="100000"/>
              </a:lnSpc>
              <a:spcBef>
                <a:spcPts val="0"/>
              </a:spcBef>
              <a:spcAft>
                <a:spcPts val="0"/>
              </a:spcAft>
              <a:buClr>
                <a:schemeClr val="accent6"/>
              </a:buClr>
              <a:buSzPts val="2000"/>
              <a:buFont typeface="Arial"/>
              <a:buChar char="​"/>
              <a:defRPr sz="2000">
                <a:solidFill>
                  <a:schemeClr val="dk1"/>
                </a:solidFill>
                <a:latin typeface="Century Gothic"/>
                <a:ea typeface="Century Gothic"/>
                <a:cs typeface="Century Gothic"/>
                <a:sym typeface="Century Gothic"/>
              </a:defRPr>
            </a:lvl1pPr>
            <a:lvl2pPr indent="-342900" lvl="1" marL="914400" algn="l">
              <a:lnSpc>
                <a:spcPct val="100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100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63" name="Google Shape;63;p10"/>
          <p:cNvSpPr txBox="1"/>
          <p:nvPr>
            <p:ph idx="2" type="body"/>
          </p:nvPr>
        </p:nvSpPr>
        <p:spPr>
          <a:xfrm>
            <a:off x="4314682" y="1562100"/>
            <a:ext cx="3533913" cy="4774692"/>
          </a:xfrm>
          <a:prstGeom prst="rect">
            <a:avLst/>
          </a:prstGeom>
          <a:noFill/>
          <a:ln>
            <a:noFill/>
          </a:ln>
        </p:spPr>
        <p:txBody>
          <a:bodyPr anchorCtr="0" anchor="t" bIns="0" lIns="0" spcFirstLastPara="1" rIns="0" wrap="square" tIns="0">
            <a:noAutofit/>
          </a:bodyPr>
          <a:lstStyle>
            <a:lvl1pPr indent="-355600" lvl="0" marL="457200" algn="l">
              <a:lnSpc>
                <a:spcPct val="100000"/>
              </a:lnSpc>
              <a:spcBef>
                <a:spcPts val="0"/>
              </a:spcBef>
              <a:spcAft>
                <a:spcPts val="0"/>
              </a:spcAft>
              <a:buClr>
                <a:schemeClr val="accent6"/>
              </a:buClr>
              <a:buSzPts val="2000"/>
              <a:buFont typeface="Arial"/>
              <a:buChar char="​"/>
              <a:defRPr sz="2000">
                <a:solidFill>
                  <a:schemeClr val="dk1"/>
                </a:solidFill>
                <a:latin typeface="Century Gothic"/>
                <a:ea typeface="Century Gothic"/>
                <a:cs typeface="Century Gothic"/>
                <a:sym typeface="Century Gothic"/>
              </a:defRPr>
            </a:lvl1pPr>
            <a:lvl2pPr indent="-342900" lvl="1" marL="914400" algn="l">
              <a:lnSpc>
                <a:spcPct val="100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100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64" name="Google Shape;64;p10"/>
          <p:cNvSpPr txBox="1"/>
          <p:nvPr>
            <p:ph idx="3" type="body"/>
          </p:nvPr>
        </p:nvSpPr>
        <p:spPr>
          <a:xfrm>
            <a:off x="419100" y="1562100"/>
            <a:ext cx="3705445" cy="4774692"/>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accent6"/>
              </a:buClr>
              <a:buSzPts val="2000"/>
              <a:buFont typeface="Arial"/>
              <a:buNone/>
              <a:defRPr sz="2000">
                <a:solidFill>
                  <a:schemeClr val="dk1"/>
                </a:solidFill>
                <a:latin typeface="Century Gothic"/>
                <a:ea typeface="Century Gothic"/>
                <a:cs typeface="Century Gothic"/>
                <a:sym typeface="Century Gothic"/>
              </a:defRPr>
            </a:lvl1pPr>
            <a:lvl2pPr indent="-342900" lvl="1" marL="914400" algn="l">
              <a:lnSpc>
                <a:spcPct val="100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100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65" name="Google Shape;65;p10"/>
          <p:cNvSpPr txBox="1"/>
          <p:nvPr>
            <p:ph idx="4"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chemeClr val="dk1"/>
                </a:solidFill>
              </a:defRPr>
            </a:lvl1pPr>
            <a:lvl2pPr indent="-342900" lvl="1" marL="914400" algn="l">
              <a:lnSpc>
                <a:spcPct val="100000"/>
              </a:lnSpc>
              <a:spcBef>
                <a:spcPts val="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66" name="Google Shape;66;p10"/>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22" Type="http://schemas.openxmlformats.org/officeDocument/2006/relationships/slideLayout" Target="../slideLayouts/slideLayout21.xml"/><Relationship Id="rId21" Type="http://schemas.openxmlformats.org/officeDocument/2006/relationships/slideLayout" Target="../slideLayouts/slideLayout20.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1" Type="http://schemas.openxmlformats.org/officeDocument/2006/relationships/image" Target="../media/image3.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26" Type="http://schemas.openxmlformats.org/officeDocument/2006/relationships/slideLayout" Target="../slideLayouts/slideLayout25.xml"/><Relationship Id="rId25" Type="http://schemas.openxmlformats.org/officeDocument/2006/relationships/slideLayout" Target="../slideLayouts/slideLayout24.xml"/><Relationship Id="rId28" Type="http://schemas.openxmlformats.org/officeDocument/2006/relationships/slideLayout" Target="../slideLayouts/slideLayout27.xml"/><Relationship Id="rId27" Type="http://schemas.openxmlformats.org/officeDocument/2006/relationships/slideLayout" Target="../slideLayouts/slideLayout26.xml"/><Relationship Id="rId5" Type="http://schemas.openxmlformats.org/officeDocument/2006/relationships/slideLayout" Target="../slideLayouts/slideLayout4.xml"/><Relationship Id="rId6" Type="http://schemas.openxmlformats.org/officeDocument/2006/relationships/slideLayout" Target="../slideLayouts/slideLayout5.xml"/><Relationship Id="rId29" Type="http://schemas.openxmlformats.org/officeDocument/2006/relationships/slideLayout" Target="../slideLayouts/slideLayout28.xml"/><Relationship Id="rId7" Type="http://schemas.openxmlformats.org/officeDocument/2006/relationships/slideLayout" Target="../slideLayouts/slideLayout6.xml"/><Relationship Id="rId8" Type="http://schemas.openxmlformats.org/officeDocument/2006/relationships/slideLayout" Target="../slideLayouts/slideLayout7.xml"/><Relationship Id="rId31" Type="http://schemas.openxmlformats.org/officeDocument/2006/relationships/theme" Target="../theme/theme1.xml"/><Relationship Id="rId30" Type="http://schemas.openxmlformats.org/officeDocument/2006/relationships/slideLayout" Target="../slideLayouts/slideLayout29.xml"/><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_rels/slideMaster2.x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slideLayout" Target="../slideLayouts/slideLayout30.xml"/><Relationship Id="rId3"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p:nvPr/>
        </p:nvSpPr>
        <p:spPr>
          <a:xfrm>
            <a:off x="0" y="6492240"/>
            <a:ext cx="12192000" cy="36576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pic>
        <p:nvPicPr>
          <p:cNvPr id="11" name="Google Shape;11;p1"/>
          <p:cNvPicPr preferRelativeResize="0"/>
          <p:nvPr/>
        </p:nvPicPr>
        <p:blipFill rotWithShape="1">
          <a:blip r:embed="rId1">
            <a:alphaModFix/>
          </a:blip>
          <a:srcRect b="0" l="0" r="0" t="0"/>
          <a:stretch/>
        </p:blipFill>
        <p:spPr>
          <a:xfrm>
            <a:off x="169048" y="6533797"/>
            <a:ext cx="977624" cy="282646"/>
          </a:xfrm>
          <a:prstGeom prst="rect">
            <a:avLst/>
          </a:prstGeom>
          <a:noFill/>
          <a:ln>
            <a:noFill/>
          </a:ln>
        </p:spPr>
      </p:pic>
      <p:sp>
        <p:nvSpPr>
          <p:cNvPr id="12" name="Google Shape;12;p1"/>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marR="0" rtl="0" algn="l">
              <a:lnSpc>
                <a:spcPct val="90000"/>
              </a:lnSpc>
              <a:spcBef>
                <a:spcPts val="0"/>
              </a:spcBef>
              <a:spcAft>
                <a:spcPts val="0"/>
              </a:spcAft>
              <a:buClr>
                <a:srgbClr val="000000"/>
              </a:buClr>
              <a:buSzPts val="3200"/>
              <a:buFont typeface="Century Gothic"/>
              <a:buNone/>
              <a:defRPr b="1" i="0" sz="3200" u="none" cap="none" strike="noStrike">
                <a:solidFill>
                  <a:srgbClr val="000000"/>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3" name="Google Shape;13;p1"/>
          <p:cNvSpPr txBox="1"/>
          <p:nvPr>
            <p:ph idx="1" type="body"/>
          </p:nvPr>
        </p:nvSpPr>
        <p:spPr>
          <a:xfrm>
            <a:off x="419100" y="1562100"/>
            <a:ext cx="11353800" cy="4771912"/>
          </a:xfrm>
          <a:prstGeom prst="rect">
            <a:avLst/>
          </a:prstGeom>
          <a:noFill/>
          <a:ln>
            <a:noFill/>
          </a:ln>
        </p:spPr>
        <p:txBody>
          <a:bodyPr anchorCtr="0" anchor="t" bIns="0" lIns="0" spcFirstLastPara="1" rIns="0" wrap="square" tIns="0">
            <a:noAutofit/>
          </a:bodyPr>
          <a:lstStyle>
            <a:lvl1pPr indent="-406400" lvl="0" marL="457200" marR="0" rtl="0" algn="l">
              <a:lnSpc>
                <a:spcPct val="100000"/>
              </a:lnSpc>
              <a:spcBef>
                <a:spcPts val="0"/>
              </a:spcBef>
              <a:spcAft>
                <a:spcPts val="0"/>
              </a:spcAft>
              <a:buClr>
                <a:schemeClr val="accent6"/>
              </a:buClr>
              <a:buSzPts val="2800"/>
              <a:buFont typeface="Arial"/>
              <a:buChar char="•"/>
              <a:defRPr b="0" i="0" sz="2800" u="none" cap="none" strike="noStrike">
                <a:solidFill>
                  <a:schemeClr val="dk1"/>
                </a:solidFill>
                <a:latin typeface="Century Gothic"/>
                <a:ea typeface="Century Gothic"/>
                <a:cs typeface="Century Gothic"/>
                <a:sym typeface="Century Gothic"/>
              </a:defRPr>
            </a:lvl1pPr>
            <a:lvl2pPr indent="-381000" lvl="1" marL="914400"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indent="-355600" lvl="2" marL="13716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indent="-355600" lvl="3" marL="18288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indent="-355600" lvl="4" marL="22860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indent="-355600" lvl="5" marL="27432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indent="-355600" lvl="6" marL="32004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indent="-355600" lvl="7" marL="36576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indent="-355600" lvl="8" marL="4114800"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sp>
        <p:nvSpPr>
          <p:cNvPr id="14" name="Google Shape;14;p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marR="0" rt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marR="0" rt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marR="0" rt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marR="0" rt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marR="0" rt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marR="0" rt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marR="0" rt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marR="0" rt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marR="0" rt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 id="2147483676" r:id="rId30"/>
  </p:sldLayoutIdLst>
  <mc:AlternateContent>
    <mc:Choice Requires="p14">
      <p:transition p14:dur="250">
        <p:fade/>
      </p:transition>
    </mc:Choice>
    <mc:Fallback>
      <p:transition>
        <p:fade/>
      </p:transition>
    </mc:Fallback>
  </mc:AlternateConten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3840">
          <p15:clr>
            <a:srgbClr val="C35EA4"/>
          </p15:clr>
        </p15:guide>
        <p15:guide id="2" pos="264">
          <p15:clr>
            <a:srgbClr val="C35EA4"/>
          </p15:clr>
        </p15:guide>
        <p15:guide id="3" pos="7416">
          <p15:clr>
            <a:srgbClr val="C35EA4"/>
          </p15:clr>
        </p15:guide>
        <p15:guide id="4" orient="horz" pos="984">
          <p15:clr>
            <a:srgbClr val="C35EA4"/>
          </p15:clr>
        </p15:guide>
        <p15:guide id="5" orient="horz" pos="3888">
          <p15:clr>
            <a:srgbClr val="C35EA4"/>
          </p15:clr>
        </p15:guide>
        <p15:guide id="6" orient="horz" pos="216">
          <p15:clr>
            <a:srgbClr val="C35EA4"/>
          </p15:clr>
        </p15:guide>
        <p15:guide id="7" orient="horz" pos="648">
          <p15:clr>
            <a:srgbClr val="C35EA4"/>
          </p15:clr>
        </p15:guide>
        <p15:guide id="8" orient="horz" pos="432">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241" name="Shape 241"/>
        <p:cNvGrpSpPr/>
        <p:nvPr/>
      </p:nvGrpSpPr>
      <p:grpSpPr>
        <a:xfrm>
          <a:off x="0" y="0"/>
          <a:ext cx="0" cy="0"/>
          <a:chOff x="0" y="0"/>
          <a:chExt cx="0" cy="0"/>
        </a:xfrm>
      </p:grpSpPr>
      <p:sp>
        <p:nvSpPr>
          <p:cNvPr id="242" name="Google Shape;242;p31"/>
          <p:cNvSpPr/>
          <p:nvPr/>
        </p:nvSpPr>
        <p:spPr>
          <a:xfrm>
            <a:off x="0" y="6492240"/>
            <a:ext cx="12192000" cy="36576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pic>
        <p:nvPicPr>
          <p:cNvPr id="243" name="Google Shape;243;p31"/>
          <p:cNvPicPr preferRelativeResize="0"/>
          <p:nvPr/>
        </p:nvPicPr>
        <p:blipFill rotWithShape="1">
          <a:blip r:embed="rId1">
            <a:alphaModFix/>
          </a:blip>
          <a:srcRect b="0" l="0" r="0" t="0"/>
          <a:stretch/>
        </p:blipFill>
        <p:spPr>
          <a:xfrm>
            <a:off x="169048" y="6533797"/>
            <a:ext cx="977624" cy="282646"/>
          </a:xfrm>
          <a:prstGeom prst="rect">
            <a:avLst/>
          </a:prstGeom>
          <a:noFill/>
          <a:ln>
            <a:noFill/>
          </a:ln>
        </p:spPr>
      </p:pic>
      <p:sp>
        <p:nvSpPr>
          <p:cNvPr id="244" name="Google Shape;244;p31"/>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marR="0" rtl="0" algn="l">
              <a:lnSpc>
                <a:spcPct val="90000"/>
              </a:lnSpc>
              <a:spcBef>
                <a:spcPts val="0"/>
              </a:spcBef>
              <a:spcAft>
                <a:spcPts val="0"/>
              </a:spcAft>
              <a:buClr>
                <a:srgbClr val="000000"/>
              </a:buClr>
              <a:buSzPts val="3200"/>
              <a:buFont typeface="Century Gothic"/>
              <a:buNone/>
              <a:defRPr b="1" i="0" sz="3200" u="none" cap="none" strike="noStrike">
                <a:solidFill>
                  <a:srgbClr val="000000"/>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45" name="Google Shape;245;p31"/>
          <p:cNvSpPr txBox="1"/>
          <p:nvPr>
            <p:ph idx="1" type="body"/>
          </p:nvPr>
        </p:nvSpPr>
        <p:spPr>
          <a:xfrm>
            <a:off x="419100" y="1562100"/>
            <a:ext cx="11353800" cy="4771912"/>
          </a:xfrm>
          <a:prstGeom prst="rect">
            <a:avLst/>
          </a:prstGeom>
          <a:noFill/>
          <a:ln>
            <a:noFill/>
          </a:ln>
        </p:spPr>
        <p:txBody>
          <a:bodyPr anchorCtr="0" anchor="t" bIns="0" lIns="0" spcFirstLastPara="1" rIns="0" wrap="square" tIns="0">
            <a:noAutofit/>
          </a:bodyPr>
          <a:lstStyle>
            <a:lvl1pPr indent="-406400" lvl="0" marL="457200" marR="0" rtl="0" algn="l">
              <a:lnSpc>
                <a:spcPct val="100000"/>
              </a:lnSpc>
              <a:spcBef>
                <a:spcPts val="0"/>
              </a:spcBef>
              <a:spcAft>
                <a:spcPts val="0"/>
              </a:spcAft>
              <a:buClr>
                <a:schemeClr val="accent6"/>
              </a:buClr>
              <a:buSzPts val="2800"/>
              <a:buFont typeface="Arial"/>
              <a:buChar char="•"/>
              <a:defRPr b="0" i="0" sz="2800" u="none" cap="none" strike="noStrike">
                <a:solidFill>
                  <a:schemeClr val="lt1"/>
                </a:solidFill>
                <a:latin typeface="Century Gothic"/>
                <a:ea typeface="Century Gothic"/>
                <a:cs typeface="Century Gothic"/>
                <a:sym typeface="Century Gothic"/>
              </a:defRPr>
            </a:lvl1pPr>
            <a:lvl2pPr indent="-381000" lvl="1" marL="914400"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lt1"/>
                </a:solidFill>
                <a:latin typeface="Century Gothic"/>
                <a:ea typeface="Century Gothic"/>
                <a:cs typeface="Century Gothic"/>
                <a:sym typeface="Century Gothic"/>
              </a:defRPr>
            </a:lvl2pPr>
            <a:lvl3pPr indent="-355600" lvl="2" marL="13716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3pPr>
            <a:lvl4pPr indent="-355600" lvl="3" marL="18288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4pPr>
            <a:lvl5pPr indent="-355600" lvl="4" marL="22860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5pPr>
            <a:lvl6pPr indent="-355600" lvl="5" marL="27432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6pPr>
            <a:lvl7pPr indent="-355600" lvl="6" marL="32004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7pPr>
            <a:lvl8pPr indent="-355600" lvl="7" marL="36576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8pPr>
            <a:lvl9pPr indent="-355600" lvl="8" marL="4114800"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9pPr>
          </a:lstStyle>
          <a:p/>
        </p:txBody>
      </p:sp>
      <p:sp>
        <p:nvSpPr>
          <p:cNvPr id="246" name="Google Shape;246;p3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marR="0" rtl="0" algn="r">
              <a:spcBef>
                <a:spcPts val="0"/>
              </a:spcBef>
              <a:buNone/>
              <a:defRPr b="0" i="0" sz="1800" u="none" cap="none" strike="noStrike">
                <a:solidFill>
                  <a:schemeClr val="dk1"/>
                </a:solidFill>
                <a:latin typeface="Century Gothic"/>
                <a:ea typeface="Century Gothic"/>
                <a:cs typeface="Century Gothic"/>
                <a:sym typeface="Century Gothic"/>
              </a:defRPr>
            </a:lvl1pPr>
            <a:lvl2pPr indent="0" lvl="1" marL="0" marR="0" rtl="0" algn="r">
              <a:spcBef>
                <a:spcPts val="0"/>
              </a:spcBef>
              <a:buNone/>
              <a:defRPr b="0" i="0" sz="1800" u="none" cap="none" strike="noStrike">
                <a:solidFill>
                  <a:schemeClr val="dk1"/>
                </a:solidFill>
                <a:latin typeface="Century Gothic"/>
                <a:ea typeface="Century Gothic"/>
                <a:cs typeface="Century Gothic"/>
                <a:sym typeface="Century Gothic"/>
              </a:defRPr>
            </a:lvl2pPr>
            <a:lvl3pPr indent="0" lvl="2" marL="0" marR="0" rtl="0" algn="r">
              <a:spcBef>
                <a:spcPts val="0"/>
              </a:spcBef>
              <a:buNone/>
              <a:defRPr b="0" i="0" sz="1800" u="none" cap="none" strike="noStrike">
                <a:solidFill>
                  <a:schemeClr val="dk1"/>
                </a:solidFill>
                <a:latin typeface="Century Gothic"/>
                <a:ea typeface="Century Gothic"/>
                <a:cs typeface="Century Gothic"/>
                <a:sym typeface="Century Gothic"/>
              </a:defRPr>
            </a:lvl3pPr>
            <a:lvl4pPr indent="0" lvl="3" marL="0" marR="0" rtl="0" algn="r">
              <a:spcBef>
                <a:spcPts val="0"/>
              </a:spcBef>
              <a:buNone/>
              <a:defRPr b="0" i="0" sz="1800" u="none" cap="none" strike="noStrike">
                <a:solidFill>
                  <a:schemeClr val="dk1"/>
                </a:solidFill>
                <a:latin typeface="Century Gothic"/>
                <a:ea typeface="Century Gothic"/>
                <a:cs typeface="Century Gothic"/>
                <a:sym typeface="Century Gothic"/>
              </a:defRPr>
            </a:lvl4pPr>
            <a:lvl5pPr indent="0" lvl="4" marL="0" marR="0" rtl="0" algn="r">
              <a:spcBef>
                <a:spcPts val="0"/>
              </a:spcBef>
              <a:buNone/>
              <a:defRPr b="0" i="0" sz="1800" u="none" cap="none" strike="noStrike">
                <a:solidFill>
                  <a:schemeClr val="dk1"/>
                </a:solidFill>
                <a:latin typeface="Century Gothic"/>
                <a:ea typeface="Century Gothic"/>
                <a:cs typeface="Century Gothic"/>
                <a:sym typeface="Century Gothic"/>
              </a:defRPr>
            </a:lvl5pPr>
            <a:lvl6pPr indent="0" lvl="5" marL="0" marR="0" rtl="0" algn="r">
              <a:spcBef>
                <a:spcPts val="0"/>
              </a:spcBef>
              <a:buNone/>
              <a:defRPr b="0" i="0" sz="1800" u="none" cap="none" strike="noStrike">
                <a:solidFill>
                  <a:schemeClr val="dk1"/>
                </a:solidFill>
                <a:latin typeface="Century Gothic"/>
                <a:ea typeface="Century Gothic"/>
                <a:cs typeface="Century Gothic"/>
                <a:sym typeface="Century Gothic"/>
              </a:defRPr>
            </a:lvl6pPr>
            <a:lvl7pPr indent="0" lvl="6" marL="0" marR="0" rtl="0" algn="r">
              <a:spcBef>
                <a:spcPts val="0"/>
              </a:spcBef>
              <a:buNone/>
              <a:defRPr b="0" i="0" sz="1800" u="none" cap="none" strike="noStrike">
                <a:solidFill>
                  <a:schemeClr val="dk1"/>
                </a:solidFill>
                <a:latin typeface="Century Gothic"/>
                <a:ea typeface="Century Gothic"/>
                <a:cs typeface="Century Gothic"/>
                <a:sym typeface="Century Gothic"/>
              </a:defRPr>
            </a:lvl7pPr>
            <a:lvl8pPr indent="0" lvl="7" marL="0" marR="0" rtl="0" algn="r">
              <a:spcBef>
                <a:spcPts val="0"/>
              </a:spcBef>
              <a:buNone/>
              <a:defRPr b="0" i="0" sz="1800" u="none" cap="none" strike="noStrike">
                <a:solidFill>
                  <a:schemeClr val="dk1"/>
                </a:solidFill>
                <a:latin typeface="Century Gothic"/>
                <a:ea typeface="Century Gothic"/>
                <a:cs typeface="Century Gothic"/>
                <a:sym typeface="Century Gothic"/>
              </a:defRPr>
            </a:lvl8pPr>
            <a:lvl9pPr indent="0" lvl="8" marL="0" marR="0" rtl="0" algn="r">
              <a:spcBef>
                <a:spcPts val="0"/>
              </a:spcBef>
              <a:buNone/>
              <a:defRPr b="0" i="0" sz="1800" u="none" cap="none" strike="noStrike">
                <a:solidFill>
                  <a:schemeClr val="dk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77" r:id="rId2"/>
  </p:sldLayoutIdLst>
  <mc:AlternateContent>
    <mc:Choice Requires="p14">
      <p:transition p14:dur="250">
        <p:fade/>
      </p:transition>
    </mc:Choice>
    <mc:Fallback>
      <p:transition>
        <p:fade/>
      </p:transition>
    </mc:Fallback>
  </mc:AlternateConten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3840">
          <p15:clr>
            <a:srgbClr val="C35EA4"/>
          </p15:clr>
        </p15:guide>
        <p15:guide id="2" pos="264">
          <p15:clr>
            <a:srgbClr val="C35EA4"/>
          </p15:clr>
        </p15:guide>
        <p15:guide id="3" pos="7416">
          <p15:clr>
            <a:srgbClr val="C35EA4"/>
          </p15:clr>
        </p15:guide>
        <p15:guide id="4" orient="horz" pos="984">
          <p15:clr>
            <a:srgbClr val="C35EA4"/>
          </p15:clr>
        </p15:guide>
        <p15:guide id="5" orient="horz" pos="3888">
          <p15:clr>
            <a:srgbClr val="C35EA4"/>
          </p15:clr>
        </p15:guide>
        <p15:guide id="6" orient="horz" pos="216">
          <p15:clr>
            <a:srgbClr val="C35EA4"/>
          </p15:clr>
        </p15:guide>
        <p15:guide id="7" orient="horz" pos="648">
          <p15:clr>
            <a:srgbClr val="C35EA4"/>
          </p15:clr>
        </p15:guide>
        <p15:guide id="8" orient="horz" pos="432">
          <p15:clr>
            <a:srgbClr val="C35E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20.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2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2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sp>
        <p:nvSpPr>
          <p:cNvPr id="257" name="Google Shape;257;p33"/>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Clr>
                <a:schemeClr val="dk1"/>
              </a:buClr>
              <a:buSzPts val="3600"/>
              <a:buFont typeface="Century Gothic"/>
              <a:buNone/>
            </a:pPr>
            <a:r>
              <a:rPr lang="en-US"/>
              <a:t>Reporting Overview</a:t>
            </a:r>
            <a:endParaRPr/>
          </a:p>
        </p:txBody>
      </p:sp>
      <p:sp>
        <p:nvSpPr>
          <p:cNvPr id="258" name="Google Shape;258;p33"/>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SzPts val="2000"/>
              <a:buNone/>
            </a:pPr>
            <a:r>
              <a:rPr lang="en-US"/>
              <a:t>Financials Fundamentals</a:t>
            </a:r>
            <a:endParaRPr/>
          </a:p>
        </p:txBody>
      </p:sp>
      <p:sp>
        <p:nvSpPr>
          <p:cNvPr id="259" name="Google Shape;259;p33"/>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4" name="Shape 344"/>
        <p:cNvGrpSpPr/>
        <p:nvPr/>
      </p:nvGrpSpPr>
      <p:grpSpPr>
        <a:xfrm>
          <a:off x="0" y="0"/>
          <a:ext cx="0" cy="0"/>
          <a:chOff x="0" y="0"/>
          <a:chExt cx="0" cy="0"/>
        </a:xfrm>
      </p:grpSpPr>
      <p:sp>
        <p:nvSpPr>
          <p:cNvPr id="345" name="Google Shape;345;p4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46" name="Google Shape;346;p42"/>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sz="2600"/>
              <a:t>Add user-defined fields (UDFs) to Financials reports developed in QRF</a:t>
            </a:r>
            <a:endParaRPr/>
          </a:p>
          <a:p>
            <a:pPr indent="-342900" lvl="0" marL="342900" rtl="0" algn="l">
              <a:lnSpc>
                <a:spcPct val="100000"/>
              </a:lnSpc>
              <a:spcBef>
                <a:spcPts val="2400"/>
              </a:spcBef>
              <a:spcAft>
                <a:spcPts val="0"/>
              </a:spcAft>
              <a:buSzPts val="2800"/>
              <a:buChar char="•"/>
            </a:pPr>
            <a:r>
              <a:rPr lang="en-US" sz="2600"/>
              <a:t>Use User-Defined Field Create to define UDF for component in report dataset </a:t>
            </a:r>
            <a:endParaRPr/>
          </a:p>
          <a:p>
            <a:pPr indent="-342900" lvl="0" marL="342900" rtl="0" algn="l">
              <a:lnSpc>
                <a:spcPct val="100000"/>
              </a:lnSpc>
              <a:spcBef>
                <a:spcPts val="2400"/>
              </a:spcBef>
              <a:spcAft>
                <a:spcPts val="0"/>
              </a:spcAft>
              <a:buSzPts val="2800"/>
              <a:buChar char="•"/>
            </a:pPr>
            <a:r>
              <a:rPr lang="en-US" sz="2600"/>
              <a:t>User-Defined Fields on Report Maintain to link UDF to QRF report</a:t>
            </a:r>
            <a:endParaRPr/>
          </a:p>
          <a:p>
            <a:pPr indent="-109538" lvl="0" marL="287338" rtl="0" algn="l">
              <a:lnSpc>
                <a:spcPct val="100000"/>
              </a:lnSpc>
              <a:spcBef>
                <a:spcPts val="0"/>
              </a:spcBef>
              <a:spcAft>
                <a:spcPts val="0"/>
              </a:spcAft>
              <a:buSzPts val="2800"/>
              <a:buNone/>
            </a:pPr>
            <a:r>
              <a:t/>
            </a:r>
            <a:endParaRPr/>
          </a:p>
        </p:txBody>
      </p:sp>
      <p:sp>
        <p:nvSpPr>
          <p:cNvPr id="347" name="Google Shape;347;p42"/>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Reporting Overview</a:t>
            </a:r>
            <a:endParaRPr/>
          </a:p>
        </p:txBody>
      </p:sp>
      <p:sp>
        <p:nvSpPr>
          <p:cNvPr id="348" name="Google Shape;348;p42"/>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User-Defined Fields for QRF Reports</a:t>
            </a:r>
            <a:endParaRPr/>
          </a:p>
        </p:txBody>
      </p:sp>
      <p:pic>
        <p:nvPicPr>
          <p:cNvPr descr="UDFS on Reports-Maintain-UDF.png" id="349" name="Google Shape;349;p42"/>
          <p:cNvPicPr preferRelativeResize="0"/>
          <p:nvPr/>
        </p:nvPicPr>
        <p:blipFill rotWithShape="1">
          <a:blip r:embed="rId3">
            <a:alphaModFix/>
          </a:blip>
          <a:srcRect b="0" l="0" r="0" t="0"/>
          <a:stretch/>
        </p:blipFill>
        <p:spPr>
          <a:xfrm>
            <a:off x="762527" y="4527638"/>
            <a:ext cx="8431747" cy="1409524"/>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3" name="Shape 353"/>
        <p:cNvGrpSpPr/>
        <p:nvPr/>
      </p:nvGrpSpPr>
      <p:grpSpPr>
        <a:xfrm>
          <a:off x="0" y="0"/>
          <a:ext cx="0" cy="0"/>
          <a:chOff x="0" y="0"/>
          <a:chExt cx="0" cy="0"/>
        </a:xfrm>
      </p:grpSpPr>
      <p:sp>
        <p:nvSpPr>
          <p:cNvPr id="354" name="Google Shape;354;p43"/>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Hands-on Exercise</a:t>
            </a:r>
            <a:endParaRPr/>
          </a:p>
        </p:txBody>
      </p:sp>
      <p:sp>
        <p:nvSpPr>
          <p:cNvPr id="355" name="Google Shape;355;p43"/>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Reporting Overview</a:t>
            </a:r>
            <a:endParaRPr/>
          </a:p>
        </p:txBody>
      </p:sp>
      <p:sp>
        <p:nvSpPr>
          <p:cNvPr id="356" name="Google Shape;356;p4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descr="hand" id="357" name="Google Shape;357;p43"/>
          <p:cNvPicPr preferRelativeResize="0"/>
          <p:nvPr/>
        </p:nvPicPr>
        <p:blipFill rotWithShape="1">
          <a:blip r:embed="rId3">
            <a:alphaModFix/>
          </a:blip>
          <a:srcRect b="0" l="0" r="0" t="0"/>
          <a:stretch/>
        </p:blipFill>
        <p:spPr>
          <a:xfrm>
            <a:off x="419111" y="1648316"/>
            <a:ext cx="9606000" cy="362460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1" name="Shape 361"/>
        <p:cNvGrpSpPr/>
        <p:nvPr/>
      </p:nvGrpSpPr>
      <p:grpSpPr>
        <a:xfrm>
          <a:off x="0" y="0"/>
          <a:ext cx="0" cy="0"/>
          <a:chOff x="0" y="0"/>
          <a:chExt cx="0" cy="0"/>
        </a:xfrm>
      </p:grpSpPr>
      <p:sp>
        <p:nvSpPr>
          <p:cNvPr id="362" name="Google Shape;362;p44"/>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Font typeface="Arial"/>
              <a:buChar char="•"/>
            </a:pPr>
            <a:r>
              <a:rPr lang="en-US">
                <a:solidFill>
                  <a:srgbClr val="4E4E4E"/>
                </a:solidFill>
              </a:rPr>
              <a:t>Group reporting solution</a:t>
            </a:r>
            <a:endParaRPr/>
          </a:p>
          <a:p>
            <a:pPr indent="-342900" lvl="0" marL="342900" rtl="0" algn="l">
              <a:lnSpc>
                <a:spcPct val="100000"/>
              </a:lnSpc>
              <a:spcBef>
                <a:spcPts val="2400"/>
              </a:spcBef>
              <a:spcAft>
                <a:spcPts val="0"/>
              </a:spcAft>
              <a:buSzPts val="2800"/>
              <a:buFont typeface="Arial"/>
              <a:buChar char="•"/>
            </a:pPr>
            <a:r>
              <a:rPr lang="en-US">
                <a:solidFill>
                  <a:srgbClr val="4E4E4E"/>
                </a:solidFill>
              </a:rPr>
              <a:t>Combines the existing Financials report functionality into a single user experience</a:t>
            </a:r>
            <a:endParaRPr/>
          </a:p>
          <a:p>
            <a:pPr indent="-342900" lvl="0" marL="342900" rtl="0" algn="l">
              <a:lnSpc>
                <a:spcPct val="100000"/>
              </a:lnSpc>
              <a:spcBef>
                <a:spcPts val="2400"/>
              </a:spcBef>
              <a:spcAft>
                <a:spcPts val="0"/>
              </a:spcAft>
              <a:buSzPts val="2800"/>
              <a:buFont typeface="Arial"/>
              <a:buChar char="•"/>
            </a:pPr>
            <a:r>
              <a:rPr lang="en-US">
                <a:solidFill>
                  <a:srgbClr val="4E4E4E"/>
                </a:solidFill>
              </a:rPr>
              <a:t>Produce reports built on</a:t>
            </a:r>
            <a:endParaRPr/>
          </a:p>
          <a:p>
            <a:pPr indent="-285750" lvl="1" marL="742950" rtl="0" algn="l">
              <a:lnSpc>
                <a:spcPct val="100000"/>
              </a:lnSpc>
              <a:spcBef>
                <a:spcPts val="480"/>
              </a:spcBef>
              <a:spcAft>
                <a:spcPts val="0"/>
              </a:spcAft>
              <a:buSzPts val="2400"/>
              <a:buFont typeface="Merriweather Sans"/>
              <a:buChar char="-"/>
            </a:pPr>
            <a:r>
              <a:rPr lang="en-US">
                <a:solidFill>
                  <a:srgbClr val="4E4E4E"/>
                </a:solidFill>
              </a:rPr>
              <a:t>A common chart of accounts</a:t>
            </a:r>
            <a:endParaRPr/>
          </a:p>
          <a:p>
            <a:pPr indent="-285750" lvl="1" marL="742950" rtl="0" algn="l">
              <a:lnSpc>
                <a:spcPct val="100000"/>
              </a:lnSpc>
              <a:spcBef>
                <a:spcPts val="480"/>
              </a:spcBef>
              <a:spcAft>
                <a:spcPts val="0"/>
              </a:spcAft>
              <a:buSzPts val="2400"/>
              <a:buFont typeface="Merriweather Sans"/>
              <a:buChar char="-"/>
            </a:pPr>
            <a:r>
              <a:rPr lang="en-US">
                <a:solidFill>
                  <a:srgbClr val="4E4E4E"/>
                </a:solidFill>
              </a:rPr>
              <a:t>A common currency</a:t>
            </a:r>
            <a:r>
              <a:rPr lang="en-US" sz="1200"/>
              <a:t>—</a:t>
            </a:r>
            <a:r>
              <a:rPr lang="en-US">
                <a:solidFill>
                  <a:srgbClr val="4E4E4E"/>
                </a:solidFill>
              </a:rPr>
              <a:t>the presentation currency</a:t>
            </a:r>
            <a:endParaRPr/>
          </a:p>
          <a:p>
            <a:pPr indent="-285750" lvl="1" marL="742950" rtl="0" algn="l">
              <a:lnSpc>
                <a:spcPct val="100000"/>
              </a:lnSpc>
              <a:spcBef>
                <a:spcPts val="480"/>
              </a:spcBef>
              <a:spcAft>
                <a:spcPts val="0"/>
              </a:spcAft>
              <a:buSzPts val="2400"/>
              <a:buFont typeface="Merriweather Sans"/>
              <a:buChar char="-"/>
            </a:pPr>
            <a:r>
              <a:rPr lang="en-US">
                <a:solidFill>
                  <a:srgbClr val="4E4E4E"/>
                </a:solidFill>
              </a:rPr>
              <a:t>A common calendar</a:t>
            </a:r>
            <a:endParaRPr/>
          </a:p>
          <a:p>
            <a:pPr indent="-109538" lvl="0" marL="287338" rtl="0" algn="l">
              <a:lnSpc>
                <a:spcPct val="100000"/>
              </a:lnSpc>
              <a:spcBef>
                <a:spcPts val="0"/>
              </a:spcBef>
              <a:spcAft>
                <a:spcPts val="0"/>
              </a:spcAft>
              <a:buSzPts val="2800"/>
              <a:buNone/>
            </a:pPr>
            <a:r>
              <a:t/>
            </a:r>
            <a:endParaRPr/>
          </a:p>
        </p:txBody>
      </p:sp>
      <p:sp>
        <p:nvSpPr>
          <p:cNvPr id="363" name="Google Shape;363;p44"/>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Reporting Overview</a:t>
            </a:r>
            <a:endParaRPr/>
          </a:p>
        </p:txBody>
      </p:sp>
      <p:sp>
        <p:nvSpPr>
          <p:cNvPr id="364" name="Google Shape;364;p44"/>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4E4E4E"/>
              </a:buClr>
              <a:buSzPts val="3200"/>
              <a:buFont typeface="Century Gothic"/>
              <a:buNone/>
            </a:pPr>
            <a:r>
              <a:rPr lang="en-US">
                <a:solidFill>
                  <a:srgbClr val="4E4E4E"/>
                </a:solidFill>
              </a:rPr>
              <a:t>Introduction to Financial Report Writer</a:t>
            </a:r>
            <a:br>
              <a:rPr lang="en-US">
                <a:solidFill>
                  <a:srgbClr val="4E4E4E"/>
                </a:solidFill>
              </a:rPr>
            </a:br>
            <a:endParaRPr/>
          </a:p>
        </p:txBody>
      </p:sp>
      <p:sp>
        <p:nvSpPr>
          <p:cNvPr id="365" name="Google Shape;365;p44"/>
          <p:cNvSpPr txBox="1"/>
          <p:nvPr>
            <p:ph idx="4294967295" type="sldNum"/>
          </p:nvPr>
        </p:nvSpPr>
        <p:spPr>
          <a:xfrm>
            <a:off x="9937750" y="6499860"/>
            <a:ext cx="2025652" cy="274320"/>
          </a:xfrm>
          <a:prstGeom prst="rect">
            <a:avLst/>
          </a:prstGeom>
          <a:noFill/>
          <a:ln>
            <a:noFill/>
          </a:ln>
        </p:spPr>
        <p:txBody>
          <a:bodyPr anchorCtr="0" anchor="ctr" bIns="45700" lIns="0" spcFirstLastPara="1" rIns="0" wrap="square" tIns="45700">
            <a:noAutofit/>
          </a:bodyPr>
          <a:lstStyle/>
          <a:p>
            <a:pPr indent="0" lvl="0" marL="0" marR="0" rtl="0" algn="r">
              <a:spcBef>
                <a:spcPts val="0"/>
              </a:spcBef>
              <a:spcAft>
                <a:spcPts val="0"/>
              </a:spcAft>
              <a:buNone/>
            </a:pPr>
            <a:fld id="{00000000-1234-1234-1234-123412341234}" type="slidenum">
              <a:rPr b="0" i="0" lang="en-US" sz="1800" u="none" cap="none" strike="noStrike">
                <a:solidFill>
                  <a:srgbClr val="FFFFFF"/>
                </a:solidFill>
                <a:latin typeface="Century Gothic"/>
                <a:ea typeface="Century Gothic"/>
                <a:cs typeface="Century Gothic"/>
                <a:sym typeface="Century Gothic"/>
              </a:rPr>
              <a:t>‹#›</a:t>
            </a:fld>
            <a:endParaRPr b="0" i="0" sz="1800" u="none" cap="none" strike="noStrike">
              <a:solidFill>
                <a:srgbClr val="FFFFFF"/>
              </a:solidFill>
              <a:latin typeface="Century Gothic"/>
              <a:ea typeface="Century Gothic"/>
              <a:cs typeface="Century Gothic"/>
              <a:sym typeface="Century Gothic"/>
            </a:endParaRPr>
          </a:p>
        </p:txBody>
      </p:sp>
    </p:spTree>
  </p:cSld>
  <p:clrMapOvr>
    <a:masterClrMapping/>
  </p:clrMapOvr>
  <p:transition>
    <p:fade/>
  </p:transition>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9" name="Shape 369"/>
        <p:cNvGrpSpPr/>
        <p:nvPr/>
      </p:nvGrpSpPr>
      <p:grpSpPr>
        <a:xfrm>
          <a:off x="0" y="0"/>
          <a:ext cx="0" cy="0"/>
          <a:chOff x="0" y="0"/>
          <a:chExt cx="0" cy="0"/>
        </a:xfrm>
      </p:grpSpPr>
      <p:sp>
        <p:nvSpPr>
          <p:cNvPr id="370" name="Google Shape;370;p45"/>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200"/>
              <a:buFont typeface="Arial"/>
              <a:buChar char="•"/>
            </a:pPr>
            <a:r>
              <a:rPr lang="en-US">
                <a:solidFill>
                  <a:srgbClr val="4E4E4E"/>
                </a:solidFill>
              </a:rPr>
              <a:t>Single solution </a:t>
            </a:r>
            <a:br>
              <a:rPr lang="en-US">
                <a:solidFill>
                  <a:srgbClr val="4E4E4E"/>
                </a:solidFill>
              </a:rPr>
            </a:br>
            <a:r>
              <a:rPr lang="en-US">
                <a:solidFill>
                  <a:srgbClr val="4E4E4E"/>
                </a:solidFill>
              </a:rPr>
              <a:t>for GL reporting</a:t>
            </a:r>
            <a:endParaRPr/>
          </a:p>
          <a:p>
            <a:pPr indent="-342900" lvl="0" marL="342900" rtl="0" algn="l">
              <a:lnSpc>
                <a:spcPct val="100000"/>
              </a:lnSpc>
              <a:spcBef>
                <a:spcPts val="1200"/>
              </a:spcBef>
              <a:spcAft>
                <a:spcPts val="0"/>
              </a:spcAft>
              <a:buSzPts val="2200"/>
              <a:buFont typeface="Arial"/>
              <a:buChar char="•"/>
            </a:pPr>
            <a:r>
              <a:rPr lang="en-US">
                <a:solidFill>
                  <a:srgbClr val="4E4E4E"/>
                </a:solidFill>
              </a:rPr>
              <a:t>Real time</a:t>
            </a:r>
            <a:endParaRPr/>
          </a:p>
          <a:p>
            <a:pPr indent="-342900" lvl="0" marL="342900" rtl="0" algn="l">
              <a:lnSpc>
                <a:spcPct val="100000"/>
              </a:lnSpc>
              <a:spcBef>
                <a:spcPts val="1200"/>
              </a:spcBef>
              <a:spcAft>
                <a:spcPts val="0"/>
              </a:spcAft>
              <a:buSzPts val="2200"/>
              <a:buFont typeface="Arial"/>
              <a:buChar char="•"/>
            </a:pPr>
            <a:r>
              <a:rPr lang="en-US">
                <a:solidFill>
                  <a:srgbClr val="4E4E4E"/>
                </a:solidFill>
              </a:rPr>
              <a:t>Multi-domain</a:t>
            </a:r>
            <a:endParaRPr/>
          </a:p>
          <a:p>
            <a:pPr indent="-342900" lvl="0" marL="342900" rtl="0" algn="l">
              <a:lnSpc>
                <a:spcPct val="100000"/>
              </a:lnSpc>
              <a:spcBef>
                <a:spcPts val="1200"/>
              </a:spcBef>
              <a:spcAft>
                <a:spcPts val="0"/>
              </a:spcAft>
              <a:buSzPts val="2200"/>
              <a:buFont typeface="Arial"/>
              <a:buChar char="•"/>
            </a:pPr>
            <a:r>
              <a:rPr lang="en-US">
                <a:solidFill>
                  <a:srgbClr val="4E4E4E"/>
                </a:solidFill>
              </a:rPr>
              <a:t>Consolidated</a:t>
            </a:r>
            <a:endParaRPr/>
          </a:p>
          <a:p>
            <a:pPr indent="-342900" lvl="0" marL="342900" rtl="0" algn="l">
              <a:lnSpc>
                <a:spcPct val="100000"/>
              </a:lnSpc>
              <a:spcBef>
                <a:spcPts val="1200"/>
              </a:spcBef>
              <a:spcAft>
                <a:spcPts val="0"/>
              </a:spcAft>
              <a:buSzPts val="2200"/>
              <a:buFont typeface="Arial"/>
              <a:buChar char="•"/>
            </a:pPr>
            <a:r>
              <a:rPr lang="en-US">
                <a:solidFill>
                  <a:srgbClr val="4E4E4E"/>
                </a:solidFill>
              </a:rPr>
              <a:t>Chart Translation</a:t>
            </a:r>
            <a:endParaRPr/>
          </a:p>
          <a:p>
            <a:pPr indent="-342900" lvl="0" marL="342900" rtl="0" algn="l">
              <a:lnSpc>
                <a:spcPct val="100000"/>
              </a:lnSpc>
              <a:spcBef>
                <a:spcPts val="1200"/>
              </a:spcBef>
              <a:spcAft>
                <a:spcPts val="0"/>
              </a:spcAft>
              <a:buSzPts val="2200"/>
              <a:buFont typeface="Arial"/>
              <a:buChar char="•"/>
            </a:pPr>
            <a:r>
              <a:rPr lang="en-US">
                <a:solidFill>
                  <a:srgbClr val="4E4E4E"/>
                </a:solidFill>
              </a:rPr>
              <a:t>Currency Translation</a:t>
            </a:r>
            <a:endParaRPr/>
          </a:p>
          <a:p>
            <a:pPr indent="-342900" lvl="0" marL="342900" rtl="0" algn="l">
              <a:lnSpc>
                <a:spcPct val="100000"/>
              </a:lnSpc>
              <a:spcBef>
                <a:spcPts val="1200"/>
              </a:spcBef>
              <a:spcAft>
                <a:spcPts val="0"/>
              </a:spcAft>
              <a:buSzPts val="2200"/>
              <a:buFont typeface="Arial"/>
              <a:buChar char="•"/>
            </a:pPr>
            <a:r>
              <a:rPr lang="en-US">
                <a:solidFill>
                  <a:srgbClr val="4E4E4E"/>
                </a:solidFill>
              </a:rPr>
              <a:t>Multi-GAAP</a:t>
            </a:r>
            <a:endParaRPr/>
          </a:p>
          <a:p>
            <a:pPr indent="-109538" lvl="0" marL="287338" rtl="0" algn="l">
              <a:lnSpc>
                <a:spcPct val="100000"/>
              </a:lnSpc>
              <a:spcBef>
                <a:spcPts val="0"/>
              </a:spcBef>
              <a:spcAft>
                <a:spcPts val="0"/>
              </a:spcAft>
              <a:buSzPts val="2800"/>
              <a:buNone/>
            </a:pPr>
            <a:r>
              <a:t/>
            </a:r>
            <a:endParaRPr/>
          </a:p>
        </p:txBody>
      </p:sp>
      <p:sp>
        <p:nvSpPr>
          <p:cNvPr id="371" name="Google Shape;371;p45"/>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Reporting Overview</a:t>
            </a:r>
            <a:endParaRPr/>
          </a:p>
        </p:txBody>
      </p:sp>
      <p:sp>
        <p:nvSpPr>
          <p:cNvPr id="372" name="Google Shape;372;p45"/>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4E4E4E"/>
              </a:buClr>
              <a:buSzPts val="3200"/>
              <a:buFont typeface="Century Gothic"/>
              <a:buNone/>
            </a:pPr>
            <a:r>
              <a:rPr lang="en-US">
                <a:solidFill>
                  <a:srgbClr val="4E4E4E"/>
                </a:solidFill>
              </a:rPr>
              <a:t>Benefits</a:t>
            </a:r>
            <a:endParaRPr/>
          </a:p>
        </p:txBody>
      </p:sp>
      <p:sp>
        <p:nvSpPr>
          <p:cNvPr id="373" name="Google Shape;373;p45"/>
          <p:cNvSpPr txBox="1"/>
          <p:nvPr/>
        </p:nvSpPr>
        <p:spPr>
          <a:xfrm>
            <a:off x="609600" y="891611"/>
            <a:ext cx="10972800" cy="5424600"/>
          </a:xfrm>
          <a:prstGeom prst="rect">
            <a:avLst/>
          </a:prstGeom>
          <a:noFill/>
          <a:ln>
            <a:noFill/>
          </a:ln>
        </p:spPr>
        <p:txBody>
          <a:bodyPr anchorCtr="0" anchor="t" bIns="45700" lIns="91425" spcFirstLastPara="1" rIns="91425" wrap="square" tIns="45700">
            <a:noAutofit/>
          </a:bodyPr>
          <a:lstStyle/>
          <a:p>
            <a:pPr indent="-165100" lvl="0" marL="342900" marR="0" rtl="0" algn="l">
              <a:lnSpc>
                <a:spcPct val="100000"/>
              </a:lnSpc>
              <a:spcBef>
                <a:spcPts val="560"/>
              </a:spcBef>
              <a:spcAft>
                <a:spcPts val="0"/>
              </a:spcAft>
              <a:buClr>
                <a:schemeClr val="accent6"/>
              </a:buClr>
              <a:buSzPts val="2800"/>
              <a:buFont typeface="Arial"/>
              <a:buNone/>
            </a:pPr>
            <a:r>
              <a:t/>
            </a:r>
            <a:endParaRPr b="0" i="0" sz="2800" u="none" cap="none" strike="noStrike">
              <a:solidFill>
                <a:srgbClr val="4E4E4E"/>
              </a:solidFill>
              <a:latin typeface="Century Gothic"/>
              <a:ea typeface="Century Gothic"/>
              <a:cs typeface="Century Gothic"/>
              <a:sym typeface="Century Gothic"/>
            </a:endParaRPr>
          </a:p>
        </p:txBody>
      </p:sp>
      <p:pic>
        <p:nvPicPr>
          <p:cNvPr id="374" name="Google Shape;374;p45"/>
          <p:cNvPicPr preferRelativeResize="0"/>
          <p:nvPr/>
        </p:nvPicPr>
        <p:blipFill rotWithShape="1">
          <a:blip r:embed="rId3">
            <a:alphaModFix/>
          </a:blip>
          <a:srcRect b="0" l="0" r="0" t="0"/>
          <a:stretch/>
        </p:blipFill>
        <p:spPr>
          <a:xfrm>
            <a:off x="4842925" y="1250149"/>
            <a:ext cx="7349075" cy="4768150"/>
          </a:xfrm>
          <a:prstGeom prst="rect">
            <a:avLst/>
          </a:prstGeom>
          <a:noFill/>
          <a:ln>
            <a:noFill/>
          </a:ln>
        </p:spPr>
      </p:pic>
      <p:sp>
        <p:nvSpPr>
          <p:cNvPr id="375" name="Google Shape;375;p45"/>
          <p:cNvSpPr txBox="1"/>
          <p:nvPr>
            <p:ph idx="4294967295" type="sldNum"/>
          </p:nvPr>
        </p:nvSpPr>
        <p:spPr>
          <a:xfrm>
            <a:off x="9912350" y="6499860"/>
            <a:ext cx="2025652" cy="274320"/>
          </a:xfrm>
          <a:prstGeom prst="rect">
            <a:avLst/>
          </a:prstGeom>
          <a:noFill/>
          <a:ln>
            <a:noFill/>
          </a:ln>
        </p:spPr>
        <p:txBody>
          <a:bodyPr anchorCtr="0" anchor="ctr" bIns="45700" lIns="0" spcFirstLastPara="1" rIns="0" wrap="square" tIns="45700">
            <a:noAutofit/>
          </a:bodyPr>
          <a:lstStyle/>
          <a:p>
            <a:pPr indent="0" lvl="0" marL="0" marR="0" rtl="0" algn="r">
              <a:spcBef>
                <a:spcPts val="0"/>
              </a:spcBef>
              <a:spcAft>
                <a:spcPts val="0"/>
              </a:spcAft>
              <a:buNone/>
            </a:pPr>
            <a:fld id="{00000000-1234-1234-1234-123412341234}" type="slidenum">
              <a:rPr b="0" i="0" lang="en-US" sz="1800" u="none" cap="none" strike="noStrike">
                <a:solidFill>
                  <a:srgbClr val="FFFFFF"/>
                </a:solidFill>
                <a:latin typeface="Century Gothic"/>
                <a:ea typeface="Century Gothic"/>
                <a:cs typeface="Century Gothic"/>
                <a:sym typeface="Century Gothic"/>
              </a:rPr>
              <a:t>‹#›</a:t>
            </a:fld>
            <a:endParaRPr b="0" i="0" sz="1800" u="none" cap="none" strike="noStrike">
              <a:solidFill>
                <a:srgbClr val="FFFFFF"/>
              </a:solidFill>
              <a:latin typeface="Century Gothic"/>
              <a:ea typeface="Century Gothic"/>
              <a:cs typeface="Century Gothic"/>
              <a:sym typeface="Century Gothic"/>
            </a:endParaRPr>
          </a:p>
        </p:txBody>
      </p:sp>
    </p:spTree>
  </p:cSld>
  <p:clrMapOvr>
    <a:masterClrMapping/>
  </p:clrMapOvr>
  <p:transition>
    <p:fade/>
  </p:transition>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9" name="Shape 379"/>
        <p:cNvGrpSpPr/>
        <p:nvPr/>
      </p:nvGrpSpPr>
      <p:grpSpPr>
        <a:xfrm>
          <a:off x="0" y="0"/>
          <a:ext cx="0" cy="0"/>
          <a:chOff x="0" y="0"/>
          <a:chExt cx="0" cy="0"/>
        </a:xfrm>
      </p:grpSpPr>
      <p:sp>
        <p:nvSpPr>
          <p:cNvPr id="380" name="Google Shape;380;p46"/>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514350" lvl="0" marL="514350" rtl="0" algn="l">
              <a:lnSpc>
                <a:spcPct val="100000"/>
              </a:lnSpc>
              <a:spcBef>
                <a:spcPts val="0"/>
              </a:spcBef>
              <a:spcAft>
                <a:spcPts val="0"/>
              </a:spcAft>
              <a:buSzPts val="2800"/>
              <a:buFont typeface="Arial"/>
              <a:buChar char="•"/>
            </a:pPr>
            <a:r>
              <a:rPr lang="en-US">
                <a:solidFill>
                  <a:srgbClr val="4F4F4F"/>
                </a:solidFill>
              </a:rPr>
              <a:t>Build and run flexible reports</a:t>
            </a:r>
            <a:endParaRPr/>
          </a:p>
          <a:p>
            <a:pPr indent="-457200" lvl="1" marL="914400" rtl="0" algn="l">
              <a:lnSpc>
                <a:spcPct val="100000"/>
              </a:lnSpc>
              <a:spcBef>
                <a:spcPts val="480"/>
              </a:spcBef>
              <a:spcAft>
                <a:spcPts val="0"/>
              </a:spcAft>
              <a:buSzPts val="2400"/>
              <a:buFont typeface="Merriweather Sans"/>
              <a:buChar char="-"/>
            </a:pPr>
            <a:r>
              <a:rPr lang="en-US">
                <a:solidFill>
                  <a:srgbClr val="4E4E4E"/>
                </a:solidFill>
              </a:rPr>
              <a:t>Flexible report hierarchies</a:t>
            </a:r>
            <a:endParaRPr/>
          </a:p>
          <a:p>
            <a:pPr indent="-457200" lvl="1" marL="914400" rtl="0" algn="l">
              <a:lnSpc>
                <a:spcPct val="100000"/>
              </a:lnSpc>
              <a:spcBef>
                <a:spcPts val="480"/>
              </a:spcBef>
              <a:spcAft>
                <a:spcPts val="0"/>
              </a:spcAft>
              <a:buSzPts val="2400"/>
              <a:buFont typeface="Merriweather Sans"/>
              <a:buChar char="-"/>
            </a:pPr>
            <a:r>
              <a:rPr lang="en-US">
                <a:solidFill>
                  <a:srgbClr val="4E4E4E"/>
                </a:solidFill>
              </a:rPr>
              <a:t>Flexible row and column definitions with in-line calculations</a:t>
            </a:r>
            <a:endParaRPr/>
          </a:p>
          <a:p>
            <a:pPr indent="-457200" lvl="1" marL="914400" rtl="0" algn="l">
              <a:lnSpc>
                <a:spcPct val="100000"/>
              </a:lnSpc>
              <a:spcBef>
                <a:spcPts val="480"/>
              </a:spcBef>
              <a:spcAft>
                <a:spcPts val="0"/>
              </a:spcAft>
              <a:buSzPts val="2400"/>
              <a:buFont typeface="Merriweather Sans"/>
              <a:buChar char="-"/>
            </a:pPr>
            <a:r>
              <a:rPr lang="en-US">
                <a:solidFill>
                  <a:srgbClr val="4E4E4E"/>
                </a:solidFill>
              </a:rPr>
              <a:t>Reusable analysis codes</a:t>
            </a:r>
            <a:endParaRPr/>
          </a:p>
          <a:p>
            <a:pPr indent="-514350" lvl="0" marL="514350" rtl="0" algn="l">
              <a:lnSpc>
                <a:spcPct val="100000"/>
              </a:lnSpc>
              <a:spcBef>
                <a:spcPts val="3000"/>
              </a:spcBef>
              <a:spcAft>
                <a:spcPts val="0"/>
              </a:spcAft>
              <a:buSzPts val="2800"/>
              <a:buFont typeface="Arial"/>
              <a:buChar char="•"/>
            </a:pPr>
            <a:r>
              <a:rPr lang="en-US">
                <a:solidFill>
                  <a:srgbClr val="4F4F4F"/>
                </a:solidFill>
              </a:rPr>
              <a:t>Based on harmonized data in a reporting cube</a:t>
            </a:r>
            <a:endParaRPr/>
          </a:p>
          <a:p>
            <a:pPr indent="-457200" lvl="1" marL="914400" rtl="0" algn="l">
              <a:lnSpc>
                <a:spcPct val="100000"/>
              </a:lnSpc>
              <a:spcBef>
                <a:spcPts val="480"/>
              </a:spcBef>
              <a:spcAft>
                <a:spcPts val="0"/>
              </a:spcAft>
              <a:buSzPts val="2400"/>
              <a:buFont typeface="Merriweather Sans"/>
              <a:buChar char="-"/>
            </a:pPr>
            <a:r>
              <a:rPr lang="en-US">
                <a:solidFill>
                  <a:srgbClr val="4E4E4E"/>
                </a:solidFill>
              </a:rPr>
              <a:t>Across multiple COAs, currencies, GAAPs</a:t>
            </a:r>
            <a:endParaRPr/>
          </a:p>
          <a:p>
            <a:pPr indent="-457200" lvl="1" marL="914400" rtl="0" algn="l">
              <a:lnSpc>
                <a:spcPct val="100000"/>
              </a:lnSpc>
              <a:spcBef>
                <a:spcPts val="480"/>
              </a:spcBef>
              <a:spcAft>
                <a:spcPts val="0"/>
              </a:spcAft>
              <a:buSzPts val="2400"/>
              <a:buFont typeface="Merriweather Sans"/>
              <a:buChar char="-"/>
            </a:pPr>
            <a:r>
              <a:rPr lang="en-US">
                <a:solidFill>
                  <a:srgbClr val="4E4E4E"/>
                </a:solidFill>
              </a:rPr>
              <a:t>Optimized for reporting inquiries</a:t>
            </a:r>
            <a:endParaRPr/>
          </a:p>
          <a:p>
            <a:pPr indent="-109538" lvl="0" marL="287338" rtl="0" algn="l">
              <a:lnSpc>
                <a:spcPct val="100000"/>
              </a:lnSpc>
              <a:spcBef>
                <a:spcPts val="0"/>
              </a:spcBef>
              <a:spcAft>
                <a:spcPts val="0"/>
              </a:spcAft>
              <a:buSzPts val="2800"/>
              <a:buNone/>
            </a:pPr>
            <a:r>
              <a:t/>
            </a:r>
            <a:endParaRPr/>
          </a:p>
        </p:txBody>
      </p:sp>
      <p:sp>
        <p:nvSpPr>
          <p:cNvPr id="381" name="Google Shape;381;p46"/>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Reporting Overview</a:t>
            </a:r>
            <a:endParaRPr/>
          </a:p>
        </p:txBody>
      </p:sp>
      <p:sp>
        <p:nvSpPr>
          <p:cNvPr id="382" name="Google Shape;382;p46"/>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4E4E4E"/>
              </a:buClr>
              <a:buSzPts val="3200"/>
              <a:buFont typeface="Century Gothic"/>
              <a:buNone/>
            </a:pPr>
            <a:r>
              <a:rPr lang="en-US">
                <a:solidFill>
                  <a:srgbClr val="4E4E4E"/>
                </a:solidFill>
              </a:rPr>
              <a:t>Financial Report Writer – Main Features</a:t>
            </a:r>
            <a:br>
              <a:rPr lang="en-US">
                <a:solidFill>
                  <a:srgbClr val="4E4E4E"/>
                </a:solidFill>
              </a:rPr>
            </a:br>
            <a:endParaRPr/>
          </a:p>
        </p:txBody>
      </p:sp>
      <p:sp>
        <p:nvSpPr>
          <p:cNvPr id="383" name="Google Shape;383;p46"/>
          <p:cNvSpPr txBox="1"/>
          <p:nvPr/>
        </p:nvSpPr>
        <p:spPr>
          <a:xfrm>
            <a:off x="609600" y="891611"/>
            <a:ext cx="10972800" cy="5424523"/>
          </a:xfrm>
          <a:prstGeom prst="rect">
            <a:avLst/>
          </a:prstGeom>
          <a:noFill/>
          <a:ln>
            <a:noFill/>
          </a:ln>
        </p:spPr>
        <p:txBody>
          <a:bodyPr anchorCtr="0" anchor="t" bIns="45700" lIns="91425" spcFirstLastPara="1" rIns="91425" wrap="square" tIns="45700">
            <a:noAutofit/>
          </a:bodyPr>
          <a:lstStyle/>
          <a:p>
            <a:pPr indent="-336550" lvl="0" marL="514350" marR="0" rtl="0" algn="l">
              <a:lnSpc>
                <a:spcPct val="100000"/>
              </a:lnSpc>
              <a:spcBef>
                <a:spcPts val="0"/>
              </a:spcBef>
              <a:spcAft>
                <a:spcPts val="0"/>
              </a:spcAft>
              <a:buClr>
                <a:schemeClr val="accent6"/>
              </a:buClr>
              <a:buSzPts val="2800"/>
              <a:buFont typeface="Arial"/>
              <a:buNone/>
            </a:pPr>
            <a:r>
              <a:t/>
            </a:r>
            <a:endParaRPr b="0" i="0" sz="2400" u="none" cap="none" strike="noStrike">
              <a:solidFill>
                <a:srgbClr val="4E4E4E"/>
              </a:solidFill>
              <a:latin typeface="Century Gothic"/>
              <a:ea typeface="Century Gothic"/>
              <a:cs typeface="Century Gothic"/>
              <a:sym typeface="Century Gothic"/>
            </a:endParaRPr>
          </a:p>
        </p:txBody>
      </p:sp>
      <p:sp>
        <p:nvSpPr>
          <p:cNvPr id="384" name="Google Shape;384;p46"/>
          <p:cNvSpPr txBox="1"/>
          <p:nvPr>
            <p:ph idx="4294967295" type="sldNum"/>
          </p:nvPr>
        </p:nvSpPr>
        <p:spPr>
          <a:xfrm>
            <a:off x="9925050" y="6499860"/>
            <a:ext cx="2025652" cy="274320"/>
          </a:xfrm>
          <a:prstGeom prst="rect">
            <a:avLst/>
          </a:prstGeom>
          <a:noFill/>
          <a:ln>
            <a:noFill/>
          </a:ln>
        </p:spPr>
        <p:txBody>
          <a:bodyPr anchorCtr="0" anchor="ctr" bIns="45700" lIns="0" spcFirstLastPara="1" rIns="0" wrap="square" tIns="45700">
            <a:noAutofit/>
          </a:bodyPr>
          <a:lstStyle/>
          <a:p>
            <a:pPr indent="0" lvl="0" marL="0" marR="0" rtl="0" algn="r">
              <a:spcBef>
                <a:spcPts val="0"/>
              </a:spcBef>
              <a:spcAft>
                <a:spcPts val="0"/>
              </a:spcAft>
              <a:buNone/>
            </a:pPr>
            <a:fld id="{00000000-1234-1234-1234-123412341234}" type="slidenum">
              <a:rPr b="0" i="0" lang="en-US" sz="1800" u="none" cap="none" strike="noStrike">
                <a:solidFill>
                  <a:srgbClr val="FFFFFF"/>
                </a:solidFill>
                <a:latin typeface="Century Gothic"/>
                <a:ea typeface="Century Gothic"/>
                <a:cs typeface="Century Gothic"/>
                <a:sym typeface="Century Gothic"/>
              </a:rPr>
              <a:t>‹#›</a:t>
            </a:fld>
            <a:endParaRPr b="0" i="0" sz="1800" u="none" cap="none" strike="noStrike">
              <a:solidFill>
                <a:srgbClr val="FFFFFF"/>
              </a:solidFill>
              <a:latin typeface="Century Gothic"/>
              <a:ea typeface="Century Gothic"/>
              <a:cs typeface="Century Gothic"/>
              <a:sym typeface="Century Gothic"/>
            </a:endParaRPr>
          </a:p>
        </p:txBody>
      </p:sp>
    </p:spTree>
  </p:cSld>
  <p:clrMapOvr>
    <a:masterClrMapping/>
  </p:clrMapOvr>
  <p:transition>
    <p:fade/>
  </p:transition>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8" name="Shape 388"/>
        <p:cNvGrpSpPr/>
        <p:nvPr/>
      </p:nvGrpSpPr>
      <p:grpSpPr>
        <a:xfrm>
          <a:off x="0" y="0"/>
          <a:ext cx="0" cy="0"/>
          <a:chOff x="0" y="0"/>
          <a:chExt cx="0" cy="0"/>
        </a:xfrm>
      </p:grpSpPr>
      <p:sp>
        <p:nvSpPr>
          <p:cNvPr id="389" name="Google Shape;389;p47"/>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4E4E4E"/>
              </a:buClr>
              <a:buSzPts val="3200"/>
              <a:buFont typeface="Century Gothic"/>
              <a:buNone/>
            </a:pPr>
            <a:r>
              <a:rPr lang="en-US">
                <a:solidFill>
                  <a:srgbClr val="4E4E4E"/>
                </a:solidFill>
              </a:rPr>
              <a:t>Financial Report Writer Components</a:t>
            </a:r>
            <a:br>
              <a:rPr lang="en-US">
                <a:solidFill>
                  <a:srgbClr val="4E4E4E"/>
                </a:solidFill>
              </a:rPr>
            </a:br>
            <a:endParaRPr/>
          </a:p>
        </p:txBody>
      </p:sp>
      <p:sp>
        <p:nvSpPr>
          <p:cNvPr id="390" name="Google Shape;390;p47"/>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Reporting Overview</a:t>
            </a:r>
            <a:endParaRPr/>
          </a:p>
        </p:txBody>
      </p:sp>
      <p:sp>
        <p:nvSpPr>
          <p:cNvPr id="391" name="Google Shape;391;p47"/>
          <p:cNvSpPr/>
          <p:nvPr/>
        </p:nvSpPr>
        <p:spPr>
          <a:xfrm>
            <a:off x="7740380" y="1304151"/>
            <a:ext cx="3880832" cy="4037813"/>
          </a:xfrm>
          <a:prstGeom prst="roundRect">
            <a:avLst>
              <a:gd fmla="val 16667" name="adj"/>
            </a:avLst>
          </a:prstGeom>
          <a:solidFill>
            <a:srgbClr val="93B3D7"/>
          </a:solidFill>
          <a:ln>
            <a:noFill/>
          </a:ln>
        </p:spPr>
        <p:txBody>
          <a:bodyPr anchorCtr="0" anchor="t" bIns="45700" lIns="91425" spcFirstLastPara="1" rIns="91425" wrap="square" tIns="45700">
            <a:noAutofit/>
          </a:bodyPr>
          <a:lstStyle/>
          <a:p>
            <a:pPr indent="0" lvl="0" marL="0" marR="0" rtl="0" algn="ctr">
              <a:lnSpc>
                <a:spcPct val="85000"/>
              </a:lnSpc>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Reports</a:t>
            </a:r>
            <a:endParaRPr b="0" i="0" sz="1800" u="none" cap="none" strike="noStrike">
              <a:solidFill>
                <a:schemeClr val="dk1"/>
              </a:solidFill>
              <a:latin typeface="Century Gothic"/>
              <a:ea typeface="Century Gothic"/>
              <a:cs typeface="Century Gothic"/>
              <a:sym typeface="Century Gothic"/>
            </a:endParaRPr>
          </a:p>
        </p:txBody>
      </p:sp>
      <p:cxnSp>
        <p:nvCxnSpPr>
          <p:cNvPr id="392" name="Google Shape;392;p47"/>
          <p:cNvCxnSpPr/>
          <p:nvPr/>
        </p:nvCxnSpPr>
        <p:spPr>
          <a:xfrm>
            <a:off x="5039016" y="3399823"/>
            <a:ext cx="2627456" cy="1588"/>
          </a:xfrm>
          <a:prstGeom prst="straightConnector1">
            <a:avLst/>
          </a:prstGeom>
          <a:noFill/>
          <a:ln cap="flat" cmpd="sng" w="28575">
            <a:solidFill>
              <a:srgbClr val="4E4E4E"/>
            </a:solidFill>
            <a:prstDash val="solid"/>
            <a:round/>
            <a:headEnd len="sm" w="sm" type="none"/>
            <a:tailEnd len="med" w="med" type="stealth"/>
          </a:ln>
        </p:spPr>
      </p:cxnSp>
      <p:sp>
        <p:nvSpPr>
          <p:cNvPr id="393" name="Google Shape;393;p47"/>
          <p:cNvSpPr/>
          <p:nvPr/>
        </p:nvSpPr>
        <p:spPr>
          <a:xfrm>
            <a:off x="1295832" y="1314450"/>
            <a:ext cx="3880832" cy="4970012"/>
          </a:xfrm>
          <a:prstGeom prst="roundRect">
            <a:avLst>
              <a:gd fmla="val 16667" name="adj"/>
            </a:avLst>
          </a:prstGeom>
          <a:solidFill>
            <a:srgbClr val="93B3D7"/>
          </a:solidFill>
          <a:ln>
            <a:noFill/>
          </a:ln>
        </p:spPr>
        <p:txBody>
          <a:bodyPr anchorCtr="0" anchor="t" bIns="45700" lIns="91425" spcFirstLastPara="1" rIns="91425" wrap="square" tIns="45700">
            <a:noAutofit/>
          </a:bodyPr>
          <a:lstStyle/>
          <a:p>
            <a:pPr indent="0" lvl="0" marL="0" marR="0" rtl="0" algn="ctr">
              <a:lnSpc>
                <a:spcPct val="85000"/>
              </a:lnSpc>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Report</a:t>
            </a:r>
            <a:endParaRPr b="0" i="0" sz="1800" u="none" cap="none" strike="noStrike">
              <a:solidFill>
                <a:schemeClr val="dk1"/>
              </a:solidFill>
              <a:latin typeface="Century Gothic"/>
              <a:ea typeface="Century Gothic"/>
              <a:cs typeface="Century Gothic"/>
              <a:sym typeface="Century Gothic"/>
            </a:endParaRPr>
          </a:p>
          <a:p>
            <a:pPr indent="0" lvl="0" marL="0" marR="0" rtl="0" algn="ctr">
              <a:lnSpc>
                <a:spcPct val="85000"/>
              </a:lnSpc>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Cube</a:t>
            </a:r>
            <a:endParaRPr b="0" i="0" sz="1800" u="none" cap="none" strike="noStrike">
              <a:solidFill>
                <a:schemeClr val="dk1"/>
              </a:solidFill>
              <a:latin typeface="Century Gothic"/>
              <a:ea typeface="Century Gothic"/>
              <a:cs typeface="Century Gothic"/>
              <a:sym typeface="Century Gothic"/>
            </a:endParaRPr>
          </a:p>
        </p:txBody>
      </p:sp>
      <p:sp>
        <p:nvSpPr>
          <p:cNvPr id="394" name="Google Shape;394;p47"/>
          <p:cNvSpPr/>
          <p:nvPr/>
        </p:nvSpPr>
        <p:spPr>
          <a:xfrm>
            <a:off x="1464605" y="2212487"/>
            <a:ext cx="3542661" cy="2372611"/>
          </a:xfrm>
          <a:prstGeom prst="roundRect">
            <a:avLst>
              <a:gd fmla="val 16667" name="adj"/>
            </a:avLst>
          </a:prstGeom>
          <a:solidFill>
            <a:srgbClr val="F2F2F2"/>
          </a:solidFill>
          <a:ln>
            <a:noFill/>
          </a:ln>
        </p:spPr>
        <p:txBody>
          <a:bodyPr anchorCtr="1" anchor="ctr" bIns="0" lIns="91425" spcFirstLastPara="1" rIns="0" wrap="square" tIns="0">
            <a:noAutofit/>
          </a:bodyPr>
          <a:lstStyle/>
          <a:p>
            <a:pPr indent="0" lvl="0" marL="0" marR="0" rtl="0" algn="ctr">
              <a:lnSpc>
                <a:spcPct val="85000"/>
              </a:lnSpc>
              <a:spcBef>
                <a:spcPts val="0"/>
              </a:spcBef>
              <a:spcAft>
                <a:spcPts val="0"/>
              </a:spcAft>
              <a:buClr>
                <a:schemeClr val="dk1"/>
              </a:buClr>
              <a:buSzPts val="1600"/>
              <a:buFont typeface="Century Gothic"/>
              <a:buNone/>
            </a:pPr>
            <a:r>
              <a:t/>
            </a:r>
            <a:endParaRPr b="0" i="0" sz="1600" u="none" cap="none" strike="noStrike">
              <a:solidFill>
                <a:srgbClr val="141414"/>
              </a:solidFill>
              <a:latin typeface="Century Gothic"/>
              <a:ea typeface="Century Gothic"/>
              <a:cs typeface="Century Gothic"/>
              <a:sym typeface="Century Gothic"/>
            </a:endParaRPr>
          </a:p>
          <a:p>
            <a:pPr indent="0" lvl="0" marL="0" marR="0" rtl="0" algn="ctr">
              <a:lnSpc>
                <a:spcPct val="85000"/>
              </a:lnSpc>
              <a:spcBef>
                <a:spcPts val="0"/>
              </a:spcBef>
              <a:spcAft>
                <a:spcPts val="0"/>
              </a:spcAft>
              <a:buClr>
                <a:schemeClr val="dk1"/>
              </a:buClr>
              <a:buSzPts val="1600"/>
              <a:buFont typeface="Century Gothic"/>
              <a:buNone/>
            </a:pPr>
            <a:r>
              <a:t/>
            </a:r>
            <a:endParaRPr b="0" i="0" sz="1600" u="none" cap="none" strike="noStrike">
              <a:solidFill>
                <a:srgbClr val="141414"/>
              </a:solidFill>
              <a:latin typeface="Century Gothic"/>
              <a:ea typeface="Century Gothic"/>
              <a:cs typeface="Century Gothic"/>
              <a:sym typeface="Century Gothic"/>
            </a:endParaRPr>
          </a:p>
          <a:p>
            <a:pPr indent="0" lvl="0" marL="0" marR="0" rtl="0" algn="ctr">
              <a:lnSpc>
                <a:spcPct val="85000"/>
              </a:lnSpc>
              <a:spcBef>
                <a:spcPts val="0"/>
              </a:spcBef>
              <a:spcAft>
                <a:spcPts val="0"/>
              </a:spcAft>
              <a:buClr>
                <a:srgbClr val="141414"/>
              </a:buClr>
              <a:buSzPts val="1600"/>
              <a:buFont typeface="Century Gothic"/>
              <a:buNone/>
            </a:pPr>
            <a:r>
              <a:rPr b="0" i="0" lang="en-US" sz="1600" u="none" cap="none" strike="noStrike">
                <a:solidFill>
                  <a:srgbClr val="141414"/>
                </a:solidFill>
                <a:latin typeface="Century Gothic"/>
                <a:ea typeface="Century Gothic"/>
                <a:cs typeface="Century Gothic"/>
                <a:sym typeface="Century Gothic"/>
              </a:rPr>
              <a:t>   -Entity</a:t>
            </a:r>
            <a:endParaRPr b="0" i="0" sz="1800" u="none" cap="none" strike="noStrike">
              <a:solidFill>
                <a:schemeClr val="dk1"/>
              </a:solidFill>
              <a:latin typeface="Century Gothic"/>
              <a:ea typeface="Century Gothic"/>
              <a:cs typeface="Century Gothic"/>
              <a:sym typeface="Century Gothic"/>
            </a:endParaRPr>
          </a:p>
          <a:p>
            <a:pPr indent="0" lvl="0" marL="0" marR="0" rtl="0" algn="ctr">
              <a:lnSpc>
                <a:spcPct val="85000"/>
              </a:lnSpc>
              <a:spcBef>
                <a:spcPts val="0"/>
              </a:spcBef>
              <a:spcAft>
                <a:spcPts val="0"/>
              </a:spcAft>
              <a:buClr>
                <a:srgbClr val="141414"/>
              </a:buClr>
              <a:buSzPts val="1600"/>
              <a:buFont typeface="Century Gothic"/>
              <a:buNone/>
            </a:pPr>
            <a:r>
              <a:rPr b="0" i="0" lang="en-US" sz="1600" u="none" cap="none" strike="noStrike">
                <a:solidFill>
                  <a:srgbClr val="141414"/>
                </a:solidFill>
                <a:latin typeface="Century Gothic"/>
                <a:ea typeface="Century Gothic"/>
                <a:cs typeface="Century Gothic"/>
                <a:sym typeface="Century Gothic"/>
              </a:rPr>
              <a:t>   -Layer</a:t>
            </a:r>
            <a:endParaRPr b="0" i="0" sz="1800" u="none" cap="none" strike="noStrike">
              <a:solidFill>
                <a:schemeClr val="dk1"/>
              </a:solidFill>
              <a:latin typeface="Century Gothic"/>
              <a:ea typeface="Century Gothic"/>
              <a:cs typeface="Century Gothic"/>
              <a:sym typeface="Century Gothic"/>
            </a:endParaRPr>
          </a:p>
          <a:p>
            <a:pPr indent="0" lvl="0" marL="0" marR="0" rtl="0" algn="ctr">
              <a:lnSpc>
                <a:spcPct val="85000"/>
              </a:lnSpc>
              <a:spcBef>
                <a:spcPts val="0"/>
              </a:spcBef>
              <a:spcAft>
                <a:spcPts val="0"/>
              </a:spcAft>
              <a:buClr>
                <a:srgbClr val="141414"/>
              </a:buClr>
              <a:buSzPts val="1600"/>
              <a:buFont typeface="Century Gothic"/>
              <a:buNone/>
            </a:pPr>
            <a:r>
              <a:rPr b="0" i="0" lang="en-US" sz="1600" u="none" cap="none" strike="noStrike">
                <a:solidFill>
                  <a:srgbClr val="141414"/>
                </a:solidFill>
                <a:latin typeface="Century Gothic"/>
                <a:ea typeface="Century Gothic"/>
                <a:cs typeface="Century Gothic"/>
                <a:sym typeface="Century Gothic"/>
              </a:rPr>
              <a:t>   -GL</a:t>
            </a:r>
            <a:endParaRPr b="0" i="0" sz="1800" u="none" cap="none" strike="noStrike">
              <a:solidFill>
                <a:schemeClr val="dk1"/>
              </a:solidFill>
              <a:latin typeface="Century Gothic"/>
              <a:ea typeface="Century Gothic"/>
              <a:cs typeface="Century Gothic"/>
              <a:sym typeface="Century Gothic"/>
            </a:endParaRPr>
          </a:p>
          <a:p>
            <a:pPr indent="0" lvl="0" marL="0" marR="0" rtl="0" algn="ctr">
              <a:lnSpc>
                <a:spcPct val="85000"/>
              </a:lnSpc>
              <a:spcBef>
                <a:spcPts val="0"/>
              </a:spcBef>
              <a:spcAft>
                <a:spcPts val="0"/>
              </a:spcAft>
              <a:buClr>
                <a:srgbClr val="141414"/>
              </a:buClr>
              <a:buSzPts val="1600"/>
              <a:buFont typeface="Century Gothic"/>
              <a:buNone/>
            </a:pPr>
            <a:r>
              <a:rPr b="0" i="0" lang="en-US" sz="1600" u="none" cap="none" strike="noStrike">
                <a:solidFill>
                  <a:srgbClr val="141414"/>
                </a:solidFill>
                <a:latin typeface="Century Gothic"/>
                <a:ea typeface="Century Gothic"/>
                <a:cs typeface="Century Gothic"/>
                <a:sym typeface="Century Gothic"/>
              </a:rPr>
              <a:t>   -Sub-Account</a:t>
            </a:r>
            <a:endParaRPr b="0" i="0" sz="1800" u="none" cap="none" strike="noStrike">
              <a:solidFill>
                <a:schemeClr val="dk1"/>
              </a:solidFill>
              <a:latin typeface="Century Gothic"/>
              <a:ea typeface="Century Gothic"/>
              <a:cs typeface="Century Gothic"/>
              <a:sym typeface="Century Gothic"/>
            </a:endParaRPr>
          </a:p>
          <a:p>
            <a:pPr indent="0" lvl="0" marL="0" marR="0" rtl="0" algn="ctr">
              <a:lnSpc>
                <a:spcPct val="85000"/>
              </a:lnSpc>
              <a:spcBef>
                <a:spcPts val="0"/>
              </a:spcBef>
              <a:spcAft>
                <a:spcPts val="0"/>
              </a:spcAft>
              <a:buClr>
                <a:srgbClr val="141414"/>
              </a:buClr>
              <a:buSzPts val="1600"/>
              <a:buFont typeface="Century Gothic"/>
              <a:buNone/>
            </a:pPr>
            <a:r>
              <a:rPr b="0" i="0" lang="en-US" sz="1600" u="none" cap="none" strike="noStrike">
                <a:solidFill>
                  <a:srgbClr val="141414"/>
                </a:solidFill>
                <a:latin typeface="Century Gothic"/>
                <a:ea typeface="Century Gothic"/>
                <a:cs typeface="Century Gothic"/>
                <a:sym typeface="Century Gothic"/>
              </a:rPr>
              <a:t>   -Cost Center</a:t>
            </a:r>
            <a:endParaRPr b="0" i="0" sz="1800" u="none" cap="none" strike="noStrike">
              <a:solidFill>
                <a:schemeClr val="dk1"/>
              </a:solidFill>
              <a:latin typeface="Century Gothic"/>
              <a:ea typeface="Century Gothic"/>
              <a:cs typeface="Century Gothic"/>
              <a:sym typeface="Century Gothic"/>
            </a:endParaRPr>
          </a:p>
          <a:p>
            <a:pPr indent="0" lvl="0" marL="0" marR="0" rtl="0" algn="ctr">
              <a:lnSpc>
                <a:spcPct val="85000"/>
              </a:lnSpc>
              <a:spcBef>
                <a:spcPts val="0"/>
              </a:spcBef>
              <a:spcAft>
                <a:spcPts val="0"/>
              </a:spcAft>
              <a:buClr>
                <a:srgbClr val="141414"/>
              </a:buClr>
              <a:buSzPts val="1600"/>
              <a:buFont typeface="Century Gothic"/>
              <a:buNone/>
            </a:pPr>
            <a:r>
              <a:rPr b="0" i="0" lang="en-US" sz="1600" u="none" cap="none" strike="noStrike">
                <a:solidFill>
                  <a:srgbClr val="141414"/>
                </a:solidFill>
                <a:latin typeface="Century Gothic"/>
                <a:ea typeface="Century Gothic"/>
                <a:cs typeface="Century Gothic"/>
                <a:sym typeface="Century Gothic"/>
              </a:rPr>
              <a:t>   -Project</a:t>
            </a:r>
            <a:endParaRPr b="0" i="0" sz="1800" u="none" cap="none" strike="noStrike">
              <a:solidFill>
                <a:schemeClr val="dk1"/>
              </a:solidFill>
              <a:latin typeface="Century Gothic"/>
              <a:ea typeface="Century Gothic"/>
              <a:cs typeface="Century Gothic"/>
              <a:sym typeface="Century Gothic"/>
            </a:endParaRPr>
          </a:p>
          <a:p>
            <a:pPr indent="0" lvl="0" marL="0" marR="0" rtl="0" algn="ctr">
              <a:lnSpc>
                <a:spcPct val="85000"/>
              </a:lnSpc>
              <a:spcBef>
                <a:spcPts val="0"/>
              </a:spcBef>
              <a:spcAft>
                <a:spcPts val="0"/>
              </a:spcAft>
              <a:buClr>
                <a:srgbClr val="141414"/>
              </a:buClr>
              <a:buSzPts val="1600"/>
              <a:buFont typeface="Century Gothic"/>
              <a:buNone/>
            </a:pPr>
            <a:r>
              <a:rPr b="0" i="0" lang="en-US" sz="1600" u="none" cap="none" strike="noStrike">
                <a:solidFill>
                  <a:srgbClr val="141414"/>
                </a:solidFill>
                <a:latin typeface="Century Gothic"/>
                <a:ea typeface="Century Gothic"/>
                <a:cs typeface="Century Gothic"/>
                <a:sym typeface="Century Gothic"/>
              </a:rPr>
              <a:t>   -SAF 1-10</a:t>
            </a:r>
            <a:endParaRPr b="0" i="0" sz="1800" u="none" cap="none" strike="noStrike">
              <a:solidFill>
                <a:schemeClr val="dk1"/>
              </a:solidFill>
              <a:latin typeface="Century Gothic"/>
              <a:ea typeface="Century Gothic"/>
              <a:cs typeface="Century Gothic"/>
              <a:sym typeface="Century Gothic"/>
            </a:endParaRPr>
          </a:p>
          <a:p>
            <a:pPr indent="0" lvl="0" marL="0" marR="0" rtl="0" algn="ctr">
              <a:lnSpc>
                <a:spcPct val="85000"/>
              </a:lnSpc>
              <a:spcBef>
                <a:spcPts val="0"/>
              </a:spcBef>
              <a:spcAft>
                <a:spcPts val="0"/>
              </a:spcAft>
              <a:buClr>
                <a:srgbClr val="141414"/>
              </a:buClr>
              <a:buSzPts val="1600"/>
              <a:buFont typeface="Century Gothic"/>
              <a:buNone/>
            </a:pPr>
            <a:r>
              <a:rPr b="0" i="0" lang="en-US" sz="1600" u="none" cap="none" strike="noStrike">
                <a:solidFill>
                  <a:srgbClr val="141414"/>
                </a:solidFill>
                <a:latin typeface="Century Gothic"/>
                <a:ea typeface="Century Gothic"/>
                <a:cs typeface="Century Gothic"/>
                <a:sym typeface="Century Gothic"/>
              </a:rPr>
              <a:t>   -Intercompany</a:t>
            </a:r>
            <a:endParaRPr b="0" i="0" sz="1800" u="none" cap="none" strike="noStrike">
              <a:solidFill>
                <a:schemeClr val="dk1"/>
              </a:solidFill>
              <a:latin typeface="Century Gothic"/>
              <a:ea typeface="Century Gothic"/>
              <a:cs typeface="Century Gothic"/>
              <a:sym typeface="Century Gothic"/>
            </a:endParaRPr>
          </a:p>
          <a:p>
            <a:pPr indent="0" lvl="0" marL="0" marR="0" rtl="0" algn="ctr">
              <a:lnSpc>
                <a:spcPct val="85000"/>
              </a:lnSpc>
              <a:spcBef>
                <a:spcPts val="0"/>
              </a:spcBef>
              <a:spcAft>
                <a:spcPts val="0"/>
              </a:spcAft>
              <a:buClr>
                <a:srgbClr val="141414"/>
              </a:buClr>
              <a:buSzPts val="1600"/>
              <a:buFont typeface="Century Gothic"/>
              <a:buNone/>
            </a:pPr>
            <a:r>
              <a:rPr b="0" i="0" lang="en-US" sz="1600" u="none" cap="none" strike="noStrike">
                <a:solidFill>
                  <a:srgbClr val="141414"/>
                </a:solidFill>
                <a:latin typeface="Century Gothic"/>
                <a:ea typeface="Century Gothic"/>
                <a:cs typeface="Century Gothic"/>
                <a:sym typeface="Century Gothic"/>
              </a:rPr>
              <a:t>   -Daybook</a:t>
            </a:r>
            <a:endParaRPr b="0" i="0" sz="1800" u="none" cap="none" strike="noStrike">
              <a:solidFill>
                <a:schemeClr val="dk1"/>
              </a:solidFill>
              <a:latin typeface="Century Gothic"/>
              <a:ea typeface="Century Gothic"/>
              <a:cs typeface="Century Gothic"/>
              <a:sym typeface="Century Gothic"/>
            </a:endParaRPr>
          </a:p>
          <a:p>
            <a:pPr indent="0" lvl="0" marL="0" marR="0" rtl="0" algn="ctr">
              <a:lnSpc>
                <a:spcPct val="85000"/>
              </a:lnSpc>
              <a:spcBef>
                <a:spcPts val="0"/>
              </a:spcBef>
              <a:spcAft>
                <a:spcPts val="0"/>
              </a:spcAft>
              <a:buClr>
                <a:srgbClr val="141414"/>
              </a:buClr>
              <a:buSzPts val="1600"/>
              <a:buFont typeface="Century Gothic"/>
              <a:buNone/>
            </a:pPr>
            <a:r>
              <a:rPr b="0" i="0" lang="en-US" sz="1600" u="none" cap="none" strike="noStrike">
                <a:solidFill>
                  <a:srgbClr val="141414"/>
                </a:solidFill>
                <a:latin typeface="Century Gothic"/>
                <a:ea typeface="Century Gothic"/>
                <a:cs typeface="Century Gothic"/>
                <a:sym typeface="Century Gothic"/>
              </a:rPr>
              <a:t>   -TC</a:t>
            </a:r>
            <a:endParaRPr b="0" i="0" sz="1800" u="none" cap="none" strike="noStrike">
              <a:solidFill>
                <a:schemeClr val="dk1"/>
              </a:solidFill>
              <a:latin typeface="Century Gothic"/>
              <a:ea typeface="Century Gothic"/>
              <a:cs typeface="Century Gothic"/>
              <a:sym typeface="Century Gothic"/>
            </a:endParaRPr>
          </a:p>
          <a:p>
            <a:pPr indent="0" lvl="0" marL="0" marR="0" rtl="0" algn="ctr">
              <a:lnSpc>
                <a:spcPct val="85000"/>
              </a:lnSpc>
              <a:spcBef>
                <a:spcPts val="0"/>
              </a:spcBef>
              <a:spcAft>
                <a:spcPts val="0"/>
              </a:spcAft>
              <a:buClr>
                <a:srgbClr val="141414"/>
              </a:buClr>
              <a:buSzPts val="1600"/>
              <a:buFont typeface="Century Gothic"/>
              <a:buNone/>
            </a:pPr>
            <a:r>
              <a:rPr b="0" i="0" lang="en-US" sz="1600" u="none" cap="none" strike="noStrike">
                <a:solidFill>
                  <a:srgbClr val="141414"/>
                </a:solidFill>
                <a:latin typeface="Century Gothic"/>
                <a:ea typeface="Century Gothic"/>
                <a:cs typeface="Century Gothic"/>
                <a:sym typeface="Century Gothic"/>
              </a:rPr>
              <a:t>  </a:t>
            </a:r>
            <a:endParaRPr b="0" i="0" sz="1800" u="none" cap="none" strike="noStrike">
              <a:solidFill>
                <a:schemeClr val="dk1"/>
              </a:solidFill>
              <a:latin typeface="Century Gothic"/>
              <a:ea typeface="Century Gothic"/>
              <a:cs typeface="Century Gothic"/>
              <a:sym typeface="Century Gothic"/>
            </a:endParaRPr>
          </a:p>
          <a:p>
            <a:pPr indent="0" lvl="0" marL="0" marR="0" rtl="0" algn="ctr">
              <a:lnSpc>
                <a:spcPct val="85000"/>
              </a:lnSpc>
              <a:spcBef>
                <a:spcPts val="0"/>
              </a:spcBef>
              <a:spcAft>
                <a:spcPts val="0"/>
              </a:spcAft>
              <a:buClr>
                <a:schemeClr val="dk1"/>
              </a:buClr>
              <a:buSzPts val="1600"/>
              <a:buFont typeface="Century Gothic"/>
              <a:buNone/>
            </a:pPr>
            <a:r>
              <a:t/>
            </a:r>
            <a:endParaRPr b="0" i="0" sz="1600" u="none" cap="none" strike="noStrike">
              <a:solidFill>
                <a:srgbClr val="141414"/>
              </a:solidFill>
              <a:latin typeface="Century Gothic"/>
              <a:ea typeface="Century Gothic"/>
              <a:cs typeface="Century Gothic"/>
              <a:sym typeface="Century Gothic"/>
            </a:endParaRPr>
          </a:p>
        </p:txBody>
      </p:sp>
      <p:sp>
        <p:nvSpPr>
          <p:cNvPr id="395" name="Google Shape;395;p47"/>
          <p:cNvSpPr/>
          <p:nvPr/>
        </p:nvSpPr>
        <p:spPr>
          <a:xfrm>
            <a:off x="1496355" y="5441839"/>
            <a:ext cx="3542661" cy="478998"/>
          </a:xfrm>
          <a:prstGeom prst="roundRect">
            <a:avLst>
              <a:gd fmla="val 16667" name="adj"/>
            </a:avLst>
          </a:prstGeom>
          <a:solidFill>
            <a:srgbClr val="F2F2F2"/>
          </a:solidFill>
          <a:ln>
            <a:noFill/>
          </a:ln>
        </p:spPr>
        <p:txBody>
          <a:bodyPr anchorCtr="1" anchor="ctr" bIns="0" lIns="91425" spcFirstLastPara="1" rIns="0" wrap="square" tIns="0">
            <a:noAutofit/>
          </a:bodyPr>
          <a:lstStyle/>
          <a:p>
            <a:pPr indent="0" lvl="0" marL="0" marR="0" rtl="0" algn="ctr">
              <a:lnSpc>
                <a:spcPct val="85000"/>
              </a:lnSpc>
              <a:spcBef>
                <a:spcPts val="0"/>
              </a:spcBef>
              <a:spcAft>
                <a:spcPts val="0"/>
              </a:spcAft>
              <a:buClr>
                <a:schemeClr val="dk1"/>
              </a:buClr>
              <a:buSzPts val="1600"/>
              <a:buFont typeface="Century Gothic"/>
              <a:buNone/>
            </a:pPr>
            <a:r>
              <a:t/>
            </a:r>
            <a:endParaRPr b="0" i="0" sz="1600" u="none" cap="none" strike="noStrike">
              <a:solidFill>
                <a:srgbClr val="141414"/>
              </a:solidFill>
              <a:latin typeface="Century Gothic"/>
              <a:ea typeface="Century Gothic"/>
              <a:cs typeface="Century Gothic"/>
              <a:sym typeface="Century Gothic"/>
            </a:endParaRPr>
          </a:p>
          <a:p>
            <a:pPr indent="0" lvl="0" marL="0" marR="0" rtl="0" algn="ctr">
              <a:lnSpc>
                <a:spcPct val="85000"/>
              </a:lnSpc>
              <a:spcBef>
                <a:spcPts val="0"/>
              </a:spcBef>
              <a:spcAft>
                <a:spcPts val="0"/>
              </a:spcAft>
              <a:buClr>
                <a:srgbClr val="141414"/>
              </a:buClr>
              <a:buSzPts val="1600"/>
              <a:buFont typeface="Century Gothic"/>
              <a:buNone/>
            </a:pPr>
            <a:r>
              <a:rPr b="0" i="0" lang="en-US" sz="1600" u="none" cap="none" strike="noStrike">
                <a:solidFill>
                  <a:srgbClr val="141414"/>
                </a:solidFill>
                <a:latin typeface="Century Gothic"/>
                <a:ea typeface="Century Gothic"/>
                <a:cs typeface="Century Gothic"/>
                <a:sym typeface="Century Gothic"/>
              </a:rPr>
              <a:t>Report Calendar</a:t>
            </a:r>
            <a:endParaRPr b="0" i="0" sz="1800" u="none" cap="none" strike="noStrike">
              <a:solidFill>
                <a:schemeClr val="dk1"/>
              </a:solidFill>
              <a:latin typeface="Century Gothic"/>
              <a:ea typeface="Century Gothic"/>
              <a:cs typeface="Century Gothic"/>
              <a:sym typeface="Century Gothic"/>
            </a:endParaRPr>
          </a:p>
          <a:p>
            <a:pPr indent="0" lvl="0" marL="0" marR="0" rtl="0" algn="ctr">
              <a:lnSpc>
                <a:spcPct val="85000"/>
              </a:lnSpc>
              <a:spcBef>
                <a:spcPts val="0"/>
              </a:spcBef>
              <a:spcAft>
                <a:spcPts val="0"/>
              </a:spcAft>
              <a:buClr>
                <a:schemeClr val="dk1"/>
              </a:buClr>
              <a:buSzPts val="1600"/>
              <a:buFont typeface="Century Gothic"/>
              <a:buNone/>
            </a:pPr>
            <a:r>
              <a:t/>
            </a:r>
            <a:endParaRPr b="0" i="0" sz="1600" u="none" cap="none" strike="noStrike">
              <a:solidFill>
                <a:srgbClr val="141414"/>
              </a:solidFill>
              <a:latin typeface="Century Gothic"/>
              <a:ea typeface="Century Gothic"/>
              <a:cs typeface="Century Gothic"/>
              <a:sym typeface="Century Gothic"/>
            </a:endParaRPr>
          </a:p>
        </p:txBody>
      </p:sp>
      <p:sp>
        <p:nvSpPr>
          <p:cNvPr id="396" name="Google Shape;396;p47"/>
          <p:cNvSpPr/>
          <p:nvPr/>
        </p:nvSpPr>
        <p:spPr>
          <a:xfrm>
            <a:off x="1496355" y="4781550"/>
            <a:ext cx="3542661" cy="554762"/>
          </a:xfrm>
          <a:prstGeom prst="roundRect">
            <a:avLst>
              <a:gd fmla="val 16667" name="adj"/>
            </a:avLst>
          </a:prstGeom>
          <a:solidFill>
            <a:srgbClr val="F2F2F2"/>
          </a:solidFill>
          <a:ln>
            <a:noFill/>
          </a:ln>
        </p:spPr>
        <p:txBody>
          <a:bodyPr anchorCtr="1" anchor="ctr" bIns="0" lIns="91425" spcFirstLastPara="1" rIns="0" wrap="square" tIns="0">
            <a:noAutofit/>
          </a:bodyPr>
          <a:lstStyle/>
          <a:p>
            <a:pPr indent="0" lvl="0" marL="0" marR="0" rtl="0" algn="ctr">
              <a:lnSpc>
                <a:spcPct val="85000"/>
              </a:lnSpc>
              <a:spcBef>
                <a:spcPts val="0"/>
              </a:spcBef>
              <a:spcAft>
                <a:spcPts val="0"/>
              </a:spcAft>
              <a:buClr>
                <a:schemeClr val="dk1"/>
              </a:buClr>
              <a:buSzPts val="1600"/>
              <a:buFont typeface="Century Gothic"/>
              <a:buNone/>
            </a:pPr>
            <a:r>
              <a:t/>
            </a:r>
            <a:endParaRPr b="0" i="0" sz="1600" u="none" cap="none" strike="noStrike">
              <a:solidFill>
                <a:srgbClr val="141414"/>
              </a:solidFill>
              <a:latin typeface="Century Gothic"/>
              <a:ea typeface="Century Gothic"/>
              <a:cs typeface="Century Gothic"/>
              <a:sym typeface="Century Gothic"/>
            </a:endParaRPr>
          </a:p>
          <a:p>
            <a:pPr indent="0" lvl="0" marL="0" marR="0" rtl="0" algn="ctr">
              <a:lnSpc>
                <a:spcPct val="85000"/>
              </a:lnSpc>
              <a:spcBef>
                <a:spcPts val="0"/>
              </a:spcBef>
              <a:spcAft>
                <a:spcPts val="0"/>
              </a:spcAft>
              <a:buClr>
                <a:srgbClr val="141414"/>
              </a:buClr>
              <a:buSzPts val="1600"/>
              <a:buFont typeface="Century Gothic"/>
              <a:buNone/>
            </a:pPr>
            <a:r>
              <a:rPr b="0" i="0" lang="en-US" sz="1600" u="none" cap="none" strike="noStrike">
                <a:solidFill>
                  <a:srgbClr val="141414"/>
                </a:solidFill>
                <a:latin typeface="Century Gothic"/>
                <a:ea typeface="Century Gothic"/>
                <a:cs typeface="Century Gothic"/>
                <a:sym typeface="Century Gothic"/>
              </a:rPr>
              <a:t>Presentation Currency</a:t>
            </a:r>
            <a:endParaRPr b="0" i="0" sz="1800" u="none" cap="none" strike="noStrike">
              <a:solidFill>
                <a:schemeClr val="dk1"/>
              </a:solidFill>
              <a:latin typeface="Century Gothic"/>
              <a:ea typeface="Century Gothic"/>
              <a:cs typeface="Century Gothic"/>
              <a:sym typeface="Century Gothic"/>
            </a:endParaRPr>
          </a:p>
          <a:p>
            <a:pPr indent="0" lvl="0" marL="0" marR="0" rtl="0" algn="ctr">
              <a:lnSpc>
                <a:spcPct val="85000"/>
              </a:lnSpc>
              <a:spcBef>
                <a:spcPts val="0"/>
              </a:spcBef>
              <a:spcAft>
                <a:spcPts val="0"/>
              </a:spcAft>
              <a:buClr>
                <a:schemeClr val="dk1"/>
              </a:buClr>
              <a:buSzPts val="1600"/>
              <a:buFont typeface="Century Gothic"/>
              <a:buNone/>
            </a:pPr>
            <a:r>
              <a:t/>
            </a:r>
            <a:endParaRPr b="0" i="0" sz="1600" u="none" cap="none" strike="noStrike">
              <a:solidFill>
                <a:srgbClr val="141414"/>
              </a:solidFill>
              <a:latin typeface="Century Gothic"/>
              <a:ea typeface="Century Gothic"/>
              <a:cs typeface="Century Gothic"/>
              <a:sym typeface="Century Gothic"/>
            </a:endParaRPr>
          </a:p>
        </p:txBody>
      </p:sp>
      <p:sp>
        <p:nvSpPr>
          <p:cNvPr id="397" name="Google Shape;397;p47"/>
          <p:cNvSpPr/>
          <p:nvPr/>
        </p:nvSpPr>
        <p:spPr>
          <a:xfrm>
            <a:off x="7875579" y="1863236"/>
            <a:ext cx="2969200" cy="2372700"/>
          </a:xfrm>
          <a:prstGeom prst="verticalScroll">
            <a:avLst>
              <a:gd fmla="val 12500" name="adj"/>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2800"/>
              <a:buFont typeface="Century Gothic"/>
              <a:buNone/>
            </a:pPr>
            <a:r>
              <a:t/>
            </a:r>
            <a:endParaRPr b="0" i="0" sz="2800" u="none" cap="none" strike="noStrike">
              <a:solidFill>
                <a:schemeClr val="lt1"/>
              </a:solidFill>
              <a:latin typeface="Tahoma"/>
              <a:ea typeface="Tahoma"/>
              <a:cs typeface="Tahoma"/>
              <a:sym typeface="Tahoma"/>
            </a:endParaRPr>
          </a:p>
        </p:txBody>
      </p:sp>
      <p:sp>
        <p:nvSpPr>
          <p:cNvPr id="398" name="Google Shape;398;p47"/>
          <p:cNvSpPr/>
          <p:nvPr/>
        </p:nvSpPr>
        <p:spPr>
          <a:xfrm>
            <a:off x="8209879" y="2160038"/>
            <a:ext cx="2969200" cy="2372700"/>
          </a:xfrm>
          <a:prstGeom prst="verticalScroll">
            <a:avLst>
              <a:gd fmla="val 12500" name="adj"/>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2800"/>
              <a:buFont typeface="Century Gothic"/>
              <a:buNone/>
            </a:pPr>
            <a:r>
              <a:t/>
            </a:r>
            <a:endParaRPr b="0" i="0" sz="2800" u="none" cap="none" strike="noStrike">
              <a:solidFill>
                <a:schemeClr val="lt1"/>
              </a:solidFill>
              <a:latin typeface="Tahoma"/>
              <a:ea typeface="Tahoma"/>
              <a:cs typeface="Tahoma"/>
              <a:sym typeface="Tahoma"/>
            </a:endParaRPr>
          </a:p>
        </p:txBody>
      </p:sp>
      <p:sp>
        <p:nvSpPr>
          <p:cNvPr id="399" name="Google Shape;399;p47"/>
          <p:cNvSpPr/>
          <p:nvPr/>
        </p:nvSpPr>
        <p:spPr>
          <a:xfrm>
            <a:off x="8554747" y="2462062"/>
            <a:ext cx="2969200" cy="2372700"/>
          </a:xfrm>
          <a:prstGeom prst="verticalScroll">
            <a:avLst>
              <a:gd fmla="val 12500" name="adj"/>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2800"/>
              <a:buFont typeface="Century Gothic"/>
              <a:buNone/>
            </a:pPr>
            <a:r>
              <a:t/>
            </a:r>
            <a:endParaRPr b="0" i="0" sz="2800" u="none" cap="none" strike="noStrike">
              <a:solidFill>
                <a:schemeClr val="lt1"/>
              </a:solidFill>
              <a:latin typeface="Tahoma"/>
              <a:ea typeface="Tahoma"/>
              <a:cs typeface="Tahoma"/>
              <a:sym typeface="Tahoma"/>
            </a:endParaRPr>
          </a:p>
        </p:txBody>
      </p:sp>
      <p:pic>
        <p:nvPicPr>
          <p:cNvPr id="400" name="Google Shape;400;p47"/>
          <p:cNvPicPr preferRelativeResize="0"/>
          <p:nvPr/>
        </p:nvPicPr>
        <p:blipFill rotWithShape="1">
          <a:blip r:embed="rId3">
            <a:alphaModFix/>
          </a:blip>
          <a:srcRect b="0" l="0" r="0" t="0"/>
          <a:stretch/>
        </p:blipFill>
        <p:spPr>
          <a:xfrm>
            <a:off x="9153277" y="2714355"/>
            <a:ext cx="1885295" cy="2047501"/>
          </a:xfrm>
          <a:prstGeom prst="rect">
            <a:avLst/>
          </a:prstGeom>
          <a:noFill/>
          <a:ln>
            <a:noFill/>
          </a:ln>
        </p:spPr>
      </p:pic>
      <p:sp>
        <p:nvSpPr>
          <p:cNvPr id="401" name="Google Shape;401;p47"/>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b="0" i="0" lang="en-US" sz="1800" u="none" cap="none" strike="noStrike">
                <a:solidFill>
                  <a:schemeClr val="lt1"/>
                </a:solidFill>
                <a:latin typeface="Century Gothic"/>
                <a:ea typeface="Century Gothic"/>
                <a:cs typeface="Century Gothic"/>
                <a:sym typeface="Century Gothic"/>
              </a:rPr>
              <a:t>‹#›</a:t>
            </a:fld>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p:transition>
    <p:fade/>
  </p:transition>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5" name="Shape 405"/>
        <p:cNvGrpSpPr/>
        <p:nvPr/>
      </p:nvGrpSpPr>
      <p:grpSpPr>
        <a:xfrm>
          <a:off x="0" y="0"/>
          <a:ext cx="0" cy="0"/>
          <a:chOff x="0" y="0"/>
          <a:chExt cx="0" cy="0"/>
        </a:xfrm>
      </p:grpSpPr>
      <p:sp>
        <p:nvSpPr>
          <p:cNvPr id="406" name="Google Shape;406;p4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sp>
        <p:nvSpPr>
          <p:cNvPr id="264" name="Google Shape;264;p34"/>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QAD Financials Reports</a:t>
            </a:r>
            <a:endParaRPr/>
          </a:p>
          <a:p>
            <a:pPr indent="-342900" lvl="0" marL="342900" rtl="0" algn="l">
              <a:lnSpc>
                <a:spcPct val="100000"/>
              </a:lnSpc>
              <a:spcBef>
                <a:spcPts val="1800"/>
              </a:spcBef>
              <a:spcAft>
                <a:spcPts val="0"/>
              </a:spcAft>
              <a:buSzPts val="2800"/>
              <a:buChar char="•"/>
            </a:pPr>
            <a:r>
              <a:rPr lang="en-US"/>
              <a:t>QAD Reporting Framework (QRF)</a:t>
            </a:r>
            <a:endParaRPr/>
          </a:p>
          <a:p>
            <a:pPr indent="-342900" lvl="0" marL="342900" rtl="0" algn="l">
              <a:lnSpc>
                <a:spcPct val="100000"/>
              </a:lnSpc>
              <a:spcBef>
                <a:spcPts val="1800"/>
              </a:spcBef>
              <a:spcAft>
                <a:spcPts val="0"/>
              </a:spcAft>
              <a:buSzPts val="2800"/>
              <a:buChar char="•"/>
            </a:pPr>
            <a:r>
              <a:rPr lang="en-US"/>
              <a:t>Financial Report Writer</a:t>
            </a:r>
            <a:endParaRPr/>
          </a:p>
          <a:p>
            <a:pPr indent="-109538" lvl="0" marL="287338" rtl="0" algn="l">
              <a:lnSpc>
                <a:spcPct val="100000"/>
              </a:lnSpc>
              <a:spcBef>
                <a:spcPts val="0"/>
              </a:spcBef>
              <a:spcAft>
                <a:spcPts val="0"/>
              </a:spcAft>
              <a:buSzPts val="2800"/>
              <a:buNone/>
            </a:pPr>
            <a:r>
              <a:t/>
            </a:r>
            <a:endParaRPr/>
          </a:p>
        </p:txBody>
      </p:sp>
      <p:sp>
        <p:nvSpPr>
          <p:cNvPr id="265" name="Google Shape;265;p34"/>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Reporting Overview</a:t>
            </a:r>
            <a:endParaRPr/>
          </a:p>
        </p:txBody>
      </p:sp>
      <p:sp>
        <p:nvSpPr>
          <p:cNvPr id="266" name="Google Shape;266;p34"/>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Overview</a:t>
            </a:r>
            <a:endParaRPr/>
          </a:p>
        </p:txBody>
      </p:sp>
      <p:sp>
        <p:nvSpPr>
          <p:cNvPr id="267" name="Google Shape;267;p34"/>
          <p:cNvSpPr txBox="1"/>
          <p:nvPr>
            <p:ph idx="4294967295" type="sldNum"/>
          </p:nvPr>
        </p:nvSpPr>
        <p:spPr>
          <a:xfrm>
            <a:off x="9937750" y="6506210"/>
            <a:ext cx="2025652" cy="274320"/>
          </a:xfrm>
          <a:prstGeom prst="rect">
            <a:avLst/>
          </a:prstGeom>
          <a:noFill/>
          <a:ln>
            <a:noFill/>
          </a:ln>
        </p:spPr>
        <p:txBody>
          <a:bodyPr anchorCtr="0" anchor="ctr" bIns="45700" lIns="0" spcFirstLastPara="1" rIns="0" wrap="square" tIns="45700">
            <a:noAutofit/>
          </a:bodyPr>
          <a:lstStyle/>
          <a:p>
            <a:pPr indent="0" lvl="0" marL="0" marR="0" rtl="0" algn="r">
              <a:spcBef>
                <a:spcPts val="0"/>
              </a:spcBef>
              <a:spcAft>
                <a:spcPts val="0"/>
              </a:spcAft>
              <a:buNone/>
            </a:pPr>
            <a:fld id="{00000000-1234-1234-1234-123412341234}" type="slidenum">
              <a:rPr b="0" i="0" lang="en-US" sz="1800" u="none" cap="none" strike="noStrike">
                <a:solidFill>
                  <a:srgbClr val="FFFFFF"/>
                </a:solidFill>
                <a:latin typeface="Century Gothic"/>
                <a:ea typeface="Century Gothic"/>
                <a:cs typeface="Century Gothic"/>
                <a:sym typeface="Century Gothic"/>
              </a:rPr>
              <a:t>‹#›</a:t>
            </a:fld>
            <a:endParaRPr b="0" i="0" sz="1800" u="none" cap="none" strike="noStrike">
              <a:solidFill>
                <a:srgbClr val="FFFFFF"/>
              </a:solidFill>
              <a:latin typeface="Century Gothic"/>
              <a:ea typeface="Century Gothic"/>
              <a:cs typeface="Century Gothic"/>
              <a:sym typeface="Century Gothic"/>
            </a:endParaRPr>
          </a:p>
        </p:txBody>
      </p:sp>
    </p:spTree>
  </p:cSld>
  <p:clrMapOvr>
    <a:masterClrMapping/>
  </p:clrMapOvr>
  <p:transition>
    <p:fade/>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2" name="Shape 272"/>
        <p:cNvGrpSpPr/>
        <p:nvPr/>
      </p:nvGrpSpPr>
      <p:grpSpPr>
        <a:xfrm>
          <a:off x="0" y="0"/>
          <a:ext cx="0" cy="0"/>
          <a:chOff x="0" y="0"/>
          <a:chExt cx="0" cy="0"/>
        </a:xfrm>
      </p:grpSpPr>
      <p:sp>
        <p:nvSpPr>
          <p:cNvPr id="273" name="Google Shape;273;p35"/>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200"/>
              <a:buChar char="•"/>
            </a:pPr>
            <a:r>
              <a:rPr lang="en-US" sz="1800"/>
              <a:t>Available in all areas of QAD Financials</a:t>
            </a:r>
            <a:endParaRPr sz="2000"/>
          </a:p>
          <a:p>
            <a:pPr indent="-342900" lvl="0" marL="342900" rtl="0" algn="l">
              <a:lnSpc>
                <a:spcPct val="100000"/>
              </a:lnSpc>
              <a:spcBef>
                <a:spcPts val="1200"/>
              </a:spcBef>
              <a:spcAft>
                <a:spcPts val="0"/>
              </a:spcAft>
              <a:buSzPts val="2200"/>
              <a:buChar char="•"/>
            </a:pPr>
            <a:r>
              <a:rPr lang="en-US" sz="1800"/>
              <a:t>Options for creating and managing reports</a:t>
            </a:r>
            <a:endParaRPr/>
          </a:p>
          <a:p>
            <a:pPr indent="-342900" lvl="0" marL="342900" rtl="0" algn="l">
              <a:lnSpc>
                <a:spcPct val="100000"/>
              </a:lnSpc>
              <a:spcBef>
                <a:spcPts val="1200"/>
              </a:spcBef>
              <a:spcAft>
                <a:spcPts val="0"/>
              </a:spcAft>
              <a:buSzPts val="2200"/>
              <a:buChar char="•"/>
            </a:pPr>
            <a:r>
              <a:rPr lang="en-US" sz="1800"/>
              <a:t>Accessible from Menu Bar and Menu Search</a:t>
            </a:r>
            <a:endParaRPr sz="1200"/>
          </a:p>
        </p:txBody>
      </p:sp>
      <p:sp>
        <p:nvSpPr>
          <p:cNvPr id="274" name="Google Shape;274;p35"/>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Reporting Overview</a:t>
            </a:r>
            <a:endParaRPr/>
          </a:p>
        </p:txBody>
      </p:sp>
      <p:sp>
        <p:nvSpPr>
          <p:cNvPr id="275" name="Google Shape;275;p35"/>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QAD Financials Reports</a:t>
            </a:r>
            <a:endParaRPr/>
          </a:p>
        </p:txBody>
      </p:sp>
      <p:pic>
        <p:nvPicPr>
          <p:cNvPr id="276" name="Google Shape;276;p35"/>
          <p:cNvPicPr preferRelativeResize="0"/>
          <p:nvPr/>
        </p:nvPicPr>
        <p:blipFill rotWithShape="1">
          <a:blip r:embed="rId3">
            <a:alphaModFix/>
          </a:blip>
          <a:srcRect b="0" l="0" r="9999" t="0"/>
          <a:stretch/>
        </p:blipFill>
        <p:spPr>
          <a:xfrm>
            <a:off x="499125" y="2975975"/>
            <a:ext cx="7979026" cy="3441626"/>
          </a:xfrm>
          <a:prstGeom prst="rect">
            <a:avLst/>
          </a:prstGeom>
          <a:noFill/>
          <a:ln cap="flat" cmpd="sng" w="9525">
            <a:solidFill>
              <a:srgbClr val="1B314F"/>
            </a:solidFill>
            <a:prstDash val="solid"/>
            <a:round/>
            <a:headEnd len="sm" w="sm" type="none"/>
            <a:tailEnd len="sm" w="sm" type="none"/>
          </a:ln>
        </p:spPr>
      </p:pic>
      <p:sp>
        <p:nvSpPr>
          <p:cNvPr id="277" name="Google Shape;277;p35"/>
          <p:cNvSpPr txBox="1"/>
          <p:nvPr>
            <p:ph idx="4294967295" type="sldNum"/>
          </p:nvPr>
        </p:nvSpPr>
        <p:spPr>
          <a:xfrm>
            <a:off x="9925050" y="6493510"/>
            <a:ext cx="2025652" cy="274320"/>
          </a:xfrm>
          <a:prstGeom prst="rect">
            <a:avLst/>
          </a:prstGeom>
          <a:noFill/>
          <a:ln>
            <a:noFill/>
          </a:ln>
        </p:spPr>
        <p:txBody>
          <a:bodyPr anchorCtr="0" anchor="ctr" bIns="45700" lIns="0" spcFirstLastPara="1" rIns="0" wrap="square" tIns="45700">
            <a:noAutofit/>
          </a:bodyPr>
          <a:lstStyle/>
          <a:p>
            <a:pPr indent="0" lvl="0" marL="0" marR="0" rtl="0" algn="r">
              <a:spcBef>
                <a:spcPts val="0"/>
              </a:spcBef>
              <a:spcAft>
                <a:spcPts val="0"/>
              </a:spcAft>
              <a:buNone/>
            </a:pPr>
            <a:fld id="{00000000-1234-1234-1234-123412341234}" type="slidenum">
              <a:rPr b="0" i="0" lang="en-US" sz="1800" u="none" cap="none" strike="noStrike">
                <a:solidFill>
                  <a:srgbClr val="FFFFFF"/>
                </a:solidFill>
                <a:latin typeface="Century Gothic"/>
                <a:ea typeface="Century Gothic"/>
                <a:cs typeface="Century Gothic"/>
                <a:sym typeface="Century Gothic"/>
              </a:rPr>
              <a:t>‹#›</a:t>
            </a:fld>
            <a:endParaRPr b="0" i="0" sz="1800" u="none" cap="none" strike="noStrike">
              <a:solidFill>
                <a:srgbClr val="FFFFFF"/>
              </a:solidFill>
              <a:latin typeface="Century Gothic"/>
              <a:ea typeface="Century Gothic"/>
              <a:cs typeface="Century Gothic"/>
              <a:sym typeface="Century Gothic"/>
            </a:endParaRPr>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1" name="Shape 281"/>
        <p:cNvGrpSpPr/>
        <p:nvPr/>
      </p:nvGrpSpPr>
      <p:grpSpPr>
        <a:xfrm>
          <a:off x="0" y="0"/>
          <a:ext cx="0" cy="0"/>
          <a:chOff x="0" y="0"/>
          <a:chExt cx="0" cy="0"/>
        </a:xfrm>
      </p:grpSpPr>
      <p:sp>
        <p:nvSpPr>
          <p:cNvPr id="282" name="Google Shape;282;p36"/>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Robust reporting framework with extensive reporting features </a:t>
            </a:r>
            <a:endParaRPr/>
          </a:p>
          <a:p>
            <a:pPr indent="-342900" lvl="0" marL="342900" rtl="0" algn="l">
              <a:lnSpc>
                <a:spcPct val="100000"/>
              </a:lnSpc>
              <a:spcBef>
                <a:spcPts val="1800"/>
              </a:spcBef>
              <a:spcAft>
                <a:spcPts val="0"/>
              </a:spcAft>
              <a:buSzPts val="2800"/>
              <a:buChar char="•"/>
            </a:pPr>
            <a:r>
              <a:rPr lang="en-US"/>
              <a:t>Easily exported to Excel</a:t>
            </a:r>
            <a:endParaRPr/>
          </a:p>
          <a:p>
            <a:pPr indent="-342900" lvl="0" marL="342900" rtl="0" algn="l">
              <a:lnSpc>
                <a:spcPct val="100000"/>
              </a:lnSpc>
              <a:spcBef>
                <a:spcPts val="1800"/>
              </a:spcBef>
              <a:spcAft>
                <a:spcPts val="0"/>
              </a:spcAft>
              <a:buSzPts val="2800"/>
              <a:buChar char="•"/>
            </a:pPr>
            <a:r>
              <a:rPr lang="en-US"/>
              <a:t>Covers all business requirements </a:t>
            </a:r>
            <a:endParaRPr/>
          </a:p>
          <a:p>
            <a:pPr indent="-342900" lvl="0" marL="342900" rtl="0" algn="l">
              <a:lnSpc>
                <a:spcPct val="100000"/>
              </a:lnSpc>
              <a:spcBef>
                <a:spcPts val="1800"/>
              </a:spcBef>
              <a:spcAft>
                <a:spcPts val="0"/>
              </a:spcAft>
              <a:buSzPts val="2800"/>
              <a:buChar char="•"/>
            </a:pPr>
            <a:r>
              <a:rPr lang="en-US"/>
              <a:t>Provides maximum flexibility and operational efficiency for users</a:t>
            </a:r>
            <a:endParaRPr/>
          </a:p>
          <a:p>
            <a:pPr indent="-109538" lvl="0" marL="287338" rtl="0" algn="l">
              <a:lnSpc>
                <a:spcPct val="100000"/>
              </a:lnSpc>
              <a:spcBef>
                <a:spcPts val="0"/>
              </a:spcBef>
              <a:spcAft>
                <a:spcPts val="0"/>
              </a:spcAft>
              <a:buSzPts val="2800"/>
              <a:buNone/>
            </a:pPr>
            <a:r>
              <a:t/>
            </a:r>
            <a:endParaRPr/>
          </a:p>
        </p:txBody>
      </p:sp>
      <p:sp>
        <p:nvSpPr>
          <p:cNvPr id="283" name="Google Shape;283;p36"/>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Reporting Overview</a:t>
            </a:r>
            <a:endParaRPr/>
          </a:p>
        </p:txBody>
      </p:sp>
      <p:sp>
        <p:nvSpPr>
          <p:cNvPr id="284" name="Google Shape;284;p36"/>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QAD Reporting Framework (QRF)</a:t>
            </a:r>
            <a:endParaRPr/>
          </a:p>
        </p:txBody>
      </p:sp>
      <p:sp>
        <p:nvSpPr>
          <p:cNvPr id="285" name="Google Shape;285;p36"/>
          <p:cNvSpPr txBox="1"/>
          <p:nvPr>
            <p:ph idx="4294967295" type="sldNum"/>
          </p:nvPr>
        </p:nvSpPr>
        <p:spPr>
          <a:xfrm>
            <a:off x="9893300" y="6493510"/>
            <a:ext cx="2025652" cy="274320"/>
          </a:xfrm>
          <a:prstGeom prst="rect">
            <a:avLst/>
          </a:prstGeom>
          <a:noFill/>
          <a:ln>
            <a:noFill/>
          </a:ln>
        </p:spPr>
        <p:txBody>
          <a:bodyPr anchorCtr="0" anchor="ctr" bIns="45700" lIns="0" spcFirstLastPara="1" rIns="0" wrap="square" tIns="45700">
            <a:noAutofit/>
          </a:bodyPr>
          <a:lstStyle/>
          <a:p>
            <a:pPr indent="0" lvl="0" marL="0" marR="0" rtl="0" algn="r">
              <a:spcBef>
                <a:spcPts val="0"/>
              </a:spcBef>
              <a:spcAft>
                <a:spcPts val="0"/>
              </a:spcAft>
              <a:buNone/>
            </a:pPr>
            <a:fld id="{00000000-1234-1234-1234-123412341234}" type="slidenum">
              <a:rPr b="0" i="0" lang="en-US" sz="1800" u="none" cap="none" strike="noStrike">
                <a:solidFill>
                  <a:srgbClr val="FFFFFF"/>
                </a:solidFill>
                <a:latin typeface="Century Gothic"/>
                <a:ea typeface="Century Gothic"/>
                <a:cs typeface="Century Gothic"/>
                <a:sym typeface="Century Gothic"/>
              </a:rPr>
              <a:t>‹#›</a:t>
            </a:fld>
            <a:endParaRPr b="0" i="0" sz="1800" u="none" cap="none" strike="noStrike">
              <a:solidFill>
                <a:srgbClr val="FFFFFF"/>
              </a:solidFill>
              <a:latin typeface="Century Gothic"/>
              <a:ea typeface="Century Gothic"/>
              <a:cs typeface="Century Gothic"/>
              <a:sym typeface="Century Gothic"/>
            </a:endParaRPr>
          </a:p>
        </p:txBody>
      </p:sp>
    </p:spTree>
  </p:cSld>
  <p:clrMapOvr>
    <a:masterClrMapping/>
  </p:clrMapOvr>
  <p:transition>
    <p:fade/>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0" name="Shape 290"/>
        <p:cNvGrpSpPr/>
        <p:nvPr/>
      </p:nvGrpSpPr>
      <p:grpSpPr>
        <a:xfrm>
          <a:off x="0" y="0"/>
          <a:ext cx="0" cy="0"/>
          <a:chOff x="0" y="0"/>
          <a:chExt cx="0" cy="0"/>
        </a:xfrm>
      </p:grpSpPr>
      <p:sp>
        <p:nvSpPr>
          <p:cNvPr id="291" name="Google Shape;291;p37"/>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Reports – Selection Criteria</a:t>
            </a:r>
            <a:endParaRPr/>
          </a:p>
        </p:txBody>
      </p:sp>
      <p:sp>
        <p:nvSpPr>
          <p:cNvPr id="292" name="Google Shape;292;p37"/>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Reporting Overview</a:t>
            </a:r>
            <a:endParaRPr/>
          </a:p>
        </p:txBody>
      </p:sp>
      <p:sp>
        <p:nvSpPr>
          <p:cNvPr id="293" name="Google Shape;293;p37"/>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294" name="Google Shape;294;p37"/>
          <p:cNvPicPr preferRelativeResize="0"/>
          <p:nvPr/>
        </p:nvPicPr>
        <p:blipFill rotWithShape="1">
          <a:blip r:embed="rId3">
            <a:alphaModFix/>
          </a:blip>
          <a:srcRect b="0" l="0" r="0" t="0"/>
          <a:stretch/>
        </p:blipFill>
        <p:spPr>
          <a:xfrm>
            <a:off x="635000" y="1408775"/>
            <a:ext cx="9078924" cy="4970999"/>
          </a:xfrm>
          <a:prstGeom prst="rect">
            <a:avLst/>
          </a:prstGeom>
          <a:noFill/>
          <a:ln cap="flat" cmpd="sng" w="9525">
            <a:solidFill>
              <a:srgbClr val="1B314F"/>
            </a:solidFill>
            <a:prstDash val="solid"/>
            <a:round/>
            <a:headEnd len="sm" w="sm" type="none"/>
            <a:tailEnd len="sm" w="sm" type="none"/>
          </a:ln>
        </p:spPr>
      </p:pic>
      <p:sp>
        <p:nvSpPr>
          <p:cNvPr id="295" name="Google Shape;295;p37"/>
          <p:cNvSpPr txBox="1"/>
          <p:nvPr/>
        </p:nvSpPr>
        <p:spPr>
          <a:xfrm>
            <a:off x="3688381" y="1543050"/>
            <a:ext cx="1588500" cy="615900"/>
          </a:xfrm>
          <a:prstGeom prst="rect">
            <a:avLst/>
          </a:prstGeom>
          <a:solidFill>
            <a:srgbClr val="FFFFE5"/>
          </a:solidFill>
          <a:ln cap="flat" cmpd="sng" w="28575">
            <a:solidFill>
              <a:srgbClr val="4F4F4F"/>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1600" u="none" cap="none" strike="noStrike">
                <a:solidFill>
                  <a:schemeClr val="dk1"/>
                </a:solidFill>
                <a:latin typeface="Century Gothic"/>
                <a:ea typeface="Century Gothic"/>
                <a:cs typeface="Century Gothic"/>
                <a:sym typeface="Century Gothic"/>
              </a:rPr>
              <a:t>Select output type</a:t>
            </a:r>
            <a:endParaRPr b="0" i="0" sz="1600" u="none" cap="none" strike="noStrike">
              <a:solidFill>
                <a:schemeClr val="dk1"/>
              </a:solidFill>
              <a:latin typeface="Century Gothic"/>
              <a:ea typeface="Century Gothic"/>
              <a:cs typeface="Century Gothic"/>
              <a:sym typeface="Century Gothic"/>
            </a:endParaRPr>
          </a:p>
        </p:txBody>
      </p:sp>
      <p:sp>
        <p:nvSpPr>
          <p:cNvPr id="296" name="Google Shape;296;p37"/>
          <p:cNvSpPr/>
          <p:nvPr/>
        </p:nvSpPr>
        <p:spPr>
          <a:xfrm>
            <a:off x="2032267" y="2636253"/>
            <a:ext cx="2266800" cy="239700"/>
          </a:xfrm>
          <a:prstGeom prst="rect">
            <a:avLst/>
          </a:prstGeom>
          <a:noFill/>
          <a:ln cap="flat" cmpd="sng" w="19050">
            <a:solidFill>
              <a:srgbClr val="FF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Clr>
                <a:schemeClr val="dk1"/>
              </a:buClr>
              <a:buSzPts val="2800"/>
              <a:buFont typeface="Century Gothic"/>
              <a:buNone/>
            </a:pPr>
            <a:r>
              <a:t/>
            </a:r>
            <a:endParaRPr b="0" i="0" sz="2800" u="none" cap="none" strike="noStrike">
              <a:solidFill>
                <a:schemeClr val="dk1"/>
              </a:solidFill>
              <a:latin typeface="Century Gothic"/>
              <a:ea typeface="Century Gothic"/>
              <a:cs typeface="Century Gothic"/>
              <a:sym typeface="Century Gothic"/>
            </a:endParaRPr>
          </a:p>
        </p:txBody>
      </p:sp>
      <p:cxnSp>
        <p:nvCxnSpPr>
          <p:cNvPr id="297" name="Google Shape;297;p37"/>
          <p:cNvCxnSpPr/>
          <p:nvPr/>
        </p:nvCxnSpPr>
        <p:spPr>
          <a:xfrm rot="5400000">
            <a:off x="3058915" y="2089078"/>
            <a:ext cx="790800" cy="455700"/>
          </a:xfrm>
          <a:prstGeom prst="bentConnector2">
            <a:avLst/>
          </a:prstGeom>
          <a:noFill/>
          <a:ln cap="flat" cmpd="sng" w="28575">
            <a:solidFill>
              <a:srgbClr val="4F4F4F"/>
            </a:solidFill>
            <a:prstDash val="solid"/>
            <a:miter lim="800000"/>
            <a:headEnd len="sm" w="sm" type="none"/>
            <a:tailEnd len="med" w="med" type="stealth"/>
          </a:ln>
        </p:spPr>
      </p:cxnSp>
      <p:sp>
        <p:nvSpPr>
          <p:cNvPr id="298" name="Google Shape;298;p37"/>
          <p:cNvSpPr txBox="1"/>
          <p:nvPr/>
        </p:nvSpPr>
        <p:spPr>
          <a:xfrm>
            <a:off x="8425481" y="4768850"/>
            <a:ext cx="1588469" cy="419100"/>
          </a:xfrm>
          <a:prstGeom prst="rect">
            <a:avLst/>
          </a:prstGeom>
          <a:solidFill>
            <a:srgbClr val="FFFFE5"/>
          </a:solidFill>
          <a:ln cap="flat" cmpd="sng" w="28575">
            <a:solidFill>
              <a:srgbClr val="4F4F4F"/>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1600" u="none" cap="none" strike="noStrike">
                <a:solidFill>
                  <a:schemeClr val="dk1"/>
                </a:solidFill>
                <a:latin typeface="Century Gothic"/>
                <a:ea typeface="Century Gothic"/>
                <a:cs typeface="Century Gothic"/>
                <a:sym typeface="Century Gothic"/>
              </a:rPr>
              <a:t>Add criteria</a:t>
            </a:r>
            <a:endParaRPr b="0" i="0" sz="1600" u="none" cap="none" strike="noStrike">
              <a:solidFill>
                <a:schemeClr val="dk1"/>
              </a:solidFill>
              <a:latin typeface="Century Gothic"/>
              <a:ea typeface="Century Gothic"/>
              <a:cs typeface="Century Gothic"/>
              <a:sym typeface="Century Gothic"/>
            </a:endParaRPr>
          </a:p>
        </p:txBody>
      </p:sp>
      <p:cxnSp>
        <p:nvCxnSpPr>
          <p:cNvPr id="299" name="Google Shape;299;p37"/>
          <p:cNvCxnSpPr/>
          <p:nvPr/>
        </p:nvCxnSpPr>
        <p:spPr>
          <a:xfrm flipH="1">
            <a:off x="8026481" y="5054600"/>
            <a:ext cx="399000" cy="285900"/>
          </a:xfrm>
          <a:prstGeom prst="straightConnector1">
            <a:avLst/>
          </a:prstGeom>
          <a:noFill/>
          <a:ln cap="rnd" cmpd="sng" w="25400">
            <a:solidFill>
              <a:schemeClr val="dk2"/>
            </a:solidFill>
            <a:prstDash val="solid"/>
            <a:round/>
            <a:headEnd len="sm" w="sm" type="none"/>
            <a:tailEnd len="med" w="med" type="triangle"/>
          </a:ln>
        </p:spPr>
      </p:cxnSp>
      <p:sp>
        <p:nvSpPr>
          <p:cNvPr id="300" name="Google Shape;300;p37"/>
          <p:cNvSpPr txBox="1"/>
          <p:nvPr/>
        </p:nvSpPr>
        <p:spPr>
          <a:xfrm>
            <a:off x="9117631" y="5499100"/>
            <a:ext cx="1791669" cy="419100"/>
          </a:xfrm>
          <a:prstGeom prst="rect">
            <a:avLst/>
          </a:prstGeom>
          <a:solidFill>
            <a:srgbClr val="FFFFE5"/>
          </a:solidFill>
          <a:ln cap="flat" cmpd="sng" w="28575">
            <a:solidFill>
              <a:srgbClr val="4F4F4F"/>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1600" u="none" cap="none" strike="noStrike">
                <a:solidFill>
                  <a:schemeClr val="dk1"/>
                </a:solidFill>
                <a:latin typeface="Century Gothic"/>
                <a:ea typeface="Century Gothic"/>
                <a:cs typeface="Century Gothic"/>
                <a:sym typeface="Century Gothic"/>
              </a:rPr>
              <a:t>Remove criteria</a:t>
            </a:r>
            <a:endParaRPr b="0" i="0" sz="1600" u="none" cap="none" strike="noStrike">
              <a:solidFill>
                <a:schemeClr val="dk1"/>
              </a:solidFill>
              <a:latin typeface="Century Gothic"/>
              <a:ea typeface="Century Gothic"/>
              <a:cs typeface="Century Gothic"/>
              <a:sym typeface="Century Gothic"/>
            </a:endParaRPr>
          </a:p>
        </p:txBody>
      </p:sp>
      <p:cxnSp>
        <p:nvCxnSpPr>
          <p:cNvPr id="301" name="Google Shape;301;p37"/>
          <p:cNvCxnSpPr/>
          <p:nvPr/>
        </p:nvCxnSpPr>
        <p:spPr>
          <a:xfrm flipH="1">
            <a:off x="8312131" y="5632450"/>
            <a:ext cx="805500" cy="57300"/>
          </a:xfrm>
          <a:prstGeom prst="straightConnector1">
            <a:avLst/>
          </a:prstGeom>
          <a:noFill/>
          <a:ln cap="rnd" cmpd="sng" w="25400">
            <a:solidFill>
              <a:schemeClr val="dk1"/>
            </a:solidFill>
            <a:prstDash val="solid"/>
            <a:round/>
            <a:headEnd len="sm" w="sm" type="none"/>
            <a:tailEnd len="med" w="med" type="triangle"/>
          </a:ln>
        </p:spPr>
      </p:cxnSp>
    </p:spTree>
  </p:cSld>
  <p:clrMapOvr>
    <a:masterClrMapping/>
  </p:clrMapOvr>
  <mc:AlternateContent>
    <mc:Choice Requires="p14">
      <p:transition p14:dur="250">
        <p:fade/>
      </p:transition>
    </mc:Choice>
    <mc:Fallback>
      <p:transition>
        <p:fade/>
      </p:transition>
    </mc:Fallback>
  </mc:AlternateContent>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6" name="Shape 306"/>
        <p:cNvGrpSpPr/>
        <p:nvPr/>
      </p:nvGrpSpPr>
      <p:grpSpPr>
        <a:xfrm>
          <a:off x="0" y="0"/>
          <a:ext cx="0" cy="0"/>
          <a:chOff x="0" y="0"/>
          <a:chExt cx="0" cy="0"/>
        </a:xfrm>
      </p:grpSpPr>
      <p:sp>
        <p:nvSpPr>
          <p:cNvPr id="307" name="Google Shape;307;p38"/>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Running the Report</a:t>
            </a:r>
            <a:endParaRPr/>
          </a:p>
        </p:txBody>
      </p:sp>
      <p:sp>
        <p:nvSpPr>
          <p:cNvPr id="308" name="Google Shape;308;p38"/>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Reporting Overview</a:t>
            </a:r>
            <a:endParaRPr/>
          </a:p>
        </p:txBody>
      </p:sp>
      <p:sp>
        <p:nvSpPr>
          <p:cNvPr id="309" name="Google Shape;309;p3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310" name="Google Shape;310;p38"/>
          <p:cNvPicPr preferRelativeResize="0"/>
          <p:nvPr/>
        </p:nvPicPr>
        <p:blipFill rotWithShape="1">
          <a:blip r:embed="rId3">
            <a:alphaModFix/>
          </a:blip>
          <a:srcRect b="0" l="0" r="0" t="0"/>
          <a:stretch/>
        </p:blipFill>
        <p:spPr>
          <a:xfrm>
            <a:off x="736600" y="1635373"/>
            <a:ext cx="6692900" cy="4536825"/>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5" name="Shape 315"/>
        <p:cNvGrpSpPr/>
        <p:nvPr/>
      </p:nvGrpSpPr>
      <p:grpSpPr>
        <a:xfrm>
          <a:off x="0" y="0"/>
          <a:ext cx="0" cy="0"/>
          <a:chOff x="0" y="0"/>
          <a:chExt cx="0" cy="0"/>
        </a:xfrm>
      </p:grpSpPr>
      <p:sp>
        <p:nvSpPr>
          <p:cNvPr id="316" name="Google Shape;316;p39"/>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17" name="Google Shape;317;p39"/>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Customize QRF report settings</a:t>
            </a:r>
            <a:endParaRPr/>
          </a:p>
          <a:p>
            <a:pPr indent="-342900" lvl="0" marL="342900" rtl="0" algn="l">
              <a:lnSpc>
                <a:spcPct val="100000"/>
              </a:lnSpc>
              <a:spcBef>
                <a:spcPts val="2400"/>
              </a:spcBef>
              <a:spcAft>
                <a:spcPts val="0"/>
              </a:spcAft>
              <a:buSzPts val="2800"/>
              <a:buChar char="•"/>
            </a:pPr>
            <a:r>
              <a:rPr lang="en-US"/>
              <a:t>Create stored reports</a:t>
            </a:r>
            <a:endParaRPr/>
          </a:p>
          <a:p>
            <a:pPr indent="-109538" lvl="0" marL="287338" rtl="0" algn="l">
              <a:lnSpc>
                <a:spcPct val="100000"/>
              </a:lnSpc>
              <a:spcBef>
                <a:spcPts val="0"/>
              </a:spcBef>
              <a:spcAft>
                <a:spcPts val="0"/>
              </a:spcAft>
              <a:buSzPts val="2800"/>
              <a:buNone/>
            </a:pPr>
            <a:r>
              <a:t/>
            </a:r>
            <a:endParaRPr/>
          </a:p>
        </p:txBody>
      </p:sp>
      <p:sp>
        <p:nvSpPr>
          <p:cNvPr id="318" name="Google Shape;318;p39"/>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Reporting Overview</a:t>
            </a:r>
            <a:endParaRPr/>
          </a:p>
        </p:txBody>
      </p:sp>
      <p:sp>
        <p:nvSpPr>
          <p:cNvPr id="319" name="Google Shape;319;p39"/>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Customizing QRF Reports</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4" name="Shape 324"/>
        <p:cNvGrpSpPr/>
        <p:nvPr/>
      </p:nvGrpSpPr>
      <p:grpSpPr>
        <a:xfrm>
          <a:off x="0" y="0"/>
          <a:ext cx="0" cy="0"/>
          <a:chOff x="0" y="0"/>
          <a:chExt cx="0" cy="0"/>
        </a:xfrm>
      </p:grpSpPr>
      <p:sp>
        <p:nvSpPr>
          <p:cNvPr id="325" name="Google Shape;325;p4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26" name="Google Shape;326;p40"/>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sz="2200"/>
              <a:t>Use the Settings panel to customize how data displays in the rendered report</a:t>
            </a:r>
            <a:endParaRPr/>
          </a:p>
          <a:p>
            <a:pPr indent="-342900" lvl="0" marL="342900" rtl="0" algn="l">
              <a:lnSpc>
                <a:spcPct val="100000"/>
              </a:lnSpc>
              <a:spcBef>
                <a:spcPts val="1800"/>
              </a:spcBef>
              <a:spcAft>
                <a:spcPts val="0"/>
              </a:spcAft>
              <a:buSzPts val="2800"/>
              <a:buChar char="•"/>
            </a:pPr>
            <a:r>
              <a:rPr lang="en-US" sz="2200"/>
              <a:t>Settings panel includes panels for Format, Date Display, and Decimal Display</a:t>
            </a:r>
            <a:endParaRPr/>
          </a:p>
          <a:p>
            <a:pPr indent="-109538" lvl="0" marL="287338" rtl="0" algn="l">
              <a:lnSpc>
                <a:spcPct val="100000"/>
              </a:lnSpc>
              <a:spcBef>
                <a:spcPts val="0"/>
              </a:spcBef>
              <a:spcAft>
                <a:spcPts val="0"/>
              </a:spcAft>
              <a:buSzPts val="2800"/>
              <a:buNone/>
            </a:pPr>
            <a:r>
              <a:t/>
            </a:r>
            <a:endParaRPr/>
          </a:p>
        </p:txBody>
      </p:sp>
      <p:sp>
        <p:nvSpPr>
          <p:cNvPr id="327" name="Google Shape;327;p40"/>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Reporting Overview</a:t>
            </a:r>
            <a:endParaRPr/>
          </a:p>
        </p:txBody>
      </p:sp>
      <p:sp>
        <p:nvSpPr>
          <p:cNvPr id="328" name="Google Shape;328;p40"/>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QRF Report Settings</a:t>
            </a:r>
            <a:endParaRPr/>
          </a:p>
        </p:txBody>
      </p:sp>
      <p:pic>
        <p:nvPicPr>
          <p:cNvPr id="329" name="Google Shape;329;p40"/>
          <p:cNvPicPr preferRelativeResize="0"/>
          <p:nvPr/>
        </p:nvPicPr>
        <p:blipFill rotWithShape="1">
          <a:blip r:embed="rId3">
            <a:alphaModFix/>
          </a:blip>
          <a:srcRect b="0" l="0" r="0" t="0"/>
          <a:stretch/>
        </p:blipFill>
        <p:spPr>
          <a:xfrm>
            <a:off x="1240700" y="2812100"/>
            <a:ext cx="7028600" cy="3630700"/>
          </a:xfrm>
          <a:prstGeom prst="rect">
            <a:avLst/>
          </a:prstGeom>
          <a:noFill/>
          <a:ln cap="flat" cmpd="sng" w="9525">
            <a:solidFill>
              <a:srgbClr val="1B314F"/>
            </a:solidFill>
            <a:prstDash val="solid"/>
            <a:round/>
            <a:headEnd len="sm" w="sm" type="none"/>
            <a:tailEnd len="sm" w="sm" type="none"/>
          </a:ln>
        </p:spPr>
      </p:pic>
    </p:spTree>
  </p:cSld>
  <p:clrMapOvr>
    <a:masterClrMapping/>
  </p:clrMapOvr>
  <mc:AlternateContent>
    <mc:Choice Requires="p14">
      <p:transition p14:dur="250">
        <p:fade/>
      </p:transition>
    </mc:Choice>
    <mc:Fallback>
      <p:transition>
        <p:fade/>
      </p:transition>
    </mc:Fallback>
  </mc:AlternateContent>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4" name="Shape 334"/>
        <p:cNvGrpSpPr/>
        <p:nvPr/>
      </p:nvGrpSpPr>
      <p:grpSpPr>
        <a:xfrm>
          <a:off x="0" y="0"/>
          <a:ext cx="0" cy="0"/>
          <a:chOff x="0" y="0"/>
          <a:chExt cx="0" cy="0"/>
        </a:xfrm>
      </p:grpSpPr>
      <p:sp>
        <p:nvSpPr>
          <p:cNvPr id="335" name="Google Shape;335;p4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36" name="Google Shape;336;p41"/>
          <p:cNvSpPr txBox="1"/>
          <p:nvPr>
            <p:ph idx="1" type="body"/>
          </p:nvPr>
        </p:nvSpPr>
        <p:spPr>
          <a:xfrm>
            <a:off x="419100" y="1257300"/>
            <a:ext cx="11525400" cy="4779600"/>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sz="2400"/>
              <a:t>Save frequently used settings or formats as a stored report</a:t>
            </a:r>
            <a:endParaRPr/>
          </a:p>
          <a:p>
            <a:pPr indent="-342900" lvl="0" marL="342900" rtl="0" algn="l">
              <a:lnSpc>
                <a:spcPct val="100000"/>
              </a:lnSpc>
              <a:spcBef>
                <a:spcPts val="1800"/>
              </a:spcBef>
              <a:spcAft>
                <a:spcPts val="0"/>
              </a:spcAft>
              <a:buSzPts val="2800"/>
              <a:buChar char="•"/>
            </a:pPr>
            <a:r>
              <a:rPr lang="en-US" sz="2400"/>
              <a:t>Open the stored report to load the same set of configurations when you run the report later</a:t>
            </a:r>
            <a:endParaRPr/>
          </a:p>
          <a:p>
            <a:pPr indent="-109538" lvl="0" marL="287338" rtl="0" algn="l">
              <a:lnSpc>
                <a:spcPct val="100000"/>
              </a:lnSpc>
              <a:spcBef>
                <a:spcPts val="0"/>
              </a:spcBef>
              <a:spcAft>
                <a:spcPts val="0"/>
              </a:spcAft>
              <a:buSzPts val="2800"/>
              <a:buNone/>
            </a:pPr>
            <a:r>
              <a:t/>
            </a:r>
            <a:endParaRPr/>
          </a:p>
        </p:txBody>
      </p:sp>
      <p:sp>
        <p:nvSpPr>
          <p:cNvPr id="337" name="Google Shape;337;p41"/>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Reporting Overview</a:t>
            </a:r>
            <a:endParaRPr/>
          </a:p>
        </p:txBody>
      </p:sp>
      <p:sp>
        <p:nvSpPr>
          <p:cNvPr id="338" name="Google Shape;338;p41"/>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QRF Stored Reports</a:t>
            </a:r>
            <a:endParaRPr/>
          </a:p>
        </p:txBody>
      </p:sp>
      <p:pic>
        <p:nvPicPr>
          <p:cNvPr id="339" name="Google Shape;339;p41"/>
          <p:cNvPicPr preferRelativeResize="0"/>
          <p:nvPr/>
        </p:nvPicPr>
        <p:blipFill rotWithShape="1">
          <a:blip r:embed="rId3">
            <a:alphaModFix/>
          </a:blip>
          <a:srcRect b="0" l="0" r="0" t="0"/>
          <a:stretch/>
        </p:blipFill>
        <p:spPr>
          <a:xfrm>
            <a:off x="1822450" y="2810125"/>
            <a:ext cx="9327976" cy="3607475"/>
          </a:xfrm>
          <a:prstGeom prst="rect">
            <a:avLst/>
          </a:prstGeom>
          <a:noFill/>
          <a:ln cap="flat" cmpd="sng" w="9525">
            <a:solidFill>
              <a:srgbClr val="1B314F"/>
            </a:solidFill>
            <a:prstDash val="solid"/>
            <a:round/>
            <a:headEnd len="sm" w="sm" type="none"/>
            <a:tailEnd len="sm" w="sm" type="none"/>
          </a:ln>
        </p:spPr>
      </p:pic>
    </p:spTree>
  </p:cSld>
  <p:clrMapOvr>
    <a:masterClrMapping/>
  </p:clrMapOvr>
  <mc:AlternateContent>
    <mc:Choice Requires="p14">
      <p:transition p14:dur="250">
        <p:fade/>
      </p:transition>
    </mc:Choice>
    <mc:Fallback>
      <p:transition>
        <p:fade/>
      </p:transition>
    </mc:Fallback>
  </mc:AlternateContent>
</p:sld>
</file>

<file path=ppt/theme/theme1.xml><?xml version="1.0" encoding="utf-8"?>
<a:theme xmlns:a="http://schemas.openxmlformats.org/drawingml/2006/main" xmlns:r="http://schemas.openxmlformats.org/officeDocument/2006/relationships" name="Blank">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Blank">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