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21.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9.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69"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Lst>
  <p:sldSz cy="6858000" cx="12192000"/>
  <p:notesSz cx="7102475" cy="9388475"/>
  <p:embeddedFontLst>
    <p:embeddedFont>
      <p:font typeface="Century Gothic"/>
      <p:regular r:id="rId15"/>
      <p:bold r:id="rId16"/>
      <p:italic r:id="rId17"/>
      <p:boldItalic r:id="rId18"/>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000000"/>
          </p15:clr>
        </p15:guide>
        <p15:guide id="2" pos="3840">
          <p15:clr>
            <a:srgbClr val="000000"/>
          </p15:clr>
        </p15:guide>
      </p15:sldGuideLst>
    </p:ext>
    <p:ext uri="{2D200454-40CA-4A62-9FC3-DE9A4176ACB9}">
      <p15:notesGuideLst>
        <p15:guide id="1" orient="horz" pos="2957">
          <p15:clr>
            <a:srgbClr val="000000"/>
          </p15:clr>
        </p15:guide>
        <p15:guide id="2" pos="2237">
          <p15:clr>
            <a:srgbClr val="000000"/>
          </p15:clr>
        </p15:guide>
      </p15:notes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60" orient="horz"/>
        <p:guide pos="3840"/>
      </p:guideLst>
    </p:cSldViewPr>
  </p:slideViewPr>
  <p:notesViewPr>
    <p:cSldViewPr snapToGrid="0">
      <p:cViewPr varScale="1">
        <p:scale>
          <a:sx n="100" d="100"/>
          <a:sy n="100" d="100"/>
        </p:scale>
        <p:origin x="0" y="0"/>
      </p:cViewPr>
      <p:guideLst>
        <p:guide pos="2957" orient="horz"/>
        <p:guide pos="2237"/>
      </p:guideLst>
    </p:cSldViewPr>
  </p:notesViewPr>
</p:viewPr>
</file>

<file path=ppt/_rels/presentation.xml.rels><?xml version="1.0" encoding="UTF-8" standalone="yes"?><Relationships xmlns="http://schemas.openxmlformats.org/package/2006/relationships"><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5" Type="http://schemas.openxmlformats.org/officeDocument/2006/relationships/font" Target="fonts/CenturyGothic-regular.fntdata"/><Relationship Id="rId14" Type="http://schemas.openxmlformats.org/officeDocument/2006/relationships/slide" Target="slides/slide9.xml"/><Relationship Id="rId17" Type="http://schemas.openxmlformats.org/officeDocument/2006/relationships/font" Target="fonts/CenturyGothic-italic.fntdata"/><Relationship Id="rId16" Type="http://schemas.openxmlformats.org/officeDocument/2006/relationships/font" Target="fonts/CenturyGothic-bold.fntdata"/><Relationship Id="rId5" Type="http://schemas.openxmlformats.org/officeDocument/2006/relationships/notesMaster" Target="notesMasters/notesMaster1.xml"/><Relationship Id="rId6" Type="http://schemas.openxmlformats.org/officeDocument/2006/relationships/slide" Target="slides/slide1.xml"/><Relationship Id="rId18" Type="http://schemas.openxmlformats.org/officeDocument/2006/relationships/font" Target="fonts/CenturyGothic-boldItalic.fntdata"/><Relationship Id="rId7" Type="http://schemas.openxmlformats.org/officeDocument/2006/relationships/slide" Target="slides/slide2.xml"/><Relationship Id="rId8"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3077739" cy="471054"/>
          </a:xfrm>
          <a:prstGeom prst="rect">
            <a:avLst/>
          </a:prstGeom>
          <a:noFill/>
          <a:ln>
            <a:noFill/>
          </a:ln>
        </p:spPr>
        <p:txBody>
          <a:bodyPr anchorCtr="0" anchor="t" bIns="47100" lIns="94225" spcFirstLastPara="1" rIns="94225" wrap="square" tIns="47100">
            <a:noAutofit/>
          </a:bodyPr>
          <a:lstStyle>
            <a:lvl1pPr lvl="0" marR="0" rtl="0" algn="l">
              <a:spcBef>
                <a:spcPts val="0"/>
              </a:spcBef>
              <a:spcAft>
                <a:spcPts val="0"/>
              </a:spcAft>
              <a:buSzPts val="1400"/>
              <a:buNone/>
              <a:defRPr b="0" i="0" sz="1200" u="none" cap="none" strike="noStrike">
                <a:solidFill>
                  <a:schemeClr val="dk1"/>
                </a:solidFill>
                <a:latin typeface="Century Gothic"/>
                <a:ea typeface="Century Gothic"/>
                <a:cs typeface="Century Gothic"/>
                <a:sym typeface="Century Gothic"/>
              </a:defRPr>
            </a:lvl1pPr>
            <a:lvl2pPr lvl="1"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2pPr>
            <a:lvl3pPr lvl="2"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3pPr>
            <a:lvl4pPr lvl="3"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4pPr>
            <a:lvl5pPr lvl="4"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5pPr>
            <a:lvl6pPr lvl="5"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6pPr>
            <a:lvl7pPr lvl="6"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7pPr>
            <a:lvl8pPr lvl="7"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8pPr>
            <a:lvl9pPr lvl="8"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9pPr>
          </a:lstStyle>
          <a:p/>
        </p:txBody>
      </p:sp>
      <p:sp>
        <p:nvSpPr>
          <p:cNvPr id="4" name="Google Shape;4;n"/>
          <p:cNvSpPr txBox="1"/>
          <p:nvPr>
            <p:ph idx="10" type="dt"/>
          </p:nvPr>
        </p:nvSpPr>
        <p:spPr>
          <a:xfrm>
            <a:off x="4023092" y="0"/>
            <a:ext cx="3077739" cy="471054"/>
          </a:xfrm>
          <a:prstGeom prst="rect">
            <a:avLst/>
          </a:prstGeom>
          <a:noFill/>
          <a:ln>
            <a:noFill/>
          </a:ln>
        </p:spPr>
        <p:txBody>
          <a:bodyPr anchorCtr="0" anchor="t" bIns="47100" lIns="94225" spcFirstLastPara="1" rIns="94225" wrap="square" tIns="47100">
            <a:noAutofit/>
          </a:bodyPr>
          <a:lstStyle>
            <a:lvl1pPr lvl="0" marR="0" rtl="0" algn="r">
              <a:spcBef>
                <a:spcPts val="0"/>
              </a:spcBef>
              <a:spcAft>
                <a:spcPts val="0"/>
              </a:spcAft>
              <a:buSzPts val="1400"/>
              <a:buNone/>
              <a:defRPr b="0" i="0" sz="1200" u="none" cap="none" strike="noStrike">
                <a:solidFill>
                  <a:schemeClr val="dk1"/>
                </a:solidFill>
                <a:latin typeface="Century Gothic"/>
                <a:ea typeface="Century Gothic"/>
                <a:cs typeface="Century Gothic"/>
                <a:sym typeface="Century Gothic"/>
              </a:defRPr>
            </a:lvl1pPr>
            <a:lvl2pPr lvl="1"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2pPr>
            <a:lvl3pPr lvl="2"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3pPr>
            <a:lvl4pPr lvl="3"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4pPr>
            <a:lvl5pPr lvl="4"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5pPr>
            <a:lvl6pPr lvl="5"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6pPr>
            <a:lvl7pPr lvl="6"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7pPr>
            <a:lvl8pPr lvl="7"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8pPr>
            <a:lvl9pPr lvl="8"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9pPr>
          </a:lstStyle>
          <a:p/>
        </p:txBody>
      </p:sp>
      <p:sp>
        <p:nvSpPr>
          <p:cNvPr id="5" name="Google Shape;5;n"/>
          <p:cNvSpPr/>
          <p:nvPr>
            <p:ph idx="3" type="sldImg"/>
          </p:nvPr>
        </p:nvSpPr>
        <p:spPr>
          <a:xfrm>
            <a:off x="735013" y="647700"/>
            <a:ext cx="5632450" cy="316865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710248" y="3991730"/>
            <a:ext cx="5681980" cy="4749658"/>
          </a:xfrm>
          <a:prstGeom prst="rect">
            <a:avLst/>
          </a:prstGeom>
          <a:noFill/>
          <a:ln>
            <a:noFill/>
          </a:ln>
        </p:spPr>
        <p:txBody>
          <a:bodyPr anchorCtr="0" anchor="t" bIns="47100" lIns="94225" spcFirstLastPara="1" rIns="94225" wrap="square" tIns="47100">
            <a:noAutofit/>
          </a:bodyPr>
          <a:lstStyle>
            <a:lvl1pPr indent="-228600" lvl="0" marL="457200" marR="0" rtl="0" algn="l">
              <a:spcBef>
                <a:spcPts val="0"/>
              </a:spcBef>
              <a:spcAft>
                <a:spcPts val="0"/>
              </a:spcAft>
              <a:buSzPts val="1400"/>
              <a:buNone/>
              <a:defRPr b="0" i="0" sz="1200" u="none" cap="none" strike="noStrike">
                <a:solidFill>
                  <a:schemeClr val="dk1"/>
                </a:solidFill>
                <a:latin typeface="Century Gothic"/>
                <a:ea typeface="Century Gothic"/>
                <a:cs typeface="Century Gothic"/>
                <a:sym typeface="Century Gothic"/>
              </a:defRPr>
            </a:lvl1pPr>
            <a:lvl2pPr indent="-228600" lvl="1" marL="914400" marR="0" rtl="0" algn="l">
              <a:spcBef>
                <a:spcPts val="0"/>
              </a:spcBef>
              <a:spcAft>
                <a:spcPts val="0"/>
              </a:spcAft>
              <a:buSzPts val="1400"/>
              <a:buNone/>
              <a:defRPr b="0" i="0" sz="1200" u="none" cap="none" strike="noStrike">
                <a:solidFill>
                  <a:schemeClr val="dk1"/>
                </a:solidFill>
                <a:latin typeface="Century Gothic"/>
                <a:ea typeface="Century Gothic"/>
                <a:cs typeface="Century Gothic"/>
                <a:sym typeface="Century Gothic"/>
              </a:defRPr>
            </a:lvl2pPr>
            <a:lvl3pPr indent="-228600" lvl="2" marL="1371600" marR="0" rtl="0" algn="l">
              <a:spcBef>
                <a:spcPts val="0"/>
              </a:spcBef>
              <a:spcAft>
                <a:spcPts val="0"/>
              </a:spcAft>
              <a:buSzPts val="1400"/>
              <a:buNone/>
              <a:defRPr b="0" i="0" sz="1200" u="none" cap="none" strike="noStrike">
                <a:solidFill>
                  <a:schemeClr val="dk1"/>
                </a:solidFill>
                <a:latin typeface="Century Gothic"/>
                <a:ea typeface="Century Gothic"/>
                <a:cs typeface="Century Gothic"/>
                <a:sym typeface="Century Gothic"/>
              </a:defRPr>
            </a:lvl3pPr>
            <a:lvl4pPr indent="-228600" lvl="3" marL="1828800" marR="0" rtl="0" algn="l">
              <a:spcBef>
                <a:spcPts val="0"/>
              </a:spcBef>
              <a:spcAft>
                <a:spcPts val="0"/>
              </a:spcAft>
              <a:buSzPts val="1400"/>
              <a:buNone/>
              <a:defRPr b="0" i="0" sz="1200" u="none" cap="none" strike="noStrike">
                <a:solidFill>
                  <a:schemeClr val="dk1"/>
                </a:solidFill>
                <a:latin typeface="Century Gothic"/>
                <a:ea typeface="Century Gothic"/>
                <a:cs typeface="Century Gothic"/>
                <a:sym typeface="Century Gothic"/>
              </a:defRPr>
            </a:lvl4pPr>
            <a:lvl5pPr indent="-228600" lvl="4" marL="2286000" marR="0" rtl="0" algn="l">
              <a:spcBef>
                <a:spcPts val="0"/>
              </a:spcBef>
              <a:spcAft>
                <a:spcPts val="0"/>
              </a:spcAft>
              <a:buSzPts val="1400"/>
              <a:buNone/>
              <a:defRPr b="0" i="0" sz="1200" u="none" cap="none" strike="noStrike">
                <a:solidFill>
                  <a:schemeClr val="dk1"/>
                </a:solidFill>
                <a:latin typeface="Century Gothic"/>
                <a:ea typeface="Century Gothic"/>
                <a:cs typeface="Century Gothic"/>
                <a:sym typeface="Century Gothic"/>
              </a:defRPr>
            </a:lvl5pPr>
            <a:lvl6pPr indent="-228600" lvl="5" marL="2743200" marR="0" rtl="0" algn="l">
              <a:spcBef>
                <a:spcPts val="0"/>
              </a:spcBef>
              <a:spcAft>
                <a:spcPts val="0"/>
              </a:spcAft>
              <a:buSzPts val="1400"/>
              <a:buNone/>
              <a:defRPr b="0" i="0" sz="1200" u="none" cap="none" strike="noStrike">
                <a:solidFill>
                  <a:schemeClr val="dk1"/>
                </a:solidFill>
                <a:latin typeface="Century Gothic"/>
                <a:ea typeface="Century Gothic"/>
                <a:cs typeface="Century Gothic"/>
                <a:sym typeface="Century Gothic"/>
              </a:defRPr>
            </a:lvl6pPr>
            <a:lvl7pPr indent="-228600" lvl="6" marL="3200400" marR="0" rtl="0" algn="l">
              <a:spcBef>
                <a:spcPts val="0"/>
              </a:spcBef>
              <a:spcAft>
                <a:spcPts val="0"/>
              </a:spcAft>
              <a:buSzPts val="1400"/>
              <a:buNone/>
              <a:defRPr b="0" i="0" sz="1200" u="none" cap="none" strike="noStrike">
                <a:solidFill>
                  <a:schemeClr val="dk1"/>
                </a:solidFill>
                <a:latin typeface="Century Gothic"/>
                <a:ea typeface="Century Gothic"/>
                <a:cs typeface="Century Gothic"/>
                <a:sym typeface="Century Gothic"/>
              </a:defRPr>
            </a:lvl7pPr>
            <a:lvl8pPr indent="-228600" lvl="7" marL="3657600" marR="0" rtl="0" algn="l">
              <a:spcBef>
                <a:spcPts val="0"/>
              </a:spcBef>
              <a:spcAft>
                <a:spcPts val="0"/>
              </a:spcAft>
              <a:buSzPts val="1400"/>
              <a:buNone/>
              <a:defRPr b="0" i="0" sz="1200" u="none" cap="none" strike="noStrike">
                <a:solidFill>
                  <a:schemeClr val="dk1"/>
                </a:solidFill>
                <a:latin typeface="Century Gothic"/>
                <a:ea typeface="Century Gothic"/>
                <a:cs typeface="Century Gothic"/>
                <a:sym typeface="Century Gothic"/>
              </a:defRPr>
            </a:lvl8pPr>
            <a:lvl9pPr indent="-228600" lvl="8" marL="4114800" marR="0" rtl="0" algn="l">
              <a:spcBef>
                <a:spcPts val="0"/>
              </a:spcBef>
              <a:spcAft>
                <a:spcPts val="0"/>
              </a:spcAft>
              <a:buSzPts val="1400"/>
              <a:buNone/>
              <a:defRPr b="0" i="0" sz="1200" u="none" cap="none" strike="noStrike">
                <a:solidFill>
                  <a:schemeClr val="dk1"/>
                </a:solidFill>
                <a:latin typeface="Century Gothic"/>
                <a:ea typeface="Century Gothic"/>
                <a:cs typeface="Century Gothic"/>
                <a:sym typeface="Century Gothic"/>
              </a:defRPr>
            </a:lvl9pPr>
          </a:lstStyle>
          <a:p/>
        </p:txBody>
      </p:sp>
      <p:sp>
        <p:nvSpPr>
          <p:cNvPr id="7" name="Google Shape;7;n"/>
          <p:cNvSpPr txBox="1"/>
          <p:nvPr>
            <p:ph idx="11" type="ftr"/>
          </p:nvPr>
        </p:nvSpPr>
        <p:spPr>
          <a:xfrm>
            <a:off x="0" y="8917422"/>
            <a:ext cx="3077739" cy="471053"/>
          </a:xfrm>
          <a:prstGeom prst="rect">
            <a:avLst/>
          </a:prstGeom>
          <a:noFill/>
          <a:ln>
            <a:noFill/>
          </a:ln>
        </p:spPr>
        <p:txBody>
          <a:bodyPr anchorCtr="0" anchor="b" bIns="47100" lIns="94225" spcFirstLastPara="1" rIns="94225" wrap="square" tIns="47100">
            <a:noAutofit/>
          </a:bodyPr>
          <a:lstStyle>
            <a:lvl1pPr lvl="0" marR="0" rtl="0" algn="l">
              <a:spcBef>
                <a:spcPts val="0"/>
              </a:spcBef>
              <a:spcAft>
                <a:spcPts val="0"/>
              </a:spcAft>
              <a:buSzPts val="1400"/>
              <a:buNone/>
              <a:defRPr b="0" i="0" sz="1200" u="none" cap="none" strike="noStrike">
                <a:solidFill>
                  <a:schemeClr val="dk1"/>
                </a:solidFill>
                <a:latin typeface="Century Gothic"/>
                <a:ea typeface="Century Gothic"/>
                <a:cs typeface="Century Gothic"/>
                <a:sym typeface="Century Gothic"/>
              </a:defRPr>
            </a:lvl1pPr>
            <a:lvl2pPr lvl="1"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2pPr>
            <a:lvl3pPr lvl="2"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3pPr>
            <a:lvl4pPr lvl="3"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4pPr>
            <a:lvl5pPr lvl="4"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5pPr>
            <a:lvl6pPr lvl="5"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6pPr>
            <a:lvl7pPr lvl="6"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7pPr>
            <a:lvl8pPr lvl="7"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8pPr>
            <a:lvl9pPr lvl="8"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9pPr>
          </a:lstStyle>
          <a:p/>
        </p:txBody>
      </p:sp>
      <p:sp>
        <p:nvSpPr>
          <p:cNvPr id="8" name="Google Shape;8;n"/>
          <p:cNvSpPr txBox="1"/>
          <p:nvPr>
            <p:ph idx="12" type="sldNum"/>
          </p:nvPr>
        </p:nvSpPr>
        <p:spPr>
          <a:xfrm>
            <a:off x="4023092" y="8917422"/>
            <a:ext cx="3077739" cy="471053"/>
          </a:xfrm>
          <a:prstGeom prst="rect">
            <a:avLst/>
          </a:prstGeom>
          <a:noFill/>
          <a:ln>
            <a:noFill/>
          </a:ln>
        </p:spPr>
        <p:txBody>
          <a:bodyPr anchorCtr="0" anchor="b" bIns="47100" lIns="94225" spcFirstLastPara="1" rIns="94225" wrap="square" tIns="471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Century Gothic"/>
                <a:ea typeface="Century Gothic"/>
                <a:cs typeface="Century Gothic"/>
                <a:sym typeface="Century Gothic"/>
              </a:rPr>
              <a:t>‹#›</a:t>
            </a:fld>
            <a:endParaRPr b="0" i="0" sz="1200" u="none" cap="none" strike="noStrike">
              <a:solidFill>
                <a:schemeClr val="dk1"/>
              </a:solidFill>
              <a:latin typeface="Century Gothic"/>
              <a:ea typeface="Century Gothic"/>
              <a:cs typeface="Century Gothic"/>
              <a:sym typeface="Century Gothic"/>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7" name="Shape 137"/>
        <p:cNvGrpSpPr/>
        <p:nvPr/>
      </p:nvGrpSpPr>
      <p:grpSpPr>
        <a:xfrm>
          <a:off x="0" y="0"/>
          <a:ext cx="0" cy="0"/>
          <a:chOff x="0" y="0"/>
          <a:chExt cx="0" cy="0"/>
        </a:xfrm>
      </p:grpSpPr>
      <p:sp>
        <p:nvSpPr>
          <p:cNvPr id="138" name="Google Shape;138;p1:notes"/>
          <p:cNvSpPr/>
          <p:nvPr>
            <p:ph idx="2" type="sldImg"/>
          </p:nvPr>
        </p:nvSpPr>
        <p:spPr>
          <a:xfrm>
            <a:off x="735013" y="647700"/>
            <a:ext cx="5632450" cy="316865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39" name="Google Shape;139;p1:notes"/>
          <p:cNvSpPr txBox="1"/>
          <p:nvPr>
            <p:ph idx="1" type="body"/>
          </p:nvPr>
        </p:nvSpPr>
        <p:spPr>
          <a:xfrm>
            <a:off x="710248" y="3991730"/>
            <a:ext cx="5681980" cy="4749658"/>
          </a:xfrm>
          <a:prstGeom prst="rect">
            <a:avLst/>
          </a:prstGeom>
          <a:noFill/>
          <a:ln>
            <a:noFill/>
          </a:ln>
        </p:spPr>
        <p:txBody>
          <a:bodyPr anchorCtr="0" anchor="t" bIns="47100" lIns="94225" spcFirstLastPara="1" rIns="94225" wrap="square" tIns="47100">
            <a:noAutofit/>
          </a:bodyPr>
          <a:lstStyle/>
          <a:p>
            <a:pPr indent="0" lvl="0" marL="0" rtl="0" algn="l">
              <a:spcBef>
                <a:spcPts val="0"/>
              </a:spcBef>
              <a:spcAft>
                <a:spcPts val="0"/>
              </a:spcAft>
              <a:buNone/>
            </a:pPr>
            <a:r>
              <a:t/>
            </a:r>
            <a:endParaRPr/>
          </a:p>
        </p:txBody>
      </p:sp>
      <p:sp>
        <p:nvSpPr>
          <p:cNvPr id="140" name="Google Shape;140;p1:notes"/>
          <p:cNvSpPr txBox="1"/>
          <p:nvPr>
            <p:ph idx="12" type="sldNum"/>
          </p:nvPr>
        </p:nvSpPr>
        <p:spPr>
          <a:xfrm>
            <a:off x="4023092" y="8917422"/>
            <a:ext cx="3077739" cy="471053"/>
          </a:xfrm>
          <a:prstGeom prst="rect">
            <a:avLst/>
          </a:prstGeom>
          <a:noFill/>
          <a:ln>
            <a:noFill/>
          </a:ln>
        </p:spPr>
        <p:txBody>
          <a:bodyPr anchorCtr="0" anchor="b" bIns="47100" lIns="94225" spcFirstLastPara="1" rIns="94225" wrap="square" tIns="471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5" name="Shape 145"/>
        <p:cNvGrpSpPr/>
        <p:nvPr/>
      </p:nvGrpSpPr>
      <p:grpSpPr>
        <a:xfrm>
          <a:off x="0" y="0"/>
          <a:ext cx="0" cy="0"/>
          <a:chOff x="0" y="0"/>
          <a:chExt cx="0" cy="0"/>
        </a:xfrm>
      </p:grpSpPr>
      <p:sp>
        <p:nvSpPr>
          <p:cNvPr id="146" name="Google Shape;146;p2:notes"/>
          <p:cNvSpPr txBox="1"/>
          <p:nvPr>
            <p:ph idx="12" type="sldNum"/>
          </p:nvPr>
        </p:nvSpPr>
        <p:spPr>
          <a:xfrm>
            <a:off x="4023092" y="8917422"/>
            <a:ext cx="3077739" cy="471053"/>
          </a:xfrm>
          <a:prstGeom prst="rect">
            <a:avLst/>
          </a:prstGeom>
          <a:noFill/>
          <a:ln>
            <a:noFill/>
          </a:ln>
        </p:spPr>
        <p:txBody>
          <a:bodyPr anchorCtr="0" anchor="b" bIns="47100" lIns="94225" spcFirstLastPara="1" rIns="94225" wrap="square" tIns="47100">
            <a:noAutofit/>
          </a:bodyPr>
          <a:lstStyle/>
          <a:p>
            <a:pPr indent="0" lvl="0" marL="0" rtl="0" algn="r">
              <a:spcBef>
                <a:spcPts val="0"/>
              </a:spcBef>
              <a:spcAft>
                <a:spcPts val="0"/>
              </a:spcAft>
              <a:buNone/>
            </a:pPr>
            <a:fld id="{00000000-1234-1234-1234-123412341234}" type="slidenum">
              <a:rPr lang="en-US"/>
              <a:t>‹#›</a:t>
            </a:fld>
            <a:endParaRPr/>
          </a:p>
        </p:txBody>
      </p:sp>
      <p:sp>
        <p:nvSpPr>
          <p:cNvPr id="147" name="Google Shape;147;p2:notes"/>
          <p:cNvSpPr/>
          <p:nvPr>
            <p:ph idx="2" type="sldImg"/>
          </p:nvPr>
        </p:nvSpPr>
        <p:spPr>
          <a:xfrm>
            <a:off x="423863" y="704850"/>
            <a:ext cx="6256337" cy="3519488"/>
          </a:xfrm>
          <a:custGeom>
            <a:rect b="b" l="l" r="r" t="t"/>
            <a:pathLst>
              <a:path extrusionOk="0" h="120000" w="120000">
                <a:moveTo>
                  <a:pt x="0" y="0"/>
                </a:moveTo>
                <a:lnTo>
                  <a:pt x="120000" y="0"/>
                </a:lnTo>
                <a:lnTo>
                  <a:pt x="120000" y="120000"/>
                </a:lnTo>
                <a:lnTo>
                  <a:pt x="0" y="120000"/>
                </a:lnTo>
                <a:close/>
              </a:path>
            </a:pathLst>
          </a:custGeom>
          <a:solidFill>
            <a:srgbClr val="FFFFFF"/>
          </a:solidFill>
          <a:ln>
            <a:noFill/>
          </a:ln>
        </p:spPr>
      </p:sp>
      <p:sp>
        <p:nvSpPr>
          <p:cNvPr id="148" name="Google Shape;148;p2:notes"/>
          <p:cNvSpPr txBox="1"/>
          <p:nvPr>
            <p:ph idx="1" type="body"/>
          </p:nvPr>
        </p:nvSpPr>
        <p:spPr>
          <a:xfrm>
            <a:off x="474144" y="4459005"/>
            <a:ext cx="6154188" cy="4460609"/>
          </a:xfrm>
          <a:prstGeom prst="rect">
            <a:avLst/>
          </a:prstGeom>
          <a:solidFill>
            <a:srgbClr val="FFFFFF"/>
          </a:solidFill>
          <a:ln cap="flat" cmpd="sng" w="9525">
            <a:solidFill>
              <a:srgbClr val="000000"/>
            </a:solidFill>
            <a:prstDash val="solid"/>
            <a:round/>
            <a:headEnd len="sm" w="sm" type="none"/>
            <a:tailEnd len="sm" w="sm" type="none"/>
          </a:ln>
        </p:spPr>
        <p:txBody>
          <a:bodyPr anchorCtr="0" anchor="t" bIns="47100" lIns="94200" spcFirstLastPara="1" rIns="94200" wrap="square" tIns="47100">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2" name="Shape 152"/>
        <p:cNvGrpSpPr/>
        <p:nvPr/>
      </p:nvGrpSpPr>
      <p:grpSpPr>
        <a:xfrm>
          <a:off x="0" y="0"/>
          <a:ext cx="0" cy="0"/>
          <a:chOff x="0" y="0"/>
          <a:chExt cx="0" cy="0"/>
        </a:xfrm>
      </p:grpSpPr>
      <p:sp>
        <p:nvSpPr>
          <p:cNvPr id="153" name="Google Shape;153;p3:notes"/>
          <p:cNvSpPr txBox="1"/>
          <p:nvPr>
            <p:ph idx="12" type="sldNum"/>
          </p:nvPr>
        </p:nvSpPr>
        <p:spPr>
          <a:xfrm>
            <a:off x="4023092" y="8917422"/>
            <a:ext cx="3077739" cy="471053"/>
          </a:xfrm>
          <a:prstGeom prst="rect">
            <a:avLst/>
          </a:prstGeom>
          <a:noFill/>
          <a:ln>
            <a:noFill/>
          </a:ln>
        </p:spPr>
        <p:txBody>
          <a:bodyPr anchorCtr="0" anchor="b" bIns="47100" lIns="94225" spcFirstLastPara="1" rIns="94225" wrap="square" tIns="47100">
            <a:noAutofit/>
          </a:bodyPr>
          <a:lstStyle/>
          <a:p>
            <a:pPr indent="0" lvl="0" marL="0" rtl="0" algn="r">
              <a:spcBef>
                <a:spcPts val="0"/>
              </a:spcBef>
              <a:spcAft>
                <a:spcPts val="0"/>
              </a:spcAft>
              <a:buNone/>
            </a:pPr>
            <a:fld id="{00000000-1234-1234-1234-123412341234}" type="slidenum">
              <a:rPr lang="en-US"/>
              <a:t>‹#›</a:t>
            </a:fld>
            <a:endParaRPr/>
          </a:p>
        </p:txBody>
      </p:sp>
      <p:sp>
        <p:nvSpPr>
          <p:cNvPr id="154" name="Google Shape;154;p3:notes"/>
          <p:cNvSpPr/>
          <p:nvPr>
            <p:ph idx="2" type="sldImg"/>
          </p:nvPr>
        </p:nvSpPr>
        <p:spPr>
          <a:xfrm>
            <a:off x="503238" y="236538"/>
            <a:ext cx="6256337" cy="3519487"/>
          </a:xfrm>
          <a:custGeom>
            <a:rect b="b" l="l" r="r" t="t"/>
            <a:pathLst>
              <a:path extrusionOk="0" h="120000" w="120000">
                <a:moveTo>
                  <a:pt x="0" y="0"/>
                </a:moveTo>
                <a:lnTo>
                  <a:pt x="120000" y="0"/>
                </a:lnTo>
                <a:lnTo>
                  <a:pt x="120000" y="120000"/>
                </a:lnTo>
                <a:lnTo>
                  <a:pt x="0" y="120000"/>
                </a:lnTo>
                <a:close/>
              </a:path>
            </a:pathLst>
          </a:custGeom>
          <a:solidFill>
            <a:srgbClr val="FFFFFF"/>
          </a:solidFill>
          <a:ln>
            <a:noFill/>
          </a:ln>
        </p:spPr>
      </p:sp>
      <p:sp>
        <p:nvSpPr>
          <p:cNvPr id="155" name="Google Shape;155;p3:notes"/>
          <p:cNvSpPr txBox="1"/>
          <p:nvPr>
            <p:ph idx="1" type="body"/>
          </p:nvPr>
        </p:nvSpPr>
        <p:spPr>
          <a:xfrm>
            <a:off x="946675" y="3832785"/>
            <a:ext cx="5209127" cy="5163903"/>
          </a:xfrm>
          <a:prstGeom prst="rect">
            <a:avLst/>
          </a:prstGeom>
          <a:solidFill>
            <a:srgbClr val="FFFFFF"/>
          </a:solidFill>
          <a:ln cap="flat" cmpd="sng" w="9525">
            <a:solidFill>
              <a:srgbClr val="000000"/>
            </a:solidFill>
            <a:prstDash val="solid"/>
            <a:round/>
            <a:headEnd len="sm" w="sm" type="none"/>
            <a:tailEnd len="sm" w="sm" type="none"/>
          </a:ln>
        </p:spPr>
        <p:txBody>
          <a:bodyPr anchorCtr="0" anchor="t" bIns="47000" lIns="94000" spcFirstLastPara="1" rIns="94000" wrap="square" tIns="47000">
            <a:noAutofit/>
          </a:bodyPr>
          <a:lstStyle/>
          <a:p>
            <a:pPr indent="0" lvl="0" marL="0" rtl="0" algn="l">
              <a:spcBef>
                <a:spcPts val="0"/>
              </a:spcBef>
              <a:spcAft>
                <a:spcPts val="0"/>
              </a:spcAft>
              <a:buNone/>
            </a:pPr>
            <a:r>
              <a:t/>
            </a:r>
            <a:endParaRPr sz="800"/>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4" name="Shape 224"/>
        <p:cNvGrpSpPr/>
        <p:nvPr/>
      </p:nvGrpSpPr>
      <p:grpSpPr>
        <a:xfrm>
          <a:off x="0" y="0"/>
          <a:ext cx="0" cy="0"/>
          <a:chOff x="0" y="0"/>
          <a:chExt cx="0" cy="0"/>
        </a:xfrm>
      </p:grpSpPr>
      <p:sp>
        <p:nvSpPr>
          <p:cNvPr id="225" name="Google Shape;225;gd90fe79c73_0_24:notes"/>
          <p:cNvSpPr/>
          <p:nvPr>
            <p:ph idx="2" type="sldImg"/>
          </p:nvPr>
        </p:nvSpPr>
        <p:spPr>
          <a:xfrm>
            <a:off x="734990" y="647700"/>
            <a:ext cx="5632800" cy="31686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26" name="Google Shape;226;gd90fe79c73_0_24:notes"/>
          <p:cNvSpPr txBox="1"/>
          <p:nvPr>
            <p:ph idx="1" type="body"/>
          </p:nvPr>
        </p:nvSpPr>
        <p:spPr>
          <a:xfrm>
            <a:off x="710248" y="3991730"/>
            <a:ext cx="5682000" cy="4749600"/>
          </a:xfrm>
          <a:prstGeom prst="rect">
            <a:avLst/>
          </a:prstGeom>
          <a:noFill/>
          <a:ln>
            <a:noFill/>
          </a:ln>
        </p:spPr>
        <p:txBody>
          <a:bodyPr anchorCtr="0" anchor="t" bIns="47100" lIns="94225" spcFirstLastPara="1" rIns="94225" wrap="square" tIns="47100">
            <a:noAutofit/>
          </a:bodyPr>
          <a:lstStyle/>
          <a:p>
            <a:pPr indent="0" lvl="0" marL="0" rtl="0" algn="l">
              <a:spcBef>
                <a:spcPts val="0"/>
              </a:spcBef>
              <a:spcAft>
                <a:spcPts val="0"/>
              </a:spcAft>
              <a:buSzPts val="1100"/>
              <a:buNone/>
            </a:pPr>
            <a:r>
              <a:rPr lang="en-US">
                <a:solidFill>
                  <a:srgbClr val="141414"/>
                </a:solidFill>
                <a:latin typeface="Century Gothic"/>
                <a:ea typeface="Century Gothic"/>
                <a:cs typeface="Century Gothic"/>
                <a:sym typeface="Century Gothic"/>
              </a:rPr>
              <a:t>The Financial Fundamentals course assumes that the learner has had some exposure to the QAD Adaptive UX Web UI. If you are unfamiliar with the Web UI, selected material from the QAD Web UI Quick Start course will help you to understand how to navigate the interface and make full use of its features. </a:t>
            </a:r>
            <a:endParaRPr>
              <a:solidFill>
                <a:srgbClr val="141414"/>
              </a:solidFill>
              <a:latin typeface="Century Gothic"/>
              <a:ea typeface="Century Gothic"/>
              <a:cs typeface="Century Gothic"/>
              <a:sym typeface="Century Gothic"/>
            </a:endParaRPr>
          </a:p>
          <a:p>
            <a:pPr indent="0" lvl="0" marL="0" rtl="0" algn="l">
              <a:spcBef>
                <a:spcPts val="0"/>
              </a:spcBef>
              <a:spcAft>
                <a:spcPts val="0"/>
              </a:spcAft>
              <a:buSzPts val="1100"/>
              <a:buNone/>
            </a:pPr>
            <a:r>
              <a:t/>
            </a:r>
            <a:endParaRPr>
              <a:solidFill>
                <a:srgbClr val="141414"/>
              </a:solidFill>
            </a:endParaRPr>
          </a:p>
          <a:p>
            <a:pPr indent="0" lvl="0" marL="0" rtl="0" algn="l">
              <a:spcBef>
                <a:spcPts val="0"/>
              </a:spcBef>
              <a:spcAft>
                <a:spcPts val="0"/>
              </a:spcAft>
              <a:buSzPts val="1100"/>
              <a:buNone/>
            </a:pPr>
            <a:r>
              <a:rPr lang="en-US">
                <a:solidFill>
                  <a:srgbClr val="141414"/>
                </a:solidFill>
              </a:rPr>
              <a:t>You can download the Web UI Quick Start course here:</a:t>
            </a:r>
            <a:endParaRPr>
              <a:solidFill>
                <a:srgbClr val="141414"/>
              </a:solidFill>
            </a:endParaRPr>
          </a:p>
          <a:p>
            <a:pPr indent="0" lvl="0" marL="0" rtl="0" algn="l">
              <a:spcBef>
                <a:spcPts val="0"/>
              </a:spcBef>
              <a:spcAft>
                <a:spcPts val="0"/>
              </a:spcAft>
              <a:buSzPts val="1100"/>
              <a:buNone/>
            </a:pPr>
            <a:r>
              <a:rPr i="1" lang="en-US">
                <a:solidFill>
                  <a:srgbClr val="141414"/>
                </a:solidFill>
              </a:rPr>
              <a:t>https://documentlibrary.qad.com/documents/2370665/159231649/QAD%20Web%20UI%20Quick%20Start%20Training%20Guide%20v2021.pdf</a:t>
            </a:r>
            <a:endParaRPr i="1">
              <a:solidFill>
                <a:srgbClr val="141414"/>
              </a:solidFill>
            </a:endParaRPr>
          </a:p>
          <a:p>
            <a:pPr indent="0" lvl="0" marL="0" rtl="0" algn="l">
              <a:spcBef>
                <a:spcPts val="0"/>
              </a:spcBef>
              <a:spcAft>
                <a:spcPts val="0"/>
              </a:spcAft>
              <a:buNone/>
            </a:pPr>
            <a:r>
              <a:t/>
            </a:r>
            <a:endParaRPr/>
          </a:p>
        </p:txBody>
      </p:sp>
      <p:sp>
        <p:nvSpPr>
          <p:cNvPr id="227" name="Google Shape;227;gd90fe79c73_0_24:notes"/>
          <p:cNvSpPr txBox="1"/>
          <p:nvPr>
            <p:ph idx="12" type="sldNum"/>
          </p:nvPr>
        </p:nvSpPr>
        <p:spPr>
          <a:xfrm>
            <a:off x="4023092" y="8917422"/>
            <a:ext cx="3077700" cy="471000"/>
          </a:xfrm>
          <a:prstGeom prst="rect">
            <a:avLst/>
          </a:prstGeom>
          <a:noFill/>
          <a:ln>
            <a:noFill/>
          </a:ln>
        </p:spPr>
        <p:txBody>
          <a:bodyPr anchorCtr="0" anchor="b" bIns="47100" lIns="94225" spcFirstLastPara="1" rIns="94225" wrap="square" tIns="471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4" name="Shape 234"/>
        <p:cNvGrpSpPr/>
        <p:nvPr/>
      </p:nvGrpSpPr>
      <p:grpSpPr>
        <a:xfrm>
          <a:off x="0" y="0"/>
          <a:ext cx="0" cy="0"/>
          <a:chOff x="0" y="0"/>
          <a:chExt cx="0" cy="0"/>
        </a:xfrm>
      </p:grpSpPr>
      <p:sp>
        <p:nvSpPr>
          <p:cNvPr id="235" name="Google Shape;235;gdf28227370_0_0:notes"/>
          <p:cNvSpPr/>
          <p:nvPr>
            <p:ph idx="2" type="sldImg"/>
          </p:nvPr>
        </p:nvSpPr>
        <p:spPr>
          <a:xfrm>
            <a:off x="735013" y="647700"/>
            <a:ext cx="5632500" cy="31686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36" name="Google Shape;236;gdf28227370_0_0:notes"/>
          <p:cNvSpPr txBox="1"/>
          <p:nvPr>
            <p:ph idx="1" type="body"/>
          </p:nvPr>
        </p:nvSpPr>
        <p:spPr>
          <a:xfrm>
            <a:off x="710248" y="3991730"/>
            <a:ext cx="5682000" cy="4749600"/>
          </a:xfrm>
          <a:prstGeom prst="rect">
            <a:avLst/>
          </a:prstGeom>
          <a:noFill/>
          <a:ln>
            <a:noFill/>
          </a:ln>
        </p:spPr>
        <p:txBody>
          <a:bodyPr anchorCtr="0" anchor="t" bIns="47100" lIns="94225" spcFirstLastPara="1" rIns="94225" wrap="square" tIns="47100">
            <a:noAutofit/>
          </a:bodyPr>
          <a:lstStyle/>
          <a:p>
            <a:pPr indent="0" lvl="0" marL="0" rtl="0" algn="l">
              <a:spcBef>
                <a:spcPts val="0"/>
              </a:spcBef>
              <a:spcAft>
                <a:spcPts val="0"/>
              </a:spcAft>
              <a:buSzPts val="1100"/>
              <a:buNone/>
            </a:pPr>
            <a:r>
              <a:rPr lang="en-US"/>
              <a:t>This course will teach you about:</a:t>
            </a:r>
            <a:endParaRPr/>
          </a:p>
          <a:p>
            <a:pPr indent="-317500" lvl="0" marL="457200" rtl="0" algn="l">
              <a:spcBef>
                <a:spcPts val="0"/>
              </a:spcBef>
              <a:spcAft>
                <a:spcPts val="0"/>
              </a:spcAft>
              <a:buSzPts val="1400"/>
              <a:buChar char="●"/>
            </a:pPr>
            <a:r>
              <a:rPr lang="en-US"/>
              <a:t>QAD Financials Concepts</a:t>
            </a:r>
            <a:endParaRPr/>
          </a:p>
          <a:p>
            <a:pPr indent="-317500" lvl="0" marL="457200" rtl="0" algn="l">
              <a:spcBef>
                <a:spcPts val="0"/>
              </a:spcBef>
              <a:spcAft>
                <a:spcPts val="0"/>
              </a:spcAft>
              <a:buSzPts val="1400"/>
              <a:buChar char="●"/>
            </a:pPr>
            <a:r>
              <a:rPr lang="en-US"/>
              <a:t>Setting Up Financial Foundations</a:t>
            </a:r>
            <a:endParaRPr/>
          </a:p>
          <a:p>
            <a:pPr indent="-317500" lvl="0" marL="457200" rtl="0" algn="l">
              <a:spcBef>
                <a:spcPts val="0"/>
              </a:spcBef>
              <a:spcAft>
                <a:spcPts val="0"/>
              </a:spcAft>
              <a:buSzPts val="1400"/>
              <a:buChar char="●"/>
            </a:pPr>
            <a:r>
              <a:rPr lang="en-US"/>
              <a:t>Banking Setup</a:t>
            </a:r>
            <a:endParaRPr/>
          </a:p>
          <a:p>
            <a:pPr indent="-317500" lvl="0" marL="457200" rtl="0" algn="l">
              <a:spcBef>
                <a:spcPts val="0"/>
              </a:spcBef>
              <a:spcAft>
                <a:spcPts val="0"/>
              </a:spcAft>
              <a:buSzPts val="1400"/>
              <a:buChar char="●"/>
            </a:pPr>
            <a:r>
              <a:rPr lang="en-US"/>
              <a:t>Customer Setup</a:t>
            </a:r>
            <a:endParaRPr/>
          </a:p>
          <a:p>
            <a:pPr indent="-317500" lvl="0" marL="457200" rtl="0" algn="l">
              <a:spcBef>
                <a:spcPts val="0"/>
              </a:spcBef>
              <a:spcAft>
                <a:spcPts val="0"/>
              </a:spcAft>
              <a:buSzPts val="1400"/>
              <a:buChar char="●"/>
            </a:pPr>
            <a:r>
              <a:rPr lang="en-US"/>
              <a:t>Sales Process</a:t>
            </a:r>
            <a:endParaRPr/>
          </a:p>
          <a:p>
            <a:pPr indent="-317500" lvl="0" marL="457200" rtl="0" algn="l">
              <a:spcBef>
                <a:spcPts val="0"/>
              </a:spcBef>
              <a:spcAft>
                <a:spcPts val="0"/>
              </a:spcAft>
              <a:buSzPts val="1400"/>
              <a:buChar char="●"/>
            </a:pPr>
            <a:r>
              <a:rPr lang="en-US"/>
              <a:t>Accounts Receivable</a:t>
            </a:r>
            <a:endParaRPr/>
          </a:p>
          <a:p>
            <a:pPr indent="-317500" lvl="0" marL="457200" rtl="0" algn="l">
              <a:spcBef>
                <a:spcPts val="0"/>
              </a:spcBef>
              <a:spcAft>
                <a:spcPts val="0"/>
              </a:spcAft>
              <a:buSzPts val="1400"/>
              <a:buChar char="●"/>
            </a:pPr>
            <a:r>
              <a:rPr lang="en-US"/>
              <a:t>Deductions</a:t>
            </a:r>
            <a:endParaRPr/>
          </a:p>
          <a:p>
            <a:pPr indent="-317500" lvl="0" marL="457200" rtl="0" algn="l">
              <a:spcBef>
                <a:spcPts val="0"/>
              </a:spcBef>
              <a:spcAft>
                <a:spcPts val="0"/>
              </a:spcAft>
              <a:buSzPts val="1400"/>
              <a:buChar char="●"/>
            </a:pPr>
            <a:r>
              <a:rPr lang="en-US"/>
              <a:t>Reporting Overview</a:t>
            </a:r>
            <a:endParaRPr/>
          </a:p>
          <a:p>
            <a:pPr indent="-317500" lvl="0" marL="457200" rtl="0" algn="l">
              <a:spcBef>
                <a:spcPts val="0"/>
              </a:spcBef>
              <a:spcAft>
                <a:spcPts val="0"/>
              </a:spcAft>
              <a:buSzPts val="1400"/>
              <a:buChar char="●"/>
            </a:pPr>
            <a:r>
              <a:rPr lang="en-US"/>
              <a:t>Supplier Setup</a:t>
            </a:r>
            <a:endParaRPr/>
          </a:p>
          <a:p>
            <a:pPr indent="-317500" lvl="0" marL="457200" rtl="0" algn="l">
              <a:spcBef>
                <a:spcPts val="0"/>
              </a:spcBef>
              <a:spcAft>
                <a:spcPts val="0"/>
              </a:spcAft>
              <a:buSzPts val="1400"/>
              <a:buChar char="●"/>
            </a:pPr>
            <a:r>
              <a:rPr lang="en-US"/>
              <a:t>Purchasing Process</a:t>
            </a:r>
            <a:endParaRPr/>
          </a:p>
          <a:p>
            <a:pPr indent="-317500" lvl="0" marL="457200" rtl="0" algn="l">
              <a:spcBef>
                <a:spcPts val="0"/>
              </a:spcBef>
              <a:spcAft>
                <a:spcPts val="0"/>
              </a:spcAft>
              <a:buSzPts val="1400"/>
              <a:buChar char="●"/>
            </a:pPr>
            <a:r>
              <a:rPr lang="en-US"/>
              <a:t>Accounts Payable</a:t>
            </a:r>
            <a:endParaRPr/>
          </a:p>
          <a:p>
            <a:pPr indent="-317500" lvl="0" marL="457200" rtl="0" algn="l">
              <a:spcBef>
                <a:spcPts val="0"/>
              </a:spcBef>
              <a:spcAft>
                <a:spcPts val="0"/>
              </a:spcAft>
              <a:buSzPts val="1400"/>
              <a:buChar char="●"/>
            </a:pPr>
            <a:r>
              <a:rPr lang="en-US"/>
              <a:t>Banking Entries</a:t>
            </a:r>
            <a:endParaRPr/>
          </a:p>
          <a:p>
            <a:pPr indent="-317500" lvl="0" marL="457200" rtl="0" algn="l">
              <a:spcBef>
                <a:spcPts val="0"/>
              </a:spcBef>
              <a:spcAft>
                <a:spcPts val="0"/>
              </a:spcAft>
              <a:buSzPts val="1400"/>
              <a:buChar char="●"/>
            </a:pPr>
            <a:r>
              <a:rPr lang="en-US"/>
              <a:t>Netting and Open Item Adjustment</a:t>
            </a:r>
            <a:endParaRPr/>
          </a:p>
          <a:p>
            <a:pPr indent="-317500" lvl="0" marL="457200" rtl="0" algn="l">
              <a:spcBef>
                <a:spcPts val="0"/>
              </a:spcBef>
              <a:spcAft>
                <a:spcPts val="0"/>
              </a:spcAft>
              <a:buSzPts val="1400"/>
              <a:buChar char="●"/>
            </a:pPr>
            <a:r>
              <a:rPr lang="en-US"/>
              <a:t>GL Open Item Reconciliation</a:t>
            </a:r>
            <a:endParaRPr/>
          </a:p>
          <a:p>
            <a:pPr indent="-317500" lvl="0" marL="457200" rtl="0" algn="l">
              <a:spcBef>
                <a:spcPts val="0"/>
              </a:spcBef>
              <a:spcAft>
                <a:spcPts val="0"/>
              </a:spcAft>
              <a:buSzPts val="1400"/>
              <a:buChar char="●"/>
            </a:pPr>
            <a:r>
              <a:rPr lang="en-US"/>
              <a:t>General Ledger Setup</a:t>
            </a:r>
            <a:endParaRPr/>
          </a:p>
          <a:p>
            <a:pPr indent="-317500" lvl="0" marL="457200" rtl="0" algn="l">
              <a:spcBef>
                <a:spcPts val="0"/>
              </a:spcBef>
              <a:spcAft>
                <a:spcPts val="0"/>
              </a:spcAft>
              <a:buSzPts val="1400"/>
              <a:buChar char="●"/>
            </a:pPr>
            <a:r>
              <a:rPr lang="en-US"/>
              <a:t>GL Period Closing Process</a:t>
            </a:r>
            <a:endParaRPr/>
          </a:p>
          <a:p>
            <a:pPr indent="-317500" lvl="0" marL="457200" rtl="0" algn="l">
              <a:spcBef>
                <a:spcPts val="0"/>
              </a:spcBef>
              <a:spcAft>
                <a:spcPts val="0"/>
              </a:spcAft>
              <a:buSzPts val="1400"/>
              <a:buChar char="●"/>
            </a:pPr>
            <a:r>
              <a:rPr lang="en-US"/>
              <a:t>Transaction Posting Basics</a:t>
            </a:r>
            <a:endParaRPr/>
          </a:p>
          <a:p>
            <a:pPr indent="-317500" lvl="0" marL="457200" rtl="0" algn="l">
              <a:spcBef>
                <a:spcPts val="0"/>
              </a:spcBef>
              <a:spcAft>
                <a:spcPts val="0"/>
              </a:spcAft>
              <a:buSzPts val="1400"/>
              <a:buChar char="●"/>
            </a:pPr>
            <a:r>
              <a:rPr lang="en-US"/>
              <a:t>Foreign Currency Revaluation</a:t>
            </a:r>
            <a:endParaRPr/>
          </a:p>
          <a:p>
            <a:pPr indent="-317500" lvl="0" marL="457200" rtl="0" algn="l">
              <a:spcBef>
                <a:spcPts val="0"/>
              </a:spcBef>
              <a:spcAft>
                <a:spcPts val="0"/>
              </a:spcAft>
              <a:buSzPts val="1400"/>
              <a:buChar char="●"/>
            </a:pPr>
            <a:r>
              <a:rPr lang="en-US"/>
              <a:t>GL Transactions</a:t>
            </a:r>
            <a:endParaRPr/>
          </a:p>
        </p:txBody>
      </p:sp>
      <p:sp>
        <p:nvSpPr>
          <p:cNvPr id="237" name="Google Shape;237;gdf28227370_0_0:notes"/>
          <p:cNvSpPr txBox="1"/>
          <p:nvPr>
            <p:ph idx="12" type="sldNum"/>
          </p:nvPr>
        </p:nvSpPr>
        <p:spPr>
          <a:xfrm>
            <a:off x="4023092" y="8917422"/>
            <a:ext cx="3077700" cy="471000"/>
          </a:xfrm>
          <a:prstGeom prst="rect">
            <a:avLst/>
          </a:prstGeom>
          <a:noFill/>
          <a:ln>
            <a:noFill/>
          </a:ln>
        </p:spPr>
        <p:txBody>
          <a:bodyPr anchorCtr="0" anchor="b" bIns="47100" lIns="94225" spcFirstLastPara="1" rIns="94225" wrap="square" tIns="471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3" name="Shape 243"/>
        <p:cNvGrpSpPr/>
        <p:nvPr/>
      </p:nvGrpSpPr>
      <p:grpSpPr>
        <a:xfrm>
          <a:off x="0" y="0"/>
          <a:ext cx="0" cy="0"/>
          <a:chOff x="0" y="0"/>
          <a:chExt cx="0" cy="0"/>
        </a:xfrm>
      </p:grpSpPr>
      <p:sp>
        <p:nvSpPr>
          <p:cNvPr id="244" name="Google Shape;244;gd90fe79c73_0_0:notes"/>
          <p:cNvSpPr/>
          <p:nvPr>
            <p:ph idx="2" type="sldImg"/>
          </p:nvPr>
        </p:nvSpPr>
        <p:spPr>
          <a:xfrm>
            <a:off x="735013" y="647700"/>
            <a:ext cx="5632500" cy="31686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45" name="Google Shape;245;gd90fe79c73_0_0:notes"/>
          <p:cNvSpPr txBox="1"/>
          <p:nvPr>
            <p:ph idx="1" type="body"/>
          </p:nvPr>
        </p:nvSpPr>
        <p:spPr>
          <a:xfrm>
            <a:off x="710248" y="3991730"/>
            <a:ext cx="5682000" cy="4749600"/>
          </a:xfrm>
          <a:prstGeom prst="rect">
            <a:avLst/>
          </a:prstGeom>
          <a:noFill/>
          <a:ln>
            <a:noFill/>
          </a:ln>
        </p:spPr>
        <p:txBody>
          <a:bodyPr anchorCtr="0" anchor="t" bIns="47100" lIns="94225" spcFirstLastPara="1" rIns="94225" wrap="square" tIns="47100">
            <a:noAutofit/>
          </a:bodyPr>
          <a:lstStyle/>
          <a:p>
            <a:pPr indent="0" lvl="0" marL="0" rtl="0" algn="l">
              <a:spcBef>
                <a:spcPts val="0"/>
              </a:spcBef>
              <a:spcAft>
                <a:spcPts val="0"/>
              </a:spcAft>
              <a:buClr>
                <a:schemeClr val="dk1"/>
              </a:buClr>
              <a:buSzPts val="1100"/>
              <a:buFont typeface="Arial"/>
              <a:buNone/>
            </a:pPr>
            <a:r>
              <a:rPr lang="en-US">
                <a:solidFill>
                  <a:srgbClr val="141414"/>
                </a:solidFill>
              </a:rPr>
              <a:t>You can download the Web UI Quick Start course here:</a:t>
            </a:r>
            <a:endParaRPr>
              <a:solidFill>
                <a:srgbClr val="141414"/>
              </a:solidFill>
            </a:endParaRPr>
          </a:p>
          <a:p>
            <a:pPr indent="0" lvl="0" marL="0" rtl="0" algn="l">
              <a:spcBef>
                <a:spcPts val="0"/>
              </a:spcBef>
              <a:spcAft>
                <a:spcPts val="0"/>
              </a:spcAft>
              <a:buClr>
                <a:schemeClr val="dk1"/>
              </a:buClr>
              <a:buSzPts val="1100"/>
              <a:buFont typeface="Arial"/>
              <a:buNone/>
            </a:pPr>
            <a:r>
              <a:rPr i="1" lang="en-US">
                <a:solidFill>
                  <a:srgbClr val="141414"/>
                </a:solidFill>
              </a:rPr>
              <a:t>https://documentlibrary.qad.com/documents/2370665/159231649/QAD%20Web%20UI%20Quick%20Start%20Training%20Guide%20v2021.pdf</a:t>
            </a:r>
            <a:endParaRPr i="1"/>
          </a:p>
        </p:txBody>
      </p:sp>
      <p:sp>
        <p:nvSpPr>
          <p:cNvPr id="246" name="Google Shape;246;gd90fe79c73_0_0:notes"/>
          <p:cNvSpPr txBox="1"/>
          <p:nvPr>
            <p:ph idx="12" type="sldNum"/>
          </p:nvPr>
        </p:nvSpPr>
        <p:spPr>
          <a:xfrm>
            <a:off x="4023092" y="8917422"/>
            <a:ext cx="3077700" cy="471000"/>
          </a:xfrm>
          <a:prstGeom prst="rect">
            <a:avLst/>
          </a:prstGeom>
          <a:noFill/>
          <a:ln>
            <a:noFill/>
          </a:ln>
        </p:spPr>
        <p:txBody>
          <a:bodyPr anchorCtr="0" anchor="b" bIns="47100" lIns="94225" spcFirstLastPara="1" rIns="94225" wrap="square" tIns="471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2" name="Shape 252"/>
        <p:cNvGrpSpPr/>
        <p:nvPr/>
      </p:nvGrpSpPr>
      <p:grpSpPr>
        <a:xfrm>
          <a:off x="0" y="0"/>
          <a:ext cx="0" cy="0"/>
          <a:chOff x="0" y="0"/>
          <a:chExt cx="0" cy="0"/>
        </a:xfrm>
      </p:grpSpPr>
      <p:sp>
        <p:nvSpPr>
          <p:cNvPr id="253" name="Google Shape;253;p5:notes"/>
          <p:cNvSpPr/>
          <p:nvPr>
            <p:ph idx="2" type="sldImg"/>
          </p:nvPr>
        </p:nvSpPr>
        <p:spPr>
          <a:xfrm>
            <a:off x="735013" y="647700"/>
            <a:ext cx="5632450" cy="316865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54" name="Google Shape;254;p5:notes"/>
          <p:cNvSpPr txBox="1"/>
          <p:nvPr>
            <p:ph idx="1" type="body"/>
          </p:nvPr>
        </p:nvSpPr>
        <p:spPr>
          <a:xfrm>
            <a:off x="710248" y="3991730"/>
            <a:ext cx="5681980" cy="4749658"/>
          </a:xfrm>
          <a:prstGeom prst="rect">
            <a:avLst/>
          </a:prstGeom>
          <a:noFill/>
          <a:ln>
            <a:noFill/>
          </a:ln>
        </p:spPr>
        <p:txBody>
          <a:bodyPr anchorCtr="0" anchor="t" bIns="47100" lIns="94225" spcFirstLastPara="1" rIns="94225" wrap="square" tIns="47100">
            <a:noAutofit/>
          </a:bodyPr>
          <a:lstStyle/>
          <a:p>
            <a:pPr indent="0" lvl="0" marL="0" rtl="0" algn="l">
              <a:spcBef>
                <a:spcPts val="0"/>
              </a:spcBef>
              <a:spcAft>
                <a:spcPts val="0"/>
              </a:spcAft>
              <a:buNone/>
            </a:pPr>
            <a:r>
              <a:rPr lang="en-US"/>
              <a:t>Guide Me is a powerful tool that enables the student to navigate through the steps to completing basic tasks in QAD Adaptive UX.</a:t>
            </a:r>
            <a:endParaRPr/>
          </a:p>
        </p:txBody>
      </p:sp>
      <p:sp>
        <p:nvSpPr>
          <p:cNvPr id="255" name="Google Shape;255;p5:notes"/>
          <p:cNvSpPr txBox="1"/>
          <p:nvPr>
            <p:ph idx="12" type="sldNum"/>
          </p:nvPr>
        </p:nvSpPr>
        <p:spPr>
          <a:xfrm>
            <a:off x="4023092" y="8917422"/>
            <a:ext cx="3077739" cy="471053"/>
          </a:xfrm>
          <a:prstGeom prst="rect">
            <a:avLst/>
          </a:prstGeom>
          <a:noFill/>
          <a:ln>
            <a:noFill/>
          </a:ln>
        </p:spPr>
        <p:txBody>
          <a:bodyPr anchorCtr="0" anchor="b" bIns="47100" lIns="94225" spcFirstLastPara="1" rIns="94225" wrap="square" tIns="471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2" name="Shape 262"/>
        <p:cNvGrpSpPr/>
        <p:nvPr/>
      </p:nvGrpSpPr>
      <p:grpSpPr>
        <a:xfrm>
          <a:off x="0" y="0"/>
          <a:ext cx="0" cy="0"/>
          <a:chOff x="0" y="0"/>
          <a:chExt cx="0" cy="0"/>
        </a:xfrm>
      </p:grpSpPr>
      <p:sp>
        <p:nvSpPr>
          <p:cNvPr id="263" name="Google Shape;263;g7b2986c210_0_2:notes"/>
          <p:cNvSpPr/>
          <p:nvPr>
            <p:ph idx="2" type="sldImg"/>
          </p:nvPr>
        </p:nvSpPr>
        <p:spPr>
          <a:xfrm>
            <a:off x="735013" y="647700"/>
            <a:ext cx="5632500" cy="31686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64" name="Google Shape;264;g7b2986c210_0_2:notes"/>
          <p:cNvSpPr txBox="1"/>
          <p:nvPr>
            <p:ph idx="1" type="body"/>
          </p:nvPr>
        </p:nvSpPr>
        <p:spPr>
          <a:xfrm>
            <a:off x="710248" y="3991730"/>
            <a:ext cx="5682000" cy="4749600"/>
          </a:xfrm>
          <a:prstGeom prst="rect">
            <a:avLst/>
          </a:prstGeom>
          <a:noFill/>
          <a:ln>
            <a:noFill/>
          </a:ln>
        </p:spPr>
        <p:txBody>
          <a:bodyPr anchorCtr="0" anchor="t" bIns="47100" lIns="94225" spcFirstLastPara="1" rIns="94225" wrap="square" tIns="47100">
            <a:noAutofit/>
          </a:bodyPr>
          <a:lstStyle/>
          <a:p>
            <a:pPr indent="0" lvl="0" marL="0" rtl="0" algn="l">
              <a:spcBef>
                <a:spcPts val="0"/>
              </a:spcBef>
              <a:spcAft>
                <a:spcPts val="0"/>
              </a:spcAft>
              <a:buNone/>
            </a:pPr>
            <a:r>
              <a:t/>
            </a:r>
            <a:endParaRPr/>
          </a:p>
        </p:txBody>
      </p:sp>
      <p:sp>
        <p:nvSpPr>
          <p:cNvPr id="265" name="Google Shape;265;g7b2986c210_0_2:notes"/>
          <p:cNvSpPr txBox="1"/>
          <p:nvPr>
            <p:ph idx="12" type="sldNum"/>
          </p:nvPr>
        </p:nvSpPr>
        <p:spPr>
          <a:xfrm>
            <a:off x="4023092" y="8917422"/>
            <a:ext cx="3077700" cy="471000"/>
          </a:xfrm>
          <a:prstGeom prst="rect">
            <a:avLst/>
          </a:prstGeom>
          <a:noFill/>
          <a:ln>
            <a:noFill/>
          </a:ln>
        </p:spPr>
        <p:txBody>
          <a:bodyPr anchorCtr="0" anchor="b" bIns="47100" lIns="94225" spcFirstLastPara="1" rIns="94225" wrap="square" tIns="471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1" name="Shape 271"/>
        <p:cNvGrpSpPr/>
        <p:nvPr/>
      </p:nvGrpSpPr>
      <p:grpSpPr>
        <a:xfrm>
          <a:off x="0" y="0"/>
          <a:ext cx="0" cy="0"/>
          <a:chOff x="0" y="0"/>
          <a:chExt cx="0" cy="0"/>
        </a:xfrm>
      </p:grpSpPr>
      <p:sp>
        <p:nvSpPr>
          <p:cNvPr id="272" name="Google Shape;272;gf91d86a315_0_0:notes"/>
          <p:cNvSpPr txBox="1"/>
          <p:nvPr>
            <p:ph idx="1" type="body"/>
          </p:nvPr>
        </p:nvSpPr>
        <p:spPr>
          <a:xfrm>
            <a:off x="710247" y="3991729"/>
            <a:ext cx="5682000" cy="4749600"/>
          </a:xfrm>
          <a:prstGeom prst="rect">
            <a:avLst/>
          </a:prstGeom>
        </p:spPr>
        <p:txBody>
          <a:bodyPr anchorCtr="0" anchor="t" bIns="47100" lIns="94225" spcFirstLastPara="1" rIns="94225" wrap="square" tIns="47100">
            <a:noAutofit/>
          </a:bodyPr>
          <a:lstStyle/>
          <a:p>
            <a:pPr indent="0" lvl="0" marL="0" rtl="0" algn="l">
              <a:spcBef>
                <a:spcPts val="0"/>
              </a:spcBef>
              <a:spcAft>
                <a:spcPts val="0"/>
              </a:spcAft>
              <a:buNone/>
            </a:pPr>
            <a:r>
              <a:t/>
            </a:r>
            <a:endParaRPr/>
          </a:p>
        </p:txBody>
      </p:sp>
      <p:sp>
        <p:nvSpPr>
          <p:cNvPr id="273" name="Google Shape;273;gf91d86a315_0_0:notes"/>
          <p:cNvSpPr/>
          <p:nvPr>
            <p:ph idx="2" type="sldImg"/>
          </p:nvPr>
        </p:nvSpPr>
        <p:spPr>
          <a:xfrm>
            <a:off x="710247" y="647087"/>
            <a:ext cx="5682000" cy="31686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 Id="rId3" Type="http://schemas.openxmlformats.org/officeDocument/2006/relationships/image" Target="../media/image2.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 Id="rId3" Type="http://schemas.openxmlformats.org/officeDocument/2006/relationships/image" Target="../media/image2.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 Id="rId3" Type="http://schemas.openxmlformats.org/officeDocument/2006/relationships/image" Target="../media/image2.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2.png"/><Relationship Id="rId3" Type="http://schemas.openxmlformats.org/officeDocument/2006/relationships/image" Target="../media/image2.pn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png"/><Relationship Id="rId3" Type="http://schemas.openxmlformats.org/officeDocument/2006/relationships/image" Target="../media/image2.pn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png"/><Relationship Id="rId3" Type="http://schemas.openxmlformats.org/officeDocument/2006/relationships/image" Target="../media/image2.pn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 Id="rId3" Type="http://schemas.openxmlformats.org/officeDocument/2006/relationships/image" Target="../media/image2.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0.png"/><Relationship Id="rId3" Type="http://schemas.openxmlformats.org/officeDocument/2006/relationships/image" Target="../media/image2.png"/></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showMasterSp="0">
  <p:cSld name="Title Slide">
    <p:spTree>
      <p:nvGrpSpPr>
        <p:cNvPr id="15" name="Shape 15"/>
        <p:cNvGrpSpPr/>
        <p:nvPr/>
      </p:nvGrpSpPr>
      <p:grpSpPr>
        <a:xfrm>
          <a:off x="0" y="0"/>
          <a:ext cx="0" cy="0"/>
          <a:chOff x="0" y="0"/>
          <a:chExt cx="0" cy="0"/>
        </a:xfrm>
      </p:grpSpPr>
      <p:pic>
        <p:nvPicPr>
          <p:cNvPr id="16" name="Google Shape;16;p2"/>
          <p:cNvPicPr preferRelativeResize="0"/>
          <p:nvPr/>
        </p:nvPicPr>
        <p:blipFill rotWithShape="1">
          <a:blip r:embed="rId2">
            <a:alphaModFix/>
          </a:blip>
          <a:srcRect b="0" l="0" r="0" t="0"/>
          <a:stretch/>
        </p:blipFill>
        <p:spPr>
          <a:xfrm>
            <a:off x="0" y="0"/>
            <a:ext cx="12192000" cy="2629646"/>
          </a:xfrm>
          <a:prstGeom prst="rect">
            <a:avLst/>
          </a:prstGeom>
          <a:noFill/>
          <a:ln>
            <a:noFill/>
          </a:ln>
        </p:spPr>
      </p:pic>
      <p:sp>
        <p:nvSpPr>
          <p:cNvPr id="17" name="Google Shape;17;p2"/>
          <p:cNvSpPr txBox="1"/>
          <p:nvPr>
            <p:ph type="ctrTitle"/>
          </p:nvPr>
        </p:nvSpPr>
        <p:spPr>
          <a:xfrm>
            <a:off x="419101" y="3108960"/>
            <a:ext cx="9182100" cy="1371600"/>
          </a:xfrm>
          <a:prstGeom prst="rect">
            <a:avLst/>
          </a:prstGeom>
          <a:noFill/>
          <a:ln>
            <a:noFill/>
          </a:ln>
        </p:spPr>
        <p:txBody>
          <a:bodyPr anchorCtr="0" anchor="b" bIns="0" lIns="0" spcFirstLastPara="1" rIns="0" wrap="square" tIns="0">
            <a:noAutofit/>
          </a:bodyPr>
          <a:lstStyle>
            <a:lvl1pPr lvl="0" algn="l">
              <a:lnSpc>
                <a:spcPct val="100000"/>
              </a:lnSpc>
              <a:spcBef>
                <a:spcPts val="0"/>
              </a:spcBef>
              <a:spcAft>
                <a:spcPts val="0"/>
              </a:spcAft>
              <a:buClr>
                <a:schemeClr val="dk1"/>
              </a:buClr>
              <a:buSzPts val="3600"/>
              <a:buFont typeface="Century Gothic"/>
              <a:buNone/>
              <a:defRPr sz="3600">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8" name="Google Shape;18;p2"/>
          <p:cNvSpPr txBox="1"/>
          <p:nvPr>
            <p:ph idx="1" type="subTitle"/>
          </p:nvPr>
        </p:nvSpPr>
        <p:spPr>
          <a:xfrm>
            <a:off x="419101" y="4572000"/>
            <a:ext cx="9182100" cy="2011680"/>
          </a:xfrm>
          <a:prstGeom prst="rect">
            <a:avLst/>
          </a:prstGeom>
          <a:noFill/>
          <a:ln>
            <a:noFill/>
          </a:ln>
        </p:spPr>
        <p:txBody>
          <a:bodyPr anchorCtr="0" anchor="t" bIns="0" lIns="0" spcFirstLastPara="1" rIns="0" wrap="square" tIns="0">
            <a:noAutofit/>
          </a:bodyPr>
          <a:lstStyle>
            <a:lvl1pPr lvl="0" algn="l">
              <a:lnSpc>
                <a:spcPct val="95000"/>
              </a:lnSpc>
              <a:spcBef>
                <a:spcPts val="0"/>
              </a:spcBef>
              <a:spcAft>
                <a:spcPts val="0"/>
              </a:spcAft>
              <a:buSzPts val="2000"/>
              <a:buNone/>
              <a:defRPr sz="2000">
                <a:solidFill>
                  <a:schemeClr val="dk1"/>
                </a:solidFill>
              </a:defRPr>
            </a:lvl1pPr>
            <a:lvl2pPr lvl="1" algn="ctr">
              <a:lnSpc>
                <a:spcPct val="95000"/>
              </a:lnSpc>
              <a:spcBef>
                <a:spcPts val="600"/>
              </a:spcBef>
              <a:spcAft>
                <a:spcPts val="0"/>
              </a:spcAft>
              <a:buSzPts val="2000"/>
              <a:buNone/>
              <a:defRPr sz="2000"/>
            </a:lvl2pPr>
            <a:lvl3pPr lvl="2" algn="ctr">
              <a:lnSpc>
                <a:spcPct val="95000"/>
              </a:lnSpc>
              <a:spcBef>
                <a:spcPts val="600"/>
              </a:spcBef>
              <a:spcAft>
                <a:spcPts val="0"/>
              </a:spcAft>
              <a:buSzPts val="1800"/>
              <a:buNone/>
              <a:defRPr sz="1800"/>
            </a:lvl3pPr>
            <a:lvl4pPr lvl="3" algn="ctr">
              <a:lnSpc>
                <a:spcPct val="95000"/>
              </a:lnSpc>
              <a:spcBef>
                <a:spcPts val="600"/>
              </a:spcBef>
              <a:spcAft>
                <a:spcPts val="0"/>
              </a:spcAft>
              <a:buSzPts val="1600"/>
              <a:buNone/>
              <a:defRPr sz="1600"/>
            </a:lvl4pPr>
            <a:lvl5pPr lvl="4" algn="ctr">
              <a:lnSpc>
                <a:spcPct val="95000"/>
              </a:lnSpc>
              <a:spcBef>
                <a:spcPts val="600"/>
              </a:spcBef>
              <a:spcAft>
                <a:spcPts val="0"/>
              </a:spcAft>
              <a:buSzPts val="1600"/>
              <a:buNone/>
              <a:defRPr sz="1600"/>
            </a:lvl5pPr>
            <a:lvl6pPr lvl="5" algn="ctr">
              <a:lnSpc>
                <a:spcPct val="95000"/>
              </a:lnSpc>
              <a:spcBef>
                <a:spcPts val="600"/>
              </a:spcBef>
              <a:spcAft>
                <a:spcPts val="0"/>
              </a:spcAft>
              <a:buSzPts val="1600"/>
              <a:buNone/>
              <a:defRPr sz="1600"/>
            </a:lvl6pPr>
            <a:lvl7pPr lvl="6" algn="ctr">
              <a:lnSpc>
                <a:spcPct val="95000"/>
              </a:lnSpc>
              <a:spcBef>
                <a:spcPts val="600"/>
              </a:spcBef>
              <a:spcAft>
                <a:spcPts val="0"/>
              </a:spcAft>
              <a:buSzPts val="1600"/>
              <a:buNone/>
              <a:defRPr sz="1600"/>
            </a:lvl7pPr>
            <a:lvl8pPr lvl="7" algn="ctr">
              <a:lnSpc>
                <a:spcPct val="95000"/>
              </a:lnSpc>
              <a:spcBef>
                <a:spcPts val="600"/>
              </a:spcBef>
              <a:spcAft>
                <a:spcPts val="0"/>
              </a:spcAft>
              <a:buSzPts val="1600"/>
              <a:buNone/>
              <a:defRPr sz="1600"/>
            </a:lvl8pPr>
            <a:lvl9pPr lvl="8" algn="ctr">
              <a:lnSpc>
                <a:spcPct val="95000"/>
              </a:lnSpc>
              <a:spcBef>
                <a:spcPts val="600"/>
              </a:spcBef>
              <a:spcAft>
                <a:spcPts val="600"/>
              </a:spcAft>
              <a:buSzPts val="1600"/>
              <a:buNone/>
              <a:defRPr sz="1600"/>
            </a:lvl9pPr>
          </a:lstStyle>
          <a:p/>
        </p:txBody>
      </p:sp>
      <p:sp>
        <p:nvSpPr>
          <p:cNvPr id="19" name="Google Shape;19;p2"/>
          <p:cNvSpPr txBox="1"/>
          <p:nvPr>
            <p:ph idx="12" type="sldNum"/>
          </p:nvPr>
        </p:nvSpPr>
        <p:spPr>
          <a:xfrm>
            <a:off x="9875520" y="6537960"/>
            <a:ext cx="206883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20" name="Google Shape;20;p2"/>
          <p:cNvSpPr/>
          <p:nvPr>
            <p:ph idx="2" type="pic"/>
          </p:nvPr>
        </p:nvSpPr>
        <p:spPr>
          <a:xfrm>
            <a:off x="9875521" y="3108960"/>
            <a:ext cx="1897380" cy="1371600"/>
          </a:xfrm>
          <a:prstGeom prst="rect">
            <a:avLst/>
          </a:prstGeom>
          <a:noFill/>
          <a:ln>
            <a:noFill/>
          </a:ln>
        </p:spPr>
        <p:txBody>
          <a:bodyPr anchorCtr="0" anchor="ctr" bIns="0" lIns="0" spcFirstLastPara="1" rIns="0" wrap="square" tIns="0">
            <a:noAutofit/>
          </a:bodyPr>
          <a:lstStyle>
            <a:lvl1pPr lvl="0" marR="0" rtl="0" algn="ctr">
              <a:lnSpc>
                <a:spcPct val="95000"/>
              </a:lnSpc>
              <a:spcBef>
                <a:spcPts val="0"/>
              </a:spcBef>
              <a:spcAft>
                <a:spcPts val="0"/>
              </a:spcAft>
              <a:buClr>
                <a:schemeClr val="accent6"/>
              </a:buClr>
              <a:buSzPts val="1800"/>
              <a:buFont typeface="Arial"/>
              <a:buNone/>
              <a:defRPr b="0" i="0" sz="1800" u="none" cap="none" strike="noStrike">
                <a:solidFill>
                  <a:schemeClr val="dk1"/>
                </a:solidFill>
                <a:latin typeface="Century Gothic"/>
                <a:ea typeface="Century Gothic"/>
                <a:cs typeface="Century Gothic"/>
                <a:sym typeface="Century Gothic"/>
              </a:defRPr>
            </a:lvl1pPr>
            <a:lvl2pPr lvl="1" marR="0" rtl="0" algn="l">
              <a:lnSpc>
                <a:spcPct val="95000"/>
              </a:lnSpc>
              <a:spcBef>
                <a:spcPts val="600"/>
              </a:spcBef>
              <a:spcAft>
                <a:spcPts val="0"/>
              </a:spcAft>
              <a:buClr>
                <a:schemeClr val="accent6"/>
              </a:buClr>
              <a:buSzPts val="2400"/>
              <a:buFont typeface="Century Gothic"/>
              <a:buChar char="­"/>
              <a:defRPr b="0" i="0" sz="2400" u="none" cap="none" strike="noStrike">
                <a:solidFill>
                  <a:schemeClr val="dk1"/>
                </a:solidFill>
                <a:latin typeface="Century Gothic"/>
                <a:ea typeface="Century Gothic"/>
                <a:cs typeface="Century Gothic"/>
                <a:sym typeface="Century Gothic"/>
              </a:defRPr>
            </a:lvl2pPr>
            <a:lvl3pPr lvl="2"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3pPr>
            <a:lvl4pPr lvl="3"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4pPr>
            <a:lvl5pPr lvl="4"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5pPr>
            <a:lvl6pPr lvl="5"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6pPr>
            <a:lvl7pPr lvl="6"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7pPr>
            <a:lvl8pPr lvl="7"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8pPr>
            <a:lvl9pPr lvl="8" marR="0" rtl="0" algn="l">
              <a:lnSpc>
                <a:spcPct val="95000"/>
              </a:lnSpc>
              <a:spcBef>
                <a:spcPts val="600"/>
              </a:spcBef>
              <a:spcAft>
                <a:spcPts val="60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9pPr>
          </a:lstStyle>
          <a:p/>
        </p:txBody>
      </p:sp>
      <p:pic>
        <p:nvPicPr>
          <p:cNvPr id="21" name="Google Shape;21;p2"/>
          <p:cNvPicPr preferRelativeResize="0"/>
          <p:nvPr/>
        </p:nvPicPr>
        <p:blipFill rotWithShape="1">
          <a:blip r:embed="rId3">
            <a:alphaModFix/>
          </a:blip>
          <a:srcRect b="0" l="0" r="0" t="0"/>
          <a:stretch/>
        </p:blipFill>
        <p:spPr>
          <a:xfrm>
            <a:off x="419100" y="381000"/>
            <a:ext cx="1136651" cy="1136650"/>
          </a:xfrm>
          <a:prstGeom prst="rect">
            <a:avLst/>
          </a:prstGeom>
          <a:noFill/>
          <a:ln>
            <a:noFill/>
          </a:ln>
        </p:spPr>
      </p:pic>
      <p:sp>
        <p:nvSpPr>
          <p:cNvPr id="22" name="Google Shape;22;p2"/>
          <p:cNvSpPr/>
          <p:nvPr/>
        </p:nvSpPr>
        <p:spPr>
          <a:xfrm>
            <a:off x="0" y="2570933"/>
            <a:ext cx="12193201" cy="108000"/>
          </a:xfrm>
          <a:prstGeom prst="rect">
            <a:avLst/>
          </a:prstGeom>
          <a:solidFill>
            <a:schemeClr val="accent6"/>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entury Gothic"/>
              <a:ea typeface="Century Gothic"/>
              <a:cs typeface="Century Gothic"/>
              <a:sym typeface="Century Gothic"/>
            </a:endParaRPr>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ist of Items/Names">
  <p:cSld name="List of Items/Names">
    <p:spTree>
      <p:nvGrpSpPr>
        <p:cNvPr id="58" name="Shape 58"/>
        <p:cNvGrpSpPr/>
        <p:nvPr/>
      </p:nvGrpSpPr>
      <p:grpSpPr>
        <a:xfrm>
          <a:off x="0" y="0"/>
          <a:ext cx="0" cy="0"/>
          <a:chOff x="0" y="0"/>
          <a:chExt cx="0" cy="0"/>
        </a:xfrm>
      </p:grpSpPr>
      <p:sp>
        <p:nvSpPr>
          <p:cNvPr id="59" name="Google Shape;59;p11"/>
          <p:cNvSpPr txBox="1"/>
          <p:nvPr>
            <p:ph idx="12" type="sldNum"/>
          </p:nvPr>
        </p:nvSpPr>
        <p:spPr>
          <a:xfrm>
            <a:off x="9918701"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60" name="Google Shape;60;p11"/>
          <p:cNvSpPr txBox="1"/>
          <p:nvPr>
            <p:ph idx="1" type="body"/>
          </p:nvPr>
        </p:nvSpPr>
        <p:spPr>
          <a:xfrm>
            <a:off x="8038731" y="1562100"/>
            <a:ext cx="3734169" cy="4774692"/>
          </a:xfrm>
          <a:prstGeom prst="rect">
            <a:avLst/>
          </a:prstGeom>
          <a:noFill/>
          <a:ln>
            <a:noFill/>
          </a:ln>
        </p:spPr>
        <p:txBody>
          <a:bodyPr anchorCtr="0" anchor="t" bIns="0" lIns="0" spcFirstLastPara="1" rIns="0" wrap="square" tIns="0">
            <a:noAutofit/>
          </a:bodyPr>
          <a:lstStyle>
            <a:lvl1pPr indent="-355600" lvl="0" marL="457200" algn="l">
              <a:lnSpc>
                <a:spcPct val="95000"/>
              </a:lnSpc>
              <a:spcBef>
                <a:spcPts val="0"/>
              </a:spcBef>
              <a:spcAft>
                <a:spcPts val="0"/>
              </a:spcAft>
              <a:buClr>
                <a:schemeClr val="accent6"/>
              </a:buClr>
              <a:buSzPts val="2000"/>
              <a:buFont typeface="Arial"/>
              <a:buChar char="​"/>
              <a:defRPr sz="2000">
                <a:solidFill>
                  <a:schemeClr val="dk1"/>
                </a:solidFill>
                <a:latin typeface="Century Gothic"/>
                <a:ea typeface="Century Gothic"/>
                <a:cs typeface="Century Gothic"/>
                <a:sym typeface="Century Gothic"/>
              </a:defRPr>
            </a:lvl1pPr>
            <a:lvl2pPr indent="-342900" lvl="1" marL="914400" algn="l">
              <a:lnSpc>
                <a:spcPct val="95000"/>
              </a:lnSpc>
              <a:spcBef>
                <a:spcPts val="600"/>
              </a:spcBef>
              <a:spcAft>
                <a:spcPts val="0"/>
              </a:spcAft>
              <a:buClr>
                <a:srgbClr val="5A87C5"/>
              </a:buClr>
              <a:buSzPts val="1800"/>
              <a:buFont typeface="Century Gothic"/>
              <a:buChar char="­"/>
              <a:defRPr sz="1800">
                <a:solidFill>
                  <a:schemeClr val="dk1"/>
                </a:solidFill>
                <a:latin typeface="Century Gothic"/>
                <a:ea typeface="Century Gothic"/>
                <a:cs typeface="Century Gothic"/>
                <a:sym typeface="Century Gothic"/>
              </a:defRPr>
            </a:lvl2pPr>
            <a:lvl3pPr indent="-330200" lvl="2" marL="1371600" algn="l">
              <a:lnSpc>
                <a:spcPct val="95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3pPr>
            <a:lvl4pPr indent="-330200" lvl="3" marL="1828800" algn="l">
              <a:lnSpc>
                <a:spcPct val="95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4pPr>
            <a:lvl5pPr indent="-330200" lvl="4" marL="2286000" algn="l">
              <a:lnSpc>
                <a:spcPct val="95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5pPr>
            <a:lvl6pPr indent="-330200" lvl="5" marL="2743200" algn="l">
              <a:lnSpc>
                <a:spcPct val="95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6pPr>
            <a:lvl7pPr indent="-330200" lvl="6" marL="3200400" algn="l">
              <a:lnSpc>
                <a:spcPct val="95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7pPr>
            <a:lvl8pPr indent="-330200" lvl="7" marL="3657600" algn="l">
              <a:lnSpc>
                <a:spcPct val="95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8pPr>
            <a:lvl9pPr indent="-330200" lvl="8" marL="4114800" algn="l">
              <a:lnSpc>
                <a:spcPct val="95000"/>
              </a:lnSpc>
              <a:spcBef>
                <a:spcPts val="600"/>
              </a:spcBef>
              <a:spcAft>
                <a:spcPts val="60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9pPr>
          </a:lstStyle>
          <a:p/>
        </p:txBody>
      </p:sp>
      <p:sp>
        <p:nvSpPr>
          <p:cNvPr id="61" name="Google Shape;61;p11"/>
          <p:cNvSpPr txBox="1"/>
          <p:nvPr>
            <p:ph idx="2" type="body"/>
          </p:nvPr>
        </p:nvSpPr>
        <p:spPr>
          <a:xfrm>
            <a:off x="4314684" y="1562100"/>
            <a:ext cx="3533913" cy="4774692"/>
          </a:xfrm>
          <a:prstGeom prst="rect">
            <a:avLst/>
          </a:prstGeom>
          <a:noFill/>
          <a:ln>
            <a:noFill/>
          </a:ln>
        </p:spPr>
        <p:txBody>
          <a:bodyPr anchorCtr="0" anchor="t" bIns="0" lIns="0" spcFirstLastPara="1" rIns="0" wrap="square" tIns="0">
            <a:noAutofit/>
          </a:bodyPr>
          <a:lstStyle>
            <a:lvl1pPr indent="-355600" lvl="0" marL="457200" algn="l">
              <a:lnSpc>
                <a:spcPct val="95000"/>
              </a:lnSpc>
              <a:spcBef>
                <a:spcPts val="0"/>
              </a:spcBef>
              <a:spcAft>
                <a:spcPts val="0"/>
              </a:spcAft>
              <a:buClr>
                <a:schemeClr val="accent6"/>
              </a:buClr>
              <a:buSzPts val="2000"/>
              <a:buFont typeface="Arial"/>
              <a:buChar char="​"/>
              <a:defRPr sz="2000">
                <a:solidFill>
                  <a:schemeClr val="dk1"/>
                </a:solidFill>
                <a:latin typeface="Century Gothic"/>
                <a:ea typeface="Century Gothic"/>
                <a:cs typeface="Century Gothic"/>
                <a:sym typeface="Century Gothic"/>
              </a:defRPr>
            </a:lvl1pPr>
            <a:lvl2pPr indent="-342900" lvl="1" marL="914400" algn="l">
              <a:lnSpc>
                <a:spcPct val="95000"/>
              </a:lnSpc>
              <a:spcBef>
                <a:spcPts val="600"/>
              </a:spcBef>
              <a:spcAft>
                <a:spcPts val="0"/>
              </a:spcAft>
              <a:buClr>
                <a:srgbClr val="5A87C5"/>
              </a:buClr>
              <a:buSzPts val="1800"/>
              <a:buFont typeface="Century Gothic"/>
              <a:buChar char="­"/>
              <a:defRPr sz="1800">
                <a:solidFill>
                  <a:schemeClr val="dk1"/>
                </a:solidFill>
                <a:latin typeface="Century Gothic"/>
                <a:ea typeface="Century Gothic"/>
                <a:cs typeface="Century Gothic"/>
                <a:sym typeface="Century Gothic"/>
              </a:defRPr>
            </a:lvl2pPr>
            <a:lvl3pPr indent="-330200" lvl="2" marL="1371600" algn="l">
              <a:lnSpc>
                <a:spcPct val="95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3pPr>
            <a:lvl4pPr indent="-330200" lvl="3" marL="1828800" algn="l">
              <a:lnSpc>
                <a:spcPct val="95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4pPr>
            <a:lvl5pPr indent="-330200" lvl="4" marL="2286000" algn="l">
              <a:lnSpc>
                <a:spcPct val="95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5pPr>
            <a:lvl6pPr indent="-330200" lvl="5" marL="2743200" algn="l">
              <a:lnSpc>
                <a:spcPct val="95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6pPr>
            <a:lvl7pPr indent="-330200" lvl="6" marL="3200400" algn="l">
              <a:lnSpc>
                <a:spcPct val="95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7pPr>
            <a:lvl8pPr indent="-330200" lvl="7" marL="3657600" algn="l">
              <a:lnSpc>
                <a:spcPct val="95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8pPr>
            <a:lvl9pPr indent="-330200" lvl="8" marL="4114800" algn="l">
              <a:lnSpc>
                <a:spcPct val="95000"/>
              </a:lnSpc>
              <a:spcBef>
                <a:spcPts val="600"/>
              </a:spcBef>
              <a:spcAft>
                <a:spcPts val="60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9pPr>
          </a:lstStyle>
          <a:p/>
        </p:txBody>
      </p:sp>
      <p:sp>
        <p:nvSpPr>
          <p:cNvPr id="62" name="Google Shape;62;p11"/>
          <p:cNvSpPr txBox="1"/>
          <p:nvPr>
            <p:ph idx="3" type="body"/>
          </p:nvPr>
        </p:nvSpPr>
        <p:spPr>
          <a:xfrm>
            <a:off x="419100" y="1562100"/>
            <a:ext cx="3705445" cy="4774692"/>
          </a:xfrm>
          <a:prstGeom prst="rect">
            <a:avLst/>
          </a:prstGeom>
          <a:noFill/>
          <a:ln>
            <a:noFill/>
          </a:ln>
        </p:spPr>
        <p:txBody>
          <a:bodyPr anchorCtr="0" anchor="t" bIns="0" lIns="0" spcFirstLastPara="1" rIns="0" wrap="square" tIns="0">
            <a:noAutofit/>
          </a:bodyPr>
          <a:lstStyle>
            <a:lvl1pPr indent="-228600" lvl="0" marL="457200" algn="l">
              <a:lnSpc>
                <a:spcPct val="95000"/>
              </a:lnSpc>
              <a:spcBef>
                <a:spcPts val="0"/>
              </a:spcBef>
              <a:spcAft>
                <a:spcPts val="0"/>
              </a:spcAft>
              <a:buClr>
                <a:schemeClr val="accent6"/>
              </a:buClr>
              <a:buSzPts val="2000"/>
              <a:buFont typeface="Arial"/>
              <a:buNone/>
              <a:defRPr sz="2000">
                <a:solidFill>
                  <a:schemeClr val="dk1"/>
                </a:solidFill>
                <a:latin typeface="Century Gothic"/>
                <a:ea typeface="Century Gothic"/>
                <a:cs typeface="Century Gothic"/>
                <a:sym typeface="Century Gothic"/>
              </a:defRPr>
            </a:lvl1pPr>
            <a:lvl2pPr indent="-342900" lvl="1" marL="914400" algn="l">
              <a:lnSpc>
                <a:spcPct val="95000"/>
              </a:lnSpc>
              <a:spcBef>
                <a:spcPts val="600"/>
              </a:spcBef>
              <a:spcAft>
                <a:spcPts val="0"/>
              </a:spcAft>
              <a:buClr>
                <a:srgbClr val="5A87C5"/>
              </a:buClr>
              <a:buSzPts val="1800"/>
              <a:buFont typeface="Century Gothic"/>
              <a:buChar char="­"/>
              <a:defRPr sz="1800">
                <a:solidFill>
                  <a:schemeClr val="dk1"/>
                </a:solidFill>
                <a:latin typeface="Century Gothic"/>
                <a:ea typeface="Century Gothic"/>
                <a:cs typeface="Century Gothic"/>
                <a:sym typeface="Century Gothic"/>
              </a:defRPr>
            </a:lvl2pPr>
            <a:lvl3pPr indent="-330200" lvl="2" marL="1371600" algn="l">
              <a:lnSpc>
                <a:spcPct val="95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3pPr>
            <a:lvl4pPr indent="-330200" lvl="3" marL="1828800" algn="l">
              <a:lnSpc>
                <a:spcPct val="95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4pPr>
            <a:lvl5pPr indent="-330200" lvl="4" marL="2286000" algn="l">
              <a:lnSpc>
                <a:spcPct val="95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5pPr>
            <a:lvl6pPr indent="-330200" lvl="5" marL="2743200" algn="l">
              <a:lnSpc>
                <a:spcPct val="95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6pPr>
            <a:lvl7pPr indent="-330200" lvl="6" marL="3200400" algn="l">
              <a:lnSpc>
                <a:spcPct val="95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7pPr>
            <a:lvl8pPr indent="-330200" lvl="7" marL="3657600" algn="l">
              <a:lnSpc>
                <a:spcPct val="95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8pPr>
            <a:lvl9pPr indent="-330200" lvl="8" marL="4114800" algn="l">
              <a:lnSpc>
                <a:spcPct val="95000"/>
              </a:lnSpc>
              <a:spcBef>
                <a:spcPts val="600"/>
              </a:spcBef>
              <a:spcAft>
                <a:spcPts val="60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9pPr>
          </a:lstStyle>
          <a:p/>
        </p:txBody>
      </p:sp>
      <p:sp>
        <p:nvSpPr>
          <p:cNvPr id="63" name="Google Shape;63;p11"/>
          <p:cNvSpPr txBox="1"/>
          <p:nvPr>
            <p:ph idx="4" type="body"/>
          </p:nvPr>
        </p:nvSpPr>
        <p:spPr>
          <a:xfrm>
            <a:off x="419100" y="203200"/>
            <a:ext cx="11353800" cy="365760"/>
          </a:xfrm>
          <a:prstGeom prst="rect">
            <a:avLst/>
          </a:prstGeom>
          <a:noFill/>
          <a:ln>
            <a:noFill/>
          </a:ln>
        </p:spPr>
        <p:txBody>
          <a:bodyPr anchorCtr="0" anchor="b" bIns="0" lIns="0" spcFirstLastPara="1" rIns="0" wrap="square" tIns="0">
            <a:noAutofit/>
          </a:bodyPr>
          <a:lstStyle>
            <a:lvl1pPr indent="-228600" lvl="0" marL="457200" algn="l">
              <a:lnSpc>
                <a:spcPct val="95000"/>
              </a:lnSpc>
              <a:spcBef>
                <a:spcPts val="0"/>
              </a:spcBef>
              <a:spcAft>
                <a:spcPts val="0"/>
              </a:spcAft>
              <a:buSzPts val="1800"/>
              <a:buFont typeface="Century Gothic"/>
              <a:buNone/>
              <a:defRPr b="0" sz="1800">
                <a:solidFill>
                  <a:schemeClr val="dk1"/>
                </a:solidFill>
              </a:defRPr>
            </a:lvl1pPr>
            <a:lvl2pPr indent="-342900" lvl="1" marL="914400" algn="l">
              <a:lnSpc>
                <a:spcPct val="95000"/>
              </a:lnSpc>
              <a:spcBef>
                <a:spcPts val="0"/>
              </a:spcBef>
              <a:spcAft>
                <a:spcPts val="0"/>
              </a:spcAft>
              <a:buSzPts val="1800"/>
              <a:buChar char="­"/>
              <a:defRPr/>
            </a:lvl2pPr>
            <a:lvl3pPr indent="-342900" lvl="2" marL="1371600" algn="l">
              <a:lnSpc>
                <a:spcPct val="95000"/>
              </a:lnSpc>
              <a:spcBef>
                <a:spcPts val="600"/>
              </a:spcBef>
              <a:spcAft>
                <a:spcPts val="0"/>
              </a:spcAft>
              <a:buSzPts val="1800"/>
              <a:buChar char="­"/>
              <a:defRPr/>
            </a:lvl3pPr>
            <a:lvl4pPr indent="-342900" lvl="3" marL="1828800" algn="l">
              <a:lnSpc>
                <a:spcPct val="95000"/>
              </a:lnSpc>
              <a:spcBef>
                <a:spcPts val="600"/>
              </a:spcBef>
              <a:spcAft>
                <a:spcPts val="0"/>
              </a:spcAft>
              <a:buSzPts val="1800"/>
              <a:buChar char="­"/>
              <a:defRPr/>
            </a:lvl4pPr>
            <a:lvl5pPr indent="-342900" lvl="4" marL="2286000" algn="l">
              <a:lnSpc>
                <a:spcPct val="95000"/>
              </a:lnSpc>
              <a:spcBef>
                <a:spcPts val="600"/>
              </a:spcBef>
              <a:spcAft>
                <a:spcPts val="0"/>
              </a:spcAft>
              <a:buSzPts val="1800"/>
              <a:buChar char="­"/>
              <a:defRPr/>
            </a:lvl5pPr>
            <a:lvl6pPr indent="-342900" lvl="5" marL="2743200" algn="l">
              <a:lnSpc>
                <a:spcPct val="95000"/>
              </a:lnSpc>
              <a:spcBef>
                <a:spcPts val="600"/>
              </a:spcBef>
              <a:spcAft>
                <a:spcPts val="0"/>
              </a:spcAft>
              <a:buSzPts val="1800"/>
              <a:buChar char="­"/>
              <a:defRPr/>
            </a:lvl6pPr>
            <a:lvl7pPr indent="-342900" lvl="6" marL="3200400" algn="l">
              <a:lnSpc>
                <a:spcPct val="95000"/>
              </a:lnSpc>
              <a:spcBef>
                <a:spcPts val="600"/>
              </a:spcBef>
              <a:spcAft>
                <a:spcPts val="0"/>
              </a:spcAft>
              <a:buSzPts val="1800"/>
              <a:buChar char="­"/>
              <a:defRPr/>
            </a:lvl7pPr>
            <a:lvl8pPr indent="-342900" lvl="7" marL="3657600" algn="l">
              <a:lnSpc>
                <a:spcPct val="95000"/>
              </a:lnSpc>
              <a:spcBef>
                <a:spcPts val="600"/>
              </a:spcBef>
              <a:spcAft>
                <a:spcPts val="0"/>
              </a:spcAft>
              <a:buSzPts val="1800"/>
              <a:buChar char="­"/>
              <a:defRPr/>
            </a:lvl8pPr>
            <a:lvl9pPr indent="-342900" lvl="8" marL="4114800" algn="l">
              <a:lnSpc>
                <a:spcPct val="95000"/>
              </a:lnSpc>
              <a:spcBef>
                <a:spcPts val="600"/>
              </a:spcBef>
              <a:spcAft>
                <a:spcPts val="600"/>
              </a:spcAft>
              <a:buSzPts val="1800"/>
              <a:buChar char="­"/>
              <a:defRPr/>
            </a:lvl9pPr>
          </a:lstStyle>
          <a:p/>
        </p:txBody>
      </p:sp>
      <p:sp>
        <p:nvSpPr>
          <p:cNvPr id="64" name="Google Shape;64;p11"/>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lvl1pPr lvl="0" algn="l">
              <a:lnSpc>
                <a:spcPct val="90000"/>
              </a:lnSpc>
              <a:spcBef>
                <a:spcPts val="0"/>
              </a:spcBef>
              <a:spcAft>
                <a:spcPts val="0"/>
              </a:spcAft>
              <a:buClr>
                <a:schemeClr val="dk1"/>
              </a:buClr>
              <a:buSzPts val="3200"/>
              <a:buFont typeface="Century Gothic"/>
              <a:buNone/>
              <a:defRPr>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eft Side Header">
  <p:cSld name="Left Side Header">
    <p:spTree>
      <p:nvGrpSpPr>
        <p:cNvPr id="65" name="Shape 65"/>
        <p:cNvGrpSpPr/>
        <p:nvPr/>
      </p:nvGrpSpPr>
      <p:grpSpPr>
        <a:xfrm>
          <a:off x="0" y="0"/>
          <a:ext cx="0" cy="0"/>
          <a:chOff x="0" y="0"/>
          <a:chExt cx="0" cy="0"/>
        </a:xfrm>
      </p:grpSpPr>
      <p:sp>
        <p:nvSpPr>
          <p:cNvPr id="66" name="Google Shape;66;p12"/>
          <p:cNvSpPr txBox="1"/>
          <p:nvPr>
            <p:ph type="title"/>
          </p:nvPr>
        </p:nvSpPr>
        <p:spPr>
          <a:xfrm>
            <a:off x="323133" y="2895344"/>
            <a:ext cx="5071827" cy="3276856"/>
          </a:xfrm>
          <a:prstGeom prst="rect">
            <a:avLst/>
          </a:prstGeom>
          <a:noFill/>
          <a:ln>
            <a:noFill/>
          </a:ln>
        </p:spPr>
        <p:txBody>
          <a:bodyPr anchorCtr="0" anchor="t" bIns="0" lIns="0" spcFirstLastPara="1" rIns="0" wrap="square" tIns="0">
            <a:noAutofit/>
          </a:bodyPr>
          <a:lstStyle>
            <a:lvl1pPr lvl="0" algn="ctr">
              <a:lnSpc>
                <a:spcPct val="90000"/>
              </a:lnSpc>
              <a:spcBef>
                <a:spcPts val="0"/>
              </a:spcBef>
              <a:spcAft>
                <a:spcPts val="0"/>
              </a:spcAft>
              <a:buClr>
                <a:schemeClr val="dk1"/>
              </a:buClr>
              <a:buSzPts val="3200"/>
              <a:buFont typeface="Century Gothic"/>
              <a:buNone/>
              <a:defRPr>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7" name="Google Shape;67;p12"/>
          <p:cNvSpPr txBox="1"/>
          <p:nvPr>
            <p:ph idx="1" type="body"/>
          </p:nvPr>
        </p:nvSpPr>
        <p:spPr>
          <a:xfrm>
            <a:off x="323133" y="381001"/>
            <a:ext cx="5071827" cy="2447562"/>
          </a:xfrm>
          <a:prstGeom prst="rect">
            <a:avLst/>
          </a:prstGeom>
          <a:noFill/>
          <a:ln>
            <a:noFill/>
          </a:ln>
        </p:spPr>
        <p:txBody>
          <a:bodyPr anchorCtr="0" anchor="b" bIns="0" lIns="0" spcFirstLastPara="1" rIns="0" wrap="square" tIns="0">
            <a:noAutofit/>
          </a:bodyPr>
          <a:lstStyle>
            <a:lvl1pPr indent="-228600" lvl="0" marL="457200" algn="ctr">
              <a:lnSpc>
                <a:spcPct val="95000"/>
              </a:lnSpc>
              <a:spcBef>
                <a:spcPts val="0"/>
              </a:spcBef>
              <a:spcAft>
                <a:spcPts val="0"/>
              </a:spcAft>
              <a:buSzPts val="1800"/>
              <a:buNone/>
              <a:defRPr b="0" sz="1800" cap="none">
                <a:solidFill>
                  <a:schemeClr val="dk1"/>
                </a:solidFill>
                <a:latin typeface="Century Gothic"/>
                <a:ea typeface="Century Gothic"/>
                <a:cs typeface="Century Gothic"/>
                <a:sym typeface="Century Gothic"/>
              </a:defRPr>
            </a:lvl1pPr>
            <a:lvl2pPr indent="-228600" lvl="1" marL="914400" algn="l">
              <a:lnSpc>
                <a:spcPct val="95000"/>
              </a:lnSpc>
              <a:spcBef>
                <a:spcPts val="600"/>
              </a:spcBef>
              <a:spcAft>
                <a:spcPts val="0"/>
              </a:spcAft>
              <a:buSzPts val="2000"/>
              <a:buNone/>
              <a:defRPr b="1" sz="2000"/>
            </a:lvl2pPr>
            <a:lvl3pPr indent="-228600" lvl="2" marL="1371600" algn="l">
              <a:lnSpc>
                <a:spcPct val="95000"/>
              </a:lnSpc>
              <a:spcBef>
                <a:spcPts val="600"/>
              </a:spcBef>
              <a:spcAft>
                <a:spcPts val="0"/>
              </a:spcAft>
              <a:buSzPts val="1800"/>
              <a:buNone/>
              <a:defRPr b="1" sz="1800"/>
            </a:lvl3pPr>
            <a:lvl4pPr indent="-228600" lvl="3" marL="1828800" algn="l">
              <a:lnSpc>
                <a:spcPct val="95000"/>
              </a:lnSpc>
              <a:spcBef>
                <a:spcPts val="600"/>
              </a:spcBef>
              <a:spcAft>
                <a:spcPts val="0"/>
              </a:spcAft>
              <a:buSzPts val="1600"/>
              <a:buNone/>
              <a:defRPr b="1" sz="1600"/>
            </a:lvl4pPr>
            <a:lvl5pPr indent="-228600" lvl="4" marL="2286000" algn="l">
              <a:lnSpc>
                <a:spcPct val="95000"/>
              </a:lnSpc>
              <a:spcBef>
                <a:spcPts val="600"/>
              </a:spcBef>
              <a:spcAft>
                <a:spcPts val="0"/>
              </a:spcAft>
              <a:buSzPts val="1600"/>
              <a:buNone/>
              <a:defRPr b="1" sz="1600"/>
            </a:lvl5pPr>
            <a:lvl6pPr indent="-228600" lvl="5" marL="2743200" algn="l">
              <a:lnSpc>
                <a:spcPct val="95000"/>
              </a:lnSpc>
              <a:spcBef>
                <a:spcPts val="600"/>
              </a:spcBef>
              <a:spcAft>
                <a:spcPts val="0"/>
              </a:spcAft>
              <a:buSzPts val="1600"/>
              <a:buNone/>
              <a:defRPr b="1" sz="1600"/>
            </a:lvl6pPr>
            <a:lvl7pPr indent="-228600" lvl="6" marL="3200400" algn="l">
              <a:lnSpc>
                <a:spcPct val="95000"/>
              </a:lnSpc>
              <a:spcBef>
                <a:spcPts val="600"/>
              </a:spcBef>
              <a:spcAft>
                <a:spcPts val="0"/>
              </a:spcAft>
              <a:buSzPts val="1600"/>
              <a:buNone/>
              <a:defRPr b="1" sz="1600"/>
            </a:lvl7pPr>
            <a:lvl8pPr indent="-228600" lvl="7" marL="3657600" algn="l">
              <a:lnSpc>
                <a:spcPct val="95000"/>
              </a:lnSpc>
              <a:spcBef>
                <a:spcPts val="600"/>
              </a:spcBef>
              <a:spcAft>
                <a:spcPts val="0"/>
              </a:spcAft>
              <a:buSzPts val="1600"/>
              <a:buNone/>
              <a:defRPr b="1" sz="1600"/>
            </a:lvl8pPr>
            <a:lvl9pPr indent="-228600" lvl="8" marL="4114800" algn="l">
              <a:lnSpc>
                <a:spcPct val="95000"/>
              </a:lnSpc>
              <a:spcBef>
                <a:spcPts val="600"/>
              </a:spcBef>
              <a:spcAft>
                <a:spcPts val="600"/>
              </a:spcAft>
              <a:buSzPts val="1600"/>
              <a:buNone/>
              <a:defRPr b="1" sz="1600"/>
            </a:lvl9pPr>
          </a:lstStyle>
          <a:p/>
        </p:txBody>
      </p:sp>
      <p:sp>
        <p:nvSpPr>
          <p:cNvPr id="68" name="Google Shape;68;p12"/>
          <p:cNvSpPr txBox="1"/>
          <p:nvPr>
            <p:ph idx="2" type="body"/>
          </p:nvPr>
        </p:nvSpPr>
        <p:spPr>
          <a:xfrm>
            <a:off x="5672030" y="381002"/>
            <a:ext cx="6100871" cy="5791198"/>
          </a:xfrm>
          <a:prstGeom prst="rect">
            <a:avLst/>
          </a:prstGeom>
          <a:noFill/>
          <a:ln>
            <a:noFill/>
          </a:ln>
        </p:spPr>
        <p:txBody>
          <a:bodyPr anchorCtr="0" anchor="ctr" bIns="0" lIns="0" spcFirstLastPara="1" rIns="0" wrap="square" tIns="0">
            <a:noAutofit/>
          </a:bodyPr>
          <a:lstStyle>
            <a:lvl1pPr indent="-406400" lvl="0" marL="457200" algn="ctr">
              <a:lnSpc>
                <a:spcPct val="95000"/>
              </a:lnSpc>
              <a:spcBef>
                <a:spcPts val="0"/>
              </a:spcBef>
              <a:spcAft>
                <a:spcPts val="0"/>
              </a:spcAft>
              <a:buSzPts val="2800"/>
              <a:buFont typeface="Arial"/>
              <a:buChar char="​"/>
              <a:defRPr sz="2800">
                <a:solidFill>
                  <a:schemeClr val="dk1"/>
                </a:solidFill>
              </a:defRPr>
            </a:lvl1pPr>
            <a:lvl2pPr indent="-381000" lvl="1" marL="914400" algn="ctr">
              <a:lnSpc>
                <a:spcPct val="95000"/>
              </a:lnSpc>
              <a:spcBef>
                <a:spcPts val="600"/>
              </a:spcBef>
              <a:spcAft>
                <a:spcPts val="0"/>
              </a:spcAft>
              <a:buSzPts val="2400"/>
              <a:buFont typeface="Arial"/>
              <a:buChar char="​"/>
              <a:defRPr sz="2400">
                <a:solidFill>
                  <a:schemeClr val="dk1"/>
                </a:solidFill>
              </a:defRPr>
            </a:lvl2pPr>
            <a:lvl3pPr indent="-355600" lvl="2" marL="1371600" algn="ctr">
              <a:lnSpc>
                <a:spcPct val="95000"/>
              </a:lnSpc>
              <a:spcBef>
                <a:spcPts val="600"/>
              </a:spcBef>
              <a:spcAft>
                <a:spcPts val="0"/>
              </a:spcAft>
              <a:buSzPts val="2000"/>
              <a:buFont typeface="Arial"/>
              <a:buChar char="​"/>
              <a:defRPr sz="2000">
                <a:solidFill>
                  <a:schemeClr val="dk1"/>
                </a:solidFill>
              </a:defRPr>
            </a:lvl3pPr>
            <a:lvl4pPr indent="-355600" lvl="3" marL="1828800" algn="ctr">
              <a:lnSpc>
                <a:spcPct val="95000"/>
              </a:lnSpc>
              <a:spcBef>
                <a:spcPts val="600"/>
              </a:spcBef>
              <a:spcAft>
                <a:spcPts val="0"/>
              </a:spcAft>
              <a:buSzPts val="2000"/>
              <a:buFont typeface="Arial"/>
              <a:buChar char="​"/>
              <a:defRPr sz="2000"/>
            </a:lvl4pPr>
            <a:lvl5pPr indent="-355600" lvl="4" marL="2286000" algn="ctr">
              <a:lnSpc>
                <a:spcPct val="95000"/>
              </a:lnSpc>
              <a:spcBef>
                <a:spcPts val="600"/>
              </a:spcBef>
              <a:spcAft>
                <a:spcPts val="0"/>
              </a:spcAft>
              <a:buSzPts val="2000"/>
              <a:buFont typeface="Arial"/>
              <a:buChar char="​"/>
              <a:defRPr sz="2000"/>
            </a:lvl5pPr>
            <a:lvl6pPr indent="-355600" lvl="5" marL="2743200" algn="ctr">
              <a:lnSpc>
                <a:spcPct val="95000"/>
              </a:lnSpc>
              <a:spcBef>
                <a:spcPts val="600"/>
              </a:spcBef>
              <a:spcAft>
                <a:spcPts val="0"/>
              </a:spcAft>
              <a:buSzPts val="2000"/>
              <a:buFont typeface="Arial"/>
              <a:buChar char="​"/>
              <a:defRPr sz="2000"/>
            </a:lvl6pPr>
            <a:lvl7pPr indent="-355600" lvl="6" marL="3200400" algn="ctr">
              <a:lnSpc>
                <a:spcPct val="95000"/>
              </a:lnSpc>
              <a:spcBef>
                <a:spcPts val="600"/>
              </a:spcBef>
              <a:spcAft>
                <a:spcPts val="0"/>
              </a:spcAft>
              <a:buSzPts val="2000"/>
              <a:buFont typeface="Arial"/>
              <a:buChar char="​"/>
              <a:defRPr sz="2000"/>
            </a:lvl7pPr>
            <a:lvl8pPr indent="-355600" lvl="7" marL="3657600" algn="ctr">
              <a:lnSpc>
                <a:spcPct val="95000"/>
              </a:lnSpc>
              <a:spcBef>
                <a:spcPts val="600"/>
              </a:spcBef>
              <a:spcAft>
                <a:spcPts val="0"/>
              </a:spcAft>
              <a:buSzPts val="2000"/>
              <a:buFont typeface="Arial"/>
              <a:buChar char="​"/>
              <a:defRPr sz="2000"/>
            </a:lvl8pPr>
            <a:lvl9pPr indent="-355600" lvl="8" marL="4114800" algn="ctr">
              <a:lnSpc>
                <a:spcPct val="95000"/>
              </a:lnSpc>
              <a:spcBef>
                <a:spcPts val="600"/>
              </a:spcBef>
              <a:spcAft>
                <a:spcPts val="600"/>
              </a:spcAft>
              <a:buSzPts val="2000"/>
              <a:buFont typeface="Arial"/>
              <a:buChar char="​"/>
              <a:defRPr sz="2000"/>
            </a:lvl9pPr>
          </a:lstStyle>
          <a:p/>
        </p:txBody>
      </p:sp>
      <p:sp>
        <p:nvSpPr>
          <p:cNvPr id="69" name="Google Shape;69;p12"/>
          <p:cNvSpPr txBox="1"/>
          <p:nvPr>
            <p:ph idx="12" type="sldNum"/>
          </p:nvPr>
        </p:nvSpPr>
        <p:spPr>
          <a:xfrm>
            <a:off x="9918701"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ogo Web Slide" showMasterSp="0">
  <p:cSld name="Logo Web Slide">
    <p:bg>
      <p:bgPr>
        <a:solidFill>
          <a:schemeClr val="lt1"/>
        </a:solidFill>
      </p:bgPr>
    </p:bg>
    <p:spTree>
      <p:nvGrpSpPr>
        <p:cNvPr id="70" name="Shape 70"/>
        <p:cNvGrpSpPr/>
        <p:nvPr/>
      </p:nvGrpSpPr>
      <p:grpSpPr>
        <a:xfrm>
          <a:off x="0" y="0"/>
          <a:ext cx="0" cy="0"/>
          <a:chOff x="0" y="0"/>
          <a:chExt cx="0" cy="0"/>
        </a:xfrm>
      </p:grpSpPr>
      <p:sp>
        <p:nvSpPr>
          <p:cNvPr id="71" name="Google Shape;71;p13"/>
          <p:cNvSpPr/>
          <p:nvPr/>
        </p:nvSpPr>
        <p:spPr>
          <a:xfrm>
            <a:off x="0" y="0"/>
            <a:ext cx="12192000" cy="4125113"/>
          </a:xfrm>
          <a:prstGeom prst="rect">
            <a:avLst/>
          </a:prstGeom>
          <a:solidFill>
            <a:srgbClr val="E8E8E8"/>
          </a:solid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000" u="none" strike="noStrike">
              <a:solidFill>
                <a:srgbClr val="FFFFFF"/>
              </a:solidFill>
              <a:latin typeface="Century Gothic"/>
              <a:ea typeface="Century Gothic"/>
              <a:cs typeface="Century Gothic"/>
              <a:sym typeface="Century Gothic"/>
            </a:endParaRPr>
          </a:p>
        </p:txBody>
      </p:sp>
      <p:sp>
        <p:nvSpPr>
          <p:cNvPr id="72" name="Google Shape;72;p13"/>
          <p:cNvSpPr txBox="1"/>
          <p:nvPr>
            <p:ph idx="12" type="sldNum"/>
          </p:nvPr>
        </p:nvSpPr>
        <p:spPr>
          <a:xfrm>
            <a:off x="9918701"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sz="1800">
                <a:solidFill>
                  <a:schemeClr val="lt1"/>
                </a:solidFill>
                <a:latin typeface="Century Gothic"/>
                <a:ea typeface="Century Gothic"/>
                <a:cs typeface="Century Gothic"/>
                <a:sym typeface="Century Gothic"/>
              </a:defRPr>
            </a:lvl1pPr>
            <a:lvl2pPr indent="0" lvl="1" marL="0" algn="r">
              <a:spcBef>
                <a:spcPts val="0"/>
              </a:spcBef>
              <a:buNone/>
              <a:defRPr sz="1800">
                <a:solidFill>
                  <a:schemeClr val="lt1"/>
                </a:solidFill>
                <a:latin typeface="Century Gothic"/>
                <a:ea typeface="Century Gothic"/>
                <a:cs typeface="Century Gothic"/>
                <a:sym typeface="Century Gothic"/>
              </a:defRPr>
            </a:lvl2pPr>
            <a:lvl3pPr indent="0" lvl="2" marL="0" algn="r">
              <a:spcBef>
                <a:spcPts val="0"/>
              </a:spcBef>
              <a:buNone/>
              <a:defRPr sz="1800">
                <a:solidFill>
                  <a:schemeClr val="lt1"/>
                </a:solidFill>
                <a:latin typeface="Century Gothic"/>
                <a:ea typeface="Century Gothic"/>
                <a:cs typeface="Century Gothic"/>
                <a:sym typeface="Century Gothic"/>
              </a:defRPr>
            </a:lvl3pPr>
            <a:lvl4pPr indent="0" lvl="3" marL="0" algn="r">
              <a:spcBef>
                <a:spcPts val="0"/>
              </a:spcBef>
              <a:buNone/>
              <a:defRPr sz="1800">
                <a:solidFill>
                  <a:schemeClr val="lt1"/>
                </a:solidFill>
                <a:latin typeface="Century Gothic"/>
                <a:ea typeface="Century Gothic"/>
                <a:cs typeface="Century Gothic"/>
                <a:sym typeface="Century Gothic"/>
              </a:defRPr>
            </a:lvl4pPr>
            <a:lvl5pPr indent="0" lvl="4" marL="0" algn="r">
              <a:spcBef>
                <a:spcPts val="0"/>
              </a:spcBef>
              <a:buNone/>
              <a:defRPr sz="1800">
                <a:solidFill>
                  <a:schemeClr val="lt1"/>
                </a:solidFill>
                <a:latin typeface="Century Gothic"/>
                <a:ea typeface="Century Gothic"/>
                <a:cs typeface="Century Gothic"/>
                <a:sym typeface="Century Gothic"/>
              </a:defRPr>
            </a:lvl5pPr>
            <a:lvl6pPr indent="0" lvl="5" marL="0" algn="r">
              <a:spcBef>
                <a:spcPts val="0"/>
              </a:spcBef>
              <a:buNone/>
              <a:defRPr sz="1800">
                <a:solidFill>
                  <a:schemeClr val="lt1"/>
                </a:solidFill>
                <a:latin typeface="Century Gothic"/>
                <a:ea typeface="Century Gothic"/>
                <a:cs typeface="Century Gothic"/>
                <a:sym typeface="Century Gothic"/>
              </a:defRPr>
            </a:lvl6pPr>
            <a:lvl7pPr indent="0" lvl="6" marL="0" algn="r">
              <a:spcBef>
                <a:spcPts val="0"/>
              </a:spcBef>
              <a:buNone/>
              <a:defRPr sz="1800">
                <a:solidFill>
                  <a:schemeClr val="lt1"/>
                </a:solidFill>
                <a:latin typeface="Century Gothic"/>
                <a:ea typeface="Century Gothic"/>
                <a:cs typeface="Century Gothic"/>
                <a:sym typeface="Century Gothic"/>
              </a:defRPr>
            </a:lvl7pPr>
            <a:lvl8pPr indent="0" lvl="7" marL="0" algn="r">
              <a:spcBef>
                <a:spcPts val="0"/>
              </a:spcBef>
              <a:buNone/>
              <a:defRPr sz="1800">
                <a:solidFill>
                  <a:schemeClr val="lt1"/>
                </a:solidFill>
                <a:latin typeface="Century Gothic"/>
                <a:ea typeface="Century Gothic"/>
                <a:cs typeface="Century Gothic"/>
                <a:sym typeface="Century Gothic"/>
              </a:defRPr>
            </a:lvl8pPr>
            <a:lvl9pPr indent="0" lvl="8" marL="0" algn="r">
              <a:spcBef>
                <a:spcPts val="0"/>
              </a:spcBef>
              <a:buNone/>
              <a:defRPr sz="1800">
                <a:solidFill>
                  <a:schemeClr val="lt1"/>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pic>
        <p:nvPicPr>
          <p:cNvPr id="73" name="Google Shape;73;p13"/>
          <p:cNvPicPr preferRelativeResize="0"/>
          <p:nvPr/>
        </p:nvPicPr>
        <p:blipFill rotWithShape="1">
          <a:blip r:embed="rId2">
            <a:alphaModFix/>
          </a:blip>
          <a:srcRect b="0" l="0" r="0" t="0"/>
          <a:stretch/>
        </p:blipFill>
        <p:spPr>
          <a:xfrm>
            <a:off x="5003308" y="962991"/>
            <a:ext cx="2199131" cy="2199130"/>
          </a:xfrm>
          <a:prstGeom prst="rect">
            <a:avLst/>
          </a:prstGeom>
          <a:noFill/>
          <a:ln>
            <a:noFill/>
          </a:ln>
        </p:spPr>
      </p:pic>
      <p:sp>
        <p:nvSpPr>
          <p:cNvPr id="74" name="Google Shape;74;p13"/>
          <p:cNvSpPr/>
          <p:nvPr/>
        </p:nvSpPr>
        <p:spPr>
          <a:xfrm>
            <a:off x="3054873" y="4778256"/>
            <a:ext cx="6096000" cy="1393944"/>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lang="en-US" sz="3600">
                <a:solidFill>
                  <a:srgbClr val="5A87C5"/>
                </a:solidFill>
                <a:latin typeface="Century Gothic"/>
                <a:ea typeface="Century Gothic"/>
                <a:cs typeface="Century Gothic"/>
                <a:sym typeface="Century Gothic"/>
              </a:rPr>
              <a:t>www.qad.com</a:t>
            </a:r>
            <a:endParaRPr/>
          </a:p>
          <a:p>
            <a:pPr indent="0" lvl="0" marL="0" marR="0" rtl="0" algn="ctr">
              <a:spcBef>
                <a:spcPts val="1200"/>
              </a:spcBef>
              <a:spcAft>
                <a:spcPts val="0"/>
              </a:spcAft>
              <a:buNone/>
            </a:pPr>
            <a:r>
              <a:rPr lang="en-US" sz="1800">
                <a:solidFill>
                  <a:srgbClr val="5A87C5"/>
                </a:solidFill>
                <a:latin typeface="Century Gothic"/>
                <a:ea typeface="Century Gothic"/>
                <a:cs typeface="Century Gothic"/>
                <a:sym typeface="Century Gothic"/>
              </a:rPr>
              <a:t>© QAD Inc</a:t>
            </a:r>
            <a:endParaRPr sz="1800">
              <a:solidFill>
                <a:srgbClr val="5A87C5"/>
              </a:solidFill>
              <a:latin typeface="Century Gothic"/>
              <a:ea typeface="Century Gothic"/>
              <a:cs typeface="Century Gothic"/>
              <a:sym typeface="Century Gothic"/>
            </a:endParaRPr>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rganizing Slate (Do Not Use)" showMasterSp="0">
  <p:cSld name="Organizing Slate (Do Not Use)">
    <p:bg>
      <p:bgPr>
        <a:solidFill>
          <a:srgbClr val="7F7F7F"/>
        </a:solidFill>
      </p:bgPr>
    </p:bg>
    <p:spTree>
      <p:nvGrpSpPr>
        <p:cNvPr id="75" name="Shape 75"/>
        <p:cNvGrpSpPr/>
        <p:nvPr/>
      </p:nvGrpSpPr>
      <p:grpSpPr>
        <a:xfrm>
          <a:off x="0" y="0"/>
          <a:ext cx="0" cy="0"/>
          <a:chOff x="0" y="0"/>
          <a:chExt cx="0" cy="0"/>
        </a:xfrm>
      </p:grpSpPr>
      <p:sp>
        <p:nvSpPr>
          <p:cNvPr id="76" name="Google Shape;76;p14"/>
          <p:cNvSpPr txBox="1"/>
          <p:nvPr>
            <p:ph idx="12" type="sldNum"/>
          </p:nvPr>
        </p:nvSpPr>
        <p:spPr>
          <a:xfrm>
            <a:off x="9918701"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sz="1800">
                <a:solidFill>
                  <a:srgbClr val="7F7F7F"/>
                </a:solidFill>
                <a:latin typeface="Century Gothic"/>
                <a:ea typeface="Century Gothic"/>
                <a:cs typeface="Century Gothic"/>
                <a:sym typeface="Century Gothic"/>
              </a:defRPr>
            </a:lvl1pPr>
            <a:lvl2pPr indent="0" lvl="1" marL="0" algn="r">
              <a:spcBef>
                <a:spcPts val="0"/>
              </a:spcBef>
              <a:buNone/>
              <a:defRPr sz="1800">
                <a:solidFill>
                  <a:srgbClr val="7F7F7F"/>
                </a:solidFill>
                <a:latin typeface="Century Gothic"/>
                <a:ea typeface="Century Gothic"/>
                <a:cs typeface="Century Gothic"/>
                <a:sym typeface="Century Gothic"/>
              </a:defRPr>
            </a:lvl2pPr>
            <a:lvl3pPr indent="0" lvl="2" marL="0" algn="r">
              <a:spcBef>
                <a:spcPts val="0"/>
              </a:spcBef>
              <a:buNone/>
              <a:defRPr sz="1800">
                <a:solidFill>
                  <a:srgbClr val="7F7F7F"/>
                </a:solidFill>
                <a:latin typeface="Century Gothic"/>
                <a:ea typeface="Century Gothic"/>
                <a:cs typeface="Century Gothic"/>
                <a:sym typeface="Century Gothic"/>
              </a:defRPr>
            </a:lvl3pPr>
            <a:lvl4pPr indent="0" lvl="3" marL="0" algn="r">
              <a:spcBef>
                <a:spcPts val="0"/>
              </a:spcBef>
              <a:buNone/>
              <a:defRPr sz="1800">
                <a:solidFill>
                  <a:srgbClr val="7F7F7F"/>
                </a:solidFill>
                <a:latin typeface="Century Gothic"/>
                <a:ea typeface="Century Gothic"/>
                <a:cs typeface="Century Gothic"/>
                <a:sym typeface="Century Gothic"/>
              </a:defRPr>
            </a:lvl4pPr>
            <a:lvl5pPr indent="0" lvl="4" marL="0" algn="r">
              <a:spcBef>
                <a:spcPts val="0"/>
              </a:spcBef>
              <a:buNone/>
              <a:defRPr sz="1800">
                <a:solidFill>
                  <a:srgbClr val="7F7F7F"/>
                </a:solidFill>
                <a:latin typeface="Century Gothic"/>
                <a:ea typeface="Century Gothic"/>
                <a:cs typeface="Century Gothic"/>
                <a:sym typeface="Century Gothic"/>
              </a:defRPr>
            </a:lvl5pPr>
            <a:lvl6pPr indent="0" lvl="5" marL="0" algn="r">
              <a:spcBef>
                <a:spcPts val="0"/>
              </a:spcBef>
              <a:buNone/>
              <a:defRPr sz="1800">
                <a:solidFill>
                  <a:srgbClr val="7F7F7F"/>
                </a:solidFill>
                <a:latin typeface="Century Gothic"/>
                <a:ea typeface="Century Gothic"/>
                <a:cs typeface="Century Gothic"/>
                <a:sym typeface="Century Gothic"/>
              </a:defRPr>
            </a:lvl6pPr>
            <a:lvl7pPr indent="0" lvl="6" marL="0" algn="r">
              <a:spcBef>
                <a:spcPts val="0"/>
              </a:spcBef>
              <a:buNone/>
              <a:defRPr sz="1800">
                <a:solidFill>
                  <a:srgbClr val="7F7F7F"/>
                </a:solidFill>
                <a:latin typeface="Century Gothic"/>
                <a:ea typeface="Century Gothic"/>
                <a:cs typeface="Century Gothic"/>
                <a:sym typeface="Century Gothic"/>
              </a:defRPr>
            </a:lvl7pPr>
            <a:lvl8pPr indent="0" lvl="7" marL="0" algn="r">
              <a:spcBef>
                <a:spcPts val="0"/>
              </a:spcBef>
              <a:buNone/>
              <a:defRPr sz="1800">
                <a:solidFill>
                  <a:srgbClr val="7F7F7F"/>
                </a:solidFill>
                <a:latin typeface="Century Gothic"/>
                <a:ea typeface="Century Gothic"/>
                <a:cs typeface="Century Gothic"/>
                <a:sym typeface="Century Gothic"/>
              </a:defRPr>
            </a:lvl8pPr>
            <a:lvl9pPr indent="0" lvl="8" marL="0" algn="r">
              <a:spcBef>
                <a:spcPts val="0"/>
              </a:spcBef>
              <a:buNone/>
              <a:defRPr sz="1800">
                <a:solidFill>
                  <a:srgbClr val="7F7F7F"/>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sp>
        <p:nvSpPr>
          <p:cNvPr id="77" name="Google Shape;77;p14"/>
          <p:cNvSpPr txBox="1"/>
          <p:nvPr/>
        </p:nvSpPr>
        <p:spPr>
          <a:xfrm>
            <a:off x="1194621" y="907157"/>
            <a:ext cx="9802761" cy="5043688"/>
          </a:xfrm>
          <a:prstGeom prst="rect">
            <a:avLst/>
          </a:prstGeom>
          <a:noFill/>
          <a:ln>
            <a:noFill/>
          </a:ln>
        </p:spPr>
        <p:txBody>
          <a:bodyPr anchorCtr="0" anchor="t" bIns="0" lIns="0" spcFirstLastPara="1" rIns="0" wrap="square" tIns="0">
            <a:spAutoFit/>
          </a:bodyPr>
          <a:lstStyle/>
          <a:p>
            <a:pPr indent="0" lvl="0" marL="0" marR="0" rtl="0" algn="ctr">
              <a:lnSpc>
                <a:spcPct val="95000"/>
              </a:lnSpc>
              <a:spcBef>
                <a:spcPts val="0"/>
              </a:spcBef>
              <a:spcAft>
                <a:spcPts val="0"/>
              </a:spcAft>
              <a:buNone/>
            </a:pPr>
            <a:r>
              <a:rPr b="1" lang="en-US" sz="11500">
                <a:solidFill>
                  <a:srgbClr val="3F3F3F"/>
                </a:solidFill>
                <a:latin typeface="Century Gothic"/>
                <a:ea typeface="Century Gothic"/>
                <a:cs typeface="Century Gothic"/>
                <a:sym typeface="Century Gothic"/>
              </a:rPr>
              <a:t>ADDITIONAL VERTICAL </a:t>
            </a:r>
            <a:br>
              <a:rPr b="1" lang="en-US" sz="11500">
                <a:solidFill>
                  <a:srgbClr val="3F3F3F"/>
                </a:solidFill>
                <a:latin typeface="Century Gothic"/>
                <a:ea typeface="Century Gothic"/>
                <a:cs typeface="Century Gothic"/>
                <a:sym typeface="Century Gothic"/>
              </a:rPr>
            </a:br>
            <a:r>
              <a:rPr b="1" lang="en-US" sz="11500">
                <a:solidFill>
                  <a:srgbClr val="3F3F3F"/>
                </a:solidFill>
                <a:latin typeface="Century Gothic"/>
                <a:ea typeface="Century Gothic"/>
                <a:cs typeface="Century Gothic"/>
                <a:sym typeface="Century Gothic"/>
              </a:rPr>
              <a:t>TITLE SLIDES</a:t>
            </a:r>
            <a:endParaRPr/>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utomotive Title Slide" showMasterSp="0">
  <p:cSld name="Automotive Title Slide">
    <p:spTree>
      <p:nvGrpSpPr>
        <p:cNvPr id="78" name="Shape 78"/>
        <p:cNvGrpSpPr/>
        <p:nvPr/>
      </p:nvGrpSpPr>
      <p:grpSpPr>
        <a:xfrm>
          <a:off x="0" y="0"/>
          <a:ext cx="0" cy="0"/>
          <a:chOff x="0" y="0"/>
          <a:chExt cx="0" cy="0"/>
        </a:xfrm>
      </p:grpSpPr>
      <p:pic>
        <p:nvPicPr>
          <p:cNvPr id="79" name="Google Shape;79;p15"/>
          <p:cNvPicPr preferRelativeResize="0"/>
          <p:nvPr/>
        </p:nvPicPr>
        <p:blipFill rotWithShape="1">
          <a:blip r:embed="rId2">
            <a:alphaModFix/>
          </a:blip>
          <a:srcRect b="0" l="0" r="0" t="0"/>
          <a:stretch/>
        </p:blipFill>
        <p:spPr>
          <a:xfrm>
            <a:off x="0" y="0"/>
            <a:ext cx="12192000" cy="2629646"/>
          </a:xfrm>
          <a:prstGeom prst="rect">
            <a:avLst/>
          </a:prstGeom>
          <a:noFill/>
          <a:ln>
            <a:noFill/>
          </a:ln>
        </p:spPr>
      </p:pic>
      <p:sp>
        <p:nvSpPr>
          <p:cNvPr id="80" name="Google Shape;80;p15"/>
          <p:cNvSpPr txBox="1"/>
          <p:nvPr>
            <p:ph type="ctrTitle"/>
          </p:nvPr>
        </p:nvSpPr>
        <p:spPr>
          <a:xfrm>
            <a:off x="419101" y="3108960"/>
            <a:ext cx="9182100" cy="1371600"/>
          </a:xfrm>
          <a:prstGeom prst="rect">
            <a:avLst/>
          </a:prstGeom>
          <a:noFill/>
          <a:ln>
            <a:noFill/>
          </a:ln>
        </p:spPr>
        <p:txBody>
          <a:bodyPr anchorCtr="0" anchor="b" bIns="0" lIns="0" spcFirstLastPara="1" rIns="0" wrap="square" tIns="0">
            <a:noAutofit/>
          </a:bodyPr>
          <a:lstStyle>
            <a:lvl1pPr lvl="0" algn="l">
              <a:lnSpc>
                <a:spcPct val="100000"/>
              </a:lnSpc>
              <a:spcBef>
                <a:spcPts val="0"/>
              </a:spcBef>
              <a:spcAft>
                <a:spcPts val="0"/>
              </a:spcAft>
              <a:buClr>
                <a:schemeClr val="dk1"/>
              </a:buClr>
              <a:buSzPts val="3600"/>
              <a:buFont typeface="Century Gothic"/>
              <a:buNone/>
              <a:defRPr sz="3600">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81" name="Google Shape;81;p15"/>
          <p:cNvSpPr txBox="1"/>
          <p:nvPr>
            <p:ph idx="1" type="subTitle"/>
          </p:nvPr>
        </p:nvSpPr>
        <p:spPr>
          <a:xfrm>
            <a:off x="419101" y="4572000"/>
            <a:ext cx="9182100" cy="2011680"/>
          </a:xfrm>
          <a:prstGeom prst="rect">
            <a:avLst/>
          </a:prstGeom>
          <a:noFill/>
          <a:ln>
            <a:noFill/>
          </a:ln>
        </p:spPr>
        <p:txBody>
          <a:bodyPr anchorCtr="0" anchor="t" bIns="0" lIns="0" spcFirstLastPara="1" rIns="0" wrap="square" tIns="0">
            <a:noAutofit/>
          </a:bodyPr>
          <a:lstStyle>
            <a:lvl1pPr lvl="0" algn="l">
              <a:lnSpc>
                <a:spcPct val="95000"/>
              </a:lnSpc>
              <a:spcBef>
                <a:spcPts val="0"/>
              </a:spcBef>
              <a:spcAft>
                <a:spcPts val="0"/>
              </a:spcAft>
              <a:buSzPts val="2000"/>
              <a:buNone/>
              <a:defRPr sz="2000">
                <a:solidFill>
                  <a:schemeClr val="dk1"/>
                </a:solidFill>
              </a:defRPr>
            </a:lvl1pPr>
            <a:lvl2pPr lvl="1" algn="ctr">
              <a:lnSpc>
                <a:spcPct val="95000"/>
              </a:lnSpc>
              <a:spcBef>
                <a:spcPts val="600"/>
              </a:spcBef>
              <a:spcAft>
                <a:spcPts val="0"/>
              </a:spcAft>
              <a:buSzPts val="2000"/>
              <a:buNone/>
              <a:defRPr sz="2000"/>
            </a:lvl2pPr>
            <a:lvl3pPr lvl="2" algn="ctr">
              <a:lnSpc>
                <a:spcPct val="95000"/>
              </a:lnSpc>
              <a:spcBef>
                <a:spcPts val="600"/>
              </a:spcBef>
              <a:spcAft>
                <a:spcPts val="0"/>
              </a:spcAft>
              <a:buSzPts val="1800"/>
              <a:buNone/>
              <a:defRPr sz="1800"/>
            </a:lvl3pPr>
            <a:lvl4pPr lvl="3" algn="ctr">
              <a:lnSpc>
                <a:spcPct val="95000"/>
              </a:lnSpc>
              <a:spcBef>
                <a:spcPts val="600"/>
              </a:spcBef>
              <a:spcAft>
                <a:spcPts val="0"/>
              </a:spcAft>
              <a:buSzPts val="1600"/>
              <a:buNone/>
              <a:defRPr sz="1600"/>
            </a:lvl4pPr>
            <a:lvl5pPr lvl="4" algn="ctr">
              <a:lnSpc>
                <a:spcPct val="95000"/>
              </a:lnSpc>
              <a:spcBef>
                <a:spcPts val="600"/>
              </a:spcBef>
              <a:spcAft>
                <a:spcPts val="0"/>
              </a:spcAft>
              <a:buSzPts val="1600"/>
              <a:buNone/>
              <a:defRPr sz="1600"/>
            </a:lvl5pPr>
            <a:lvl6pPr lvl="5" algn="ctr">
              <a:lnSpc>
                <a:spcPct val="95000"/>
              </a:lnSpc>
              <a:spcBef>
                <a:spcPts val="600"/>
              </a:spcBef>
              <a:spcAft>
                <a:spcPts val="0"/>
              </a:spcAft>
              <a:buSzPts val="1600"/>
              <a:buNone/>
              <a:defRPr sz="1600"/>
            </a:lvl6pPr>
            <a:lvl7pPr lvl="6" algn="ctr">
              <a:lnSpc>
                <a:spcPct val="95000"/>
              </a:lnSpc>
              <a:spcBef>
                <a:spcPts val="600"/>
              </a:spcBef>
              <a:spcAft>
                <a:spcPts val="0"/>
              </a:spcAft>
              <a:buSzPts val="1600"/>
              <a:buNone/>
              <a:defRPr sz="1600"/>
            </a:lvl7pPr>
            <a:lvl8pPr lvl="7" algn="ctr">
              <a:lnSpc>
                <a:spcPct val="95000"/>
              </a:lnSpc>
              <a:spcBef>
                <a:spcPts val="600"/>
              </a:spcBef>
              <a:spcAft>
                <a:spcPts val="0"/>
              </a:spcAft>
              <a:buSzPts val="1600"/>
              <a:buNone/>
              <a:defRPr sz="1600"/>
            </a:lvl8pPr>
            <a:lvl9pPr lvl="8" algn="ctr">
              <a:lnSpc>
                <a:spcPct val="95000"/>
              </a:lnSpc>
              <a:spcBef>
                <a:spcPts val="600"/>
              </a:spcBef>
              <a:spcAft>
                <a:spcPts val="600"/>
              </a:spcAft>
              <a:buSzPts val="1600"/>
              <a:buNone/>
              <a:defRPr sz="1600"/>
            </a:lvl9pPr>
          </a:lstStyle>
          <a:p/>
        </p:txBody>
      </p:sp>
      <p:sp>
        <p:nvSpPr>
          <p:cNvPr id="82" name="Google Shape;82;p15"/>
          <p:cNvSpPr txBox="1"/>
          <p:nvPr>
            <p:ph idx="12" type="sldNum"/>
          </p:nvPr>
        </p:nvSpPr>
        <p:spPr>
          <a:xfrm>
            <a:off x="9875520" y="6537960"/>
            <a:ext cx="206883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83" name="Google Shape;83;p15"/>
          <p:cNvSpPr/>
          <p:nvPr/>
        </p:nvSpPr>
        <p:spPr>
          <a:xfrm>
            <a:off x="1525" y="2570933"/>
            <a:ext cx="12190475" cy="108000"/>
          </a:xfrm>
          <a:prstGeom prst="rect">
            <a:avLst/>
          </a:prstGeom>
          <a:solidFill>
            <a:srgbClr val="C13A2B"/>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entury Gothic"/>
              <a:ea typeface="Century Gothic"/>
              <a:cs typeface="Century Gothic"/>
              <a:sym typeface="Century Gothic"/>
            </a:endParaRPr>
          </a:p>
        </p:txBody>
      </p:sp>
      <p:sp>
        <p:nvSpPr>
          <p:cNvPr id="84" name="Google Shape;84;p15"/>
          <p:cNvSpPr/>
          <p:nvPr>
            <p:ph idx="2" type="pic"/>
          </p:nvPr>
        </p:nvSpPr>
        <p:spPr>
          <a:xfrm>
            <a:off x="9875521" y="3108960"/>
            <a:ext cx="1897380" cy="1371600"/>
          </a:xfrm>
          <a:prstGeom prst="rect">
            <a:avLst/>
          </a:prstGeom>
          <a:noFill/>
          <a:ln>
            <a:noFill/>
          </a:ln>
        </p:spPr>
        <p:txBody>
          <a:bodyPr anchorCtr="0" anchor="ctr" bIns="0" lIns="0" spcFirstLastPara="1" rIns="0" wrap="square" tIns="0">
            <a:noAutofit/>
          </a:bodyPr>
          <a:lstStyle>
            <a:lvl1pPr lvl="0" marR="0" rtl="0" algn="ctr">
              <a:lnSpc>
                <a:spcPct val="95000"/>
              </a:lnSpc>
              <a:spcBef>
                <a:spcPts val="0"/>
              </a:spcBef>
              <a:spcAft>
                <a:spcPts val="0"/>
              </a:spcAft>
              <a:buClr>
                <a:schemeClr val="accent6"/>
              </a:buClr>
              <a:buSzPts val="1800"/>
              <a:buFont typeface="Arial"/>
              <a:buNone/>
              <a:defRPr b="0" i="0" sz="1800" u="none" cap="none" strike="noStrike">
                <a:solidFill>
                  <a:schemeClr val="dk1"/>
                </a:solidFill>
                <a:latin typeface="Century Gothic"/>
                <a:ea typeface="Century Gothic"/>
                <a:cs typeface="Century Gothic"/>
                <a:sym typeface="Century Gothic"/>
              </a:defRPr>
            </a:lvl1pPr>
            <a:lvl2pPr lvl="1" marR="0" rtl="0" algn="l">
              <a:lnSpc>
                <a:spcPct val="95000"/>
              </a:lnSpc>
              <a:spcBef>
                <a:spcPts val="600"/>
              </a:spcBef>
              <a:spcAft>
                <a:spcPts val="0"/>
              </a:spcAft>
              <a:buClr>
                <a:schemeClr val="accent6"/>
              </a:buClr>
              <a:buSzPts val="2400"/>
              <a:buFont typeface="Century Gothic"/>
              <a:buChar char="­"/>
              <a:defRPr b="0" i="0" sz="2400" u="none" cap="none" strike="noStrike">
                <a:solidFill>
                  <a:schemeClr val="dk1"/>
                </a:solidFill>
                <a:latin typeface="Century Gothic"/>
                <a:ea typeface="Century Gothic"/>
                <a:cs typeface="Century Gothic"/>
                <a:sym typeface="Century Gothic"/>
              </a:defRPr>
            </a:lvl2pPr>
            <a:lvl3pPr lvl="2"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3pPr>
            <a:lvl4pPr lvl="3"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4pPr>
            <a:lvl5pPr lvl="4"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5pPr>
            <a:lvl6pPr lvl="5"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6pPr>
            <a:lvl7pPr lvl="6"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7pPr>
            <a:lvl8pPr lvl="7"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8pPr>
            <a:lvl9pPr lvl="8" marR="0" rtl="0" algn="l">
              <a:lnSpc>
                <a:spcPct val="95000"/>
              </a:lnSpc>
              <a:spcBef>
                <a:spcPts val="600"/>
              </a:spcBef>
              <a:spcAft>
                <a:spcPts val="60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9pPr>
          </a:lstStyle>
          <a:p/>
        </p:txBody>
      </p:sp>
      <p:pic>
        <p:nvPicPr>
          <p:cNvPr id="85" name="Google Shape;85;p15"/>
          <p:cNvPicPr preferRelativeResize="0"/>
          <p:nvPr/>
        </p:nvPicPr>
        <p:blipFill rotWithShape="1">
          <a:blip r:embed="rId3">
            <a:alphaModFix/>
          </a:blip>
          <a:srcRect b="0" l="0" r="0" t="0"/>
          <a:stretch/>
        </p:blipFill>
        <p:spPr>
          <a:xfrm>
            <a:off x="419100" y="381000"/>
            <a:ext cx="1136651" cy="1136650"/>
          </a:xfrm>
          <a:prstGeom prst="rect">
            <a:avLst/>
          </a:prstGeom>
          <a:noFill/>
          <a:ln>
            <a:noFill/>
          </a:ln>
        </p:spPr>
      </p:pic>
    </p:spTree>
  </p:cSld>
  <p:clrMapOvr>
    <a:masterClrMapping/>
  </p:clrMapOvr>
  <mc:AlternateContent>
    <mc:Choice Requires="p14">
      <p:transition p14:dur="250">
        <p:fade/>
      </p:transition>
    </mc:Choice>
    <mc:Fallback>
      <p:transition>
        <p:fade/>
      </p:transition>
    </mc:Fallback>
  </mc:AlternateContent>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sumer Products Title Slide" showMasterSp="0">
  <p:cSld name="Consumer Products Title Slide">
    <p:spTree>
      <p:nvGrpSpPr>
        <p:cNvPr id="86" name="Shape 86"/>
        <p:cNvGrpSpPr/>
        <p:nvPr/>
      </p:nvGrpSpPr>
      <p:grpSpPr>
        <a:xfrm>
          <a:off x="0" y="0"/>
          <a:ext cx="0" cy="0"/>
          <a:chOff x="0" y="0"/>
          <a:chExt cx="0" cy="0"/>
        </a:xfrm>
      </p:grpSpPr>
      <p:pic>
        <p:nvPicPr>
          <p:cNvPr id="87" name="Google Shape;87;p16"/>
          <p:cNvPicPr preferRelativeResize="0"/>
          <p:nvPr/>
        </p:nvPicPr>
        <p:blipFill rotWithShape="1">
          <a:blip r:embed="rId2">
            <a:alphaModFix/>
          </a:blip>
          <a:srcRect b="0" l="0" r="0" t="0"/>
          <a:stretch/>
        </p:blipFill>
        <p:spPr>
          <a:xfrm>
            <a:off x="0" y="0"/>
            <a:ext cx="12192000" cy="2629646"/>
          </a:xfrm>
          <a:prstGeom prst="rect">
            <a:avLst/>
          </a:prstGeom>
          <a:noFill/>
          <a:ln>
            <a:noFill/>
          </a:ln>
        </p:spPr>
      </p:pic>
      <p:sp>
        <p:nvSpPr>
          <p:cNvPr id="88" name="Google Shape;88;p16"/>
          <p:cNvSpPr txBox="1"/>
          <p:nvPr>
            <p:ph type="ctrTitle"/>
          </p:nvPr>
        </p:nvSpPr>
        <p:spPr>
          <a:xfrm>
            <a:off x="419101" y="3108960"/>
            <a:ext cx="9182100" cy="1371600"/>
          </a:xfrm>
          <a:prstGeom prst="rect">
            <a:avLst/>
          </a:prstGeom>
          <a:noFill/>
          <a:ln>
            <a:noFill/>
          </a:ln>
        </p:spPr>
        <p:txBody>
          <a:bodyPr anchorCtr="0" anchor="b" bIns="0" lIns="0" spcFirstLastPara="1" rIns="0" wrap="square" tIns="0">
            <a:noAutofit/>
          </a:bodyPr>
          <a:lstStyle>
            <a:lvl1pPr lvl="0" algn="l">
              <a:lnSpc>
                <a:spcPct val="100000"/>
              </a:lnSpc>
              <a:spcBef>
                <a:spcPts val="0"/>
              </a:spcBef>
              <a:spcAft>
                <a:spcPts val="0"/>
              </a:spcAft>
              <a:buClr>
                <a:schemeClr val="dk1"/>
              </a:buClr>
              <a:buSzPts val="3600"/>
              <a:buFont typeface="Century Gothic"/>
              <a:buNone/>
              <a:defRPr sz="3600">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89" name="Google Shape;89;p16"/>
          <p:cNvSpPr txBox="1"/>
          <p:nvPr>
            <p:ph idx="1" type="subTitle"/>
          </p:nvPr>
        </p:nvSpPr>
        <p:spPr>
          <a:xfrm>
            <a:off x="419101" y="4572000"/>
            <a:ext cx="9182100" cy="2011680"/>
          </a:xfrm>
          <a:prstGeom prst="rect">
            <a:avLst/>
          </a:prstGeom>
          <a:noFill/>
          <a:ln>
            <a:noFill/>
          </a:ln>
        </p:spPr>
        <p:txBody>
          <a:bodyPr anchorCtr="0" anchor="t" bIns="0" lIns="0" spcFirstLastPara="1" rIns="0" wrap="square" tIns="0">
            <a:noAutofit/>
          </a:bodyPr>
          <a:lstStyle>
            <a:lvl1pPr lvl="0" algn="l">
              <a:lnSpc>
                <a:spcPct val="95000"/>
              </a:lnSpc>
              <a:spcBef>
                <a:spcPts val="0"/>
              </a:spcBef>
              <a:spcAft>
                <a:spcPts val="0"/>
              </a:spcAft>
              <a:buSzPts val="2000"/>
              <a:buNone/>
              <a:defRPr sz="2000">
                <a:solidFill>
                  <a:schemeClr val="dk1"/>
                </a:solidFill>
              </a:defRPr>
            </a:lvl1pPr>
            <a:lvl2pPr lvl="1" algn="ctr">
              <a:lnSpc>
                <a:spcPct val="95000"/>
              </a:lnSpc>
              <a:spcBef>
                <a:spcPts val="600"/>
              </a:spcBef>
              <a:spcAft>
                <a:spcPts val="0"/>
              </a:spcAft>
              <a:buSzPts val="2000"/>
              <a:buNone/>
              <a:defRPr sz="2000"/>
            </a:lvl2pPr>
            <a:lvl3pPr lvl="2" algn="ctr">
              <a:lnSpc>
                <a:spcPct val="95000"/>
              </a:lnSpc>
              <a:spcBef>
                <a:spcPts val="600"/>
              </a:spcBef>
              <a:spcAft>
                <a:spcPts val="0"/>
              </a:spcAft>
              <a:buSzPts val="1800"/>
              <a:buNone/>
              <a:defRPr sz="1800"/>
            </a:lvl3pPr>
            <a:lvl4pPr lvl="3" algn="ctr">
              <a:lnSpc>
                <a:spcPct val="95000"/>
              </a:lnSpc>
              <a:spcBef>
                <a:spcPts val="600"/>
              </a:spcBef>
              <a:spcAft>
                <a:spcPts val="0"/>
              </a:spcAft>
              <a:buSzPts val="1600"/>
              <a:buNone/>
              <a:defRPr sz="1600"/>
            </a:lvl4pPr>
            <a:lvl5pPr lvl="4" algn="ctr">
              <a:lnSpc>
                <a:spcPct val="95000"/>
              </a:lnSpc>
              <a:spcBef>
                <a:spcPts val="600"/>
              </a:spcBef>
              <a:spcAft>
                <a:spcPts val="0"/>
              </a:spcAft>
              <a:buSzPts val="1600"/>
              <a:buNone/>
              <a:defRPr sz="1600"/>
            </a:lvl5pPr>
            <a:lvl6pPr lvl="5" algn="ctr">
              <a:lnSpc>
                <a:spcPct val="95000"/>
              </a:lnSpc>
              <a:spcBef>
                <a:spcPts val="600"/>
              </a:spcBef>
              <a:spcAft>
                <a:spcPts val="0"/>
              </a:spcAft>
              <a:buSzPts val="1600"/>
              <a:buNone/>
              <a:defRPr sz="1600"/>
            </a:lvl6pPr>
            <a:lvl7pPr lvl="6" algn="ctr">
              <a:lnSpc>
                <a:spcPct val="95000"/>
              </a:lnSpc>
              <a:spcBef>
                <a:spcPts val="600"/>
              </a:spcBef>
              <a:spcAft>
                <a:spcPts val="0"/>
              </a:spcAft>
              <a:buSzPts val="1600"/>
              <a:buNone/>
              <a:defRPr sz="1600"/>
            </a:lvl7pPr>
            <a:lvl8pPr lvl="7" algn="ctr">
              <a:lnSpc>
                <a:spcPct val="95000"/>
              </a:lnSpc>
              <a:spcBef>
                <a:spcPts val="600"/>
              </a:spcBef>
              <a:spcAft>
                <a:spcPts val="0"/>
              </a:spcAft>
              <a:buSzPts val="1600"/>
              <a:buNone/>
              <a:defRPr sz="1600"/>
            </a:lvl8pPr>
            <a:lvl9pPr lvl="8" algn="ctr">
              <a:lnSpc>
                <a:spcPct val="95000"/>
              </a:lnSpc>
              <a:spcBef>
                <a:spcPts val="600"/>
              </a:spcBef>
              <a:spcAft>
                <a:spcPts val="600"/>
              </a:spcAft>
              <a:buSzPts val="1600"/>
              <a:buNone/>
              <a:defRPr sz="1600"/>
            </a:lvl9pPr>
          </a:lstStyle>
          <a:p/>
        </p:txBody>
      </p:sp>
      <p:sp>
        <p:nvSpPr>
          <p:cNvPr id="90" name="Google Shape;90;p16"/>
          <p:cNvSpPr txBox="1"/>
          <p:nvPr>
            <p:ph idx="12" type="sldNum"/>
          </p:nvPr>
        </p:nvSpPr>
        <p:spPr>
          <a:xfrm>
            <a:off x="9875520" y="6537960"/>
            <a:ext cx="206883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91" name="Google Shape;91;p16"/>
          <p:cNvSpPr/>
          <p:nvPr/>
        </p:nvSpPr>
        <p:spPr>
          <a:xfrm>
            <a:off x="1525" y="2570933"/>
            <a:ext cx="12190475" cy="108000"/>
          </a:xfrm>
          <a:prstGeom prst="rect">
            <a:avLst/>
          </a:prstGeom>
          <a:solidFill>
            <a:srgbClr val="E67F23"/>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entury Gothic"/>
              <a:ea typeface="Century Gothic"/>
              <a:cs typeface="Century Gothic"/>
              <a:sym typeface="Century Gothic"/>
            </a:endParaRPr>
          </a:p>
        </p:txBody>
      </p:sp>
      <p:sp>
        <p:nvSpPr>
          <p:cNvPr id="92" name="Google Shape;92;p16"/>
          <p:cNvSpPr/>
          <p:nvPr>
            <p:ph idx="2" type="pic"/>
          </p:nvPr>
        </p:nvSpPr>
        <p:spPr>
          <a:xfrm>
            <a:off x="9875521" y="3108960"/>
            <a:ext cx="1897380" cy="1371600"/>
          </a:xfrm>
          <a:prstGeom prst="rect">
            <a:avLst/>
          </a:prstGeom>
          <a:noFill/>
          <a:ln>
            <a:noFill/>
          </a:ln>
        </p:spPr>
        <p:txBody>
          <a:bodyPr anchorCtr="0" anchor="ctr" bIns="0" lIns="0" spcFirstLastPara="1" rIns="0" wrap="square" tIns="0">
            <a:noAutofit/>
          </a:bodyPr>
          <a:lstStyle>
            <a:lvl1pPr lvl="0" marR="0" rtl="0" algn="ctr">
              <a:lnSpc>
                <a:spcPct val="95000"/>
              </a:lnSpc>
              <a:spcBef>
                <a:spcPts val="0"/>
              </a:spcBef>
              <a:spcAft>
                <a:spcPts val="0"/>
              </a:spcAft>
              <a:buClr>
                <a:schemeClr val="accent6"/>
              </a:buClr>
              <a:buSzPts val="1800"/>
              <a:buFont typeface="Arial"/>
              <a:buNone/>
              <a:defRPr b="0" i="0" sz="1800" u="none" cap="none" strike="noStrike">
                <a:solidFill>
                  <a:schemeClr val="dk1"/>
                </a:solidFill>
                <a:latin typeface="Century Gothic"/>
                <a:ea typeface="Century Gothic"/>
                <a:cs typeface="Century Gothic"/>
                <a:sym typeface="Century Gothic"/>
              </a:defRPr>
            </a:lvl1pPr>
            <a:lvl2pPr lvl="1" marR="0" rtl="0" algn="l">
              <a:lnSpc>
                <a:spcPct val="95000"/>
              </a:lnSpc>
              <a:spcBef>
                <a:spcPts val="600"/>
              </a:spcBef>
              <a:spcAft>
                <a:spcPts val="0"/>
              </a:spcAft>
              <a:buClr>
                <a:schemeClr val="accent6"/>
              </a:buClr>
              <a:buSzPts val="2400"/>
              <a:buFont typeface="Century Gothic"/>
              <a:buChar char="­"/>
              <a:defRPr b="0" i="0" sz="2400" u="none" cap="none" strike="noStrike">
                <a:solidFill>
                  <a:schemeClr val="dk1"/>
                </a:solidFill>
                <a:latin typeface="Century Gothic"/>
                <a:ea typeface="Century Gothic"/>
                <a:cs typeface="Century Gothic"/>
                <a:sym typeface="Century Gothic"/>
              </a:defRPr>
            </a:lvl2pPr>
            <a:lvl3pPr lvl="2"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3pPr>
            <a:lvl4pPr lvl="3"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4pPr>
            <a:lvl5pPr lvl="4"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5pPr>
            <a:lvl6pPr lvl="5"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6pPr>
            <a:lvl7pPr lvl="6"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7pPr>
            <a:lvl8pPr lvl="7"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8pPr>
            <a:lvl9pPr lvl="8" marR="0" rtl="0" algn="l">
              <a:lnSpc>
                <a:spcPct val="95000"/>
              </a:lnSpc>
              <a:spcBef>
                <a:spcPts val="600"/>
              </a:spcBef>
              <a:spcAft>
                <a:spcPts val="60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9pPr>
          </a:lstStyle>
          <a:p/>
        </p:txBody>
      </p:sp>
      <p:pic>
        <p:nvPicPr>
          <p:cNvPr id="93" name="Google Shape;93;p16"/>
          <p:cNvPicPr preferRelativeResize="0"/>
          <p:nvPr/>
        </p:nvPicPr>
        <p:blipFill rotWithShape="1">
          <a:blip r:embed="rId3">
            <a:alphaModFix/>
          </a:blip>
          <a:srcRect b="0" l="0" r="0" t="0"/>
          <a:stretch/>
        </p:blipFill>
        <p:spPr>
          <a:xfrm>
            <a:off x="419100" y="381000"/>
            <a:ext cx="1136651" cy="1136650"/>
          </a:xfrm>
          <a:prstGeom prst="rect">
            <a:avLst/>
          </a:prstGeom>
          <a:noFill/>
          <a:ln>
            <a:noFill/>
          </a:ln>
        </p:spPr>
      </p:pic>
    </p:spTree>
  </p:cSld>
  <p:clrMapOvr>
    <a:masterClrMapping/>
  </p:clrMapOvr>
  <mc:AlternateContent>
    <mc:Choice Requires="p14">
      <p:transition p14:dur="250">
        <p:fade/>
      </p:transition>
    </mc:Choice>
    <mc:Fallback>
      <p:transition>
        <p:fade/>
      </p:transition>
    </mc:Fallback>
  </mc:AlternateContent>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ood and Beverage Title Slide" showMasterSp="0">
  <p:cSld name="Food and Beverage Title Slide">
    <p:spTree>
      <p:nvGrpSpPr>
        <p:cNvPr id="94" name="Shape 94"/>
        <p:cNvGrpSpPr/>
        <p:nvPr/>
      </p:nvGrpSpPr>
      <p:grpSpPr>
        <a:xfrm>
          <a:off x="0" y="0"/>
          <a:ext cx="0" cy="0"/>
          <a:chOff x="0" y="0"/>
          <a:chExt cx="0" cy="0"/>
        </a:xfrm>
      </p:grpSpPr>
      <p:pic>
        <p:nvPicPr>
          <p:cNvPr id="95" name="Google Shape;95;p17"/>
          <p:cNvPicPr preferRelativeResize="0"/>
          <p:nvPr/>
        </p:nvPicPr>
        <p:blipFill rotWithShape="1">
          <a:blip r:embed="rId2">
            <a:alphaModFix/>
          </a:blip>
          <a:srcRect b="0" l="0" r="0" t="0"/>
          <a:stretch/>
        </p:blipFill>
        <p:spPr>
          <a:xfrm>
            <a:off x="1525" y="-1"/>
            <a:ext cx="12190476" cy="2629317"/>
          </a:xfrm>
          <a:prstGeom prst="rect">
            <a:avLst/>
          </a:prstGeom>
          <a:noFill/>
          <a:ln>
            <a:noFill/>
          </a:ln>
        </p:spPr>
      </p:pic>
      <p:sp>
        <p:nvSpPr>
          <p:cNvPr id="96" name="Google Shape;96;p17"/>
          <p:cNvSpPr txBox="1"/>
          <p:nvPr>
            <p:ph type="ctrTitle"/>
          </p:nvPr>
        </p:nvSpPr>
        <p:spPr>
          <a:xfrm>
            <a:off x="419101" y="3108960"/>
            <a:ext cx="9182100" cy="1371600"/>
          </a:xfrm>
          <a:prstGeom prst="rect">
            <a:avLst/>
          </a:prstGeom>
          <a:noFill/>
          <a:ln>
            <a:noFill/>
          </a:ln>
        </p:spPr>
        <p:txBody>
          <a:bodyPr anchorCtr="0" anchor="b" bIns="0" lIns="0" spcFirstLastPara="1" rIns="0" wrap="square" tIns="0">
            <a:noAutofit/>
          </a:bodyPr>
          <a:lstStyle>
            <a:lvl1pPr lvl="0" algn="l">
              <a:lnSpc>
                <a:spcPct val="100000"/>
              </a:lnSpc>
              <a:spcBef>
                <a:spcPts val="0"/>
              </a:spcBef>
              <a:spcAft>
                <a:spcPts val="0"/>
              </a:spcAft>
              <a:buClr>
                <a:schemeClr val="dk1"/>
              </a:buClr>
              <a:buSzPts val="3600"/>
              <a:buFont typeface="Century Gothic"/>
              <a:buNone/>
              <a:defRPr sz="3600">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97" name="Google Shape;97;p17"/>
          <p:cNvSpPr txBox="1"/>
          <p:nvPr>
            <p:ph idx="1" type="subTitle"/>
          </p:nvPr>
        </p:nvSpPr>
        <p:spPr>
          <a:xfrm>
            <a:off x="419101" y="4572000"/>
            <a:ext cx="9182100" cy="2011680"/>
          </a:xfrm>
          <a:prstGeom prst="rect">
            <a:avLst/>
          </a:prstGeom>
          <a:noFill/>
          <a:ln>
            <a:noFill/>
          </a:ln>
        </p:spPr>
        <p:txBody>
          <a:bodyPr anchorCtr="0" anchor="t" bIns="0" lIns="0" spcFirstLastPara="1" rIns="0" wrap="square" tIns="0">
            <a:noAutofit/>
          </a:bodyPr>
          <a:lstStyle>
            <a:lvl1pPr lvl="0" algn="l">
              <a:lnSpc>
                <a:spcPct val="95000"/>
              </a:lnSpc>
              <a:spcBef>
                <a:spcPts val="0"/>
              </a:spcBef>
              <a:spcAft>
                <a:spcPts val="0"/>
              </a:spcAft>
              <a:buSzPts val="2000"/>
              <a:buNone/>
              <a:defRPr sz="2000">
                <a:solidFill>
                  <a:schemeClr val="dk1"/>
                </a:solidFill>
              </a:defRPr>
            </a:lvl1pPr>
            <a:lvl2pPr lvl="1" algn="ctr">
              <a:lnSpc>
                <a:spcPct val="95000"/>
              </a:lnSpc>
              <a:spcBef>
                <a:spcPts val="600"/>
              </a:spcBef>
              <a:spcAft>
                <a:spcPts val="0"/>
              </a:spcAft>
              <a:buSzPts val="2000"/>
              <a:buNone/>
              <a:defRPr sz="2000"/>
            </a:lvl2pPr>
            <a:lvl3pPr lvl="2" algn="ctr">
              <a:lnSpc>
                <a:spcPct val="95000"/>
              </a:lnSpc>
              <a:spcBef>
                <a:spcPts val="600"/>
              </a:spcBef>
              <a:spcAft>
                <a:spcPts val="0"/>
              </a:spcAft>
              <a:buSzPts val="1800"/>
              <a:buNone/>
              <a:defRPr sz="1800"/>
            </a:lvl3pPr>
            <a:lvl4pPr lvl="3" algn="ctr">
              <a:lnSpc>
                <a:spcPct val="95000"/>
              </a:lnSpc>
              <a:spcBef>
                <a:spcPts val="600"/>
              </a:spcBef>
              <a:spcAft>
                <a:spcPts val="0"/>
              </a:spcAft>
              <a:buSzPts val="1600"/>
              <a:buNone/>
              <a:defRPr sz="1600"/>
            </a:lvl4pPr>
            <a:lvl5pPr lvl="4" algn="ctr">
              <a:lnSpc>
                <a:spcPct val="95000"/>
              </a:lnSpc>
              <a:spcBef>
                <a:spcPts val="600"/>
              </a:spcBef>
              <a:spcAft>
                <a:spcPts val="0"/>
              </a:spcAft>
              <a:buSzPts val="1600"/>
              <a:buNone/>
              <a:defRPr sz="1600"/>
            </a:lvl5pPr>
            <a:lvl6pPr lvl="5" algn="ctr">
              <a:lnSpc>
                <a:spcPct val="95000"/>
              </a:lnSpc>
              <a:spcBef>
                <a:spcPts val="600"/>
              </a:spcBef>
              <a:spcAft>
                <a:spcPts val="0"/>
              </a:spcAft>
              <a:buSzPts val="1600"/>
              <a:buNone/>
              <a:defRPr sz="1600"/>
            </a:lvl6pPr>
            <a:lvl7pPr lvl="6" algn="ctr">
              <a:lnSpc>
                <a:spcPct val="95000"/>
              </a:lnSpc>
              <a:spcBef>
                <a:spcPts val="600"/>
              </a:spcBef>
              <a:spcAft>
                <a:spcPts val="0"/>
              </a:spcAft>
              <a:buSzPts val="1600"/>
              <a:buNone/>
              <a:defRPr sz="1600"/>
            </a:lvl7pPr>
            <a:lvl8pPr lvl="7" algn="ctr">
              <a:lnSpc>
                <a:spcPct val="95000"/>
              </a:lnSpc>
              <a:spcBef>
                <a:spcPts val="600"/>
              </a:spcBef>
              <a:spcAft>
                <a:spcPts val="0"/>
              </a:spcAft>
              <a:buSzPts val="1600"/>
              <a:buNone/>
              <a:defRPr sz="1600"/>
            </a:lvl8pPr>
            <a:lvl9pPr lvl="8" algn="ctr">
              <a:lnSpc>
                <a:spcPct val="95000"/>
              </a:lnSpc>
              <a:spcBef>
                <a:spcPts val="600"/>
              </a:spcBef>
              <a:spcAft>
                <a:spcPts val="600"/>
              </a:spcAft>
              <a:buSzPts val="1600"/>
              <a:buNone/>
              <a:defRPr sz="1600"/>
            </a:lvl9pPr>
          </a:lstStyle>
          <a:p/>
        </p:txBody>
      </p:sp>
      <p:sp>
        <p:nvSpPr>
          <p:cNvPr id="98" name="Google Shape;98;p17"/>
          <p:cNvSpPr txBox="1"/>
          <p:nvPr>
            <p:ph idx="12" type="sldNum"/>
          </p:nvPr>
        </p:nvSpPr>
        <p:spPr>
          <a:xfrm>
            <a:off x="9875520" y="6537960"/>
            <a:ext cx="206883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99" name="Google Shape;99;p17"/>
          <p:cNvSpPr/>
          <p:nvPr/>
        </p:nvSpPr>
        <p:spPr>
          <a:xfrm>
            <a:off x="1525" y="2570933"/>
            <a:ext cx="12190475" cy="108000"/>
          </a:xfrm>
          <a:prstGeom prst="rect">
            <a:avLst/>
          </a:prstGeom>
          <a:solidFill>
            <a:srgbClr val="F1C410"/>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entury Gothic"/>
              <a:ea typeface="Century Gothic"/>
              <a:cs typeface="Century Gothic"/>
              <a:sym typeface="Century Gothic"/>
            </a:endParaRPr>
          </a:p>
        </p:txBody>
      </p:sp>
      <p:sp>
        <p:nvSpPr>
          <p:cNvPr id="100" name="Google Shape;100;p17"/>
          <p:cNvSpPr/>
          <p:nvPr>
            <p:ph idx="2" type="pic"/>
          </p:nvPr>
        </p:nvSpPr>
        <p:spPr>
          <a:xfrm>
            <a:off x="9875521" y="3108960"/>
            <a:ext cx="1897380" cy="1371600"/>
          </a:xfrm>
          <a:prstGeom prst="rect">
            <a:avLst/>
          </a:prstGeom>
          <a:noFill/>
          <a:ln>
            <a:noFill/>
          </a:ln>
        </p:spPr>
        <p:txBody>
          <a:bodyPr anchorCtr="0" anchor="ctr" bIns="0" lIns="0" spcFirstLastPara="1" rIns="0" wrap="square" tIns="0">
            <a:noAutofit/>
          </a:bodyPr>
          <a:lstStyle>
            <a:lvl1pPr lvl="0" marR="0" rtl="0" algn="ctr">
              <a:lnSpc>
                <a:spcPct val="95000"/>
              </a:lnSpc>
              <a:spcBef>
                <a:spcPts val="0"/>
              </a:spcBef>
              <a:spcAft>
                <a:spcPts val="0"/>
              </a:spcAft>
              <a:buClr>
                <a:schemeClr val="accent6"/>
              </a:buClr>
              <a:buSzPts val="1800"/>
              <a:buFont typeface="Arial"/>
              <a:buNone/>
              <a:defRPr b="0" i="0" sz="1800" u="none" cap="none" strike="noStrike">
                <a:solidFill>
                  <a:schemeClr val="dk1"/>
                </a:solidFill>
                <a:latin typeface="Century Gothic"/>
                <a:ea typeface="Century Gothic"/>
                <a:cs typeface="Century Gothic"/>
                <a:sym typeface="Century Gothic"/>
              </a:defRPr>
            </a:lvl1pPr>
            <a:lvl2pPr lvl="1" marR="0" rtl="0" algn="l">
              <a:lnSpc>
                <a:spcPct val="95000"/>
              </a:lnSpc>
              <a:spcBef>
                <a:spcPts val="600"/>
              </a:spcBef>
              <a:spcAft>
                <a:spcPts val="0"/>
              </a:spcAft>
              <a:buClr>
                <a:schemeClr val="accent6"/>
              </a:buClr>
              <a:buSzPts val="2400"/>
              <a:buFont typeface="Century Gothic"/>
              <a:buChar char="­"/>
              <a:defRPr b="0" i="0" sz="2400" u="none" cap="none" strike="noStrike">
                <a:solidFill>
                  <a:schemeClr val="dk1"/>
                </a:solidFill>
                <a:latin typeface="Century Gothic"/>
                <a:ea typeface="Century Gothic"/>
                <a:cs typeface="Century Gothic"/>
                <a:sym typeface="Century Gothic"/>
              </a:defRPr>
            </a:lvl2pPr>
            <a:lvl3pPr lvl="2"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3pPr>
            <a:lvl4pPr lvl="3"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4pPr>
            <a:lvl5pPr lvl="4"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5pPr>
            <a:lvl6pPr lvl="5"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6pPr>
            <a:lvl7pPr lvl="6"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7pPr>
            <a:lvl8pPr lvl="7"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8pPr>
            <a:lvl9pPr lvl="8" marR="0" rtl="0" algn="l">
              <a:lnSpc>
                <a:spcPct val="95000"/>
              </a:lnSpc>
              <a:spcBef>
                <a:spcPts val="600"/>
              </a:spcBef>
              <a:spcAft>
                <a:spcPts val="60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9pPr>
          </a:lstStyle>
          <a:p/>
        </p:txBody>
      </p:sp>
      <p:pic>
        <p:nvPicPr>
          <p:cNvPr id="101" name="Google Shape;101;p17"/>
          <p:cNvPicPr preferRelativeResize="0"/>
          <p:nvPr/>
        </p:nvPicPr>
        <p:blipFill rotWithShape="1">
          <a:blip r:embed="rId3">
            <a:alphaModFix/>
          </a:blip>
          <a:srcRect b="0" l="0" r="0" t="0"/>
          <a:stretch/>
        </p:blipFill>
        <p:spPr>
          <a:xfrm>
            <a:off x="419100" y="381000"/>
            <a:ext cx="1136651" cy="1136650"/>
          </a:xfrm>
          <a:prstGeom prst="rect">
            <a:avLst/>
          </a:prstGeom>
          <a:noFill/>
          <a:ln>
            <a:noFill/>
          </a:ln>
        </p:spPr>
      </p:pic>
    </p:spTree>
  </p:cSld>
  <p:clrMapOvr>
    <a:masterClrMapping/>
  </p:clrMapOvr>
  <mc:AlternateContent>
    <mc:Choice Requires="p14">
      <p:transition p14:dur="250">
        <p:fade/>
      </p:transition>
    </mc:Choice>
    <mc:Fallback>
      <p:transition>
        <p:fade/>
      </p:transition>
    </mc:Fallback>
  </mc:AlternateContent>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High Tech Title Slide" showMasterSp="0">
  <p:cSld name="High Tech Title Slide">
    <p:spTree>
      <p:nvGrpSpPr>
        <p:cNvPr id="102" name="Shape 102"/>
        <p:cNvGrpSpPr/>
        <p:nvPr/>
      </p:nvGrpSpPr>
      <p:grpSpPr>
        <a:xfrm>
          <a:off x="0" y="0"/>
          <a:ext cx="0" cy="0"/>
          <a:chOff x="0" y="0"/>
          <a:chExt cx="0" cy="0"/>
        </a:xfrm>
      </p:grpSpPr>
      <p:pic>
        <p:nvPicPr>
          <p:cNvPr id="103" name="Google Shape;103;p18"/>
          <p:cNvPicPr preferRelativeResize="0"/>
          <p:nvPr/>
        </p:nvPicPr>
        <p:blipFill rotWithShape="1">
          <a:blip r:embed="rId2">
            <a:alphaModFix/>
          </a:blip>
          <a:srcRect b="0" l="0" r="0" t="0"/>
          <a:stretch/>
        </p:blipFill>
        <p:spPr>
          <a:xfrm>
            <a:off x="1525" y="-1"/>
            <a:ext cx="12190476" cy="2629317"/>
          </a:xfrm>
          <a:prstGeom prst="rect">
            <a:avLst/>
          </a:prstGeom>
          <a:noFill/>
          <a:ln>
            <a:noFill/>
          </a:ln>
        </p:spPr>
      </p:pic>
      <p:sp>
        <p:nvSpPr>
          <p:cNvPr id="104" name="Google Shape;104;p18"/>
          <p:cNvSpPr txBox="1"/>
          <p:nvPr>
            <p:ph type="ctrTitle"/>
          </p:nvPr>
        </p:nvSpPr>
        <p:spPr>
          <a:xfrm>
            <a:off x="419101" y="3108960"/>
            <a:ext cx="9182100" cy="1371600"/>
          </a:xfrm>
          <a:prstGeom prst="rect">
            <a:avLst/>
          </a:prstGeom>
          <a:noFill/>
          <a:ln>
            <a:noFill/>
          </a:ln>
        </p:spPr>
        <p:txBody>
          <a:bodyPr anchorCtr="0" anchor="b" bIns="0" lIns="0" spcFirstLastPara="1" rIns="0" wrap="square" tIns="0">
            <a:noAutofit/>
          </a:bodyPr>
          <a:lstStyle>
            <a:lvl1pPr lvl="0" algn="l">
              <a:lnSpc>
                <a:spcPct val="100000"/>
              </a:lnSpc>
              <a:spcBef>
                <a:spcPts val="0"/>
              </a:spcBef>
              <a:spcAft>
                <a:spcPts val="0"/>
              </a:spcAft>
              <a:buClr>
                <a:schemeClr val="dk1"/>
              </a:buClr>
              <a:buSzPts val="3600"/>
              <a:buFont typeface="Century Gothic"/>
              <a:buNone/>
              <a:defRPr sz="3600">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05" name="Google Shape;105;p18"/>
          <p:cNvSpPr txBox="1"/>
          <p:nvPr>
            <p:ph idx="1" type="subTitle"/>
          </p:nvPr>
        </p:nvSpPr>
        <p:spPr>
          <a:xfrm>
            <a:off x="419101" y="4572000"/>
            <a:ext cx="9182100" cy="2011680"/>
          </a:xfrm>
          <a:prstGeom prst="rect">
            <a:avLst/>
          </a:prstGeom>
          <a:noFill/>
          <a:ln>
            <a:noFill/>
          </a:ln>
        </p:spPr>
        <p:txBody>
          <a:bodyPr anchorCtr="0" anchor="t" bIns="0" lIns="0" spcFirstLastPara="1" rIns="0" wrap="square" tIns="0">
            <a:noAutofit/>
          </a:bodyPr>
          <a:lstStyle>
            <a:lvl1pPr lvl="0" algn="l">
              <a:lnSpc>
                <a:spcPct val="95000"/>
              </a:lnSpc>
              <a:spcBef>
                <a:spcPts val="0"/>
              </a:spcBef>
              <a:spcAft>
                <a:spcPts val="0"/>
              </a:spcAft>
              <a:buSzPts val="2000"/>
              <a:buNone/>
              <a:defRPr sz="2000">
                <a:solidFill>
                  <a:schemeClr val="dk1"/>
                </a:solidFill>
              </a:defRPr>
            </a:lvl1pPr>
            <a:lvl2pPr lvl="1" algn="ctr">
              <a:lnSpc>
                <a:spcPct val="95000"/>
              </a:lnSpc>
              <a:spcBef>
                <a:spcPts val="600"/>
              </a:spcBef>
              <a:spcAft>
                <a:spcPts val="0"/>
              </a:spcAft>
              <a:buSzPts val="2000"/>
              <a:buNone/>
              <a:defRPr sz="2000"/>
            </a:lvl2pPr>
            <a:lvl3pPr lvl="2" algn="ctr">
              <a:lnSpc>
                <a:spcPct val="95000"/>
              </a:lnSpc>
              <a:spcBef>
                <a:spcPts val="600"/>
              </a:spcBef>
              <a:spcAft>
                <a:spcPts val="0"/>
              </a:spcAft>
              <a:buSzPts val="1800"/>
              <a:buNone/>
              <a:defRPr sz="1800"/>
            </a:lvl3pPr>
            <a:lvl4pPr lvl="3" algn="ctr">
              <a:lnSpc>
                <a:spcPct val="95000"/>
              </a:lnSpc>
              <a:spcBef>
                <a:spcPts val="600"/>
              </a:spcBef>
              <a:spcAft>
                <a:spcPts val="0"/>
              </a:spcAft>
              <a:buSzPts val="1600"/>
              <a:buNone/>
              <a:defRPr sz="1600"/>
            </a:lvl4pPr>
            <a:lvl5pPr lvl="4" algn="ctr">
              <a:lnSpc>
                <a:spcPct val="95000"/>
              </a:lnSpc>
              <a:spcBef>
                <a:spcPts val="600"/>
              </a:spcBef>
              <a:spcAft>
                <a:spcPts val="0"/>
              </a:spcAft>
              <a:buSzPts val="1600"/>
              <a:buNone/>
              <a:defRPr sz="1600"/>
            </a:lvl5pPr>
            <a:lvl6pPr lvl="5" algn="ctr">
              <a:lnSpc>
                <a:spcPct val="95000"/>
              </a:lnSpc>
              <a:spcBef>
                <a:spcPts val="600"/>
              </a:spcBef>
              <a:spcAft>
                <a:spcPts val="0"/>
              </a:spcAft>
              <a:buSzPts val="1600"/>
              <a:buNone/>
              <a:defRPr sz="1600"/>
            </a:lvl6pPr>
            <a:lvl7pPr lvl="6" algn="ctr">
              <a:lnSpc>
                <a:spcPct val="95000"/>
              </a:lnSpc>
              <a:spcBef>
                <a:spcPts val="600"/>
              </a:spcBef>
              <a:spcAft>
                <a:spcPts val="0"/>
              </a:spcAft>
              <a:buSzPts val="1600"/>
              <a:buNone/>
              <a:defRPr sz="1600"/>
            </a:lvl7pPr>
            <a:lvl8pPr lvl="7" algn="ctr">
              <a:lnSpc>
                <a:spcPct val="95000"/>
              </a:lnSpc>
              <a:spcBef>
                <a:spcPts val="600"/>
              </a:spcBef>
              <a:spcAft>
                <a:spcPts val="0"/>
              </a:spcAft>
              <a:buSzPts val="1600"/>
              <a:buNone/>
              <a:defRPr sz="1600"/>
            </a:lvl8pPr>
            <a:lvl9pPr lvl="8" algn="ctr">
              <a:lnSpc>
                <a:spcPct val="95000"/>
              </a:lnSpc>
              <a:spcBef>
                <a:spcPts val="600"/>
              </a:spcBef>
              <a:spcAft>
                <a:spcPts val="600"/>
              </a:spcAft>
              <a:buSzPts val="1600"/>
              <a:buNone/>
              <a:defRPr sz="1600"/>
            </a:lvl9pPr>
          </a:lstStyle>
          <a:p/>
        </p:txBody>
      </p:sp>
      <p:sp>
        <p:nvSpPr>
          <p:cNvPr id="106" name="Google Shape;106;p18"/>
          <p:cNvSpPr txBox="1"/>
          <p:nvPr>
            <p:ph idx="12" type="sldNum"/>
          </p:nvPr>
        </p:nvSpPr>
        <p:spPr>
          <a:xfrm>
            <a:off x="9875520" y="6537960"/>
            <a:ext cx="206883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107" name="Google Shape;107;p18"/>
          <p:cNvSpPr/>
          <p:nvPr/>
        </p:nvSpPr>
        <p:spPr>
          <a:xfrm>
            <a:off x="1525" y="2570933"/>
            <a:ext cx="12190475" cy="108000"/>
          </a:xfrm>
          <a:prstGeom prst="rect">
            <a:avLst/>
          </a:prstGeom>
          <a:solidFill>
            <a:srgbClr val="9959B3"/>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entury Gothic"/>
              <a:ea typeface="Century Gothic"/>
              <a:cs typeface="Century Gothic"/>
              <a:sym typeface="Century Gothic"/>
            </a:endParaRPr>
          </a:p>
        </p:txBody>
      </p:sp>
      <p:sp>
        <p:nvSpPr>
          <p:cNvPr id="108" name="Google Shape;108;p18"/>
          <p:cNvSpPr/>
          <p:nvPr>
            <p:ph idx="2" type="pic"/>
          </p:nvPr>
        </p:nvSpPr>
        <p:spPr>
          <a:xfrm>
            <a:off x="9875521" y="3108960"/>
            <a:ext cx="1897380" cy="1371600"/>
          </a:xfrm>
          <a:prstGeom prst="rect">
            <a:avLst/>
          </a:prstGeom>
          <a:noFill/>
          <a:ln>
            <a:noFill/>
          </a:ln>
        </p:spPr>
        <p:txBody>
          <a:bodyPr anchorCtr="0" anchor="ctr" bIns="0" lIns="0" spcFirstLastPara="1" rIns="0" wrap="square" tIns="0">
            <a:noAutofit/>
          </a:bodyPr>
          <a:lstStyle>
            <a:lvl1pPr lvl="0" marR="0" rtl="0" algn="ctr">
              <a:lnSpc>
                <a:spcPct val="95000"/>
              </a:lnSpc>
              <a:spcBef>
                <a:spcPts val="0"/>
              </a:spcBef>
              <a:spcAft>
                <a:spcPts val="0"/>
              </a:spcAft>
              <a:buClr>
                <a:schemeClr val="accent6"/>
              </a:buClr>
              <a:buSzPts val="1800"/>
              <a:buFont typeface="Arial"/>
              <a:buNone/>
              <a:defRPr b="0" i="0" sz="1800" u="none" cap="none" strike="noStrike">
                <a:solidFill>
                  <a:schemeClr val="dk1"/>
                </a:solidFill>
                <a:latin typeface="Century Gothic"/>
                <a:ea typeface="Century Gothic"/>
                <a:cs typeface="Century Gothic"/>
                <a:sym typeface="Century Gothic"/>
              </a:defRPr>
            </a:lvl1pPr>
            <a:lvl2pPr lvl="1" marR="0" rtl="0" algn="l">
              <a:lnSpc>
                <a:spcPct val="95000"/>
              </a:lnSpc>
              <a:spcBef>
                <a:spcPts val="600"/>
              </a:spcBef>
              <a:spcAft>
                <a:spcPts val="0"/>
              </a:spcAft>
              <a:buClr>
                <a:schemeClr val="accent6"/>
              </a:buClr>
              <a:buSzPts val="2400"/>
              <a:buFont typeface="Century Gothic"/>
              <a:buChar char="­"/>
              <a:defRPr b="0" i="0" sz="2400" u="none" cap="none" strike="noStrike">
                <a:solidFill>
                  <a:schemeClr val="dk1"/>
                </a:solidFill>
                <a:latin typeface="Century Gothic"/>
                <a:ea typeface="Century Gothic"/>
                <a:cs typeface="Century Gothic"/>
                <a:sym typeface="Century Gothic"/>
              </a:defRPr>
            </a:lvl2pPr>
            <a:lvl3pPr lvl="2"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3pPr>
            <a:lvl4pPr lvl="3"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4pPr>
            <a:lvl5pPr lvl="4"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5pPr>
            <a:lvl6pPr lvl="5"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6pPr>
            <a:lvl7pPr lvl="6"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7pPr>
            <a:lvl8pPr lvl="7"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8pPr>
            <a:lvl9pPr lvl="8" marR="0" rtl="0" algn="l">
              <a:lnSpc>
                <a:spcPct val="95000"/>
              </a:lnSpc>
              <a:spcBef>
                <a:spcPts val="600"/>
              </a:spcBef>
              <a:spcAft>
                <a:spcPts val="60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9pPr>
          </a:lstStyle>
          <a:p/>
        </p:txBody>
      </p:sp>
      <p:pic>
        <p:nvPicPr>
          <p:cNvPr id="109" name="Google Shape;109;p18"/>
          <p:cNvPicPr preferRelativeResize="0"/>
          <p:nvPr/>
        </p:nvPicPr>
        <p:blipFill rotWithShape="1">
          <a:blip r:embed="rId3">
            <a:alphaModFix/>
          </a:blip>
          <a:srcRect b="0" l="0" r="0" t="0"/>
          <a:stretch/>
        </p:blipFill>
        <p:spPr>
          <a:xfrm>
            <a:off x="419100" y="381000"/>
            <a:ext cx="1136651" cy="1136650"/>
          </a:xfrm>
          <a:prstGeom prst="rect">
            <a:avLst/>
          </a:prstGeom>
          <a:noFill/>
          <a:ln>
            <a:noFill/>
          </a:ln>
        </p:spPr>
      </p:pic>
    </p:spTree>
  </p:cSld>
  <p:clrMapOvr>
    <a:masterClrMapping/>
  </p:clrMapOvr>
  <mc:AlternateContent>
    <mc:Choice Requires="p14">
      <p:transition p14:dur="250">
        <p:fade/>
      </p:transition>
    </mc:Choice>
    <mc:Fallback>
      <p:transition>
        <p:fade/>
      </p:transition>
    </mc:Fallback>
  </mc:AlternateContent>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ndustrial Title Slide" showMasterSp="0">
  <p:cSld name="Industrial Title Slide">
    <p:spTree>
      <p:nvGrpSpPr>
        <p:cNvPr id="110" name="Shape 110"/>
        <p:cNvGrpSpPr/>
        <p:nvPr/>
      </p:nvGrpSpPr>
      <p:grpSpPr>
        <a:xfrm>
          <a:off x="0" y="0"/>
          <a:ext cx="0" cy="0"/>
          <a:chOff x="0" y="0"/>
          <a:chExt cx="0" cy="0"/>
        </a:xfrm>
      </p:grpSpPr>
      <p:pic>
        <p:nvPicPr>
          <p:cNvPr id="111" name="Google Shape;111;p19"/>
          <p:cNvPicPr preferRelativeResize="0"/>
          <p:nvPr/>
        </p:nvPicPr>
        <p:blipFill rotWithShape="1">
          <a:blip r:embed="rId2">
            <a:alphaModFix/>
          </a:blip>
          <a:srcRect b="0" l="0" r="0" t="0"/>
          <a:stretch/>
        </p:blipFill>
        <p:spPr>
          <a:xfrm>
            <a:off x="1525" y="-1"/>
            <a:ext cx="12190476" cy="2629317"/>
          </a:xfrm>
          <a:prstGeom prst="rect">
            <a:avLst/>
          </a:prstGeom>
          <a:noFill/>
          <a:ln>
            <a:noFill/>
          </a:ln>
        </p:spPr>
      </p:pic>
      <p:sp>
        <p:nvSpPr>
          <p:cNvPr id="112" name="Google Shape;112;p19"/>
          <p:cNvSpPr/>
          <p:nvPr/>
        </p:nvSpPr>
        <p:spPr>
          <a:xfrm>
            <a:off x="1525" y="2570933"/>
            <a:ext cx="12191676" cy="108000"/>
          </a:xfrm>
          <a:prstGeom prst="rect">
            <a:avLst/>
          </a:prstGeom>
          <a:solidFill>
            <a:srgbClr val="7CB854"/>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entury Gothic"/>
              <a:ea typeface="Century Gothic"/>
              <a:cs typeface="Century Gothic"/>
              <a:sym typeface="Century Gothic"/>
            </a:endParaRPr>
          </a:p>
        </p:txBody>
      </p:sp>
      <p:sp>
        <p:nvSpPr>
          <p:cNvPr id="113" name="Google Shape;113;p19"/>
          <p:cNvSpPr txBox="1"/>
          <p:nvPr>
            <p:ph type="ctrTitle"/>
          </p:nvPr>
        </p:nvSpPr>
        <p:spPr>
          <a:xfrm>
            <a:off x="419101" y="3108960"/>
            <a:ext cx="9182100" cy="1371600"/>
          </a:xfrm>
          <a:prstGeom prst="rect">
            <a:avLst/>
          </a:prstGeom>
          <a:noFill/>
          <a:ln>
            <a:noFill/>
          </a:ln>
        </p:spPr>
        <p:txBody>
          <a:bodyPr anchorCtr="0" anchor="b" bIns="0" lIns="0" spcFirstLastPara="1" rIns="0" wrap="square" tIns="0">
            <a:noAutofit/>
          </a:bodyPr>
          <a:lstStyle>
            <a:lvl1pPr lvl="0" algn="l">
              <a:lnSpc>
                <a:spcPct val="100000"/>
              </a:lnSpc>
              <a:spcBef>
                <a:spcPts val="0"/>
              </a:spcBef>
              <a:spcAft>
                <a:spcPts val="0"/>
              </a:spcAft>
              <a:buClr>
                <a:schemeClr val="dk1"/>
              </a:buClr>
              <a:buSzPts val="3600"/>
              <a:buFont typeface="Century Gothic"/>
              <a:buNone/>
              <a:defRPr sz="3600">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14" name="Google Shape;114;p19"/>
          <p:cNvSpPr txBox="1"/>
          <p:nvPr>
            <p:ph idx="1" type="subTitle"/>
          </p:nvPr>
        </p:nvSpPr>
        <p:spPr>
          <a:xfrm>
            <a:off x="419101" y="4572000"/>
            <a:ext cx="9182100" cy="2011680"/>
          </a:xfrm>
          <a:prstGeom prst="rect">
            <a:avLst/>
          </a:prstGeom>
          <a:noFill/>
          <a:ln>
            <a:noFill/>
          </a:ln>
        </p:spPr>
        <p:txBody>
          <a:bodyPr anchorCtr="0" anchor="t" bIns="0" lIns="0" spcFirstLastPara="1" rIns="0" wrap="square" tIns="0">
            <a:noAutofit/>
          </a:bodyPr>
          <a:lstStyle>
            <a:lvl1pPr lvl="0" algn="l">
              <a:lnSpc>
                <a:spcPct val="95000"/>
              </a:lnSpc>
              <a:spcBef>
                <a:spcPts val="0"/>
              </a:spcBef>
              <a:spcAft>
                <a:spcPts val="0"/>
              </a:spcAft>
              <a:buSzPts val="2000"/>
              <a:buNone/>
              <a:defRPr sz="2000">
                <a:solidFill>
                  <a:schemeClr val="dk1"/>
                </a:solidFill>
              </a:defRPr>
            </a:lvl1pPr>
            <a:lvl2pPr lvl="1" algn="ctr">
              <a:lnSpc>
                <a:spcPct val="95000"/>
              </a:lnSpc>
              <a:spcBef>
                <a:spcPts val="600"/>
              </a:spcBef>
              <a:spcAft>
                <a:spcPts val="0"/>
              </a:spcAft>
              <a:buSzPts val="2000"/>
              <a:buNone/>
              <a:defRPr sz="2000"/>
            </a:lvl2pPr>
            <a:lvl3pPr lvl="2" algn="ctr">
              <a:lnSpc>
                <a:spcPct val="95000"/>
              </a:lnSpc>
              <a:spcBef>
                <a:spcPts val="600"/>
              </a:spcBef>
              <a:spcAft>
                <a:spcPts val="0"/>
              </a:spcAft>
              <a:buSzPts val="1800"/>
              <a:buNone/>
              <a:defRPr sz="1800"/>
            </a:lvl3pPr>
            <a:lvl4pPr lvl="3" algn="ctr">
              <a:lnSpc>
                <a:spcPct val="95000"/>
              </a:lnSpc>
              <a:spcBef>
                <a:spcPts val="600"/>
              </a:spcBef>
              <a:spcAft>
                <a:spcPts val="0"/>
              </a:spcAft>
              <a:buSzPts val="1600"/>
              <a:buNone/>
              <a:defRPr sz="1600"/>
            </a:lvl4pPr>
            <a:lvl5pPr lvl="4" algn="ctr">
              <a:lnSpc>
                <a:spcPct val="95000"/>
              </a:lnSpc>
              <a:spcBef>
                <a:spcPts val="600"/>
              </a:spcBef>
              <a:spcAft>
                <a:spcPts val="0"/>
              </a:spcAft>
              <a:buSzPts val="1600"/>
              <a:buNone/>
              <a:defRPr sz="1600"/>
            </a:lvl5pPr>
            <a:lvl6pPr lvl="5" algn="ctr">
              <a:lnSpc>
                <a:spcPct val="95000"/>
              </a:lnSpc>
              <a:spcBef>
                <a:spcPts val="600"/>
              </a:spcBef>
              <a:spcAft>
                <a:spcPts val="0"/>
              </a:spcAft>
              <a:buSzPts val="1600"/>
              <a:buNone/>
              <a:defRPr sz="1600"/>
            </a:lvl6pPr>
            <a:lvl7pPr lvl="6" algn="ctr">
              <a:lnSpc>
                <a:spcPct val="95000"/>
              </a:lnSpc>
              <a:spcBef>
                <a:spcPts val="600"/>
              </a:spcBef>
              <a:spcAft>
                <a:spcPts val="0"/>
              </a:spcAft>
              <a:buSzPts val="1600"/>
              <a:buNone/>
              <a:defRPr sz="1600"/>
            </a:lvl7pPr>
            <a:lvl8pPr lvl="7" algn="ctr">
              <a:lnSpc>
                <a:spcPct val="95000"/>
              </a:lnSpc>
              <a:spcBef>
                <a:spcPts val="600"/>
              </a:spcBef>
              <a:spcAft>
                <a:spcPts val="0"/>
              </a:spcAft>
              <a:buSzPts val="1600"/>
              <a:buNone/>
              <a:defRPr sz="1600"/>
            </a:lvl8pPr>
            <a:lvl9pPr lvl="8" algn="ctr">
              <a:lnSpc>
                <a:spcPct val="95000"/>
              </a:lnSpc>
              <a:spcBef>
                <a:spcPts val="600"/>
              </a:spcBef>
              <a:spcAft>
                <a:spcPts val="600"/>
              </a:spcAft>
              <a:buSzPts val="1600"/>
              <a:buNone/>
              <a:defRPr sz="1600"/>
            </a:lvl9pPr>
          </a:lstStyle>
          <a:p/>
        </p:txBody>
      </p:sp>
      <p:sp>
        <p:nvSpPr>
          <p:cNvPr id="115" name="Google Shape;115;p19"/>
          <p:cNvSpPr txBox="1"/>
          <p:nvPr>
            <p:ph idx="12" type="sldNum"/>
          </p:nvPr>
        </p:nvSpPr>
        <p:spPr>
          <a:xfrm>
            <a:off x="9875520" y="6537960"/>
            <a:ext cx="2068833"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116" name="Google Shape;116;p19"/>
          <p:cNvSpPr/>
          <p:nvPr>
            <p:ph idx="2" type="pic"/>
          </p:nvPr>
        </p:nvSpPr>
        <p:spPr>
          <a:xfrm>
            <a:off x="9875520" y="3108960"/>
            <a:ext cx="1897381" cy="1371600"/>
          </a:xfrm>
          <a:prstGeom prst="rect">
            <a:avLst/>
          </a:prstGeom>
          <a:noFill/>
          <a:ln>
            <a:noFill/>
          </a:ln>
        </p:spPr>
        <p:txBody>
          <a:bodyPr anchorCtr="0" anchor="ctr" bIns="0" lIns="0" spcFirstLastPara="1" rIns="0" wrap="square" tIns="0">
            <a:noAutofit/>
          </a:bodyPr>
          <a:lstStyle>
            <a:lvl1pPr lvl="0" marR="0" rtl="0" algn="ctr">
              <a:lnSpc>
                <a:spcPct val="95000"/>
              </a:lnSpc>
              <a:spcBef>
                <a:spcPts val="0"/>
              </a:spcBef>
              <a:spcAft>
                <a:spcPts val="0"/>
              </a:spcAft>
              <a:buClr>
                <a:schemeClr val="accent6"/>
              </a:buClr>
              <a:buSzPts val="1800"/>
              <a:buFont typeface="Arial"/>
              <a:buNone/>
              <a:defRPr b="0" i="0" sz="1800" u="none" cap="none" strike="noStrike">
                <a:solidFill>
                  <a:schemeClr val="dk1"/>
                </a:solidFill>
                <a:latin typeface="Century Gothic"/>
                <a:ea typeface="Century Gothic"/>
                <a:cs typeface="Century Gothic"/>
                <a:sym typeface="Century Gothic"/>
              </a:defRPr>
            </a:lvl1pPr>
            <a:lvl2pPr lvl="1" marR="0" rtl="0" algn="l">
              <a:lnSpc>
                <a:spcPct val="95000"/>
              </a:lnSpc>
              <a:spcBef>
                <a:spcPts val="600"/>
              </a:spcBef>
              <a:spcAft>
                <a:spcPts val="0"/>
              </a:spcAft>
              <a:buClr>
                <a:schemeClr val="accent6"/>
              </a:buClr>
              <a:buSzPts val="2400"/>
              <a:buFont typeface="Century Gothic"/>
              <a:buChar char="­"/>
              <a:defRPr b="0" i="0" sz="2400" u="none" cap="none" strike="noStrike">
                <a:solidFill>
                  <a:schemeClr val="dk1"/>
                </a:solidFill>
                <a:latin typeface="Century Gothic"/>
                <a:ea typeface="Century Gothic"/>
                <a:cs typeface="Century Gothic"/>
                <a:sym typeface="Century Gothic"/>
              </a:defRPr>
            </a:lvl2pPr>
            <a:lvl3pPr lvl="2"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3pPr>
            <a:lvl4pPr lvl="3"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4pPr>
            <a:lvl5pPr lvl="4"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5pPr>
            <a:lvl6pPr lvl="5"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6pPr>
            <a:lvl7pPr lvl="6"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7pPr>
            <a:lvl8pPr lvl="7"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8pPr>
            <a:lvl9pPr lvl="8" marR="0" rtl="0" algn="l">
              <a:lnSpc>
                <a:spcPct val="95000"/>
              </a:lnSpc>
              <a:spcBef>
                <a:spcPts val="600"/>
              </a:spcBef>
              <a:spcAft>
                <a:spcPts val="60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9pPr>
          </a:lstStyle>
          <a:p/>
        </p:txBody>
      </p:sp>
      <p:pic>
        <p:nvPicPr>
          <p:cNvPr id="117" name="Google Shape;117;p19"/>
          <p:cNvPicPr preferRelativeResize="0"/>
          <p:nvPr/>
        </p:nvPicPr>
        <p:blipFill rotWithShape="1">
          <a:blip r:embed="rId3">
            <a:alphaModFix/>
          </a:blip>
          <a:srcRect b="0" l="0" r="0" t="0"/>
          <a:stretch/>
        </p:blipFill>
        <p:spPr>
          <a:xfrm>
            <a:off x="419100" y="381000"/>
            <a:ext cx="1136651" cy="1136650"/>
          </a:xfrm>
          <a:prstGeom prst="rect">
            <a:avLst/>
          </a:prstGeom>
          <a:noFill/>
          <a:ln>
            <a:noFill/>
          </a:ln>
        </p:spPr>
      </p:pic>
    </p:spTree>
  </p:cSld>
  <p:clrMapOvr>
    <a:masterClrMapping/>
  </p:clrMapOvr>
  <mc:AlternateContent>
    <mc:Choice Requires="p14">
      <p:transition p14:dur="250">
        <p:fade/>
      </p:transition>
    </mc:Choice>
    <mc:Fallback>
      <p:transition>
        <p:fade/>
      </p:transition>
    </mc:Fallback>
  </mc:AlternateContent>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ife Sciences Title Slide" showMasterSp="0">
  <p:cSld name="Life Sciences Title Slide">
    <p:spTree>
      <p:nvGrpSpPr>
        <p:cNvPr id="118" name="Shape 118"/>
        <p:cNvGrpSpPr/>
        <p:nvPr/>
      </p:nvGrpSpPr>
      <p:grpSpPr>
        <a:xfrm>
          <a:off x="0" y="0"/>
          <a:ext cx="0" cy="0"/>
          <a:chOff x="0" y="0"/>
          <a:chExt cx="0" cy="0"/>
        </a:xfrm>
      </p:grpSpPr>
      <p:pic>
        <p:nvPicPr>
          <p:cNvPr id="119" name="Google Shape;119;p20"/>
          <p:cNvPicPr preferRelativeResize="0"/>
          <p:nvPr/>
        </p:nvPicPr>
        <p:blipFill rotWithShape="1">
          <a:blip r:embed="rId2">
            <a:alphaModFix/>
          </a:blip>
          <a:srcRect b="0" l="0" r="0" t="0"/>
          <a:stretch/>
        </p:blipFill>
        <p:spPr>
          <a:xfrm>
            <a:off x="1525" y="0"/>
            <a:ext cx="12191676" cy="2629576"/>
          </a:xfrm>
          <a:prstGeom prst="rect">
            <a:avLst/>
          </a:prstGeom>
          <a:noFill/>
          <a:ln>
            <a:noFill/>
          </a:ln>
        </p:spPr>
      </p:pic>
      <p:sp>
        <p:nvSpPr>
          <p:cNvPr id="120" name="Google Shape;120;p20"/>
          <p:cNvSpPr/>
          <p:nvPr/>
        </p:nvSpPr>
        <p:spPr>
          <a:xfrm>
            <a:off x="1525" y="2570933"/>
            <a:ext cx="12191676" cy="108000"/>
          </a:xfrm>
          <a:prstGeom prst="rect">
            <a:avLst/>
          </a:prstGeom>
          <a:solidFill>
            <a:srgbClr val="38639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entury Gothic"/>
              <a:ea typeface="Century Gothic"/>
              <a:cs typeface="Century Gothic"/>
              <a:sym typeface="Century Gothic"/>
            </a:endParaRPr>
          </a:p>
        </p:txBody>
      </p:sp>
      <p:sp>
        <p:nvSpPr>
          <p:cNvPr id="121" name="Google Shape;121;p20"/>
          <p:cNvSpPr txBox="1"/>
          <p:nvPr>
            <p:ph type="ctrTitle"/>
          </p:nvPr>
        </p:nvSpPr>
        <p:spPr>
          <a:xfrm>
            <a:off x="419101" y="3108960"/>
            <a:ext cx="9182100" cy="1371600"/>
          </a:xfrm>
          <a:prstGeom prst="rect">
            <a:avLst/>
          </a:prstGeom>
          <a:noFill/>
          <a:ln>
            <a:noFill/>
          </a:ln>
        </p:spPr>
        <p:txBody>
          <a:bodyPr anchorCtr="0" anchor="b" bIns="0" lIns="0" spcFirstLastPara="1" rIns="0" wrap="square" tIns="0">
            <a:noAutofit/>
          </a:bodyPr>
          <a:lstStyle>
            <a:lvl1pPr lvl="0" algn="l">
              <a:lnSpc>
                <a:spcPct val="100000"/>
              </a:lnSpc>
              <a:spcBef>
                <a:spcPts val="0"/>
              </a:spcBef>
              <a:spcAft>
                <a:spcPts val="0"/>
              </a:spcAft>
              <a:buClr>
                <a:schemeClr val="dk1"/>
              </a:buClr>
              <a:buSzPts val="3600"/>
              <a:buFont typeface="Century Gothic"/>
              <a:buNone/>
              <a:defRPr sz="3600">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22" name="Google Shape;122;p20"/>
          <p:cNvSpPr txBox="1"/>
          <p:nvPr>
            <p:ph idx="1" type="subTitle"/>
          </p:nvPr>
        </p:nvSpPr>
        <p:spPr>
          <a:xfrm>
            <a:off x="419101" y="4572000"/>
            <a:ext cx="9182100" cy="2011680"/>
          </a:xfrm>
          <a:prstGeom prst="rect">
            <a:avLst/>
          </a:prstGeom>
          <a:noFill/>
          <a:ln>
            <a:noFill/>
          </a:ln>
        </p:spPr>
        <p:txBody>
          <a:bodyPr anchorCtr="0" anchor="t" bIns="0" lIns="0" spcFirstLastPara="1" rIns="0" wrap="square" tIns="0">
            <a:noAutofit/>
          </a:bodyPr>
          <a:lstStyle>
            <a:lvl1pPr lvl="0" algn="l">
              <a:lnSpc>
                <a:spcPct val="95000"/>
              </a:lnSpc>
              <a:spcBef>
                <a:spcPts val="0"/>
              </a:spcBef>
              <a:spcAft>
                <a:spcPts val="0"/>
              </a:spcAft>
              <a:buSzPts val="2000"/>
              <a:buNone/>
              <a:defRPr sz="2000">
                <a:solidFill>
                  <a:schemeClr val="dk1"/>
                </a:solidFill>
              </a:defRPr>
            </a:lvl1pPr>
            <a:lvl2pPr lvl="1" algn="ctr">
              <a:lnSpc>
                <a:spcPct val="95000"/>
              </a:lnSpc>
              <a:spcBef>
                <a:spcPts val="600"/>
              </a:spcBef>
              <a:spcAft>
                <a:spcPts val="0"/>
              </a:spcAft>
              <a:buSzPts val="2000"/>
              <a:buNone/>
              <a:defRPr sz="2000"/>
            </a:lvl2pPr>
            <a:lvl3pPr lvl="2" algn="ctr">
              <a:lnSpc>
                <a:spcPct val="95000"/>
              </a:lnSpc>
              <a:spcBef>
                <a:spcPts val="600"/>
              </a:spcBef>
              <a:spcAft>
                <a:spcPts val="0"/>
              </a:spcAft>
              <a:buSzPts val="1800"/>
              <a:buNone/>
              <a:defRPr sz="1800"/>
            </a:lvl3pPr>
            <a:lvl4pPr lvl="3" algn="ctr">
              <a:lnSpc>
                <a:spcPct val="95000"/>
              </a:lnSpc>
              <a:spcBef>
                <a:spcPts val="600"/>
              </a:spcBef>
              <a:spcAft>
                <a:spcPts val="0"/>
              </a:spcAft>
              <a:buSzPts val="1600"/>
              <a:buNone/>
              <a:defRPr sz="1600"/>
            </a:lvl4pPr>
            <a:lvl5pPr lvl="4" algn="ctr">
              <a:lnSpc>
                <a:spcPct val="95000"/>
              </a:lnSpc>
              <a:spcBef>
                <a:spcPts val="600"/>
              </a:spcBef>
              <a:spcAft>
                <a:spcPts val="0"/>
              </a:spcAft>
              <a:buSzPts val="1600"/>
              <a:buNone/>
              <a:defRPr sz="1600"/>
            </a:lvl5pPr>
            <a:lvl6pPr lvl="5" algn="ctr">
              <a:lnSpc>
                <a:spcPct val="95000"/>
              </a:lnSpc>
              <a:spcBef>
                <a:spcPts val="600"/>
              </a:spcBef>
              <a:spcAft>
                <a:spcPts val="0"/>
              </a:spcAft>
              <a:buSzPts val="1600"/>
              <a:buNone/>
              <a:defRPr sz="1600"/>
            </a:lvl6pPr>
            <a:lvl7pPr lvl="6" algn="ctr">
              <a:lnSpc>
                <a:spcPct val="95000"/>
              </a:lnSpc>
              <a:spcBef>
                <a:spcPts val="600"/>
              </a:spcBef>
              <a:spcAft>
                <a:spcPts val="0"/>
              </a:spcAft>
              <a:buSzPts val="1600"/>
              <a:buNone/>
              <a:defRPr sz="1600"/>
            </a:lvl7pPr>
            <a:lvl8pPr lvl="7" algn="ctr">
              <a:lnSpc>
                <a:spcPct val="95000"/>
              </a:lnSpc>
              <a:spcBef>
                <a:spcPts val="600"/>
              </a:spcBef>
              <a:spcAft>
                <a:spcPts val="0"/>
              </a:spcAft>
              <a:buSzPts val="1600"/>
              <a:buNone/>
              <a:defRPr sz="1600"/>
            </a:lvl8pPr>
            <a:lvl9pPr lvl="8" algn="ctr">
              <a:lnSpc>
                <a:spcPct val="95000"/>
              </a:lnSpc>
              <a:spcBef>
                <a:spcPts val="600"/>
              </a:spcBef>
              <a:spcAft>
                <a:spcPts val="600"/>
              </a:spcAft>
              <a:buSzPts val="1600"/>
              <a:buNone/>
              <a:defRPr sz="1600"/>
            </a:lvl9pPr>
          </a:lstStyle>
          <a:p/>
        </p:txBody>
      </p:sp>
      <p:sp>
        <p:nvSpPr>
          <p:cNvPr id="123" name="Google Shape;123;p20"/>
          <p:cNvSpPr txBox="1"/>
          <p:nvPr>
            <p:ph idx="12" type="sldNum"/>
          </p:nvPr>
        </p:nvSpPr>
        <p:spPr>
          <a:xfrm>
            <a:off x="9875520" y="6537960"/>
            <a:ext cx="2068833"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124" name="Google Shape;124;p20"/>
          <p:cNvSpPr/>
          <p:nvPr>
            <p:ph idx="2" type="pic"/>
          </p:nvPr>
        </p:nvSpPr>
        <p:spPr>
          <a:xfrm>
            <a:off x="9875520" y="3108960"/>
            <a:ext cx="1897381" cy="1371600"/>
          </a:xfrm>
          <a:prstGeom prst="rect">
            <a:avLst/>
          </a:prstGeom>
          <a:noFill/>
          <a:ln>
            <a:noFill/>
          </a:ln>
        </p:spPr>
        <p:txBody>
          <a:bodyPr anchorCtr="0" anchor="ctr" bIns="0" lIns="0" spcFirstLastPara="1" rIns="0" wrap="square" tIns="0">
            <a:noAutofit/>
          </a:bodyPr>
          <a:lstStyle>
            <a:lvl1pPr lvl="0" marR="0" rtl="0" algn="ctr">
              <a:lnSpc>
                <a:spcPct val="95000"/>
              </a:lnSpc>
              <a:spcBef>
                <a:spcPts val="0"/>
              </a:spcBef>
              <a:spcAft>
                <a:spcPts val="0"/>
              </a:spcAft>
              <a:buClr>
                <a:schemeClr val="accent6"/>
              </a:buClr>
              <a:buSzPts val="1800"/>
              <a:buFont typeface="Arial"/>
              <a:buNone/>
              <a:defRPr b="0" i="0" sz="1800" u="none" cap="none" strike="noStrike">
                <a:solidFill>
                  <a:schemeClr val="dk1"/>
                </a:solidFill>
                <a:latin typeface="Century Gothic"/>
                <a:ea typeface="Century Gothic"/>
                <a:cs typeface="Century Gothic"/>
                <a:sym typeface="Century Gothic"/>
              </a:defRPr>
            </a:lvl1pPr>
            <a:lvl2pPr lvl="1" marR="0" rtl="0" algn="l">
              <a:lnSpc>
                <a:spcPct val="95000"/>
              </a:lnSpc>
              <a:spcBef>
                <a:spcPts val="600"/>
              </a:spcBef>
              <a:spcAft>
                <a:spcPts val="0"/>
              </a:spcAft>
              <a:buClr>
                <a:schemeClr val="accent6"/>
              </a:buClr>
              <a:buSzPts val="2400"/>
              <a:buFont typeface="Century Gothic"/>
              <a:buChar char="­"/>
              <a:defRPr b="0" i="0" sz="2400" u="none" cap="none" strike="noStrike">
                <a:solidFill>
                  <a:schemeClr val="dk1"/>
                </a:solidFill>
                <a:latin typeface="Century Gothic"/>
                <a:ea typeface="Century Gothic"/>
                <a:cs typeface="Century Gothic"/>
                <a:sym typeface="Century Gothic"/>
              </a:defRPr>
            </a:lvl2pPr>
            <a:lvl3pPr lvl="2"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3pPr>
            <a:lvl4pPr lvl="3"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4pPr>
            <a:lvl5pPr lvl="4"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5pPr>
            <a:lvl6pPr lvl="5"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6pPr>
            <a:lvl7pPr lvl="6"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7pPr>
            <a:lvl8pPr lvl="7"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8pPr>
            <a:lvl9pPr lvl="8" marR="0" rtl="0" algn="l">
              <a:lnSpc>
                <a:spcPct val="95000"/>
              </a:lnSpc>
              <a:spcBef>
                <a:spcPts val="600"/>
              </a:spcBef>
              <a:spcAft>
                <a:spcPts val="60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9pPr>
          </a:lstStyle>
          <a:p/>
        </p:txBody>
      </p:sp>
      <p:pic>
        <p:nvPicPr>
          <p:cNvPr id="125" name="Google Shape;125;p20"/>
          <p:cNvPicPr preferRelativeResize="0"/>
          <p:nvPr/>
        </p:nvPicPr>
        <p:blipFill rotWithShape="1">
          <a:blip r:embed="rId3">
            <a:alphaModFix/>
          </a:blip>
          <a:srcRect b="0" l="0" r="0" t="0"/>
          <a:stretch/>
        </p:blipFill>
        <p:spPr>
          <a:xfrm>
            <a:off x="419100" y="381000"/>
            <a:ext cx="1136651" cy="1136650"/>
          </a:xfrm>
          <a:prstGeom prst="rect">
            <a:avLst/>
          </a:prstGeom>
          <a:noFill/>
          <a:ln>
            <a:noFill/>
          </a:ln>
        </p:spPr>
      </p:pic>
    </p:spTree>
  </p:cSld>
  <p:clrMapOvr>
    <a:masterClrMapping/>
  </p:clrMapOvr>
  <mc:AlternateContent>
    <mc:Choice Requires="p14">
      <p:transition p14:dur="250">
        <p:fade/>
      </p:transition>
    </mc:Choice>
    <mc:Fallback>
      <p:transition>
        <p:fade/>
      </p:transition>
    </mc:Fallback>
  </mc:AlternateContent>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23" name="Shape 23"/>
        <p:cNvGrpSpPr/>
        <p:nvPr/>
      </p:nvGrpSpPr>
      <p:grpSpPr>
        <a:xfrm>
          <a:off x="0" y="0"/>
          <a:ext cx="0" cy="0"/>
          <a:chOff x="0" y="0"/>
          <a:chExt cx="0" cy="0"/>
        </a:xfrm>
      </p:grpSpPr>
      <p:sp>
        <p:nvSpPr>
          <p:cNvPr id="24" name="Google Shape;24;p3"/>
          <p:cNvSpPr txBox="1"/>
          <p:nvPr>
            <p:ph idx="12" type="sldNum"/>
          </p:nvPr>
        </p:nvSpPr>
        <p:spPr>
          <a:xfrm>
            <a:off x="9918701"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Generic Title Slide" showMasterSp="0">
  <p:cSld name="Generic Title Slide">
    <p:spTree>
      <p:nvGrpSpPr>
        <p:cNvPr id="126" name="Shape 126"/>
        <p:cNvGrpSpPr/>
        <p:nvPr/>
      </p:nvGrpSpPr>
      <p:grpSpPr>
        <a:xfrm>
          <a:off x="0" y="0"/>
          <a:ext cx="0" cy="0"/>
          <a:chOff x="0" y="0"/>
          <a:chExt cx="0" cy="0"/>
        </a:xfrm>
      </p:grpSpPr>
      <p:pic>
        <p:nvPicPr>
          <p:cNvPr id="127" name="Google Shape;127;p21"/>
          <p:cNvPicPr preferRelativeResize="0"/>
          <p:nvPr/>
        </p:nvPicPr>
        <p:blipFill rotWithShape="1">
          <a:blip r:embed="rId2">
            <a:alphaModFix/>
          </a:blip>
          <a:srcRect b="0" l="0" r="0" t="0"/>
          <a:stretch/>
        </p:blipFill>
        <p:spPr>
          <a:xfrm>
            <a:off x="1525" y="-1"/>
            <a:ext cx="12191676" cy="2629576"/>
          </a:xfrm>
          <a:prstGeom prst="rect">
            <a:avLst/>
          </a:prstGeom>
          <a:noFill/>
          <a:ln>
            <a:noFill/>
          </a:ln>
        </p:spPr>
      </p:pic>
      <p:sp>
        <p:nvSpPr>
          <p:cNvPr id="128" name="Google Shape;128;p21"/>
          <p:cNvSpPr/>
          <p:nvPr/>
        </p:nvSpPr>
        <p:spPr>
          <a:xfrm>
            <a:off x="1525" y="2570933"/>
            <a:ext cx="12191676" cy="108000"/>
          </a:xfrm>
          <a:prstGeom prst="rect">
            <a:avLst/>
          </a:prstGeom>
          <a:solidFill>
            <a:srgbClr val="5A87C5"/>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entury Gothic"/>
              <a:ea typeface="Century Gothic"/>
              <a:cs typeface="Century Gothic"/>
              <a:sym typeface="Century Gothic"/>
            </a:endParaRPr>
          </a:p>
        </p:txBody>
      </p:sp>
      <p:sp>
        <p:nvSpPr>
          <p:cNvPr id="129" name="Google Shape;129;p21"/>
          <p:cNvSpPr txBox="1"/>
          <p:nvPr>
            <p:ph type="ctrTitle"/>
          </p:nvPr>
        </p:nvSpPr>
        <p:spPr>
          <a:xfrm>
            <a:off x="419101" y="3108960"/>
            <a:ext cx="9182100" cy="1371600"/>
          </a:xfrm>
          <a:prstGeom prst="rect">
            <a:avLst/>
          </a:prstGeom>
          <a:noFill/>
          <a:ln>
            <a:noFill/>
          </a:ln>
        </p:spPr>
        <p:txBody>
          <a:bodyPr anchorCtr="0" anchor="b" bIns="0" lIns="0" spcFirstLastPara="1" rIns="0" wrap="square" tIns="0">
            <a:noAutofit/>
          </a:bodyPr>
          <a:lstStyle>
            <a:lvl1pPr lvl="0" algn="l">
              <a:lnSpc>
                <a:spcPct val="100000"/>
              </a:lnSpc>
              <a:spcBef>
                <a:spcPts val="0"/>
              </a:spcBef>
              <a:spcAft>
                <a:spcPts val="0"/>
              </a:spcAft>
              <a:buClr>
                <a:schemeClr val="dk1"/>
              </a:buClr>
              <a:buSzPts val="3600"/>
              <a:buFont typeface="Century Gothic"/>
              <a:buNone/>
              <a:defRPr sz="3600">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30" name="Google Shape;130;p21"/>
          <p:cNvSpPr txBox="1"/>
          <p:nvPr>
            <p:ph idx="1" type="subTitle"/>
          </p:nvPr>
        </p:nvSpPr>
        <p:spPr>
          <a:xfrm>
            <a:off x="419101" y="4572000"/>
            <a:ext cx="9182100" cy="2011680"/>
          </a:xfrm>
          <a:prstGeom prst="rect">
            <a:avLst/>
          </a:prstGeom>
          <a:noFill/>
          <a:ln>
            <a:noFill/>
          </a:ln>
        </p:spPr>
        <p:txBody>
          <a:bodyPr anchorCtr="0" anchor="t" bIns="0" lIns="0" spcFirstLastPara="1" rIns="0" wrap="square" tIns="0">
            <a:noAutofit/>
          </a:bodyPr>
          <a:lstStyle>
            <a:lvl1pPr lvl="0" algn="l">
              <a:lnSpc>
                <a:spcPct val="95000"/>
              </a:lnSpc>
              <a:spcBef>
                <a:spcPts val="0"/>
              </a:spcBef>
              <a:spcAft>
                <a:spcPts val="0"/>
              </a:spcAft>
              <a:buSzPts val="2000"/>
              <a:buNone/>
              <a:defRPr sz="2000">
                <a:solidFill>
                  <a:schemeClr val="dk1"/>
                </a:solidFill>
              </a:defRPr>
            </a:lvl1pPr>
            <a:lvl2pPr lvl="1" algn="ctr">
              <a:lnSpc>
                <a:spcPct val="95000"/>
              </a:lnSpc>
              <a:spcBef>
                <a:spcPts val="600"/>
              </a:spcBef>
              <a:spcAft>
                <a:spcPts val="0"/>
              </a:spcAft>
              <a:buSzPts val="2000"/>
              <a:buNone/>
              <a:defRPr sz="2000"/>
            </a:lvl2pPr>
            <a:lvl3pPr lvl="2" algn="ctr">
              <a:lnSpc>
                <a:spcPct val="95000"/>
              </a:lnSpc>
              <a:spcBef>
                <a:spcPts val="600"/>
              </a:spcBef>
              <a:spcAft>
                <a:spcPts val="0"/>
              </a:spcAft>
              <a:buSzPts val="1800"/>
              <a:buNone/>
              <a:defRPr sz="1800"/>
            </a:lvl3pPr>
            <a:lvl4pPr lvl="3" algn="ctr">
              <a:lnSpc>
                <a:spcPct val="95000"/>
              </a:lnSpc>
              <a:spcBef>
                <a:spcPts val="600"/>
              </a:spcBef>
              <a:spcAft>
                <a:spcPts val="0"/>
              </a:spcAft>
              <a:buSzPts val="1600"/>
              <a:buNone/>
              <a:defRPr sz="1600"/>
            </a:lvl4pPr>
            <a:lvl5pPr lvl="4" algn="ctr">
              <a:lnSpc>
                <a:spcPct val="95000"/>
              </a:lnSpc>
              <a:spcBef>
                <a:spcPts val="600"/>
              </a:spcBef>
              <a:spcAft>
                <a:spcPts val="0"/>
              </a:spcAft>
              <a:buSzPts val="1600"/>
              <a:buNone/>
              <a:defRPr sz="1600"/>
            </a:lvl5pPr>
            <a:lvl6pPr lvl="5" algn="ctr">
              <a:lnSpc>
                <a:spcPct val="95000"/>
              </a:lnSpc>
              <a:spcBef>
                <a:spcPts val="600"/>
              </a:spcBef>
              <a:spcAft>
                <a:spcPts val="0"/>
              </a:spcAft>
              <a:buSzPts val="1600"/>
              <a:buNone/>
              <a:defRPr sz="1600"/>
            </a:lvl6pPr>
            <a:lvl7pPr lvl="6" algn="ctr">
              <a:lnSpc>
                <a:spcPct val="95000"/>
              </a:lnSpc>
              <a:spcBef>
                <a:spcPts val="600"/>
              </a:spcBef>
              <a:spcAft>
                <a:spcPts val="0"/>
              </a:spcAft>
              <a:buSzPts val="1600"/>
              <a:buNone/>
              <a:defRPr sz="1600"/>
            </a:lvl7pPr>
            <a:lvl8pPr lvl="7" algn="ctr">
              <a:lnSpc>
                <a:spcPct val="95000"/>
              </a:lnSpc>
              <a:spcBef>
                <a:spcPts val="600"/>
              </a:spcBef>
              <a:spcAft>
                <a:spcPts val="0"/>
              </a:spcAft>
              <a:buSzPts val="1600"/>
              <a:buNone/>
              <a:defRPr sz="1600"/>
            </a:lvl8pPr>
            <a:lvl9pPr lvl="8" algn="ctr">
              <a:lnSpc>
                <a:spcPct val="95000"/>
              </a:lnSpc>
              <a:spcBef>
                <a:spcPts val="600"/>
              </a:spcBef>
              <a:spcAft>
                <a:spcPts val="600"/>
              </a:spcAft>
              <a:buSzPts val="1600"/>
              <a:buNone/>
              <a:defRPr sz="1600"/>
            </a:lvl9pPr>
          </a:lstStyle>
          <a:p/>
        </p:txBody>
      </p:sp>
      <p:sp>
        <p:nvSpPr>
          <p:cNvPr id="131" name="Google Shape;131;p21"/>
          <p:cNvSpPr txBox="1"/>
          <p:nvPr>
            <p:ph idx="12" type="sldNum"/>
          </p:nvPr>
        </p:nvSpPr>
        <p:spPr>
          <a:xfrm>
            <a:off x="9875520" y="6537960"/>
            <a:ext cx="2068833"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132" name="Google Shape;132;p21"/>
          <p:cNvSpPr/>
          <p:nvPr>
            <p:ph idx="2" type="pic"/>
          </p:nvPr>
        </p:nvSpPr>
        <p:spPr>
          <a:xfrm>
            <a:off x="9875520" y="3108960"/>
            <a:ext cx="1897381" cy="1371600"/>
          </a:xfrm>
          <a:prstGeom prst="rect">
            <a:avLst/>
          </a:prstGeom>
          <a:noFill/>
          <a:ln>
            <a:noFill/>
          </a:ln>
        </p:spPr>
        <p:txBody>
          <a:bodyPr anchorCtr="0" anchor="ctr" bIns="0" lIns="0" spcFirstLastPara="1" rIns="0" wrap="square" tIns="0">
            <a:noAutofit/>
          </a:bodyPr>
          <a:lstStyle>
            <a:lvl1pPr lvl="0" marR="0" rtl="0" algn="ctr">
              <a:lnSpc>
                <a:spcPct val="95000"/>
              </a:lnSpc>
              <a:spcBef>
                <a:spcPts val="0"/>
              </a:spcBef>
              <a:spcAft>
                <a:spcPts val="0"/>
              </a:spcAft>
              <a:buClr>
                <a:schemeClr val="accent6"/>
              </a:buClr>
              <a:buSzPts val="1800"/>
              <a:buFont typeface="Arial"/>
              <a:buNone/>
              <a:defRPr b="0" i="0" sz="1800" u="none" cap="none" strike="noStrike">
                <a:solidFill>
                  <a:schemeClr val="dk1"/>
                </a:solidFill>
                <a:latin typeface="Century Gothic"/>
                <a:ea typeface="Century Gothic"/>
                <a:cs typeface="Century Gothic"/>
                <a:sym typeface="Century Gothic"/>
              </a:defRPr>
            </a:lvl1pPr>
            <a:lvl2pPr lvl="1" marR="0" rtl="0" algn="l">
              <a:lnSpc>
                <a:spcPct val="95000"/>
              </a:lnSpc>
              <a:spcBef>
                <a:spcPts val="600"/>
              </a:spcBef>
              <a:spcAft>
                <a:spcPts val="0"/>
              </a:spcAft>
              <a:buClr>
                <a:schemeClr val="accent6"/>
              </a:buClr>
              <a:buSzPts val="2400"/>
              <a:buFont typeface="Century Gothic"/>
              <a:buChar char="­"/>
              <a:defRPr b="0" i="0" sz="2400" u="none" cap="none" strike="noStrike">
                <a:solidFill>
                  <a:schemeClr val="dk1"/>
                </a:solidFill>
                <a:latin typeface="Century Gothic"/>
                <a:ea typeface="Century Gothic"/>
                <a:cs typeface="Century Gothic"/>
                <a:sym typeface="Century Gothic"/>
              </a:defRPr>
            </a:lvl2pPr>
            <a:lvl3pPr lvl="2"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3pPr>
            <a:lvl4pPr lvl="3"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4pPr>
            <a:lvl5pPr lvl="4"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5pPr>
            <a:lvl6pPr lvl="5"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6pPr>
            <a:lvl7pPr lvl="6"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7pPr>
            <a:lvl8pPr lvl="7"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8pPr>
            <a:lvl9pPr lvl="8" marR="0" rtl="0" algn="l">
              <a:lnSpc>
                <a:spcPct val="95000"/>
              </a:lnSpc>
              <a:spcBef>
                <a:spcPts val="600"/>
              </a:spcBef>
              <a:spcAft>
                <a:spcPts val="60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9pPr>
          </a:lstStyle>
          <a:p/>
        </p:txBody>
      </p:sp>
      <p:pic>
        <p:nvPicPr>
          <p:cNvPr id="133" name="Google Shape;133;p21"/>
          <p:cNvPicPr preferRelativeResize="0"/>
          <p:nvPr/>
        </p:nvPicPr>
        <p:blipFill rotWithShape="1">
          <a:blip r:embed="rId3">
            <a:alphaModFix/>
          </a:blip>
          <a:srcRect b="0" l="0" r="0" t="0"/>
          <a:stretch/>
        </p:blipFill>
        <p:spPr>
          <a:xfrm>
            <a:off x="419100" y="381000"/>
            <a:ext cx="1136651" cy="1136650"/>
          </a:xfrm>
          <a:prstGeom prst="rect">
            <a:avLst/>
          </a:prstGeom>
          <a:noFill/>
          <a:ln>
            <a:noFill/>
          </a:ln>
        </p:spPr>
      </p:pic>
    </p:spTree>
  </p:cSld>
  <p:clrMapOvr>
    <a:masterClrMapping/>
  </p:clrMapOvr>
  <mc:AlternateContent>
    <mc:Choice Requires="p14">
      <p:transition p14:dur="250">
        <p:fade/>
      </p:transition>
    </mc:Choice>
    <mc:Fallback>
      <p:transition>
        <p:fade/>
      </p:transition>
    </mc:Fallback>
  </mc:AlternateContent>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rganizing Slate   (Do Not Use)" showMasterSp="0">
  <p:cSld name="Organizing Slate   (Do Not Use)">
    <p:bg>
      <p:bgPr>
        <a:solidFill>
          <a:srgbClr val="7F7F7F"/>
        </a:solidFill>
      </p:bgPr>
    </p:bg>
    <p:spTree>
      <p:nvGrpSpPr>
        <p:cNvPr id="134" name="Shape 134"/>
        <p:cNvGrpSpPr/>
        <p:nvPr/>
      </p:nvGrpSpPr>
      <p:grpSpPr>
        <a:xfrm>
          <a:off x="0" y="0"/>
          <a:ext cx="0" cy="0"/>
          <a:chOff x="0" y="0"/>
          <a:chExt cx="0" cy="0"/>
        </a:xfrm>
      </p:grpSpPr>
      <p:sp>
        <p:nvSpPr>
          <p:cNvPr id="135" name="Google Shape;135;p22"/>
          <p:cNvSpPr txBox="1"/>
          <p:nvPr>
            <p:ph idx="12" type="sldNum"/>
          </p:nvPr>
        </p:nvSpPr>
        <p:spPr>
          <a:xfrm>
            <a:off x="9918701"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sz="1800">
                <a:solidFill>
                  <a:srgbClr val="7F7F7F"/>
                </a:solidFill>
                <a:latin typeface="Century Gothic"/>
                <a:ea typeface="Century Gothic"/>
                <a:cs typeface="Century Gothic"/>
                <a:sym typeface="Century Gothic"/>
              </a:defRPr>
            </a:lvl1pPr>
            <a:lvl2pPr indent="0" lvl="1" marL="0" algn="r">
              <a:spcBef>
                <a:spcPts val="0"/>
              </a:spcBef>
              <a:buNone/>
              <a:defRPr sz="1800">
                <a:solidFill>
                  <a:srgbClr val="7F7F7F"/>
                </a:solidFill>
                <a:latin typeface="Century Gothic"/>
                <a:ea typeface="Century Gothic"/>
                <a:cs typeface="Century Gothic"/>
                <a:sym typeface="Century Gothic"/>
              </a:defRPr>
            </a:lvl2pPr>
            <a:lvl3pPr indent="0" lvl="2" marL="0" algn="r">
              <a:spcBef>
                <a:spcPts val="0"/>
              </a:spcBef>
              <a:buNone/>
              <a:defRPr sz="1800">
                <a:solidFill>
                  <a:srgbClr val="7F7F7F"/>
                </a:solidFill>
                <a:latin typeface="Century Gothic"/>
                <a:ea typeface="Century Gothic"/>
                <a:cs typeface="Century Gothic"/>
                <a:sym typeface="Century Gothic"/>
              </a:defRPr>
            </a:lvl3pPr>
            <a:lvl4pPr indent="0" lvl="3" marL="0" algn="r">
              <a:spcBef>
                <a:spcPts val="0"/>
              </a:spcBef>
              <a:buNone/>
              <a:defRPr sz="1800">
                <a:solidFill>
                  <a:srgbClr val="7F7F7F"/>
                </a:solidFill>
                <a:latin typeface="Century Gothic"/>
                <a:ea typeface="Century Gothic"/>
                <a:cs typeface="Century Gothic"/>
                <a:sym typeface="Century Gothic"/>
              </a:defRPr>
            </a:lvl4pPr>
            <a:lvl5pPr indent="0" lvl="4" marL="0" algn="r">
              <a:spcBef>
                <a:spcPts val="0"/>
              </a:spcBef>
              <a:buNone/>
              <a:defRPr sz="1800">
                <a:solidFill>
                  <a:srgbClr val="7F7F7F"/>
                </a:solidFill>
                <a:latin typeface="Century Gothic"/>
                <a:ea typeface="Century Gothic"/>
                <a:cs typeface="Century Gothic"/>
                <a:sym typeface="Century Gothic"/>
              </a:defRPr>
            </a:lvl5pPr>
            <a:lvl6pPr indent="0" lvl="5" marL="0" algn="r">
              <a:spcBef>
                <a:spcPts val="0"/>
              </a:spcBef>
              <a:buNone/>
              <a:defRPr sz="1800">
                <a:solidFill>
                  <a:srgbClr val="7F7F7F"/>
                </a:solidFill>
                <a:latin typeface="Century Gothic"/>
                <a:ea typeface="Century Gothic"/>
                <a:cs typeface="Century Gothic"/>
                <a:sym typeface="Century Gothic"/>
              </a:defRPr>
            </a:lvl6pPr>
            <a:lvl7pPr indent="0" lvl="6" marL="0" algn="r">
              <a:spcBef>
                <a:spcPts val="0"/>
              </a:spcBef>
              <a:buNone/>
              <a:defRPr sz="1800">
                <a:solidFill>
                  <a:srgbClr val="7F7F7F"/>
                </a:solidFill>
                <a:latin typeface="Century Gothic"/>
                <a:ea typeface="Century Gothic"/>
                <a:cs typeface="Century Gothic"/>
                <a:sym typeface="Century Gothic"/>
              </a:defRPr>
            </a:lvl7pPr>
            <a:lvl8pPr indent="0" lvl="7" marL="0" algn="r">
              <a:spcBef>
                <a:spcPts val="0"/>
              </a:spcBef>
              <a:buNone/>
              <a:defRPr sz="1800">
                <a:solidFill>
                  <a:srgbClr val="7F7F7F"/>
                </a:solidFill>
                <a:latin typeface="Century Gothic"/>
                <a:ea typeface="Century Gothic"/>
                <a:cs typeface="Century Gothic"/>
                <a:sym typeface="Century Gothic"/>
              </a:defRPr>
            </a:lvl8pPr>
            <a:lvl9pPr indent="0" lvl="8" marL="0" algn="r">
              <a:spcBef>
                <a:spcPts val="0"/>
              </a:spcBef>
              <a:buNone/>
              <a:defRPr sz="1800">
                <a:solidFill>
                  <a:srgbClr val="7F7F7F"/>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sp>
        <p:nvSpPr>
          <p:cNvPr id="136" name="Google Shape;136;p22"/>
          <p:cNvSpPr txBox="1"/>
          <p:nvPr/>
        </p:nvSpPr>
        <p:spPr>
          <a:xfrm>
            <a:off x="1194621" y="907156"/>
            <a:ext cx="9802761" cy="5043688"/>
          </a:xfrm>
          <a:prstGeom prst="rect">
            <a:avLst/>
          </a:prstGeom>
          <a:noFill/>
          <a:ln>
            <a:noFill/>
          </a:ln>
        </p:spPr>
        <p:txBody>
          <a:bodyPr anchorCtr="0" anchor="t" bIns="0" lIns="0" spcFirstLastPara="1" rIns="0" wrap="square" tIns="0">
            <a:spAutoFit/>
          </a:bodyPr>
          <a:lstStyle/>
          <a:p>
            <a:pPr indent="0" lvl="0" marL="0" marR="0" rtl="0" algn="ctr">
              <a:lnSpc>
                <a:spcPct val="95000"/>
              </a:lnSpc>
              <a:spcBef>
                <a:spcPts val="0"/>
              </a:spcBef>
              <a:spcAft>
                <a:spcPts val="0"/>
              </a:spcAft>
              <a:buNone/>
            </a:pPr>
            <a:r>
              <a:rPr b="1" lang="en-US" sz="11500">
                <a:solidFill>
                  <a:srgbClr val="3F3F3F"/>
                </a:solidFill>
                <a:latin typeface="Century Gothic"/>
                <a:ea typeface="Century Gothic"/>
                <a:cs typeface="Century Gothic"/>
                <a:sym typeface="Century Gothic"/>
              </a:rPr>
              <a:t>DO NOT USE ANY LAYOUTS AFTER THIS</a:t>
            </a:r>
            <a:endParaRPr/>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itle Only">
  <p:cSld name="1_Title Only">
    <p:spTree>
      <p:nvGrpSpPr>
        <p:cNvPr id="25" name="Shape 25"/>
        <p:cNvGrpSpPr/>
        <p:nvPr/>
      </p:nvGrpSpPr>
      <p:grpSpPr>
        <a:xfrm>
          <a:off x="0" y="0"/>
          <a:ext cx="0" cy="0"/>
          <a:chOff x="0" y="0"/>
          <a:chExt cx="0" cy="0"/>
        </a:xfrm>
      </p:grpSpPr>
      <p:sp>
        <p:nvSpPr>
          <p:cNvPr id="26" name="Google Shape;26;p4"/>
          <p:cNvSpPr txBox="1"/>
          <p:nvPr>
            <p:ph type="title"/>
          </p:nvPr>
        </p:nvSpPr>
        <p:spPr>
          <a:xfrm>
            <a:off x="419101" y="680944"/>
            <a:ext cx="11330940" cy="457200"/>
          </a:xfrm>
          <a:prstGeom prst="rect">
            <a:avLst/>
          </a:prstGeom>
          <a:noFill/>
          <a:ln>
            <a:noFill/>
          </a:ln>
        </p:spPr>
        <p:txBody>
          <a:bodyPr anchorCtr="0" anchor="t" bIns="0" lIns="0" spcFirstLastPara="1" rIns="0" wrap="square" tIns="0">
            <a:noAutofit/>
          </a:bodyPr>
          <a:lstStyle>
            <a:lvl1pPr lvl="0" algn="l">
              <a:lnSpc>
                <a:spcPct val="90000"/>
              </a:lnSpc>
              <a:spcBef>
                <a:spcPts val="0"/>
              </a:spcBef>
              <a:spcAft>
                <a:spcPts val="0"/>
              </a:spcAft>
              <a:buClr>
                <a:srgbClr val="3F3F3F"/>
              </a:buClr>
              <a:buSzPts val="3200"/>
              <a:buFont typeface="Century Gothic"/>
              <a:buNone/>
              <a:defRPr>
                <a:solidFill>
                  <a:srgbClr val="3F3F3F"/>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7" name="Google Shape;27;p4"/>
          <p:cNvSpPr txBox="1"/>
          <p:nvPr>
            <p:ph idx="11" type="ftr"/>
          </p:nvPr>
        </p:nvSpPr>
        <p:spPr>
          <a:xfrm>
            <a:off x="10972800" y="6638544"/>
            <a:ext cx="1219200" cy="219456"/>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1pPr>
            <a:lvl2pPr lvl="1"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2pPr>
            <a:lvl3pPr lvl="2"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3pPr>
            <a:lvl4pPr lvl="3"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4pPr>
            <a:lvl5pPr lvl="4"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5pPr>
            <a:lvl6pPr lvl="5"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6pPr>
            <a:lvl7pPr lvl="6"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7pPr>
            <a:lvl8pPr lvl="7"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8pPr>
            <a:lvl9pPr lvl="8"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9pPr>
          </a:lstStyle>
          <a:p/>
        </p:txBody>
      </p:sp>
      <p:sp>
        <p:nvSpPr>
          <p:cNvPr id="28" name="Google Shape;28;p4"/>
          <p:cNvSpPr txBox="1"/>
          <p:nvPr>
            <p:ph idx="12" type="sldNum"/>
          </p:nvPr>
        </p:nvSpPr>
        <p:spPr>
          <a:xfrm>
            <a:off x="11409045" y="6333134"/>
            <a:ext cx="731700" cy="525000"/>
          </a:xfrm>
          <a:prstGeom prst="rect">
            <a:avLst/>
          </a:prstGeom>
        </p:spPr>
        <p:txBody>
          <a:bodyPr anchorCtr="0" anchor="t" bIns="45700" lIns="0" spcFirstLastPara="1" rIns="0" wrap="square" tIns="45700">
            <a:noAutofit/>
          </a:bodyPr>
          <a:lstStyle>
            <a:lvl1pPr lvl="0">
              <a:buNone/>
              <a:defRPr sz="1300">
                <a:solidFill>
                  <a:schemeClr val="dk1"/>
                </a:solidFill>
              </a:defRPr>
            </a:lvl1pPr>
            <a:lvl2pPr lvl="1">
              <a:buNone/>
              <a:defRPr sz="1300">
                <a:solidFill>
                  <a:schemeClr val="dk1"/>
                </a:solidFill>
              </a:defRPr>
            </a:lvl2pPr>
            <a:lvl3pPr lvl="2">
              <a:buNone/>
              <a:defRPr sz="1300">
                <a:solidFill>
                  <a:schemeClr val="dk1"/>
                </a:solidFill>
              </a:defRPr>
            </a:lvl3pPr>
            <a:lvl4pPr lvl="3">
              <a:buNone/>
              <a:defRPr sz="1300">
                <a:solidFill>
                  <a:schemeClr val="dk1"/>
                </a:solidFill>
              </a:defRPr>
            </a:lvl4pPr>
            <a:lvl5pPr lvl="4">
              <a:buNone/>
              <a:defRPr sz="1300">
                <a:solidFill>
                  <a:schemeClr val="dk1"/>
                </a:solidFill>
              </a:defRPr>
            </a:lvl5pPr>
            <a:lvl6pPr lvl="5">
              <a:buNone/>
              <a:defRPr sz="1300">
                <a:solidFill>
                  <a:schemeClr val="dk1"/>
                </a:solidFill>
              </a:defRPr>
            </a:lvl6pPr>
            <a:lvl7pPr lvl="6">
              <a:buNone/>
              <a:defRPr sz="1300">
                <a:solidFill>
                  <a:schemeClr val="dk1"/>
                </a:solidFill>
              </a:defRPr>
            </a:lvl7pPr>
            <a:lvl8pPr lvl="7">
              <a:buNone/>
              <a:defRPr sz="1300">
                <a:solidFill>
                  <a:schemeClr val="dk1"/>
                </a:solidFill>
              </a:defRPr>
            </a:lvl8pPr>
            <a:lvl9pPr lvl="8">
              <a:buNone/>
              <a:defRPr sz="1300">
                <a:solidFill>
                  <a:schemeClr val="dk1"/>
                </a:solidFil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Title Only">
  <p:cSld name="2_Title Only">
    <p:spTree>
      <p:nvGrpSpPr>
        <p:cNvPr id="29" name="Shape 29"/>
        <p:cNvGrpSpPr/>
        <p:nvPr/>
      </p:nvGrpSpPr>
      <p:grpSpPr>
        <a:xfrm>
          <a:off x="0" y="0"/>
          <a:ext cx="0" cy="0"/>
          <a:chOff x="0" y="0"/>
          <a:chExt cx="0" cy="0"/>
        </a:xfrm>
      </p:grpSpPr>
      <p:sp>
        <p:nvSpPr>
          <p:cNvPr id="30" name="Google Shape;30;p5"/>
          <p:cNvSpPr txBox="1"/>
          <p:nvPr>
            <p:ph type="title"/>
          </p:nvPr>
        </p:nvSpPr>
        <p:spPr>
          <a:xfrm>
            <a:off x="419101" y="680944"/>
            <a:ext cx="11330940" cy="457200"/>
          </a:xfrm>
          <a:prstGeom prst="rect">
            <a:avLst/>
          </a:prstGeom>
          <a:noFill/>
          <a:ln>
            <a:noFill/>
          </a:ln>
        </p:spPr>
        <p:txBody>
          <a:bodyPr anchorCtr="0" anchor="t" bIns="0" lIns="0" spcFirstLastPara="1" rIns="0" wrap="square" tIns="0">
            <a:noAutofit/>
          </a:bodyPr>
          <a:lstStyle>
            <a:lvl1pPr lvl="0" algn="l">
              <a:lnSpc>
                <a:spcPct val="90000"/>
              </a:lnSpc>
              <a:spcBef>
                <a:spcPts val="0"/>
              </a:spcBef>
              <a:spcAft>
                <a:spcPts val="0"/>
              </a:spcAft>
              <a:buClr>
                <a:srgbClr val="3F3F3F"/>
              </a:buClr>
              <a:buSzPts val="3200"/>
              <a:buFont typeface="Century Gothic"/>
              <a:buNone/>
              <a:defRPr>
                <a:solidFill>
                  <a:srgbClr val="3F3F3F"/>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1" name="Google Shape;31;p5"/>
          <p:cNvSpPr txBox="1"/>
          <p:nvPr>
            <p:ph idx="11" type="ftr"/>
          </p:nvPr>
        </p:nvSpPr>
        <p:spPr>
          <a:xfrm>
            <a:off x="10972800" y="6638544"/>
            <a:ext cx="1219200" cy="219456"/>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sz="1800">
                <a:solidFill>
                  <a:schemeClr val="dk1"/>
                </a:solidFill>
                <a:latin typeface="Century Gothic"/>
                <a:ea typeface="Century Gothic"/>
                <a:cs typeface="Century Gothic"/>
                <a:sym typeface="Century Gothic"/>
              </a:defRPr>
            </a:lvl1pPr>
            <a:lvl2pPr lvl="1"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2pPr>
            <a:lvl3pPr lvl="2"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3pPr>
            <a:lvl4pPr lvl="3"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4pPr>
            <a:lvl5pPr lvl="4"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5pPr>
            <a:lvl6pPr lvl="5"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6pPr>
            <a:lvl7pPr lvl="6"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7pPr>
            <a:lvl8pPr lvl="7"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8pPr>
            <a:lvl9pPr lvl="8"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9pPr>
          </a:lstStyle>
          <a:p/>
        </p:txBody>
      </p:sp>
      <p:sp>
        <p:nvSpPr>
          <p:cNvPr id="32" name="Google Shape;32;p5"/>
          <p:cNvSpPr txBox="1"/>
          <p:nvPr>
            <p:ph idx="12" type="sldNum"/>
          </p:nvPr>
        </p:nvSpPr>
        <p:spPr>
          <a:xfrm>
            <a:off x="11409045" y="6333134"/>
            <a:ext cx="731700" cy="525000"/>
          </a:xfrm>
          <a:prstGeom prst="rect">
            <a:avLst/>
          </a:prstGeom>
        </p:spPr>
        <p:txBody>
          <a:bodyPr anchorCtr="0" anchor="t" bIns="45700" lIns="0" spcFirstLastPara="1" rIns="0" wrap="square" tIns="45700">
            <a:noAutofit/>
          </a:bodyPr>
          <a:lstStyle>
            <a:lvl1pPr lvl="0">
              <a:buNone/>
              <a:defRPr sz="1300">
                <a:solidFill>
                  <a:schemeClr val="dk1"/>
                </a:solidFill>
              </a:defRPr>
            </a:lvl1pPr>
            <a:lvl2pPr lvl="1">
              <a:buNone/>
              <a:defRPr sz="1300">
                <a:solidFill>
                  <a:schemeClr val="dk1"/>
                </a:solidFill>
              </a:defRPr>
            </a:lvl2pPr>
            <a:lvl3pPr lvl="2">
              <a:buNone/>
              <a:defRPr sz="1300">
                <a:solidFill>
                  <a:schemeClr val="dk1"/>
                </a:solidFill>
              </a:defRPr>
            </a:lvl3pPr>
            <a:lvl4pPr lvl="3">
              <a:buNone/>
              <a:defRPr sz="1300">
                <a:solidFill>
                  <a:schemeClr val="dk1"/>
                </a:solidFill>
              </a:defRPr>
            </a:lvl4pPr>
            <a:lvl5pPr lvl="4">
              <a:buNone/>
              <a:defRPr sz="1300">
                <a:solidFill>
                  <a:schemeClr val="dk1"/>
                </a:solidFill>
              </a:defRPr>
            </a:lvl5pPr>
            <a:lvl6pPr lvl="5">
              <a:buNone/>
              <a:defRPr sz="1300">
                <a:solidFill>
                  <a:schemeClr val="dk1"/>
                </a:solidFill>
              </a:defRPr>
            </a:lvl6pPr>
            <a:lvl7pPr lvl="6">
              <a:buNone/>
              <a:defRPr sz="1300">
                <a:solidFill>
                  <a:schemeClr val="dk1"/>
                </a:solidFill>
              </a:defRPr>
            </a:lvl7pPr>
            <a:lvl8pPr lvl="7">
              <a:buNone/>
              <a:defRPr sz="1300">
                <a:solidFill>
                  <a:schemeClr val="dk1"/>
                </a:solidFill>
              </a:defRPr>
            </a:lvl8pPr>
            <a:lvl9pPr lvl="8">
              <a:buNone/>
              <a:defRPr sz="1300">
                <a:solidFill>
                  <a:schemeClr val="dk1"/>
                </a:solidFil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p:cSld name="Title and Content">
    <p:spTree>
      <p:nvGrpSpPr>
        <p:cNvPr id="33" name="Shape 33"/>
        <p:cNvGrpSpPr/>
        <p:nvPr/>
      </p:nvGrpSpPr>
      <p:grpSpPr>
        <a:xfrm>
          <a:off x="0" y="0"/>
          <a:ext cx="0" cy="0"/>
          <a:chOff x="0" y="0"/>
          <a:chExt cx="0" cy="0"/>
        </a:xfrm>
      </p:grpSpPr>
      <p:sp>
        <p:nvSpPr>
          <p:cNvPr id="34" name="Google Shape;34;p6"/>
          <p:cNvSpPr txBox="1"/>
          <p:nvPr>
            <p:ph idx="12" type="sldNum"/>
          </p:nvPr>
        </p:nvSpPr>
        <p:spPr>
          <a:xfrm>
            <a:off x="9918701"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b="0" sz="1800">
                <a:solidFill>
                  <a:schemeClr val="lt1"/>
                </a:solidFill>
                <a:latin typeface="Century Gothic"/>
                <a:ea typeface="Century Gothic"/>
                <a:cs typeface="Century Gothic"/>
                <a:sym typeface="Century Gothic"/>
              </a:defRPr>
            </a:lvl1pPr>
            <a:lvl2pPr indent="0" lvl="1" marL="0" algn="r">
              <a:spcBef>
                <a:spcPts val="0"/>
              </a:spcBef>
              <a:buNone/>
              <a:defRPr b="0" sz="1800">
                <a:solidFill>
                  <a:schemeClr val="lt1"/>
                </a:solidFill>
                <a:latin typeface="Century Gothic"/>
                <a:ea typeface="Century Gothic"/>
                <a:cs typeface="Century Gothic"/>
                <a:sym typeface="Century Gothic"/>
              </a:defRPr>
            </a:lvl2pPr>
            <a:lvl3pPr indent="0" lvl="2" marL="0" algn="r">
              <a:spcBef>
                <a:spcPts val="0"/>
              </a:spcBef>
              <a:buNone/>
              <a:defRPr b="0" sz="1800">
                <a:solidFill>
                  <a:schemeClr val="lt1"/>
                </a:solidFill>
                <a:latin typeface="Century Gothic"/>
                <a:ea typeface="Century Gothic"/>
                <a:cs typeface="Century Gothic"/>
                <a:sym typeface="Century Gothic"/>
              </a:defRPr>
            </a:lvl3pPr>
            <a:lvl4pPr indent="0" lvl="3" marL="0" algn="r">
              <a:spcBef>
                <a:spcPts val="0"/>
              </a:spcBef>
              <a:buNone/>
              <a:defRPr b="0" sz="1800">
                <a:solidFill>
                  <a:schemeClr val="lt1"/>
                </a:solidFill>
                <a:latin typeface="Century Gothic"/>
                <a:ea typeface="Century Gothic"/>
                <a:cs typeface="Century Gothic"/>
                <a:sym typeface="Century Gothic"/>
              </a:defRPr>
            </a:lvl4pPr>
            <a:lvl5pPr indent="0" lvl="4" marL="0" algn="r">
              <a:spcBef>
                <a:spcPts val="0"/>
              </a:spcBef>
              <a:buNone/>
              <a:defRPr b="0" sz="1800">
                <a:solidFill>
                  <a:schemeClr val="lt1"/>
                </a:solidFill>
                <a:latin typeface="Century Gothic"/>
                <a:ea typeface="Century Gothic"/>
                <a:cs typeface="Century Gothic"/>
                <a:sym typeface="Century Gothic"/>
              </a:defRPr>
            </a:lvl5pPr>
            <a:lvl6pPr indent="0" lvl="5" marL="0" algn="r">
              <a:spcBef>
                <a:spcPts val="0"/>
              </a:spcBef>
              <a:buNone/>
              <a:defRPr b="0" sz="1800">
                <a:solidFill>
                  <a:schemeClr val="lt1"/>
                </a:solidFill>
                <a:latin typeface="Century Gothic"/>
                <a:ea typeface="Century Gothic"/>
                <a:cs typeface="Century Gothic"/>
                <a:sym typeface="Century Gothic"/>
              </a:defRPr>
            </a:lvl6pPr>
            <a:lvl7pPr indent="0" lvl="6" marL="0" algn="r">
              <a:spcBef>
                <a:spcPts val="0"/>
              </a:spcBef>
              <a:buNone/>
              <a:defRPr b="0" sz="1800">
                <a:solidFill>
                  <a:schemeClr val="lt1"/>
                </a:solidFill>
                <a:latin typeface="Century Gothic"/>
                <a:ea typeface="Century Gothic"/>
                <a:cs typeface="Century Gothic"/>
                <a:sym typeface="Century Gothic"/>
              </a:defRPr>
            </a:lvl7pPr>
            <a:lvl8pPr indent="0" lvl="7" marL="0" algn="r">
              <a:spcBef>
                <a:spcPts val="0"/>
              </a:spcBef>
              <a:buNone/>
              <a:defRPr b="0" sz="1800">
                <a:solidFill>
                  <a:schemeClr val="lt1"/>
                </a:solidFill>
                <a:latin typeface="Century Gothic"/>
                <a:ea typeface="Century Gothic"/>
                <a:cs typeface="Century Gothic"/>
                <a:sym typeface="Century Gothic"/>
              </a:defRPr>
            </a:lvl8pPr>
            <a:lvl9pPr indent="0" lvl="8" marL="0" algn="r">
              <a:spcBef>
                <a:spcPts val="0"/>
              </a:spcBef>
              <a:buNone/>
              <a:defRPr b="0" sz="1800">
                <a:solidFill>
                  <a:schemeClr val="lt1"/>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sp>
        <p:nvSpPr>
          <p:cNvPr id="35" name="Google Shape;35;p6"/>
          <p:cNvSpPr txBox="1"/>
          <p:nvPr>
            <p:ph idx="1" type="body"/>
          </p:nvPr>
        </p:nvSpPr>
        <p:spPr>
          <a:xfrm>
            <a:off x="419100" y="1562100"/>
            <a:ext cx="11353800" cy="4779532"/>
          </a:xfrm>
          <a:prstGeom prst="rect">
            <a:avLst/>
          </a:prstGeom>
          <a:noFill/>
          <a:ln>
            <a:noFill/>
          </a:ln>
        </p:spPr>
        <p:txBody>
          <a:bodyPr anchorCtr="0" anchor="t" bIns="0" lIns="0" spcFirstLastPara="1" rIns="0" wrap="square" tIns="0">
            <a:noAutofit/>
          </a:bodyPr>
          <a:lstStyle>
            <a:lvl1pPr indent="-406400" lvl="0" marL="457200" algn="l">
              <a:lnSpc>
                <a:spcPct val="95000"/>
              </a:lnSpc>
              <a:spcBef>
                <a:spcPts val="0"/>
              </a:spcBef>
              <a:spcAft>
                <a:spcPts val="0"/>
              </a:spcAft>
              <a:buSzPts val="2800"/>
              <a:buChar char="•"/>
              <a:defRPr>
                <a:solidFill>
                  <a:schemeClr val="dk1"/>
                </a:solidFill>
              </a:defRPr>
            </a:lvl1pPr>
            <a:lvl2pPr indent="-381000" lvl="1" marL="914400" algn="l">
              <a:lnSpc>
                <a:spcPct val="95000"/>
              </a:lnSpc>
              <a:spcBef>
                <a:spcPts val="600"/>
              </a:spcBef>
              <a:spcAft>
                <a:spcPts val="0"/>
              </a:spcAft>
              <a:buSzPts val="2400"/>
              <a:buChar char="­"/>
              <a:defRPr>
                <a:solidFill>
                  <a:schemeClr val="dk1"/>
                </a:solidFill>
              </a:defRPr>
            </a:lvl2pPr>
            <a:lvl3pPr indent="-355600" lvl="2" marL="1371600" algn="l">
              <a:lnSpc>
                <a:spcPct val="95000"/>
              </a:lnSpc>
              <a:spcBef>
                <a:spcPts val="600"/>
              </a:spcBef>
              <a:spcAft>
                <a:spcPts val="0"/>
              </a:spcAft>
              <a:buSzPts val="2000"/>
              <a:buChar char="­"/>
              <a:defRPr>
                <a:solidFill>
                  <a:schemeClr val="dk1"/>
                </a:solidFill>
              </a:defRPr>
            </a:lvl3pPr>
            <a:lvl4pPr indent="-355600" lvl="3" marL="1828800" algn="l">
              <a:lnSpc>
                <a:spcPct val="95000"/>
              </a:lnSpc>
              <a:spcBef>
                <a:spcPts val="600"/>
              </a:spcBef>
              <a:spcAft>
                <a:spcPts val="0"/>
              </a:spcAft>
              <a:buSzPts val="2000"/>
              <a:buChar char="­"/>
              <a:defRPr>
                <a:solidFill>
                  <a:schemeClr val="dk1"/>
                </a:solidFill>
              </a:defRPr>
            </a:lvl4pPr>
            <a:lvl5pPr indent="-355600" lvl="4" marL="2286000" algn="l">
              <a:lnSpc>
                <a:spcPct val="95000"/>
              </a:lnSpc>
              <a:spcBef>
                <a:spcPts val="600"/>
              </a:spcBef>
              <a:spcAft>
                <a:spcPts val="0"/>
              </a:spcAft>
              <a:buSzPts val="2000"/>
              <a:buChar char="­"/>
              <a:defRPr>
                <a:solidFill>
                  <a:schemeClr val="dk1"/>
                </a:solidFill>
              </a:defRPr>
            </a:lvl5pPr>
            <a:lvl6pPr indent="-342900" lvl="5" marL="2743200" algn="l">
              <a:lnSpc>
                <a:spcPct val="95000"/>
              </a:lnSpc>
              <a:spcBef>
                <a:spcPts val="600"/>
              </a:spcBef>
              <a:spcAft>
                <a:spcPts val="0"/>
              </a:spcAft>
              <a:buSzPts val="1800"/>
              <a:buChar char="­"/>
              <a:defRPr/>
            </a:lvl6pPr>
            <a:lvl7pPr indent="-342900" lvl="6" marL="3200400" algn="l">
              <a:lnSpc>
                <a:spcPct val="95000"/>
              </a:lnSpc>
              <a:spcBef>
                <a:spcPts val="600"/>
              </a:spcBef>
              <a:spcAft>
                <a:spcPts val="0"/>
              </a:spcAft>
              <a:buSzPts val="1800"/>
              <a:buChar char="­"/>
              <a:defRPr/>
            </a:lvl7pPr>
            <a:lvl8pPr indent="-342900" lvl="7" marL="3657600" algn="l">
              <a:lnSpc>
                <a:spcPct val="95000"/>
              </a:lnSpc>
              <a:spcBef>
                <a:spcPts val="600"/>
              </a:spcBef>
              <a:spcAft>
                <a:spcPts val="0"/>
              </a:spcAft>
              <a:buSzPts val="1800"/>
              <a:buChar char="­"/>
              <a:defRPr/>
            </a:lvl8pPr>
            <a:lvl9pPr indent="-342900" lvl="8" marL="4114800" algn="l">
              <a:lnSpc>
                <a:spcPct val="95000"/>
              </a:lnSpc>
              <a:spcBef>
                <a:spcPts val="600"/>
              </a:spcBef>
              <a:spcAft>
                <a:spcPts val="600"/>
              </a:spcAft>
              <a:buSzPts val="1800"/>
              <a:buChar char="­"/>
              <a:defRPr/>
            </a:lvl9pPr>
          </a:lstStyle>
          <a:p/>
        </p:txBody>
      </p:sp>
      <p:sp>
        <p:nvSpPr>
          <p:cNvPr id="36" name="Google Shape;36;p6"/>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lvl1pPr indent="-228600" lvl="0" marL="457200" algn="l">
              <a:lnSpc>
                <a:spcPct val="95000"/>
              </a:lnSpc>
              <a:spcBef>
                <a:spcPts val="0"/>
              </a:spcBef>
              <a:spcAft>
                <a:spcPts val="0"/>
              </a:spcAft>
              <a:buSzPts val="1800"/>
              <a:buFont typeface="Century Gothic"/>
              <a:buNone/>
              <a:defRPr b="0" sz="1800">
                <a:solidFill>
                  <a:schemeClr val="dk1"/>
                </a:solidFill>
              </a:defRPr>
            </a:lvl1pPr>
            <a:lvl2pPr indent="-342900" lvl="1" marL="914400" algn="l">
              <a:lnSpc>
                <a:spcPct val="95000"/>
              </a:lnSpc>
              <a:spcBef>
                <a:spcPts val="0"/>
              </a:spcBef>
              <a:spcAft>
                <a:spcPts val="0"/>
              </a:spcAft>
              <a:buSzPts val="1800"/>
              <a:buChar char="­"/>
              <a:defRPr/>
            </a:lvl2pPr>
            <a:lvl3pPr indent="-342900" lvl="2" marL="1371600" algn="l">
              <a:lnSpc>
                <a:spcPct val="95000"/>
              </a:lnSpc>
              <a:spcBef>
                <a:spcPts val="600"/>
              </a:spcBef>
              <a:spcAft>
                <a:spcPts val="0"/>
              </a:spcAft>
              <a:buSzPts val="1800"/>
              <a:buChar char="­"/>
              <a:defRPr/>
            </a:lvl3pPr>
            <a:lvl4pPr indent="-342900" lvl="3" marL="1828800" algn="l">
              <a:lnSpc>
                <a:spcPct val="95000"/>
              </a:lnSpc>
              <a:spcBef>
                <a:spcPts val="600"/>
              </a:spcBef>
              <a:spcAft>
                <a:spcPts val="0"/>
              </a:spcAft>
              <a:buSzPts val="1800"/>
              <a:buChar char="­"/>
              <a:defRPr/>
            </a:lvl4pPr>
            <a:lvl5pPr indent="-342900" lvl="4" marL="2286000" algn="l">
              <a:lnSpc>
                <a:spcPct val="95000"/>
              </a:lnSpc>
              <a:spcBef>
                <a:spcPts val="600"/>
              </a:spcBef>
              <a:spcAft>
                <a:spcPts val="0"/>
              </a:spcAft>
              <a:buSzPts val="1800"/>
              <a:buChar char="­"/>
              <a:defRPr/>
            </a:lvl5pPr>
            <a:lvl6pPr indent="-342900" lvl="5" marL="2743200" algn="l">
              <a:lnSpc>
                <a:spcPct val="95000"/>
              </a:lnSpc>
              <a:spcBef>
                <a:spcPts val="600"/>
              </a:spcBef>
              <a:spcAft>
                <a:spcPts val="0"/>
              </a:spcAft>
              <a:buSzPts val="1800"/>
              <a:buChar char="­"/>
              <a:defRPr/>
            </a:lvl6pPr>
            <a:lvl7pPr indent="-342900" lvl="6" marL="3200400" algn="l">
              <a:lnSpc>
                <a:spcPct val="95000"/>
              </a:lnSpc>
              <a:spcBef>
                <a:spcPts val="600"/>
              </a:spcBef>
              <a:spcAft>
                <a:spcPts val="0"/>
              </a:spcAft>
              <a:buSzPts val="1800"/>
              <a:buChar char="­"/>
              <a:defRPr/>
            </a:lvl7pPr>
            <a:lvl8pPr indent="-342900" lvl="7" marL="3657600" algn="l">
              <a:lnSpc>
                <a:spcPct val="95000"/>
              </a:lnSpc>
              <a:spcBef>
                <a:spcPts val="600"/>
              </a:spcBef>
              <a:spcAft>
                <a:spcPts val="0"/>
              </a:spcAft>
              <a:buSzPts val="1800"/>
              <a:buChar char="­"/>
              <a:defRPr/>
            </a:lvl8pPr>
            <a:lvl9pPr indent="-342900" lvl="8" marL="4114800" algn="l">
              <a:lnSpc>
                <a:spcPct val="95000"/>
              </a:lnSpc>
              <a:spcBef>
                <a:spcPts val="600"/>
              </a:spcBef>
              <a:spcAft>
                <a:spcPts val="600"/>
              </a:spcAft>
              <a:buSzPts val="1800"/>
              <a:buChar char="­"/>
              <a:defRPr/>
            </a:lvl9pPr>
          </a:lstStyle>
          <a:p/>
        </p:txBody>
      </p:sp>
      <p:sp>
        <p:nvSpPr>
          <p:cNvPr id="37" name="Google Shape;37;p6"/>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lvl1pPr lvl="0" algn="l">
              <a:lnSpc>
                <a:spcPct val="90000"/>
              </a:lnSpc>
              <a:spcBef>
                <a:spcPts val="0"/>
              </a:spcBef>
              <a:spcAft>
                <a:spcPts val="0"/>
              </a:spcAft>
              <a:buClr>
                <a:srgbClr val="000000"/>
              </a:buClr>
              <a:buSzPts val="3200"/>
              <a:buFont typeface="Century Gothic"/>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Dark BG" showMasterSp="0">
  <p:cSld name="Title and Content Dark BG">
    <p:bg>
      <p:bgPr>
        <a:solidFill>
          <a:srgbClr val="38639F"/>
        </a:solidFill>
      </p:bgPr>
    </p:bg>
    <p:spTree>
      <p:nvGrpSpPr>
        <p:cNvPr id="38" name="Shape 38"/>
        <p:cNvGrpSpPr/>
        <p:nvPr/>
      </p:nvGrpSpPr>
      <p:grpSpPr>
        <a:xfrm>
          <a:off x="0" y="0"/>
          <a:ext cx="0" cy="0"/>
          <a:chOff x="0" y="0"/>
          <a:chExt cx="0" cy="0"/>
        </a:xfrm>
      </p:grpSpPr>
      <p:sp>
        <p:nvSpPr>
          <p:cNvPr id="39" name="Google Shape;39;p7"/>
          <p:cNvSpPr txBox="1"/>
          <p:nvPr>
            <p:ph idx="1" type="body"/>
          </p:nvPr>
        </p:nvSpPr>
        <p:spPr>
          <a:xfrm>
            <a:off x="419101" y="203200"/>
            <a:ext cx="11330940" cy="365760"/>
          </a:xfrm>
          <a:prstGeom prst="rect">
            <a:avLst/>
          </a:prstGeom>
          <a:noFill/>
          <a:ln>
            <a:noFill/>
          </a:ln>
        </p:spPr>
        <p:txBody>
          <a:bodyPr anchorCtr="0" anchor="b" bIns="0" lIns="0" spcFirstLastPara="1" rIns="0" wrap="square" tIns="0">
            <a:noAutofit/>
          </a:bodyPr>
          <a:lstStyle>
            <a:lvl1pPr indent="-228600" lvl="0" marL="457200" algn="l">
              <a:lnSpc>
                <a:spcPct val="95000"/>
              </a:lnSpc>
              <a:spcBef>
                <a:spcPts val="0"/>
              </a:spcBef>
              <a:spcAft>
                <a:spcPts val="0"/>
              </a:spcAft>
              <a:buSzPts val="1800"/>
              <a:buNone/>
              <a:defRPr b="0" sz="1800" cap="none">
                <a:solidFill>
                  <a:schemeClr val="lt1"/>
                </a:solidFill>
                <a:latin typeface="Century Gothic"/>
                <a:ea typeface="Century Gothic"/>
                <a:cs typeface="Century Gothic"/>
                <a:sym typeface="Century Gothic"/>
              </a:defRPr>
            </a:lvl1pPr>
            <a:lvl2pPr indent="-228600" lvl="1" marL="914400" algn="l">
              <a:lnSpc>
                <a:spcPct val="95000"/>
              </a:lnSpc>
              <a:spcBef>
                <a:spcPts val="600"/>
              </a:spcBef>
              <a:spcAft>
                <a:spcPts val="0"/>
              </a:spcAft>
              <a:buSzPts val="2000"/>
              <a:buNone/>
              <a:defRPr b="1" sz="2000"/>
            </a:lvl2pPr>
            <a:lvl3pPr indent="-228600" lvl="2" marL="1371600" algn="l">
              <a:lnSpc>
                <a:spcPct val="95000"/>
              </a:lnSpc>
              <a:spcBef>
                <a:spcPts val="600"/>
              </a:spcBef>
              <a:spcAft>
                <a:spcPts val="0"/>
              </a:spcAft>
              <a:buSzPts val="1800"/>
              <a:buNone/>
              <a:defRPr b="1" sz="1800"/>
            </a:lvl3pPr>
            <a:lvl4pPr indent="-228600" lvl="3" marL="1828800" algn="l">
              <a:lnSpc>
                <a:spcPct val="95000"/>
              </a:lnSpc>
              <a:spcBef>
                <a:spcPts val="600"/>
              </a:spcBef>
              <a:spcAft>
                <a:spcPts val="0"/>
              </a:spcAft>
              <a:buSzPts val="1600"/>
              <a:buNone/>
              <a:defRPr b="1" sz="1600"/>
            </a:lvl4pPr>
            <a:lvl5pPr indent="-228600" lvl="4" marL="2286000" algn="l">
              <a:lnSpc>
                <a:spcPct val="95000"/>
              </a:lnSpc>
              <a:spcBef>
                <a:spcPts val="600"/>
              </a:spcBef>
              <a:spcAft>
                <a:spcPts val="0"/>
              </a:spcAft>
              <a:buSzPts val="1600"/>
              <a:buNone/>
              <a:defRPr b="1" sz="1600"/>
            </a:lvl5pPr>
            <a:lvl6pPr indent="-228600" lvl="5" marL="2743200" algn="l">
              <a:lnSpc>
                <a:spcPct val="95000"/>
              </a:lnSpc>
              <a:spcBef>
                <a:spcPts val="600"/>
              </a:spcBef>
              <a:spcAft>
                <a:spcPts val="0"/>
              </a:spcAft>
              <a:buSzPts val="1600"/>
              <a:buNone/>
              <a:defRPr b="1" sz="1600"/>
            </a:lvl6pPr>
            <a:lvl7pPr indent="-228600" lvl="6" marL="3200400" algn="l">
              <a:lnSpc>
                <a:spcPct val="95000"/>
              </a:lnSpc>
              <a:spcBef>
                <a:spcPts val="600"/>
              </a:spcBef>
              <a:spcAft>
                <a:spcPts val="0"/>
              </a:spcAft>
              <a:buSzPts val="1600"/>
              <a:buNone/>
              <a:defRPr b="1" sz="1600"/>
            </a:lvl7pPr>
            <a:lvl8pPr indent="-228600" lvl="7" marL="3657600" algn="l">
              <a:lnSpc>
                <a:spcPct val="95000"/>
              </a:lnSpc>
              <a:spcBef>
                <a:spcPts val="600"/>
              </a:spcBef>
              <a:spcAft>
                <a:spcPts val="0"/>
              </a:spcAft>
              <a:buSzPts val="1600"/>
              <a:buNone/>
              <a:defRPr b="1" sz="1600"/>
            </a:lvl8pPr>
            <a:lvl9pPr indent="-228600" lvl="8" marL="4114800" algn="l">
              <a:lnSpc>
                <a:spcPct val="95000"/>
              </a:lnSpc>
              <a:spcBef>
                <a:spcPts val="600"/>
              </a:spcBef>
              <a:spcAft>
                <a:spcPts val="600"/>
              </a:spcAft>
              <a:buSzPts val="1600"/>
              <a:buNone/>
              <a:defRPr b="1" sz="1600"/>
            </a:lvl9pPr>
          </a:lstStyle>
          <a:p/>
        </p:txBody>
      </p:sp>
      <p:sp>
        <p:nvSpPr>
          <p:cNvPr id="40" name="Google Shape;40;p7"/>
          <p:cNvSpPr txBox="1"/>
          <p:nvPr>
            <p:ph idx="2" type="body"/>
          </p:nvPr>
        </p:nvSpPr>
        <p:spPr>
          <a:xfrm>
            <a:off x="419100" y="1524000"/>
            <a:ext cx="11353800" cy="4817632"/>
          </a:xfrm>
          <a:prstGeom prst="rect">
            <a:avLst/>
          </a:prstGeom>
          <a:noFill/>
          <a:ln>
            <a:noFill/>
          </a:ln>
        </p:spPr>
        <p:txBody>
          <a:bodyPr anchorCtr="0" anchor="t" bIns="0" lIns="0" spcFirstLastPara="1" rIns="0" wrap="square" tIns="0">
            <a:noAutofit/>
          </a:bodyPr>
          <a:lstStyle>
            <a:lvl1pPr indent="-406400" lvl="0" marL="457200" algn="l">
              <a:lnSpc>
                <a:spcPct val="95000"/>
              </a:lnSpc>
              <a:spcBef>
                <a:spcPts val="0"/>
              </a:spcBef>
              <a:spcAft>
                <a:spcPts val="0"/>
              </a:spcAft>
              <a:buSzPts val="2800"/>
              <a:buChar char="•"/>
              <a:defRPr>
                <a:solidFill>
                  <a:schemeClr val="lt1"/>
                </a:solidFill>
              </a:defRPr>
            </a:lvl1pPr>
            <a:lvl2pPr indent="-381000" lvl="1" marL="914400" algn="l">
              <a:lnSpc>
                <a:spcPct val="95000"/>
              </a:lnSpc>
              <a:spcBef>
                <a:spcPts val="600"/>
              </a:spcBef>
              <a:spcAft>
                <a:spcPts val="0"/>
              </a:spcAft>
              <a:buSzPts val="2400"/>
              <a:buChar char="­"/>
              <a:defRPr>
                <a:solidFill>
                  <a:schemeClr val="lt1"/>
                </a:solidFill>
              </a:defRPr>
            </a:lvl2pPr>
            <a:lvl3pPr indent="-355600" lvl="2" marL="1371600" algn="l">
              <a:lnSpc>
                <a:spcPct val="95000"/>
              </a:lnSpc>
              <a:spcBef>
                <a:spcPts val="600"/>
              </a:spcBef>
              <a:spcAft>
                <a:spcPts val="0"/>
              </a:spcAft>
              <a:buSzPts val="2000"/>
              <a:buChar char="­"/>
              <a:defRPr>
                <a:solidFill>
                  <a:schemeClr val="lt1"/>
                </a:solidFill>
              </a:defRPr>
            </a:lvl3pPr>
            <a:lvl4pPr indent="-342900" lvl="3" marL="1828800" algn="l">
              <a:lnSpc>
                <a:spcPct val="95000"/>
              </a:lnSpc>
              <a:spcBef>
                <a:spcPts val="600"/>
              </a:spcBef>
              <a:spcAft>
                <a:spcPts val="0"/>
              </a:spcAft>
              <a:buSzPts val="1800"/>
              <a:buChar char="­"/>
              <a:defRPr/>
            </a:lvl4pPr>
            <a:lvl5pPr indent="-342900" lvl="4" marL="2286000" algn="l">
              <a:lnSpc>
                <a:spcPct val="95000"/>
              </a:lnSpc>
              <a:spcBef>
                <a:spcPts val="600"/>
              </a:spcBef>
              <a:spcAft>
                <a:spcPts val="0"/>
              </a:spcAft>
              <a:buSzPts val="1800"/>
              <a:buChar char="­"/>
              <a:defRPr/>
            </a:lvl5pPr>
            <a:lvl6pPr indent="-342900" lvl="5" marL="2743200" algn="l">
              <a:lnSpc>
                <a:spcPct val="95000"/>
              </a:lnSpc>
              <a:spcBef>
                <a:spcPts val="600"/>
              </a:spcBef>
              <a:spcAft>
                <a:spcPts val="0"/>
              </a:spcAft>
              <a:buSzPts val="1800"/>
              <a:buChar char="­"/>
              <a:defRPr/>
            </a:lvl6pPr>
            <a:lvl7pPr indent="-342900" lvl="6" marL="3200400" algn="l">
              <a:lnSpc>
                <a:spcPct val="95000"/>
              </a:lnSpc>
              <a:spcBef>
                <a:spcPts val="600"/>
              </a:spcBef>
              <a:spcAft>
                <a:spcPts val="0"/>
              </a:spcAft>
              <a:buSzPts val="1800"/>
              <a:buChar char="­"/>
              <a:defRPr/>
            </a:lvl7pPr>
            <a:lvl8pPr indent="-342900" lvl="7" marL="3657600" algn="l">
              <a:lnSpc>
                <a:spcPct val="95000"/>
              </a:lnSpc>
              <a:spcBef>
                <a:spcPts val="600"/>
              </a:spcBef>
              <a:spcAft>
                <a:spcPts val="0"/>
              </a:spcAft>
              <a:buSzPts val="1800"/>
              <a:buChar char="­"/>
              <a:defRPr/>
            </a:lvl8pPr>
            <a:lvl9pPr indent="-342900" lvl="8" marL="4114800" algn="l">
              <a:lnSpc>
                <a:spcPct val="95000"/>
              </a:lnSpc>
              <a:spcBef>
                <a:spcPts val="600"/>
              </a:spcBef>
              <a:spcAft>
                <a:spcPts val="600"/>
              </a:spcAft>
              <a:buSzPts val="1800"/>
              <a:buChar char="­"/>
              <a:defRPr/>
            </a:lvl9pPr>
          </a:lstStyle>
          <a:p/>
        </p:txBody>
      </p:sp>
      <p:sp>
        <p:nvSpPr>
          <p:cNvPr id="41" name="Google Shape;41;p7"/>
          <p:cNvSpPr txBox="1"/>
          <p:nvPr>
            <p:ph idx="12" type="sldNum"/>
          </p:nvPr>
        </p:nvSpPr>
        <p:spPr>
          <a:xfrm>
            <a:off x="9918701"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sz="1800">
                <a:solidFill>
                  <a:schemeClr val="accent1"/>
                </a:solidFill>
                <a:latin typeface="Century Gothic"/>
                <a:ea typeface="Century Gothic"/>
                <a:cs typeface="Century Gothic"/>
                <a:sym typeface="Century Gothic"/>
              </a:defRPr>
            </a:lvl1pPr>
            <a:lvl2pPr indent="0" lvl="1" marL="0" algn="r">
              <a:spcBef>
                <a:spcPts val="0"/>
              </a:spcBef>
              <a:buNone/>
              <a:defRPr sz="1800">
                <a:solidFill>
                  <a:schemeClr val="accent1"/>
                </a:solidFill>
                <a:latin typeface="Century Gothic"/>
                <a:ea typeface="Century Gothic"/>
                <a:cs typeface="Century Gothic"/>
                <a:sym typeface="Century Gothic"/>
              </a:defRPr>
            </a:lvl2pPr>
            <a:lvl3pPr indent="0" lvl="2" marL="0" algn="r">
              <a:spcBef>
                <a:spcPts val="0"/>
              </a:spcBef>
              <a:buNone/>
              <a:defRPr sz="1800">
                <a:solidFill>
                  <a:schemeClr val="accent1"/>
                </a:solidFill>
                <a:latin typeface="Century Gothic"/>
                <a:ea typeface="Century Gothic"/>
                <a:cs typeface="Century Gothic"/>
                <a:sym typeface="Century Gothic"/>
              </a:defRPr>
            </a:lvl3pPr>
            <a:lvl4pPr indent="0" lvl="3" marL="0" algn="r">
              <a:spcBef>
                <a:spcPts val="0"/>
              </a:spcBef>
              <a:buNone/>
              <a:defRPr sz="1800">
                <a:solidFill>
                  <a:schemeClr val="accent1"/>
                </a:solidFill>
                <a:latin typeface="Century Gothic"/>
                <a:ea typeface="Century Gothic"/>
                <a:cs typeface="Century Gothic"/>
                <a:sym typeface="Century Gothic"/>
              </a:defRPr>
            </a:lvl4pPr>
            <a:lvl5pPr indent="0" lvl="4" marL="0" algn="r">
              <a:spcBef>
                <a:spcPts val="0"/>
              </a:spcBef>
              <a:buNone/>
              <a:defRPr sz="1800">
                <a:solidFill>
                  <a:schemeClr val="accent1"/>
                </a:solidFill>
                <a:latin typeface="Century Gothic"/>
                <a:ea typeface="Century Gothic"/>
                <a:cs typeface="Century Gothic"/>
                <a:sym typeface="Century Gothic"/>
              </a:defRPr>
            </a:lvl5pPr>
            <a:lvl6pPr indent="0" lvl="5" marL="0" algn="r">
              <a:spcBef>
                <a:spcPts val="0"/>
              </a:spcBef>
              <a:buNone/>
              <a:defRPr sz="1800">
                <a:solidFill>
                  <a:schemeClr val="accent1"/>
                </a:solidFill>
                <a:latin typeface="Century Gothic"/>
                <a:ea typeface="Century Gothic"/>
                <a:cs typeface="Century Gothic"/>
                <a:sym typeface="Century Gothic"/>
              </a:defRPr>
            </a:lvl6pPr>
            <a:lvl7pPr indent="0" lvl="6" marL="0" algn="r">
              <a:spcBef>
                <a:spcPts val="0"/>
              </a:spcBef>
              <a:buNone/>
              <a:defRPr sz="1800">
                <a:solidFill>
                  <a:schemeClr val="accent1"/>
                </a:solidFill>
                <a:latin typeface="Century Gothic"/>
                <a:ea typeface="Century Gothic"/>
                <a:cs typeface="Century Gothic"/>
                <a:sym typeface="Century Gothic"/>
              </a:defRPr>
            </a:lvl7pPr>
            <a:lvl8pPr indent="0" lvl="7" marL="0" algn="r">
              <a:spcBef>
                <a:spcPts val="0"/>
              </a:spcBef>
              <a:buNone/>
              <a:defRPr sz="1800">
                <a:solidFill>
                  <a:schemeClr val="accent1"/>
                </a:solidFill>
                <a:latin typeface="Century Gothic"/>
                <a:ea typeface="Century Gothic"/>
                <a:cs typeface="Century Gothic"/>
                <a:sym typeface="Century Gothic"/>
              </a:defRPr>
            </a:lvl8pPr>
            <a:lvl9pPr indent="0" lvl="8" marL="0" algn="r">
              <a:spcBef>
                <a:spcPts val="0"/>
              </a:spcBef>
              <a:buNone/>
              <a:defRPr sz="1800">
                <a:solidFill>
                  <a:schemeClr val="accent1"/>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sp>
        <p:nvSpPr>
          <p:cNvPr id="42" name="Google Shape;42;p7"/>
          <p:cNvSpPr txBox="1"/>
          <p:nvPr>
            <p:ph type="title"/>
          </p:nvPr>
        </p:nvSpPr>
        <p:spPr>
          <a:xfrm>
            <a:off x="419101" y="680944"/>
            <a:ext cx="11330940" cy="457200"/>
          </a:xfrm>
          <a:prstGeom prst="rect">
            <a:avLst/>
          </a:prstGeom>
          <a:noFill/>
          <a:ln>
            <a:noFill/>
          </a:ln>
        </p:spPr>
        <p:txBody>
          <a:bodyPr anchorCtr="0" anchor="t" bIns="0" lIns="0" spcFirstLastPara="1" rIns="0" wrap="square" tIns="0">
            <a:noAutofit/>
          </a:bodyPr>
          <a:lstStyle>
            <a:lvl1pPr lvl="0" algn="l">
              <a:lnSpc>
                <a:spcPct val="90000"/>
              </a:lnSpc>
              <a:spcBef>
                <a:spcPts val="0"/>
              </a:spcBef>
              <a:spcAft>
                <a:spcPts val="0"/>
              </a:spcAft>
              <a:buClr>
                <a:schemeClr val="lt1"/>
              </a:buClr>
              <a:buSzPts val="3200"/>
              <a:buFont typeface="Century Gothic"/>
              <a:buNone/>
              <a:defRPr>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p:cSld name="Two Content">
    <p:spTree>
      <p:nvGrpSpPr>
        <p:cNvPr id="43" name="Shape 43"/>
        <p:cNvGrpSpPr/>
        <p:nvPr/>
      </p:nvGrpSpPr>
      <p:grpSpPr>
        <a:xfrm>
          <a:off x="0" y="0"/>
          <a:ext cx="0" cy="0"/>
          <a:chOff x="0" y="0"/>
          <a:chExt cx="0" cy="0"/>
        </a:xfrm>
      </p:grpSpPr>
      <p:sp>
        <p:nvSpPr>
          <p:cNvPr id="44" name="Google Shape;44;p8"/>
          <p:cNvSpPr txBox="1"/>
          <p:nvPr>
            <p:ph idx="12" type="sldNum"/>
          </p:nvPr>
        </p:nvSpPr>
        <p:spPr>
          <a:xfrm>
            <a:off x="9918701"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45" name="Google Shape;45;p8"/>
          <p:cNvSpPr txBox="1"/>
          <p:nvPr>
            <p:ph idx="1" type="body"/>
          </p:nvPr>
        </p:nvSpPr>
        <p:spPr>
          <a:xfrm>
            <a:off x="419100" y="1562100"/>
            <a:ext cx="5577840" cy="4806248"/>
          </a:xfrm>
          <a:prstGeom prst="rect">
            <a:avLst/>
          </a:prstGeom>
          <a:noFill/>
          <a:ln>
            <a:noFill/>
          </a:ln>
        </p:spPr>
        <p:txBody>
          <a:bodyPr anchorCtr="0" anchor="t" bIns="0" lIns="0" spcFirstLastPara="1" rIns="0" wrap="square" tIns="0">
            <a:noAutofit/>
          </a:bodyPr>
          <a:lstStyle>
            <a:lvl1pPr indent="-406400" lvl="0" marL="457200" algn="l">
              <a:lnSpc>
                <a:spcPct val="95000"/>
              </a:lnSpc>
              <a:spcBef>
                <a:spcPts val="0"/>
              </a:spcBef>
              <a:spcAft>
                <a:spcPts val="0"/>
              </a:spcAft>
              <a:buSzPts val="2800"/>
              <a:buChar char="•"/>
              <a:defRPr sz="2800">
                <a:solidFill>
                  <a:schemeClr val="dk1"/>
                </a:solidFill>
              </a:defRPr>
            </a:lvl1pPr>
            <a:lvl2pPr indent="-381000" lvl="1" marL="914400" algn="l">
              <a:lnSpc>
                <a:spcPct val="95000"/>
              </a:lnSpc>
              <a:spcBef>
                <a:spcPts val="600"/>
              </a:spcBef>
              <a:spcAft>
                <a:spcPts val="0"/>
              </a:spcAft>
              <a:buSzPts val="2400"/>
              <a:buChar char="­"/>
              <a:defRPr sz="2400">
                <a:solidFill>
                  <a:schemeClr val="dk1"/>
                </a:solidFill>
              </a:defRPr>
            </a:lvl2pPr>
            <a:lvl3pPr indent="-355600" lvl="2" marL="1371600" algn="l">
              <a:lnSpc>
                <a:spcPct val="95000"/>
              </a:lnSpc>
              <a:spcBef>
                <a:spcPts val="600"/>
              </a:spcBef>
              <a:spcAft>
                <a:spcPts val="0"/>
              </a:spcAft>
              <a:buSzPts val="2000"/>
              <a:buChar char="­"/>
              <a:defRPr sz="2000">
                <a:solidFill>
                  <a:schemeClr val="dk1"/>
                </a:solidFill>
              </a:defRPr>
            </a:lvl3pPr>
            <a:lvl4pPr indent="-342900" lvl="3" marL="1828800" algn="l">
              <a:lnSpc>
                <a:spcPct val="95000"/>
              </a:lnSpc>
              <a:spcBef>
                <a:spcPts val="600"/>
              </a:spcBef>
              <a:spcAft>
                <a:spcPts val="0"/>
              </a:spcAft>
              <a:buSzPts val="1800"/>
              <a:buChar char="­"/>
              <a:defRPr sz="1800"/>
            </a:lvl4pPr>
            <a:lvl5pPr indent="-342900" lvl="4" marL="2286000" algn="l">
              <a:lnSpc>
                <a:spcPct val="95000"/>
              </a:lnSpc>
              <a:spcBef>
                <a:spcPts val="600"/>
              </a:spcBef>
              <a:spcAft>
                <a:spcPts val="0"/>
              </a:spcAft>
              <a:buSzPts val="1800"/>
              <a:buChar char="­"/>
              <a:defRPr sz="1800"/>
            </a:lvl5pPr>
            <a:lvl6pPr indent="-342900" lvl="5" marL="2743200" algn="l">
              <a:lnSpc>
                <a:spcPct val="95000"/>
              </a:lnSpc>
              <a:spcBef>
                <a:spcPts val="600"/>
              </a:spcBef>
              <a:spcAft>
                <a:spcPts val="0"/>
              </a:spcAft>
              <a:buSzPts val="1800"/>
              <a:buChar char="­"/>
              <a:defRPr sz="1800"/>
            </a:lvl6pPr>
            <a:lvl7pPr indent="-342900" lvl="6" marL="3200400" algn="l">
              <a:lnSpc>
                <a:spcPct val="95000"/>
              </a:lnSpc>
              <a:spcBef>
                <a:spcPts val="600"/>
              </a:spcBef>
              <a:spcAft>
                <a:spcPts val="0"/>
              </a:spcAft>
              <a:buSzPts val="1800"/>
              <a:buChar char="­"/>
              <a:defRPr sz="1800"/>
            </a:lvl7pPr>
            <a:lvl8pPr indent="-342900" lvl="7" marL="3657600" algn="l">
              <a:lnSpc>
                <a:spcPct val="95000"/>
              </a:lnSpc>
              <a:spcBef>
                <a:spcPts val="600"/>
              </a:spcBef>
              <a:spcAft>
                <a:spcPts val="0"/>
              </a:spcAft>
              <a:buSzPts val="1800"/>
              <a:buChar char="­"/>
              <a:defRPr sz="1800"/>
            </a:lvl8pPr>
            <a:lvl9pPr indent="-342900" lvl="8" marL="4114800" algn="l">
              <a:lnSpc>
                <a:spcPct val="95000"/>
              </a:lnSpc>
              <a:spcBef>
                <a:spcPts val="600"/>
              </a:spcBef>
              <a:spcAft>
                <a:spcPts val="600"/>
              </a:spcAft>
              <a:buSzPts val="1800"/>
              <a:buChar char="­"/>
              <a:defRPr sz="1800"/>
            </a:lvl9pPr>
          </a:lstStyle>
          <a:p/>
        </p:txBody>
      </p:sp>
      <p:sp>
        <p:nvSpPr>
          <p:cNvPr id="46" name="Google Shape;46;p8"/>
          <p:cNvSpPr txBox="1"/>
          <p:nvPr>
            <p:ph idx="2" type="body"/>
          </p:nvPr>
        </p:nvSpPr>
        <p:spPr>
          <a:xfrm>
            <a:off x="6195060" y="1562100"/>
            <a:ext cx="5577840" cy="4806248"/>
          </a:xfrm>
          <a:prstGeom prst="rect">
            <a:avLst/>
          </a:prstGeom>
          <a:noFill/>
          <a:ln>
            <a:noFill/>
          </a:ln>
        </p:spPr>
        <p:txBody>
          <a:bodyPr anchorCtr="0" anchor="t" bIns="0" lIns="0" spcFirstLastPara="1" rIns="0" wrap="square" tIns="0">
            <a:noAutofit/>
          </a:bodyPr>
          <a:lstStyle>
            <a:lvl1pPr indent="-406400" lvl="0" marL="457200" algn="l">
              <a:lnSpc>
                <a:spcPct val="95000"/>
              </a:lnSpc>
              <a:spcBef>
                <a:spcPts val="0"/>
              </a:spcBef>
              <a:spcAft>
                <a:spcPts val="0"/>
              </a:spcAft>
              <a:buSzPts val="2800"/>
              <a:buChar char="•"/>
              <a:defRPr sz="2800">
                <a:solidFill>
                  <a:schemeClr val="dk1"/>
                </a:solidFill>
              </a:defRPr>
            </a:lvl1pPr>
            <a:lvl2pPr indent="-381000" lvl="1" marL="914400" algn="l">
              <a:lnSpc>
                <a:spcPct val="95000"/>
              </a:lnSpc>
              <a:spcBef>
                <a:spcPts val="600"/>
              </a:spcBef>
              <a:spcAft>
                <a:spcPts val="0"/>
              </a:spcAft>
              <a:buSzPts val="2400"/>
              <a:buChar char="­"/>
              <a:defRPr sz="2400">
                <a:solidFill>
                  <a:schemeClr val="dk1"/>
                </a:solidFill>
              </a:defRPr>
            </a:lvl2pPr>
            <a:lvl3pPr indent="-355600" lvl="2" marL="1371600" algn="l">
              <a:lnSpc>
                <a:spcPct val="95000"/>
              </a:lnSpc>
              <a:spcBef>
                <a:spcPts val="600"/>
              </a:spcBef>
              <a:spcAft>
                <a:spcPts val="0"/>
              </a:spcAft>
              <a:buSzPts val="2000"/>
              <a:buChar char="­"/>
              <a:defRPr sz="2000">
                <a:solidFill>
                  <a:schemeClr val="dk1"/>
                </a:solidFill>
              </a:defRPr>
            </a:lvl3pPr>
            <a:lvl4pPr indent="-342900" lvl="3" marL="1828800" algn="l">
              <a:lnSpc>
                <a:spcPct val="95000"/>
              </a:lnSpc>
              <a:spcBef>
                <a:spcPts val="600"/>
              </a:spcBef>
              <a:spcAft>
                <a:spcPts val="0"/>
              </a:spcAft>
              <a:buSzPts val="1800"/>
              <a:buChar char="­"/>
              <a:defRPr sz="1800"/>
            </a:lvl4pPr>
            <a:lvl5pPr indent="-342900" lvl="4" marL="2286000" algn="l">
              <a:lnSpc>
                <a:spcPct val="95000"/>
              </a:lnSpc>
              <a:spcBef>
                <a:spcPts val="600"/>
              </a:spcBef>
              <a:spcAft>
                <a:spcPts val="0"/>
              </a:spcAft>
              <a:buSzPts val="1800"/>
              <a:buChar char="­"/>
              <a:defRPr sz="1800"/>
            </a:lvl5pPr>
            <a:lvl6pPr indent="-342900" lvl="5" marL="2743200" algn="l">
              <a:lnSpc>
                <a:spcPct val="95000"/>
              </a:lnSpc>
              <a:spcBef>
                <a:spcPts val="600"/>
              </a:spcBef>
              <a:spcAft>
                <a:spcPts val="0"/>
              </a:spcAft>
              <a:buSzPts val="1800"/>
              <a:buChar char="­"/>
              <a:defRPr sz="1800"/>
            </a:lvl6pPr>
            <a:lvl7pPr indent="-342900" lvl="6" marL="3200400" algn="l">
              <a:lnSpc>
                <a:spcPct val="95000"/>
              </a:lnSpc>
              <a:spcBef>
                <a:spcPts val="600"/>
              </a:spcBef>
              <a:spcAft>
                <a:spcPts val="0"/>
              </a:spcAft>
              <a:buSzPts val="1800"/>
              <a:buChar char="­"/>
              <a:defRPr sz="1800"/>
            </a:lvl7pPr>
            <a:lvl8pPr indent="-342900" lvl="7" marL="3657600" algn="l">
              <a:lnSpc>
                <a:spcPct val="95000"/>
              </a:lnSpc>
              <a:spcBef>
                <a:spcPts val="600"/>
              </a:spcBef>
              <a:spcAft>
                <a:spcPts val="0"/>
              </a:spcAft>
              <a:buSzPts val="1800"/>
              <a:buChar char="­"/>
              <a:defRPr sz="1800"/>
            </a:lvl8pPr>
            <a:lvl9pPr indent="-342900" lvl="8" marL="4114800" algn="l">
              <a:lnSpc>
                <a:spcPct val="95000"/>
              </a:lnSpc>
              <a:spcBef>
                <a:spcPts val="600"/>
              </a:spcBef>
              <a:spcAft>
                <a:spcPts val="600"/>
              </a:spcAft>
              <a:buSzPts val="1800"/>
              <a:buChar char="­"/>
              <a:defRPr sz="1800"/>
            </a:lvl9pPr>
          </a:lstStyle>
          <a:p/>
        </p:txBody>
      </p:sp>
      <p:sp>
        <p:nvSpPr>
          <p:cNvPr id="47" name="Google Shape;47;p8"/>
          <p:cNvSpPr txBox="1"/>
          <p:nvPr>
            <p:ph type="title"/>
          </p:nvPr>
        </p:nvSpPr>
        <p:spPr>
          <a:xfrm>
            <a:off x="419101" y="680944"/>
            <a:ext cx="11330940" cy="457200"/>
          </a:xfrm>
          <a:prstGeom prst="rect">
            <a:avLst/>
          </a:prstGeom>
          <a:noFill/>
          <a:ln>
            <a:noFill/>
          </a:ln>
        </p:spPr>
        <p:txBody>
          <a:bodyPr anchorCtr="0" anchor="t" bIns="0" lIns="0" spcFirstLastPara="1" rIns="0" wrap="square" tIns="0">
            <a:noAutofit/>
          </a:bodyPr>
          <a:lstStyle>
            <a:lvl1pPr lvl="0" algn="l">
              <a:lnSpc>
                <a:spcPct val="90000"/>
              </a:lnSpc>
              <a:spcBef>
                <a:spcPts val="0"/>
              </a:spcBef>
              <a:spcAft>
                <a:spcPts val="0"/>
              </a:spcAft>
              <a:buClr>
                <a:schemeClr val="dk1"/>
              </a:buClr>
              <a:buSzPts val="3200"/>
              <a:buFont typeface="Century Gothic"/>
              <a:buNone/>
              <a:defRPr>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8" name="Google Shape;48;p8"/>
          <p:cNvSpPr txBox="1"/>
          <p:nvPr>
            <p:ph idx="3" type="body"/>
          </p:nvPr>
        </p:nvSpPr>
        <p:spPr>
          <a:xfrm>
            <a:off x="419101" y="203200"/>
            <a:ext cx="11330940" cy="365760"/>
          </a:xfrm>
          <a:prstGeom prst="rect">
            <a:avLst/>
          </a:prstGeom>
          <a:noFill/>
          <a:ln>
            <a:noFill/>
          </a:ln>
        </p:spPr>
        <p:txBody>
          <a:bodyPr anchorCtr="0" anchor="b" bIns="0" lIns="0" spcFirstLastPara="1" rIns="0" wrap="square" tIns="0">
            <a:noAutofit/>
          </a:bodyPr>
          <a:lstStyle>
            <a:lvl1pPr indent="-228600" lvl="0" marL="457200" algn="l">
              <a:lnSpc>
                <a:spcPct val="95000"/>
              </a:lnSpc>
              <a:spcBef>
                <a:spcPts val="0"/>
              </a:spcBef>
              <a:spcAft>
                <a:spcPts val="0"/>
              </a:spcAft>
              <a:buSzPts val="1800"/>
              <a:buFont typeface="Century Gothic"/>
              <a:buNone/>
              <a:defRPr b="0" sz="1800">
                <a:solidFill>
                  <a:schemeClr val="dk1"/>
                </a:solidFill>
              </a:defRPr>
            </a:lvl1pPr>
            <a:lvl2pPr indent="-342900" lvl="1" marL="914400" algn="l">
              <a:lnSpc>
                <a:spcPct val="95000"/>
              </a:lnSpc>
              <a:spcBef>
                <a:spcPts val="600"/>
              </a:spcBef>
              <a:spcAft>
                <a:spcPts val="0"/>
              </a:spcAft>
              <a:buSzPts val="1800"/>
              <a:buChar char="­"/>
              <a:defRPr/>
            </a:lvl2pPr>
            <a:lvl3pPr indent="-342900" lvl="2" marL="1371600" algn="l">
              <a:lnSpc>
                <a:spcPct val="95000"/>
              </a:lnSpc>
              <a:spcBef>
                <a:spcPts val="600"/>
              </a:spcBef>
              <a:spcAft>
                <a:spcPts val="0"/>
              </a:spcAft>
              <a:buSzPts val="1800"/>
              <a:buChar char="­"/>
              <a:defRPr/>
            </a:lvl3pPr>
            <a:lvl4pPr indent="-342900" lvl="3" marL="1828800" algn="l">
              <a:lnSpc>
                <a:spcPct val="95000"/>
              </a:lnSpc>
              <a:spcBef>
                <a:spcPts val="600"/>
              </a:spcBef>
              <a:spcAft>
                <a:spcPts val="0"/>
              </a:spcAft>
              <a:buSzPts val="1800"/>
              <a:buChar char="­"/>
              <a:defRPr/>
            </a:lvl4pPr>
            <a:lvl5pPr indent="-342900" lvl="4" marL="2286000" algn="l">
              <a:lnSpc>
                <a:spcPct val="95000"/>
              </a:lnSpc>
              <a:spcBef>
                <a:spcPts val="600"/>
              </a:spcBef>
              <a:spcAft>
                <a:spcPts val="0"/>
              </a:spcAft>
              <a:buSzPts val="1800"/>
              <a:buChar char="­"/>
              <a:defRPr/>
            </a:lvl5pPr>
            <a:lvl6pPr indent="-342900" lvl="5" marL="2743200" algn="l">
              <a:lnSpc>
                <a:spcPct val="95000"/>
              </a:lnSpc>
              <a:spcBef>
                <a:spcPts val="600"/>
              </a:spcBef>
              <a:spcAft>
                <a:spcPts val="0"/>
              </a:spcAft>
              <a:buSzPts val="1800"/>
              <a:buChar char="­"/>
              <a:defRPr/>
            </a:lvl6pPr>
            <a:lvl7pPr indent="-342900" lvl="6" marL="3200400" algn="l">
              <a:lnSpc>
                <a:spcPct val="95000"/>
              </a:lnSpc>
              <a:spcBef>
                <a:spcPts val="600"/>
              </a:spcBef>
              <a:spcAft>
                <a:spcPts val="0"/>
              </a:spcAft>
              <a:buSzPts val="1800"/>
              <a:buChar char="­"/>
              <a:defRPr/>
            </a:lvl7pPr>
            <a:lvl8pPr indent="-342900" lvl="7" marL="3657600" algn="l">
              <a:lnSpc>
                <a:spcPct val="95000"/>
              </a:lnSpc>
              <a:spcBef>
                <a:spcPts val="600"/>
              </a:spcBef>
              <a:spcAft>
                <a:spcPts val="0"/>
              </a:spcAft>
              <a:buSzPts val="1800"/>
              <a:buChar char="­"/>
              <a:defRPr/>
            </a:lvl8pPr>
            <a:lvl9pPr indent="-342900" lvl="8" marL="4114800" algn="l">
              <a:lnSpc>
                <a:spcPct val="95000"/>
              </a:lnSpc>
              <a:spcBef>
                <a:spcPts val="600"/>
              </a:spcBef>
              <a:spcAft>
                <a:spcPts val="600"/>
              </a:spcAft>
              <a:buSzPts val="1800"/>
              <a:buChar char="­"/>
              <a:defRPr/>
            </a:lvl9pPr>
          </a:lstStyle>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p:cSld name="Title Only">
    <p:spTree>
      <p:nvGrpSpPr>
        <p:cNvPr id="49" name="Shape 49"/>
        <p:cNvGrpSpPr/>
        <p:nvPr/>
      </p:nvGrpSpPr>
      <p:grpSpPr>
        <a:xfrm>
          <a:off x="0" y="0"/>
          <a:ext cx="0" cy="0"/>
          <a:chOff x="0" y="0"/>
          <a:chExt cx="0" cy="0"/>
        </a:xfrm>
      </p:grpSpPr>
      <p:sp>
        <p:nvSpPr>
          <p:cNvPr id="50" name="Google Shape;50;p9"/>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lvl1pPr lvl="0" algn="l">
              <a:lnSpc>
                <a:spcPct val="90000"/>
              </a:lnSpc>
              <a:spcBef>
                <a:spcPts val="0"/>
              </a:spcBef>
              <a:spcAft>
                <a:spcPts val="0"/>
              </a:spcAft>
              <a:buClr>
                <a:schemeClr val="dk1"/>
              </a:buClr>
              <a:buSzPts val="3200"/>
              <a:buFont typeface="Century Gothic"/>
              <a:buNone/>
              <a:defRPr>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1" name="Google Shape;51;p9"/>
          <p:cNvSpPr txBox="1"/>
          <p:nvPr>
            <p:ph idx="1" type="body"/>
          </p:nvPr>
        </p:nvSpPr>
        <p:spPr>
          <a:xfrm>
            <a:off x="419100" y="203200"/>
            <a:ext cx="11353800" cy="365760"/>
          </a:xfrm>
          <a:prstGeom prst="rect">
            <a:avLst/>
          </a:prstGeom>
          <a:noFill/>
          <a:ln>
            <a:noFill/>
          </a:ln>
        </p:spPr>
        <p:txBody>
          <a:bodyPr anchorCtr="0" anchor="b" bIns="0" lIns="0" spcFirstLastPara="1" rIns="0" wrap="square" tIns="0">
            <a:noAutofit/>
          </a:bodyPr>
          <a:lstStyle>
            <a:lvl1pPr indent="-228600" lvl="0" marL="457200" algn="l">
              <a:lnSpc>
                <a:spcPct val="95000"/>
              </a:lnSpc>
              <a:spcBef>
                <a:spcPts val="0"/>
              </a:spcBef>
              <a:spcAft>
                <a:spcPts val="0"/>
              </a:spcAft>
              <a:buSzPts val="1800"/>
              <a:buFont typeface="Century Gothic"/>
              <a:buNone/>
              <a:defRPr b="0" sz="1800">
                <a:solidFill>
                  <a:schemeClr val="dk1"/>
                </a:solidFill>
              </a:defRPr>
            </a:lvl1pPr>
            <a:lvl2pPr indent="-342900" lvl="1" marL="914400" algn="l">
              <a:lnSpc>
                <a:spcPct val="95000"/>
              </a:lnSpc>
              <a:spcBef>
                <a:spcPts val="0"/>
              </a:spcBef>
              <a:spcAft>
                <a:spcPts val="0"/>
              </a:spcAft>
              <a:buSzPts val="1800"/>
              <a:buChar char="­"/>
              <a:defRPr/>
            </a:lvl2pPr>
            <a:lvl3pPr indent="-342900" lvl="2" marL="1371600" algn="l">
              <a:lnSpc>
                <a:spcPct val="95000"/>
              </a:lnSpc>
              <a:spcBef>
                <a:spcPts val="600"/>
              </a:spcBef>
              <a:spcAft>
                <a:spcPts val="0"/>
              </a:spcAft>
              <a:buSzPts val="1800"/>
              <a:buChar char="­"/>
              <a:defRPr/>
            </a:lvl3pPr>
            <a:lvl4pPr indent="-342900" lvl="3" marL="1828800" algn="l">
              <a:lnSpc>
                <a:spcPct val="95000"/>
              </a:lnSpc>
              <a:spcBef>
                <a:spcPts val="600"/>
              </a:spcBef>
              <a:spcAft>
                <a:spcPts val="0"/>
              </a:spcAft>
              <a:buSzPts val="1800"/>
              <a:buChar char="­"/>
              <a:defRPr/>
            </a:lvl4pPr>
            <a:lvl5pPr indent="-342900" lvl="4" marL="2286000" algn="l">
              <a:lnSpc>
                <a:spcPct val="95000"/>
              </a:lnSpc>
              <a:spcBef>
                <a:spcPts val="600"/>
              </a:spcBef>
              <a:spcAft>
                <a:spcPts val="0"/>
              </a:spcAft>
              <a:buSzPts val="1800"/>
              <a:buChar char="­"/>
              <a:defRPr/>
            </a:lvl5pPr>
            <a:lvl6pPr indent="-342900" lvl="5" marL="2743200" algn="l">
              <a:lnSpc>
                <a:spcPct val="95000"/>
              </a:lnSpc>
              <a:spcBef>
                <a:spcPts val="600"/>
              </a:spcBef>
              <a:spcAft>
                <a:spcPts val="0"/>
              </a:spcAft>
              <a:buSzPts val="1800"/>
              <a:buChar char="­"/>
              <a:defRPr/>
            </a:lvl6pPr>
            <a:lvl7pPr indent="-342900" lvl="6" marL="3200400" algn="l">
              <a:lnSpc>
                <a:spcPct val="95000"/>
              </a:lnSpc>
              <a:spcBef>
                <a:spcPts val="600"/>
              </a:spcBef>
              <a:spcAft>
                <a:spcPts val="0"/>
              </a:spcAft>
              <a:buSzPts val="1800"/>
              <a:buChar char="­"/>
              <a:defRPr/>
            </a:lvl7pPr>
            <a:lvl8pPr indent="-342900" lvl="7" marL="3657600" algn="l">
              <a:lnSpc>
                <a:spcPct val="95000"/>
              </a:lnSpc>
              <a:spcBef>
                <a:spcPts val="600"/>
              </a:spcBef>
              <a:spcAft>
                <a:spcPts val="0"/>
              </a:spcAft>
              <a:buSzPts val="1800"/>
              <a:buChar char="­"/>
              <a:defRPr/>
            </a:lvl8pPr>
            <a:lvl9pPr indent="-342900" lvl="8" marL="4114800" algn="l">
              <a:lnSpc>
                <a:spcPct val="95000"/>
              </a:lnSpc>
              <a:spcBef>
                <a:spcPts val="600"/>
              </a:spcBef>
              <a:spcAft>
                <a:spcPts val="600"/>
              </a:spcAft>
              <a:buSzPts val="1800"/>
              <a:buChar char="­"/>
              <a:defRPr/>
            </a:lvl9pPr>
          </a:lstStyle>
          <a:p/>
        </p:txBody>
      </p:sp>
      <p:sp>
        <p:nvSpPr>
          <p:cNvPr id="52" name="Google Shape;52;p9"/>
          <p:cNvSpPr txBox="1"/>
          <p:nvPr>
            <p:ph idx="12" type="sldNum"/>
          </p:nvPr>
        </p:nvSpPr>
        <p:spPr>
          <a:xfrm>
            <a:off x="9918701"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sz="1800">
                <a:solidFill>
                  <a:schemeClr val="lt1"/>
                </a:solidFill>
                <a:latin typeface="Century Gothic"/>
                <a:ea typeface="Century Gothic"/>
                <a:cs typeface="Century Gothic"/>
                <a:sym typeface="Century Gothic"/>
              </a:defRPr>
            </a:lvl1pPr>
            <a:lvl2pPr indent="0" lvl="1" marL="0" algn="r">
              <a:spcBef>
                <a:spcPts val="0"/>
              </a:spcBef>
              <a:buNone/>
              <a:defRPr sz="1800">
                <a:solidFill>
                  <a:schemeClr val="lt1"/>
                </a:solidFill>
                <a:latin typeface="Century Gothic"/>
                <a:ea typeface="Century Gothic"/>
                <a:cs typeface="Century Gothic"/>
                <a:sym typeface="Century Gothic"/>
              </a:defRPr>
            </a:lvl2pPr>
            <a:lvl3pPr indent="0" lvl="2" marL="0" algn="r">
              <a:spcBef>
                <a:spcPts val="0"/>
              </a:spcBef>
              <a:buNone/>
              <a:defRPr sz="1800">
                <a:solidFill>
                  <a:schemeClr val="lt1"/>
                </a:solidFill>
                <a:latin typeface="Century Gothic"/>
                <a:ea typeface="Century Gothic"/>
                <a:cs typeface="Century Gothic"/>
                <a:sym typeface="Century Gothic"/>
              </a:defRPr>
            </a:lvl3pPr>
            <a:lvl4pPr indent="0" lvl="3" marL="0" algn="r">
              <a:spcBef>
                <a:spcPts val="0"/>
              </a:spcBef>
              <a:buNone/>
              <a:defRPr sz="1800">
                <a:solidFill>
                  <a:schemeClr val="lt1"/>
                </a:solidFill>
                <a:latin typeface="Century Gothic"/>
                <a:ea typeface="Century Gothic"/>
                <a:cs typeface="Century Gothic"/>
                <a:sym typeface="Century Gothic"/>
              </a:defRPr>
            </a:lvl4pPr>
            <a:lvl5pPr indent="0" lvl="4" marL="0" algn="r">
              <a:spcBef>
                <a:spcPts val="0"/>
              </a:spcBef>
              <a:buNone/>
              <a:defRPr sz="1800">
                <a:solidFill>
                  <a:schemeClr val="lt1"/>
                </a:solidFill>
                <a:latin typeface="Century Gothic"/>
                <a:ea typeface="Century Gothic"/>
                <a:cs typeface="Century Gothic"/>
                <a:sym typeface="Century Gothic"/>
              </a:defRPr>
            </a:lvl5pPr>
            <a:lvl6pPr indent="0" lvl="5" marL="0" algn="r">
              <a:spcBef>
                <a:spcPts val="0"/>
              </a:spcBef>
              <a:buNone/>
              <a:defRPr sz="1800">
                <a:solidFill>
                  <a:schemeClr val="lt1"/>
                </a:solidFill>
                <a:latin typeface="Century Gothic"/>
                <a:ea typeface="Century Gothic"/>
                <a:cs typeface="Century Gothic"/>
                <a:sym typeface="Century Gothic"/>
              </a:defRPr>
            </a:lvl6pPr>
            <a:lvl7pPr indent="0" lvl="6" marL="0" algn="r">
              <a:spcBef>
                <a:spcPts val="0"/>
              </a:spcBef>
              <a:buNone/>
              <a:defRPr sz="1800">
                <a:solidFill>
                  <a:schemeClr val="lt1"/>
                </a:solidFill>
                <a:latin typeface="Century Gothic"/>
                <a:ea typeface="Century Gothic"/>
                <a:cs typeface="Century Gothic"/>
                <a:sym typeface="Century Gothic"/>
              </a:defRPr>
            </a:lvl7pPr>
            <a:lvl8pPr indent="0" lvl="7" marL="0" algn="r">
              <a:spcBef>
                <a:spcPts val="0"/>
              </a:spcBef>
              <a:buNone/>
              <a:defRPr sz="1800">
                <a:solidFill>
                  <a:schemeClr val="lt1"/>
                </a:solidFill>
                <a:latin typeface="Century Gothic"/>
                <a:ea typeface="Century Gothic"/>
                <a:cs typeface="Century Gothic"/>
                <a:sym typeface="Century Gothic"/>
              </a:defRPr>
            </a:lvl8pPr>
            <a:lvl9pPr indent="0" lvl="8" marL="0" algn="r">
              <a:spcBef>
                <a:spcPts val="0"/>
              </a:spcBef>
              <a:buNone/>
              <a:defRPr sz="1800">
                <a:solidFill>
                  <a:schemeClr val="lt1"/>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showMasterSp="0">
  <p:cSld name="Section Header">
    <p:bg>
      <p:bgPr>
        <a:solidFill>
          <a:srgbClr val="38639F"/>
        </a:solidFill>
      </p:bgPr>
    </p:bg>
    <p:spTree>
      <p:nvGrpSpPr>
        <p:cNvPr id="53" name="Shape 53"/>
        <p:cNvGrpSpPr/>
        <p:nvPr/>
      </p:nvGrpSpPr>
      <p:grpSpPr>
        <a:xfrm>
          <a:off x="0" y="0"/>
          <a:ext cx="0" cy="0"/>
          <a:chOff x="0" y="0"/>
          <a:chExt cx="0" cy="0"/>
        </a:xfrm>
      </p:grpSpPr>
      <p:sp>
        <p:nvSpPr>
          <p:cNvPr id="54" name="Google Shape;54;p10"/>
          <p:cNvSpPr txBox="1"/>
          <p:nvPr>
            <p:ph idx="12" type="sldNum"/>
          </p:nvPr>
        </p:nvSpPr>
        <p:spPr>
          <a:xfrm>
            <a:off x="9918701"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sz="1800">
                <a:solidFill>
                  <a:srgbClr val="38639F"/>
                </a:solidFill>
                <a:latin typeface="Century Gothic"/>
                <a:ea typeface="Century Gothic"/>
                <a:cs typeface="Century Gothic"/>
                <a:sym typeface="Century Gothic"/>
              </a:defRPr>
            </a:lvl1pPr>
            <a:lvl2pPr indent="0" lvl="1" marL="0" algn="r">
              <a:spcBef>
                <a:spcPts val="0"/>
              </a:spcBef>
              <a:buNone/>
              <a:defRPr sz="1800">
                <a:solidFill>
                  <a:srgbClr val="38639F"/>
                </a:solidFill>
                <a:latin typeface="Century Gothic"/>
                <a:ea typeface="Century Gothic"/>
                <a:cs typeface="Century Gothic"/>
                <a:sym typeface="Century Gothic"/>
              </a:defRPr>
            </a:lvl2pPr>
            <a:lvl3pPr indent="0" lvl="2" marL="0" algn="r">
              <a:spcBef>
                <a:spcPts val="0"/>
              </a:spcBef>
              <a:buNone/>
              <a:defRPr sz="1800">
                <a:solidFill>
                  <a:srgbClr val="38639F"/>
                </a:solidFill>
                <a:latin typeface="Century Gothic"/>
                <a:ea typeface="Century Gothic"/>
                <a:cs typeface="Century Gothic"/>
                <a:sym typeface="Century Gothic"/>
              </a:defRPr>
            </a:lvl3pPr>
            <a:lvl4pPr indent="0" lvl="3" marL="0" algn="r">
              <a:spcBef>
                <a:spcPts val="0"/>
              </a:spcBef>
              <a:buNone/>
              <a:defRPr sz="1800">
                <a:solidFill>
                  <a:srgbClr val="38639F"/>
                </a:solidFill>
                <a:latin typeface="Century Gothic"/>
                <a:ea typeface="Century Gothic"/>
                <a:cs typeface="Century Gothic"/>
                <a:sym typeface="Century Gothic"/>
              </a:defRPr>
            </a:lvl4pPr>
            <a:lvl5pPr indent="0" lvl="4" marL="0" algn="r">
              <a:spcBef>
                <a:spcPts val="0"/>
              </a:spcBef>
              <a:buNone/>
              <a:defRPr sz="1800">
                <a:solidFill>
                  <a:srgbClr val="38639F"/>
                </a:solidFill>
                <a:latin typeface="Century Gothic"/>
                <a:ea typeface="Century Gothic"/>
                <a:cs typeface="Century Gothic"/>
                <a:sym typeface="Century Gothic"/>
              </a:defRPr>
            </a:lvl5pPr>
            <a:lvl6pPr indent="0" lvl="5" marL="0" algn="r">
              <a:spcBef>
                <a:spcPts val="0"/>
              </a:spcBef>
              <a:buNone/>
              <a:defRPr sz="1800">
                <a:solidFill>
                  <a:srgbClr val="38639F"/>
                </a:solidFill>
                <a:latin typeface="Century Gothic"/>
                <a:ea typeface="Century Gothic"/>
                <a:cs typeface="Century Gothic"/>
                <a:sym typeface="Century Gothic"/>
              </a:defRPr>
            </a:lvl6pPr>
            <a:lvl7pPr indent="0" lvl="6" marL="0" algn="r">
              <a:spcBef>
                <a:spcPts val="0"/>
              </a:spcBef>
              <a:buNone/>
              <a:defRPr sz="1800">
                <a:solidFill>
                  <a:srgbClr val="38639F"/>
                </a:solidFill>
                <a:latin typeface="Century Gothic"/>
                <a:ea typeface="Century Gothic"/>
                <a:cs typeface="Century Gothic"/>
                <a:sym typeface="Century Gothic"/>
              </a:defRPr>
            </a:lvl7pPr>
            <a:lvl8pPr indent="0" lvl="7" marL="0" algn="r">
              <a:spcBef>
                <a:spcPts val="0"/>
              </a:spcBef>
              <a:buNone/>
              <a:defRPr sz="1800">
                <a:solidFill>
                  <a:srgbClr val="38639F"/>
                </a:solidFill>
                <a:latin typeface="Century Gothic"/>
                <a:ea typeface="Century Gothic"/>
                <a:cs typeface="Century Gothic"/>
                <a:sym typeface="Century Gothic"/>
              </a:defRPr>
            </a:lvl8pPr>
            <a:lvl9pPr indent="0" lvl="8" marL="0" algn="r">
              <a:spcBef>
                <a:spcPts val="0"/>
              </a:spcBef>
              <a:buNone/>
              <a:defRPr sz="1800">
                <a:solidFill>
                  <a:srgbClr val="38639F"/>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sp>
        <p:nvSpPr>
          <p:cNvPr id="55" name="Google Shape;55;p10"/>
          <p:cNvSpPr txBox="1"/>
          <p:nvPr>
            <p:ph idx="1" type="body"/>
          </p:nvPr>
        </p:nvSpPr>
        <p:spPr>
          <a:xfrm>
            <a:off x="609600" y="3585120"/>
            <a:ext cx="10972800" cy="1988611"/>
          </a:xfrm>
          <a:prstGeom prst="rect">
            <a:avLst/>
          </a:prstGeom>
          <a:noFill/>
          <a:ln>
            <a:noFill/>
          </a:ln>
        </p:spPr>
        <p:txBody>
          <a:bodyPr anchorCtr="0" anchor="t" bIns="0" lIns="0" spcFirstLastPara="1" rIns="0" wrap="square" tIns="0">
            <a:noAutofit/>
          </a:bodyPr>
          <a:lstStyle>
            <a:lvl1pPr indent="-228600" lvl="0" marL="457200" algn="ctr">
              <a:lnSpc>
                <a:spcPct val="95000"/>
              </a:lnSpc>
              <a:spcBef>
                <a:spcPts val="0"/>
              </a:spcBef>
              <a:spcAft>
                <a:spcPts val="0"/>
              </a:spcAft>
              <a:buSzPts val="2000"/>
              <a:buFont typeface="Century Gothic"/>
              <a:buNone/>
              <a:defRPr b="0" sz="2000">
                <a:solidFill>
                  <a:schemeClr val="lt1"/>
                </a:solidFill>
              </a:defRPr>
            </a:lvl1pPr>
            <a:lvl2pPr indent="-342900" lvl="1" marL="914400" algn="l">
              <a:lnSpc>
                <a:spcPct val="95000"/>
              </a:lnSpc>
              <a:spcBef>
                <a:spcPts val="600"/>
              </a:spcBef>
              <a:spcAft>
                <a:spcPts val="0"/>
              </a:spcAft>
              <a:buSzPts val="1800"/>
              <a:buChar char="­"/>
              <a:defRPr/>
            </a:lvl2pPr>
            <a:lvl3pPr indent="-342900" lvl="2" marL="1371600" algn="l">
              <a:lnSpc>
                <a:spcPct val="95000"/>
              </a:lnSpc>
              <a:spcBef>
                <a:spcPts val="600"/>
              </a:spcBef>
              <a:spcAft>
                <a:spcPts val="0"/>
              </a:spcAft>
              <a:buSzPts val="1800"/>
              <a:buChar char="­"/>
              <a:defRPr/>
            </a:lvl3pPr>
            <a:lvl4pPr indent="-342900" lvl="3" marL="1828800" algn="l">
              <a:lnSpc>
                <a:spcPct val="95000"/>
              </a:lnSpc>
              <a:spcBef>
                <a:spcPts val="600"/>
              </a:spcBef>
              <a:spcAft>
                <a:spcPts val="0"/>
              </a:spcAft>
              <a:buSzPts val="1800"/>
              <a:buChar char="­"/>
              <a:defRPr/>
            </a:lvl4pPr>
            <a:lvl5pPr indent="-342900" lvl="4" marL="2286000" algn="l">
              <a:lnSpc>
                <a:spcPct val="95000"/>
              </a:lnSpc>
              <a:spcBef>
                <a:spcPts val="600"/>
              </a:spcBef>
              <a:spcAft>
                <a:spcPts val="0"/>
              </a:spcAft>
              <a:buSzPts val="1800"/>
              <a:buChar char="­"/>
              <a:defRPr/>
            </a:lvl5pPr>
            <a:lvl6pPr indent="-342900" lvl="5" marL="2743200" algn="l">
              <a:lnSpc>
                <a:spcPct val="95000"/>
              </a:lnSpc>
              <a:spcBef>
                <a:spcPts val="600"/>
              </a:spcBef>
              <a:spcAft>
                <a:spcPts val="0"/>
              </a:spcAft>
              <a:buSzPts val="1800"/>
              <a:buChar char="­"/>
              <a:defRPr/>
            </a:lvl6pPr>
            <a:lvl7pPr indent="-342900" lvl="6" marL="3200400" algn="l">
              <a:lnSpc>
                <a:spcPct val="95000"/>
              </a:lnSpc>
              <a:spcBef>
                <a:spcPts val="600"/>
              </a:spcBef>
              <a:spcAft>
                <a:spcPts val="0"/>
              </a:spcAft>
              <a:buSzPts val="1800"/>
              <a:buChar char="­"/>
              <a:defRPr/>
            </a:lvl7pPr>
            <a:lvl8pPr indent="-342900" lvl="7" marL="3657600" algn="l">
              <a:lnSpc>
                <a:spcPct val="95000"/>
              </a:lnSpc>
              <a:spcBef>
                <a:spcPts val="600"/>
              </a:spcBef>
              <a:spcAft>
                <a:spcPts val="0"/>
              </a:spcAft>
              <a:buSzPts val="1800"/>
              <a:buChar char="­"/>
              <a:defRPr/>
            </a:lvl8pPr>
            <a:lvl9pPr indent="-342900" lvl="8" marL="4114800" algn="l">
              <a:lnSpc>
                <a:spcPct val="95000"/>
              </a:lnSpc>
              <a:spcBef>
                <a:spcPts val="600"/>
              </a:spcBef>
              <a:spcAft>
                <a:spcPts val="600"/>
              </a:spcAft>
              <a:buSzPts val="1800"/>
              <a:buChar char="­"/>
              <a:defRPr/>
            </a:lvl9pPr>
          </a:lstStyle>
          <a:p/>
        </p:txBody>
      </p:sp>
      <p:sp>
        <p:nvSpPr>
          <p:cNvPr id="56" name="Google Shape;56;p10"/>
          <p:cNvSpPr txBox="1"/>
          <p:nvPr>
            <p:ph type="title"/>
          </p:nvPr>
        </p:nvSpPr>
        <p:spPr>
          <a:xfrm>
            <a:off x="609600" y="2049593"/>
            <a:ext cx="10972800" cy="1450342"/>
          </a:xfrm>
          <a:prstGeom prst="rect">
            <a:avLst/>
          </a:prstGeom>
          <a:noFill/>
          <a:ln>
            <a:noFill/>
          </a:ln>
        </p:spPr>
        <p:txBody>
          <a:bodyPr anchorCtr="0" anchor="t" bIns="45700" lIns="91425" spcFirstLastPara="1" rIns="91425" wrap="square" tIns="45700">
            <a:noAutofit/>
          </a:bodyPr>
          <a:lstStyle>
            <a:lvl1pPr lvl="0" algn="ctr">
              <a:lnSpc>
                <a:spcPct val="100000"/>
              </a:lnSpc>
              <a:spcBef>
                <a:spcPts val="0"/>
              </a:spcBef>
              <a:spcAft>
                <a:spcPts val="0"/>
              </a:spcAft>
              <a:buClr>
                <a:schemeClr val="lt1"/>
              </a:buClr>
              <a:buSzPts val="3600"/>
              <a:buFont typeface="Century Gothic"/>
              <a:buNone/>
              <a:defRPr sz="3600">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7" name="Google Shape;57;p10"/>
          <p:cNvSpPr txBox="1"/>
          <p:nvPr>
            <p:ph idx="2" type="body"/>
          </p:nvPr>
        </p:nvSpPr>
        <p:spPr>
          <a:xfrm>
            <a:off x="609600" y="1554482"/>
            <a:ext cx="10972800" cy="428625"/>
          </a:xfrm>
          <a:prstGeom prst="rect">
            <a:avLst/>
          </a:prstGeom>
          <a:noFill/>
          <a:ln>
            <a:noFill/>
          </a:ln>
        </p:spPr>
        <p:txBody>
          <a:bodyPr anchorCtr="0" anchor="b" bIns="0" lIns="0" spcFirstLastPara="1" rIns="0" wrap="square" tIns="0">
            <a:noAutofit/>
          </a:bodyPr>
          <a:lstStyle>
            <a:lvl1pPr indent="-228600" lvl="0" marL="457200" algn="ctr">
              <a:lnSpc>
                <a:spcPct val="95000"/>
              </a:lnSpc>
              <a:spcBef>
                <a:spcPts val="0"/>
              </a:spcBef>
              <a:spcAft>
                <a:spcPts val="0"/>
              </a:spcAft>
              <a:buSzPts val="1800"/>
              <a:buFont typeface="Century Gothic"/>
              <a:buNone/>
              <a:defRPr b="0" sz="1800">
                <a:solidFill>
                  <a:schemeClr val="lt1"/>
                </a:solidFill>
              </a:defRPr>
            </a:lvl1pPr>
            <a:lvl2pPr indent="-342900" lvl="1" marL="914400" algn="l">
              <a:lnSpc>
                <a:spcPct val="95000"/>
              </a:lnSpc>
              <a:spcBef>
                <a:spcPts val="600"/>
              </a:spcBef>
              <a:spcAft>
                <a:spcPts val="0"/>
              </a:spcAft>
              <a:buSzPts val="1800"/>
              <a:buChar char="­"/>
              <a:defRPr/>
            </a:lvl2pPr>
            <a:lvl3pPr indent="-342900" lvl="2" marL="1371600" algn="l">
              <a:lnSpc>
                <a:spcPct val="95000"/>
              </a:lnSpc>
              <a:spcBef>
                <a:spcPts val="600"/>
              </a:spcBef>
              <a:spcAft>
                <a:spcPts val="0"/>
              </a:spcAft>
              <a:buSzPts val="1800"/>
              <a:buChar char="­"/>
              <a:defRPr/>
            </a:lvl3pPr>
            <a:lvl4pPr indent="-342900" lvl="3" marL="1828800" algn="l">
              <a:lnSpc>
                <a:spcPct val="95000"/>
              </a:lnSpc>
              <a:spcBef>
                <a:spcPts val="600"/>
              </a:spcBef>
              <a:spcAft>
                <a:spcPts val="0"/>
              </a:spcAft>
              <a:buSzPts val="1800"/>
              <a:buChar char="­"/>
              <a:defRPr/>
            </a:lvl4pPr>
            <a:lvl5pPr indent="-342900" lvl="4" marL="2286000" algn="l">
              <a:lnSpc>
                <a:spcPct val="95000"/>
              </a:lnSpc>
              <a:spcBef>
                <a:spcPts val="600"/>
              </a:spcBef>
              <a:spcAft>
                <a:spcPts val="0"/>
              </a:spcAft>
              <a:buSzPts val="1800"/>
              <a:buChar char="­"/>
              <a:defRPr/>
            </a:lvl5pPr>
            <a:lvl6pPr indent="-342900" lvl="5" marL="2743200" algn="l">
              <a:lnSpc>
                <a:spcPct val="95000"/>
              </a:lnSpc>
              <a:spcBef>
                <a:spcPts val="600"/>
              </a:spcBef>
              <a:spcAft>
                <a:spcPts val="0"/>
              </a:spcAft>
              <a:buSzPts val="1800"/>
              <a:buChar char="­"/>
              <a:defRPr/>
            </a:lvl6pPr>
            <a:lvl7pPr indent="-342900" lvl="6" marL="3200400" algn="l">
              <a:lnSpc>
                <a:spcPct val="95000"/>
              </a:lnSpc>
              <a:spcBef>
                <a:spcPts val="600"/>
              </a:spcBef>
              <a:spcAft>
                <a:spcPts val="0"/>
              </a:spcAft>
              <a:buSzPts val="1800"/>
              <a:buChar char="­"/>
              <a:defRPr/>
            </a:lvl7pPr>
            <a:lvl8pPr indent="-342900" lvl="7" marL="3657600" algn="l">
              <a:lnSpc>
                <a:spcPct val="95000"/>
              </a:lnSpc>
              <a:spcBef>
                <a:spcPts val="600"/>
              </a:spcBef>
              <a:spcAft>
                <a:spcPts val="0"/>
              </a:spcAft>
              <a:buSzPts val="1800"/>
              <a:buChar char="­"/>
              <a:defRPr/>
            </a:lvl8pPr>
            <a:lvl9pPr indent="-342900" lvl="8" marL="4114800" algn="l">
              <a:lnSpc>
                <a:spcPct val="95000"/>
              </a:lnSpc>
              <a:spcBef>
                <a:spcPts val="600"/>
              </a:spcBef>
              <a:spcAft>
                <a:spcPts val="600"/>
              </a:spcAft>
              <a:buSzPts val="1800"/>
              <a:buChar char="­"/>
              <a:defRPr/>
            </a:lvl9pPr>
          </a:lstStyle>
          <a:p/>
        </p:txBody>
      </p:sp>
    </p:spTree>
  </p:cSld>
  <p:clrMapOvr>
    <a:masterClrMapping/>
  </p:clrMapOvr>
  <mc:AlternateContent>
    <mc:Choice Requires="p14">
      <p:transition p14:dur="250">
        <p:fade/>
      </p:transition>
    </mc:Choice>
    <mc:Fallback>
      <p:transition>
        <p:fade/>
      </p:transition>
    </mc:Fallback>
  </mc:AlternateContent>
</p:sldLayout>
</file>

<file path=ppt/slideMasters/_rels/slideMaster1.xml.rels><?xml version="1.0" encoding="UTF-8" standalone="yes"?><Relationships xmlns="http://schemas.openxmlformats.org/package/2006/relationships"><Relationship Id="rId20" Type="http://schemas.openxmlformats.org/officeDocument/2006/relationships/slideLayout" Target="../slideLayouts/slideLayout19.xml"/><Relationship Id="rId11" Type="http://schemas.openxmlformats.org/officeDocument/2006/relationships/slideLayout" Target="../slideLayouts/slideLayout10.xml"/><Relationship Id="rId22" Type="http://schemas.openxmlformats.org/officeDocument/2006/relationships/slideLayout" Target="../slideLayouts/slideLayout21.xml"/><Relationship Id="rId10" Type="http://schemas.openxmlformats.org/officeDocument/2006/relationships/slideLayout" Target="../slideLayouts/slideLayout9.xml"/><Relationship Id="rId21" Type="http://schemas.openxmlformats.org/officeDocument/2006/relationships/slideLayout" Target="../slideLayouts/slideLayout20.xml"/><Relationship Id="rId13" Type="http://schemas.openxmlformats.org/officeDocument/2006/relationships/slideLayout" Target="../slideLayouts/slideLayout12.xml"/><Relationship Id="rId12" Type="http://schemas.openxmlformats.org/officeDocument/2006/relationships/slideLayout" Target="../slideLayouts/slideLayout11.xml"/><Relationship Id="rId23" Type="http://schemas.openxmlformats.org/officeDocument/2006/relationships/theme" Target="../theme/theme2.xml"/><Relationship Id="rId1" Type="http://schemas.openxmlformats.org/officeDocument/2006/relationships/image" Target="../media/image1.pn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9" Type="http://schemas.openxmlformats.org/officeDocument/2006/relationships/slideLayout" Target="../slideLayouts/slideLayout8.xml"/><Relationship Id="rId15" Type="http://schemas.openxmlformats.org/officeDocument/2006/relationships/slideLayout" Target="../slideLayouts/slideLayout14.xml"/><Relationship Id="rId14" Type="http://schemas.openxmlformats.org/officeDocument/2006/relationships/slideLayout" Target="../slideLayouts/slideLayout13.xml"/><Relationship Id="rId17" Type="http://schemas.openxmlformats.org/officeDocument/2006/relationships/slideLayout" Target="../slideLayouts/slideLayout16.xml"/><Relationship Id="rId16" Type="http://schemas.openxmlformats.org/officeDocument/2006/relationships/slideLayout" Target="../slideLayouts/slideLayout15.xml"/><Relationship Id="rId5" Type="http://schemas.openxmlformats.org/officeDocument/2006/relationships/slideLayout" Target="../slideLayouts/slideLayout4.xml"/><Relationship Id="rId19" Type="http://schemas.openxmlformats.org/officeDocument/2006/relationships/slideLayout" Target="../slideLayouts/slideLayout18.xml"/><Relationship Id="rId6" Type="http://schemas.openxmlformats.org/officeDocument/2006/relationships/slideLayout" Target="../slideLayouts/slideLayout5.xml"/><Relationship Id="rId18" Type="http://schemas.openxmlformats.org/officeDocument/2006/relationships/slideLayout" Target="../slideLayouts/slideLayout17.xml"/><Relationship Id="rId7" Type="http://schemas.openxmlformats.org/officeDocument/2006/relationships/slideLayout" Target="../slideLayouts/slideLayout6.xml"/><Relationship Id="rId8"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p1"/>
          <p:cNvSpPr/>
          <p:nvPr/>
        </p:nvSpPr>
        <p:spPr>
          <a:xfrm>
            <a:off x="0" y="6492240"/>
            <a:ext cx="12192000" cy="365760"/>
          </a:xfrm>
          <a:prstGeom prst="rect">
            <a:avLst/>
          </a:prstGeom>
          <a:solidFill>
            <a:srgbClr val="5A87C5"/>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entury Gothic"/>
              <a:ea typeface="Century Gothic"/>
              <a:cs typeface="Century Gothic"/>
              <a:sym typeface="Century Gothic"/>
            </a:endParaRPr>
          </a:p>
        </p:txBody>
      </p:sp>
      <p:pic>
        <p:nvPicPr>
          <p:cNvPr id="11" name="Google Shape;11;p1"/>
          <p:cNvPicPr preferRelativeResize="0"/>
          <p:nvPr/>
        </p:nvPicPr>
        <p:blipFill rotWithShape="1">
          <a:blip r:embed="rId1">
            <a:alphaModFix/>
          </a:blip>
          <a:srcRect b="0" l="0" r="0" t="0"/>
          <a:stretch/>
        </p:blipFill>
        <p:spPr>
          <a:xfrm>
            <a:off x="169048" y="6533797"/>
            <a:ext cx="977624" cy="282646"/>
          </a:xfrm>
          <a:prstGeom prst="rect">
            <a:avLst/>
          </a:prstGeom>
          <a:noFill/>
          <a:ln>
            <a:noFill/>
          </a:ln>
        </p:spPr>
      </p:pic>
      <p:sp>
        <p:nvSpPr>
          <p:cNvPr id="12" name="Google Shape;12;p1"/>
          <p:cNvSpPr txBox="1"/>
          <p:nvPr>
            <p:ph type="title"/>
          </p:nvPr>
        </p:nvSpPr>
        <p:spPr>
          <a:xfrm>
            <a:off x="419101" y="680944"/>
            <a:ext cx="11330940" cy="457200"/>
          </a:xfrm>
          <a:prstGeom prst="rect">
            <a:avLst/>
          </a:prstGeom>
          <a:noFill/>
          <a:ln>
            <a:noFill/>
          </a:ln>
        </p:spPr>
        <p:txBody>
          <a:bodyPr anchorCtr="0" anchor="t" bIns="0" lIns="0" spcFirstLastPara="1" rIns="0" wrap="square" tIns="0">
            <a:noAutofit/>
          </a:bodyPr>
          <a:lstStyle>
            <a:lvl1pPr lvl="0" marR="0" rtl="0" algn="l">
              <a:lnSpc>
                <a:spcPct val="90000"/>
              </a:lnSpc>
              <a:spcBef>
                <a:spcPts val="0"/>
              </a:spcBef>
              <a:spcAft>
                <a:spcPts val="0"/>
              </a:spcAft>
              <a:buClr>
                <a:srgbClr val="000000"/>
              </a:buClr>
              <a:buSzPts val="3200"/>
              <a:buFont typeface="Century Gothic"/>
              <a:buNone/>
              <a:defRPr b="1" i="0" sz="3200" u="none" cap="none" strike="noStrike">
                <a:solidFill>
                  <a:srgbClr val="000000"/>
                </a:solidFill>
                <a:latin typeface="Century Gothic"/>
                <a:ea typeface="Century Gothic"/>
                <a:cs typeface="Century Gothic"/>
                <a:sym typeface="Century Gothic"/>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13" name="Google Shape;13;p1"/>
          <p:cNvSpPr txBox="1"/>
          <p:nvPr>
            <p:ph idx="1" type="body"/>
          </p:nvPr>
        </p:nvSpPr>
        <p:spPr>
          <a:xfrm>
            <a:off x="419100" y="1562100"/>
            <a:ext cx="11353800" cy="4771912"/>
          </a:xfrm>
          <a:prstGeom prst="rect">
            <a:avLst/>
          </a:prstGeom>
          <a:noFill/>
          <a:ln>
            <a:noFill/>
          </a:ln>
        </p:spPr>
        <p:txBody>
          <a:bodyPr anchorCtr="0" anchor="t" bIns="0" lIns="0" spcFirstLastPara="1" rIns="0" wrap="square" tIns="0">
            <a:noAutofit/>
          </a:bodyPr>
          <a:lstStyle>
            <a:lvl1pPr indent="-406400" lvl="0" marL="457200" marR="0" rtl="0" algn="l">
              <a:lnSpc>
                <a:spcPct val="95000"/>
              </a:lnSpc>
              <a:spcBef>
                <a:spcPts val="0"/>
              </a:spcBef>
              <a:spcAft>
                <a:spcPts val="0"/>
              </a:spcAft>
              <a:buClr>
                <a:schemeClr val="accent6"/>
              </a:buClr>
              <a:buSzPts val="2800"/>
              <a:buFont typeface="Arial"/>
              <a:buChar char="•"/>
              <a:defRPr b="0" i="0" sz="2800" u="none" cap="none" strike="noStrike">
                <a:solidFill>
                  <a:schemeClr val="dk1"/>
                </a:solidFill>
                <a:latin typeface="Century Gothic"/>
                <a:ea typeface="Century Gothic"/>
                <a:cs typeface="Century Gothic"/>
                <a:sym typeface="Century Gothic"/>
              </a:defRPr>
            </a:lvl1pPr>
            <a:lvl2pPr indent="-381000" lvl="1" marL="914400" marR="0" rtl="0" algn="l">
              <a:lnSpc>
                <a:spcPct val="95000"/>
              </a:lnSpc>
              <a:spcBef>
                <a:spcPts val="600"/>
              </a:spcBef>
              <a:spcAft>
                <a:spcPts val="0"/>
              </a:spcAft>
              <a:buClr>
                <a:schemeClr val="accent6"/>
              </a:buClr>
              <a:buSzPts val="2400"/>
              <a:buFont typeface="Century Gothic"/>
              <a:buChar char="­"/>
              <a:defRPr b="0" i="0" sz="2400" u="none" cap="none" strike="noStrike">
                <a:solidFill>
                  <a:schemeClr val="dk1"/>
                </a:solidFill>
                <a:latin typeface="Century Gothic"/>
                <a:ea typeface="Century Gothic"/>
                <a:cs typeface="Century Gothic"/>
                <a:sym typeface="Century Gothic"/>
              </a:defRPr>
            </a:lvl2pPr>
            <a:lvl3pPr indent="-355600" lvl="2" marL="1371600"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3pPr>
            <a:lvl4pPr indent="-355600" lvl="3" marL="1828800"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4pPr>
            <a:lvl5pPr indent="-355600" lvl="4" marL="2286000"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5pPr>
            <a:lvl6pPr indent="-355600" lvl="5" marL="2743200"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6pPr>
            <a:lvl7pPr indent="-355600" lvl="6" marL="3200400"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7pPr>
            <a:lvl8pPr indent="-355600" lvl="7" marL="3657600"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8pPr>
            <a:lvl9pPr indent="-355600" lvl="8" marL="4114800" marR="0" rtl="0" algn="l">
              <a:lnSpc>
                <a:spcPct val="95000"/>
              </a:lnSpc>
              <a:spcBef>
                <a:spcPts val="600"/>
              </a:spcBef>
              <a:spcAft>
                <a:spcPts val="60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9pPr>
          </a:lstStyle>
          <a:p/>
        </p:txBody>
      </p:sp>
      <p:sp>
        <p:nvSpPr>
          <p:cNvPr id="14" name="Google Shape;14;p1"/>
          <p:cNvSpPr txBox="1"/>
          <p:nvPr>
            <p:ph idx="12" type="sldNum"/>
          </p:nvPr>
        </p:nvSpPr>
        <p:spPr>
          <a:xfrm>
            <a:off x="9918701" y="6537960"/>
            <a:ext cx="2025652" cy="274320"/>
          </a:xfrm>
          <a:prstGeom prst="rect">
            <a:avLst/>
          </a:prstGeom>
          <a:noFill/>
          <a:ln>
            <a:noFill/>
          </a:ln>
        </p:spPr>
        <p:txBody>
          <a:bodyPr anchorCtr="0" anchor="ctr" bIns="45700" lIns="0" spcFirstLastPara="1" rIns="0" wrap="square" tIns="45700">
            <a:noAutofit/>
          </a:bodyPr>
          <a:lstStyle>
            <a:lvl1pPr indent="0" lvl="0" marL="0" marR="0" rtl="0" algn="r">
              <a:spcBef>
                <a:spcPts val="0"/>
              </a:spcBef>
              <a:buNone/>
              <a:defRPr b="0" i="0" sz="1800" u="none" cap="none" strike="noStrike">
                <a:solidFill>
                  <a:schemeClr val="lt1"/>
                </a:solidFill>
                <a:latin typeface="Century Gothic"/>
                <a:ea typeface="Century Gothic"/>
                <a:cs typeface="Century Gothic"/>
                <a:sym typeface="Century Gothic"/>
              </a:defRPr>
            </a:lvl1pPr>
            <a:lvl2pPr indent="0" lvl="1" marL="0" marR="0" rtl="0" algn="r">
              <a:spcBef>
                <a:spcPts val="0"/>
              </a:spcBef>
              <a:buNone/>
              <a:defRPr b="0" i="0" sz="1800" u="none" cap="none" strike="noStrike">
                <a:solidFill>
                  <a:schemeClr val="lt1"/>
                </a:solidFill>
                <a:latin typeface="Century Gothic"/>
                <a:ea typeface="Century Gothic"/>
                <a:cs typeface="Century Gothic"/>
                <a:sym typeface="Century Gothic"/>
              </a:defRPr>
            </a:lvl2pPr>
            <a:lvl3pPr indent="0" lvl="2" marL="0" marR="0" rtl="0" algn="r">
              <a:spcBef>
                <a:spcPts val="0"/>
              </a:spcBef>
              <a:buNone/>
              <a:defRPr b="0" i="0" sz="1800" u="none" cap="none" strike="noStrike">
                <a:solidFill>
                  <a:schemeClr val="lt1"/>
                </a:solidFill>
                <a:latin typeface="Century Gothic"/>
                <a:ea typeface="Century Gothic"/>
                <a:cs typeface="Century Gothic"/>
                <a:sym typeface="Century Gothic"/>
              </a:defRPr>
            </a:lvl3pPr>
            <a:lvl4pPr indent="0" lvl="3" marL="0" marR="0" rtl="0" algn="r">
              <a:spcBef>
                <a:spcPts val="0"/>
              </a:spcBef>
              <a:buNone/>
              <a:defRPr b="0" i="0" sz="1800" u="none" cap="none" strike="noStrike">
                <a:solidFill>
                  <a:schemeClr val="lt1"/>
                </a:solidFill>
                <a:latin typeface="Century Gothic"/>
                <a:ea typeface="Century Gothic"/>
                <a:cs typeface="Century Gothic"/>
                <a:sym typeface="Century Gothic"/>
              </a:defRPr>
            </a:lvl4pPr>
            <a:lvl5pPr indent="0" lvl="4" marL="0" marR="0" rtl="0" algn="r">
              <a:spcBef>
                <a:spcPts val="0"/>
              </a:spcBef>
              <a:buNone/>
              <a:defRPr b="0" i="0" sz="1800" u="none" cap="none" strike="noStrike">
                <a:solidFill>
                  <a:schemeClr val="lt1"/>
                </a:solidFill>
                <a:latin typeface="Century Gothic"/>
                <a:ea typeface="Century Gothic"/>
                <a:cs typeface="Century Gothic"/>
                <a:sym typeface="Century Gothic"/>
              </a:defRPr>
            </a:lvl5pPr>
            <a:lvl6pPr indent="0" lvl="5" marL="0" marR="0" rtl="0" algn="r">
              <a:spcBef>
                <a:spcPts val="0"/>
              </a:spcBef>
              <a:buNone/>
              <a:defRPr b="0" i="0" sz="1800" u="none" cap="none" strike="noStrike">
                <a:solidFill>
                  <a:schemeClr val="lt1"/>
                </a:solidFill>
                <a:latin typeface="Century Gothic"/>
                <a:ea typeface="Century Gothic"/>
                <a:cs typeface="Century Gothic"/>
                <a:sym typeface="Century Gothic"/>
              </a:defRPr>
            </a:lvl6pPr>
            <a:lvl7pPr indent="0" lvl="6" marL="0" marR="0" rtl="0" algn="r">
              <a:spcBef>
                <a:spcPts val="0"/>
              </a:spcBef>
              <a:buNone/>
              <a:defRPr b="0" i="0" sz="1800" u="none" cap="none" strike="noStrike">
                <a:solidFill>
                  <a:schemeClr val="lt1"/>
                </a:solidFill>
                <a:latin typeface="Century Gothic"/>
                <a:ea typeface="Century Gothic"/>
                <a:cs typeface="Century Gothic"/>
                <a:sym typeface="Century Gothic"/>
              </a:defRPr>
            </a:lvl7pPr>
            <a:lvl8pPr indent="0" lvl="7" marL="0" marR="0" rtl="0" algn="r">
              <a:spcBef>
                <a:spcPts val="0"/>
              </a:spcBef>
              <a:buNone/>
              <a:defRPr b="0" i="0" sz="1800" u="none" cap="none" strike="noStrike">
                <a:solidFill>
                  <a:schemeClr val="lt1"/>
                </a:solidFill>
                <a:latin typeface="Century Gothic"/>
                <a:ea typeface="Century Gothic"/>
                <a:cs typeface="Century Gothic"/>
                <a:sym typeface="Century Gothic"/>
              </a:defRPr>
            </a:lvl8pPr>
            <a:lvl9pPr indent="0" lvl="8" marL="0" marR="0" rtl="0" algn="r">
              <a:spcBef>
                <a:spcPts val="0"/>
              </a:spcBef>
              <a:buNone/>
              <a:defRPr b="0" i="0" sz="1800" u="none" cap="none" strike="noStrike">
                <a:solidFill>
                  <a:schemeClr val="lt1"/>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8" r:id="rId2"/>
    <p:sldLayoutId id="2147483649" r:id="rId3"/>
    <p:sldLayoutId id="2147483650" r:id="rId4"/>
    <p:sldLayoutId id="2147483651" r:id="rId5"/>
    <p:sldLayoutId id="2147483652" r:id="rId6"/>
    <p:sldLayoutId id="2147483653" r:id="rId7"/>
    <p:sldLayoutId id="2147483654" r:id="rId8"/>
    <p:sldLayoutId id="2147483655" r:id="rId9"/>
    <p:sldLayoutId id="2147483656" r:id="rId10"/>
    <p:sldLayoutId id="2147483657" r:id="rId11"/>
    <p:sldLayoutId id="2147483658" r:id="rId12"/>
    <p:sldLayoutId id="2147483659" r:id="rId13"/>
    <p:sldLayoutId id="2147483660" r:id="rId14"/>
    <p:sldLayoutId id="2147483661" r:id="rId15"/>
    <p:sldLayoutId id="2147483662" r:id="rId16"/>
    <p:sldLayoutId id="2147483663" r:id="rId17"/>
    <p:sldLayoutId id="2147483664" r:id="rId18"/>
    <p:sldLayoutId id="2147483665" r:id="rId19"/>
    <p:sldLayoutId id="2147483666" r:id="rId20"/>
    <p:sldLayoutId id="2147483667" r:id="rId21"/>
    <p:sldLayoutId id="2147483668" r:id="rId22"/>
  </p:sldLayoutIdLst>
  <mc:AlternateContent>
    <mc:Choice Requires="p14">
      <p:transition p14:dur="250">
        <p:fade/>
      </p:transition>
    </mc:Choice>
    <mc:Fallback>
      <p:transition>
        <p:fade/>
      </p:transition>
    </mc:Fallback>
  </mc:AlternateConten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pos="3840">
          <p15:clr>
            <a:srgbClr val="C35EA4"/>
          </p15:clr>
        </p15:guide>
        <p15:guide id="2" pos="264">
          <p15:clr>
            <a:srgbClr val="C35EA4"/>
          </p15:clr>
        </p15:guide>
        <p15:guide id="3" pos="7416">
          <p15:clr>
            <a:srgbClr val="C35EA4"/>
          </p15:clr>
        </p15:guide>
        <p15:guide id="4" orient="horz" pos="984">
          <p15:clr>
            <a:srgbClr val="C35EA4"/>
          </p15:clr>
        </p15:guide>
        <p15:guide id="5" orient="horz" pos="3888">
          <p15:clr>
            <a:srgbClr val="C35EA4"/>
          </p15:clr>
        </p15:guide>
        <p15:guide id="6" orient="horz" pos="216">
          <p15:clr>
            <a:srgbClr val="C35EA4"/>
          </p15:clr>
        </p15:guide>
        <p15:guide id="7" orient="horz" pos="648">
          <p15:clr>
            <a:srgbClr val="C35EA4"/>
          </p15:clr>
        </p15:guide>
        <p15:guide id="8" orient="horz" pos="432">
          <p15:clr>
            <a:srgbClr val="C35EA4"/>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 Id="rId3" Type="http://schemas.openxmlformats.org/officeDocument/2006/relationships/image" Target="../media/image11.png"/><Relationship Id="rId4" Type="http://schemas.openxmlformats.org/officeDocument/2006/relationships/image" Target="../media/image13.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7.xml"/><Relationship Id="rId3" Type="http://schemas.openxmlformats.org/officeDocument/2006/relationships/image" Target="../media/image14.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8.xml"/><Relationship Id="rId3" Type="http://schemas.openxmlformats.org/officeDocument/2006/relationships/image" Target="../media/image15.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1" name="Shape 141"/>
        <p:cNvGrpSpPr/>
        <p:nvPr/>
      </p:nvGrpSpPr>
      <p:grpSpPr>
        <a:xfrm>
          <a:off x="0" y="0"/>
          <a:ext cx="0" cy="0"/>
          <a:chOff x="0" y="0"/>
          <a:chExt cx="0" cy="0"/>
        </a:xfrm>
      </p:grpSpPr>
      <p:sp>
        <p:nvSpPr>
          <p:cNvPr id="142" name="Google Shape;142;p23"/>
          <p:cNvSpPr txBox="1"/>
          <p:nvPr>
            <p:ph type="ctrTitle"/>
          </p:nvPr>
        </p:nvSpPr>
        <p:spPr>
          <a:xfrm>
            <a:off x="419101" y="3108960"/>
            <a:ext cx="9182100" cy="137160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Clr>
                <a:schemeClr val="dk1"/>
              </a:buClr>
              <a:buSzPts val="3600"/>
              <a:buFont typeface="Century Gothic"/>
              <a:buNone/>
            </a:pPr>
            <a:r>
              <a:rPr lang="en-US"/>
              <a:t>About This Course</a:t>
            </a:r>
            <a:endParaRPr>
              <a:latin typeface="Century Gothic"/>
              <a:ea typeface="Century Gothic"/>
              <a:cs typeface="Century Gothic"/>
              <a:sym typeface="Century Gothic"/>
            </a:endParaRPr>
          </a:p>
        </p:txBody>
      </p:sp>
      <p:sp>
        <p:nvSpPr>
          <p:cNvPr id="143" name="Google Shape;143;p23"/>
          <p:cNvSpPr txBox="1"/>
          <p:nvPr>
            <p:ph idx="1" type="subTitle"/>
          </p:nvPr>
        </p:nvSpPr>
        <p:spPr>
          <a:xfrm>
            <a:off x="419101" y="4572000"/>
            <a:ext cx="9182100" cy="2011680"/>
          </a:xfrm>
          <a:prstGeom prst="rect">
            <a:avLst/>
          </a:prstGeom>
          <a:noFill/>
          <a:ln>
            <a:noFill/>
          </a:ln>
        </p:spPr>
        <p:txBody>
          <a:bodyPr anchorCtr="0" anchor="t" bIns="0" lIns="0" spcFirstLastPara="1" rIns="0" wrap="square" tIns="0">
            <a:noAutofit/>
          </a:bodyPr>
          <a:lstStyle/>
          <a:p>
            <a:pPr indent="0" lvl="0" marL="0" rtl="0" algn="l">
              <a:lnSpc>
                <a:spcPct val="95000"/>
              </a:lnSpc>
              <a:spcBef>
                <a:spcPts val="0"/>
              </a:spcBef>
              <a:spcAft>
                <a:spcPts val="0"/>
              </a:spcAft>
              <a:buSzPts val="2000"/>
              <a:buNone/>
            </a:pPr>
            <a:r>
              <a:rPr lang="en-US">
                <a:solidFill>
                  <a:srgbClr val="4F4F4F"/>
                </a:solidFill>
              </a:rPr>
              <a:t>Financials Fundamentals</a:t>
            </a:r>
            <a:endParaRPr/>
          </a:p>
          <a:p>
            <a:pPr indent="0" lvl="0" marL="0" rtl="0" algn="l">
              <a:lnSpc>
                <a:spcPct val="95000"/>
              </a:lnSpc>
              <a:spcBef>
                <a:spcPts val="600"/>
              </a:spcBef>
              <a:spcAft>
                <a:spcPts val="0"/>
              </a:spcAft>
              <a:buSzPts val="2000"/>
              <a:buNone/>
            </a:pPr>
            <a:r>
              <a:t/>
            </a:r>
            <a:endParaRPr>
              <a:latin typeface="Century Gothic"/>
              <a:ea typeface="Century Gothic"/>
              <a:cs typeface="Century Gothic"/>
              <a:sym typeface="Century Gothic"/>
            </a:endParaRPr>
          </a:p>
        </p:txBody>
      </p:sp>
      <p:sp>
        <p:nvSpPr>
          <p:cNvPr id="144" name="Google Shape;144;p23"/>
          <p:cNvSpPr txBox="1"/>
          <p:nvPr>
            <p:ph idx="12" type="sldNum"/>
          </p:nvPr>
        </p:nvSpPr>
        <p:spPr>
          <a:xfrm>
            <a:off x="9875520" y="6537960"/>
            <a:ext cx="206883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latin typeface="Century Gothic"/>
                <a:ea typeface="Century Gothic"/>
                <a:cs typeface="Century Gothic"/>
                <a:sym typeface="Century Gothic"/>
              </a:rPr>
              <a:t>‹#›</a:t>
            </a:fld>
            <a:endParaRPr>
              <a:latin typeface="Century Gothic"/>
              <a:ea typeface="Century Gothic"/>
              <a:cs typeface="Century Gothic"/>
              <a:sym typeface="Century Gothic"/>
            </a:endParaRPr>
          </a:p>
        </p:txBody>
      </p:sp>
    </p:spTree>
  </p:cSld>
  <p:clrMapOvr>
    <a:masterClrMapping/>
  </p:clrMapOvr>
  <mc:AlternateContent>
    <mc:Choice Requires="p14">
      <p:transition p14:dur="250">
        <p:fade/>
      </p:transition>
    </mc:Choice>
    <mc:Fallback>
      <p:transition>
        <p:fade/>
      </p:transition>
    </mc:Fallback>
  </mc:AlternateContent>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9" name="Shape 149"/>
        <p:cNvGrpSpPr/>
        <p:nvPr/>
      </p:nvGrpSpPr>
      <p:grpSpPr>
        <a:xfrm>
          <a:off x="0" y="0"/>
          <a:ext cx="0" cy="0"/>
          <a:chOff x="0" y="0"/>
          <a:chExt cx="0" cy="0"/>
        </a:xfrm>
      </p:grpSpPr>
      <p:sp>
        <p:nvSpPr>
          <p:cNvPr id="150" name="Google Shape;150;p24"/>
          <p:cNvSpPr/>
          <p:nvPr/>
        </p:nvSpPr>
        <p:spPr>
          <a:xfrm>
            <a:off x="609600" y="139818"/>
            <a:ext cx="10871200" cy="6176139"/>
          </a:xfrm>
          <a:prstGeom prst="rect">
            <a:avLst/>
          </a:prstGeom>
          <a:noFill/>
          <a:ln>
            <a:noFill/>
          </a:ln>
        </p:spPr>
        <p:txBody>
          <a:bodyPr anchorCtr="0" anchor="t" bIns="91425" lIns="91425" spcFirstLastPara="1" rIns="91425" wrap="square" tIns="91425">
            <a:noAutofit/>
          </a:bodyPr>
          <a:lstStyle/>
          <a:p>
            <a:pPr indent="-241300" lvl="0" marL="342900" marR="0" rtl="0" algn="l">
              <a:lnSpc>
                <a:spcPct val="70000"/>
              </a:lnSpc>
              <a:spcBef>
                <a:spcPts val="0"/>
              </a:spcBef>
              <a:spcAft>
                <a:spcPts val="0"/>
              </a:spcAft>
              <a:buClr>
                <a:srgbClr val="890C4C"/>
              </a:buClr>
              <a:buSzPts val="1600"/>
              <a:buFont typeface="Arimo"/>
              <a:buNone/>
            </a:pPr>
            <a:r>
              <a:t/>
            </a:r>
            <a:endParaRPr b="0" i="0" sz="1600" u="none" cap="none" strike="noStrike">
              <a:solidFill>
                <a:schemeClr val="dk1"/>
              </a:solidFill>
              <a:latin typeface="Century Gothic"/>
              <a:ea typeface="Century Gothic"/>
              <a:cs typeface="Century Gothic"/>
              <a:sym typeface="Century Gothic"/>
            </a:endParaRPr>
          </a:p>
          <a:p>
            <a:pPr indent="-342900" lvl="0" marL="342900" marR="0" rtl="0" algn="l">
              <a:lnSpc>
                <a:spcPct val="80000"/>
              </a:lnSpc>
              <a:spcBef>
                <a:spcPts val="480"/>
              </a:spcBef>
              <a:spcAft>
                <a:spcPts val="0"/>
              </a:spcAft>
              <a:buClr>
                <a:schemeClr val="accent6"/>
              </a:buClr>
              <a:buSzPts val="2000"/>
              <a:buChar char="•"/>
            </a:pPr>
            <a:r>
              <a:rPr lang="en-US" sz="1600">
                <a:solidFill>
                  <a:schemeClr val="dk1"/>
                </a:solidFill>
                <a:latin typeface="Century Gothic"/>
                <a:ea typeface="Century Gothic"/>
                <a:cs typeface="Century Gothic"/>
                <a:sym typeface="Century Gothic"/>
              </a:rPr>
              <a:t>This document contains proprietary information that is protected by copyright and other intellectual property laws. No part of this document may be reproduced, translated, or modified without the prior written consent of QAD Inc. The information contained in this document is subject to change without notice.</a:t>
            </a:r>
            <a:endParaRPr sz="1600">
              <a:solidFill>
                <a:schemeClr val="dk1"/>
              </a:solidFill>
              <a:latin typeface="Century Gothic"/>
              <a:ea typeface="Century Gothic"/>
              <a:cs typeface="Century Gothic"/>
              <a:sym typeface="Century Gothic"/>
            </a:endParaRPr>
          </a:p>
          <a:p>
            <a:pPr indent="-342900" lvl="0" marL="342900" marR="0" rtl="0" algn="l">
              <a:lnSpc>
                <a:spcPct val="80000"/>
              </a:lnSpc>
              <a:spcBef>
                <a:spcPts val="480"/>
              </a:spcBef>
              <a:spcAft>
                <a:spcPts val="0"/>
              </a:spcAft>
              <a:buClr>
                <a:schemeClr val="accent6"/>
              </a:buClr>
              <a:buSzPts val="2000"/>
              <a:buChar char="•"/>
            </a:pPr>
            <a:r>
              <a:rPr lang="en-US" sz="1600">
                <a:solidFill>
                  <a:schemeClr val="dk1"/>
                </a:solidFill>
                <a:latin typeface="Century Gothic"/>
                <a:ea typeface="Century Gothic"/>
                <a:cs typeface="Century Gothic"/>
                <a:sym typeface="Century Gothic"/>
              </a:rPr>
              <a:t>QAD Inc. provides this material as is and makes no warranty of any kind, expressed or implied, including, but not limited to, the implied warranties of merchantability and fitness for a particular purpose. QAD Inc. shall not be liable for errors contained herein or for incidental or consequential damages (including lost profits) in connection with the furnishing, performance, or use of this material whether based on warranty, contract, or other legal theory.</a:t>
            </a:r>
            <a:endParaRPr sz="1600">
              <a:solidFill>
                <a:schemeClr val="dk1"/>
              </a:solidFill>
              <a:latin typeface="Century Gothic"/>
              <a:ea typeface="Century Gothic"/>
              <a:cs typeface="Century Gothic"/>
              <a:sym typeface="Century Gothic"/>
            </a:endParaRPr>
          </a:p>
          <a:p>
            <a:pPr indent="-342900" lvl="0" marL="342900" marR="0" rtl="0" algn="l">
              <a:lnSpc>
                <a:spcPct val="80000"/>
              </a:lnSpc>
              <a:spcBef>
                <a:spcPts val="480"/>
              </a:spcBef>
              <a:spcAft>
                <a:spcPts val="0"/>
              </a:spcAft>
              <a:buClr>
                <a:schemeClr val="accent6"/>
              </a:buClr>
              <a:buSzPts val="2000"/>
              <a:buChar char="•"/>
            </a:pPr>
            <a:r>
              <a:rPr lang="en-US" sz="1600">
                <a:solidFill>
                  <a:schemeClr val="dk1"/>
                </a:solidFill>
                <a:latin typeface="Century Gothic"/>
                <a:ea typeface="Century Gothic"/>
                <a:cs typeface="Century Gothic"/>
                <a:sym typeface="Century Gothic"/>
              </a:rPr>
              <a:t>This document contains trademarks owned by QAD Inc. and other companies.</a:t>
            </a:r>
            <a:endParaRPr sz="1600">
              <a:solidFill>
                <a:schemeClr val="dk1"/>
              </a:solidFill>
              <a:latin typeface="Century Gothic"/>
              <a:ea typeface="Century Gothic"/>
              <a:cs typeface="Century Gothic"/>
              <a:sym typeface="Century Gothic"/>
            </a:endParaRPr>
          </a:p>
          <a:p>
            <a:pPr indent="0" lvl="0" marL="0" marR="0" rtl="0" algn="l">
              <a:lnSpc>
                <a:spcPct val="80000"/>
              </a:lnSpc>
              <a:spcBef>
                <a:spcPts val="480"/>
              </a:spcBef>
              <a:spcAft>
                <a:spcPts val="0"/>
              </a:spcAft>
              <a:buNone/>
            </a:pPr>
            <a:r>
              <a:t/>
            </a:r>
            <a:endParaRPr sz="1600">
              <a:solidFill>
                <a:schemeClr val="dk1"/>
              </a:solidFill>
              <a:latin typeface="Century Gothic"/>
              <a:ea typeface="Century Gothic"/>
              <a:cs typeface="Century Gothic"/>
              <a:sym typeface="Century Gothic"/>
            </a:endParaRPr>
          </a:p>
          <a:p>
            <a:pPr indent="-342900" lvl="0" marL="342900" marR="0" rtl="0" algn="l">
              <a:lnSpc>
                <a:spcPct val="80000"/>
              </a:lnSpc>
              <a:spcBef>
                <a:spcPts val="480"/>
              </a:spcBef>
              <a:spcAft>
                <a:spcPts val="0"/>
              </a:spcAft>
              <a:buClr>
                <a:schemeClr val="accent6"/>
              </a:buClr>
              <a:buSzPts val="2000"/>
              <a:buFont typeface="Arial"/>
              <a:buChar char="•"/>
            </a:pPr>
            <a:r>
              <a:rPr b="0" i="0" lang="en-US" sz="1600" u="none" cap="none" strike="noStrike">
                <a:solidFill>
                  <a:schemeClr val="dk1"/>
                </a:solidFill>
                <a:latin typeface="Century Gothic"/>
                <a:ea typeface="Century Gothic"/>
                <a:cs typeface="Century Gothic"/>
                <a:sym typeface="Century Gothic"/>
              </a:rPr>
              <a:t>Copyright © 202</a:t>
            </a:r>
            <a:r>
              <a:rPr lang="en-US" sz="1600">
                <a:solidFill>
                  <a:schemeClr val="dk1"/>
                </a:solidFill>
                <a:latin typeface="Century Gothic"/>
                <a:ea typeface="Century Gothic"/>
                <a:cs typeface="Century Gothic"/>
                <a:sym typeface="Century Gothic"/>
              </a:rPr>
              <a:t>1</a:t>
            </a:r>
            <a:r>
              <a:rPr b="0" i="0" lang="en-US" sz="1600" u="none" cap="none" strike="noStrike">
                <a:solidFill>
                  <a:schemeClr val="dk1"/>
                </a:solidFill>
                <a:latin typeface="Century Gothic"/>
                <a:ea typeface="Century Gothic"/>
                <a:cs typeface="Century Gothic"/>
                <a:sym typeface="Century Gothic"/>
              </a:rPr>
              <a:t> by QAD Inc.</a:t>
            </a:r>
            <a:endParaRPr/>
          </a:p>
          <a:p>
            <a:pPr indent="-215900" lvl="0" marL="342900" marR="0" rtl="0" algn="l">
              <a:lnSpc>
                <a:spcPct val="80000"/>
              </a:lnSpc>
              <a:spcBef>
                <a:spcPts val="480"/>
              </a:spcBef>
              <a:spcAft>
                <a:spcPts val="0"/>
              </a:spcAft>
              <a:buClr>
                <a:schemeClr val="accent6"/>
              </a:buClr>
              <a:buSzPts val="2000"/>
              <a:buFont typeface="Arial"/>
              <a:buNone/>
            </a:pPr>
            <a:r>
              <a:t/>
            </a:r>
            <a:endParaRPr b="1" i="0" sz="1600" u="none" cap="none" strike="noStrike">
              <a:solidFill>
                <a:schemeClr val="dk1"/>
              </a:solidFill>
              <a:latin typeface="Century Gothic"/>
              <a:ea typeface="Century Gothic"/>
              <a:cs typeface="Century Gothic"/>
              <a:sym typeface="Century Gothic"/>
            </a:endParaRPr>
          </a:p>
          <a:p>
            <a:pPr indent="-342900" lvl="0" marL="342900" marR="0" rtl="0" algn="l">
              <a:lnSpc>
                <a:spcPct val="80000"/>
              </a:lnSpc>
              <a:spcBef>
                <a:spcPts val="480"/>
              </a:spcBef>
              <a:spcAft>
                <a:spcPts val="0"/>
              </a:spcAft>
              <a:buClr>
                <a:schemeClr val="accent6"/>
              </a:buClr>
              <a:buSzPts val="2000"/>
              <a:buFont typeface="Arial"/>
              <a:buChar char="•"/>
            </a:pPr>
            <a:r>
              <a:rPr b="1" i="0" lang="en-US" sz="1600" u="none" cap="none" strike="noStrike">
                <a:solidFill>
                  <a:schemeClr val="dk1"/>
                </a:solidFill>
                <a:latin typeface="Century Gothic"/>
                <a:ea typeface="Century Gothic"/>
                <a:cs typeface="Century Gothic"/>
                <a:sym typeface="Century Gothic"/>
              </a:rPr>
              <a:t>QAD Inc.</a:t>
            </a:r>
            <a:br>
              <a:rPr b="1" i="0" lang="en-US" sz="1600" u="none" cap="none" strike="noStrike">
                <a:solidFill>
                  <a:schemeClr val="dk1"/>
                </a:solidFill>
                <a:latin typeface="Century Gothic"/>
                <a:ea typeface="Century Gothic"/>
                <a:cs typeface="Century Gothic"/>
                <a:sym typeface="Century Gothic"/>
              </a:rPr>
            </a:br>
            <a:r>
              <a:rPr b="0" i="0" lang="en-US" sz="1600" u="none" cap="none" strike="noStrike">
                <a:solidFill>
                  <a:schemeClr val="dk1"/>
                </a:solidFill>
                <a:latin typeface="Century Gothic"/>
                <a:ea typeface="Century Gothic"/>
                <a:cs typeface="Century Gothic"/>
                <a:sym typeface="Century Gothic"/>
              </a:rPr>
              <a:t>100 Innovation Place</a:t>
            </a:r>
            <a:br>
              <a:rPr b="0" i="0" lang="en-US" sz="1600" u="none" cap="none" strike="noStrike">
                <a:solidFill>
                  <a:schemeClr val="dk1"/>
                </a:solidFill>
                <a:latin typeface="Century Gothic"/>
                <a:ea typeface="Century Gothic"/>
                <a:cs typeface="Century Gothic"/>
                <a:sym typeface="Century Gothic"/>
              </a:rPr>
            </a:br>
            <a:r>
              <a:rPr b="0" i="0" lang="en-US" sz="1600" u="none" cap="none" strike="noStrike">
                <a:solidFill>
                  <a:schemeClr val="dk1"/>
                </a:solidFill>
                <a:latin typeface="Century Gothic"/>
                <a:ea typeface="Century Gothic"/>
                <a:cs typeface="Century Gothic"/>
                <a:sym typeface="Century Gothic"/>
              </a:rPr>
              <a:t>Santa Barbara, California 93108</a:t>
            </a:r>
            <a:br>
              <a:rPr b="0" i="0" lang="en-US" sz="1600" u="none" cap="none" strike="noStrike">
                <a:solidFill>
                  <a:schemeClr val="dk1"/>
                </a:solidFill>
                <a:latin typeface="Century Gothic"/>
                <a:ea typeface="Century Gothic"/>
                <a:cs typeface="Century Gothic"/>
                <a:sym typeface="Century Gothic"/>
              </a:rPr>
            </a:br>
            <a:r>
              <a:rPr b="0" i="0" lang="en-US" sz="1600" u="none" cap="none" strike="noStrike">
                <a:solidFill>
                  <a:schemeClr val="dk1"/>
                </a:solidFill>
                <a:latin typeface="Century Gothic"/>
                <a:ea typeface="Century Gothic"/>
                <a:cs typeface="Century Gothic"/>
                <a:sym typeface="Century Gothic"/>
              </a:rPr>
              <a:t>Phone (805) 684-6614</a:t>
            </a:r>
            <a:br>
              <a:rPr b="0" i="0" lang="en-US" sz="1600" u="none" cap="none" strike="noStrike">
                <a:solidFill>
                  <a:schemeClr val="dk1"/>
                </a:solidFill>
                <a:latin typeface="Century Gothic"/>
                <a:ea typeface="Century Gothic"/>
                <a:cs typeface="Century Gothic"/>
                <a:sym typeface="Century Gothic"/>
              </a:rPr>
            </a:br>
            <a:r>
              <a:rPr b="0" i="0" lang="en-US" sz="1600" u="none" cap="none" strike="noStrike">
                <a:solidFill>
                  <a:schemeClr val="dk1"/>
                </a:solidFill>
                <a:latin typeface="Century Gothic"/>
                <a:ea typeface="Century Gothic"/>
                <a:cs typeface="Century Gothic"/>
                <a:sym typeface="Century Gothic"/>
              </a:rPr>
              <a:t>Fax (805) 684-1890</a:t>
            </a:r>
            <a:br>
              <a:rPr b="0" i="0" lang="en-US" sz="1600" u="none" cap="none" strike="noStrike">
                <a:solidFill>
                  <a:schemeClr val="dk1"/>
                </a:solidFill>
                <a:latin typeface="Century Gothic"/>
                <a:ea typeface="Century Gothic"/>
                <a:cs typeface="Century Gothic"/>
                <a:sym typeface="Century Gothic"/>
              </a:rPr>
            </a:br>
            <a:r>
              <a:rPr b="0" i="0" lang="en-US" sz="1600" u="none" cap="none" strike="noStrike">
                <a:solidFill>
                  <a:schemeClr val="dk1"/>
                </a:solidFill>
                <a:latin typeface="Century Gothic"/>
                <a:ea typeface="Century Gothic"/>
                <a:cs typeface="Century Gothic"/>
                <a:sym typeface="Century Gothic"/>
              </a:rPr>
              <a:t>https://www.qad.com</a:t>
            </a:r>
            <a:endParaRPr/>
          </a:p>
        </p:txBody>
      </p:sp>
      <p:sp>
        <p:nvSpPr>
          <p:cNvPr id="151" name="Google Shape;151;p24"/>
          <p:cNvSpPr txBox="1"/>
          <p:nvPr>
            <p:ph idx="12" type="sldNum"/>
          </p:nvPr>
        </p:nvSpPr>
        <p:spPr>
          <a:xfrm>
            <a:off x="9918701" y="6537960"/>
            <a:ext cx="2025600" cy="274200"/>
          </a:xfrm>
          <a:prstGeom prst="rect">
            <a:avLst/>
          </a:prstGeom>
        </p:spPr>
        <p:txBody>
          <a:bodyPr anchorCtr="0" anchor="ctr" bIns="45700" lIns="0" spcFirstLastPara="1" rIns="0"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transition>
    <p:fade/>
  </p:transition>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6" name="Shape 156"/>
        <p:cNvGrpSpPr/>
        <p:nvPr/>
      </p:nvGrpSpPr>
      <p:grpSpPr>
        <a:xfrm>
          <a:off x="0" y="0"/>
          <a:ext cx="0" cy="0"/>
          <a:chOff x="0" y="0"/>
          <a:chExt cx="0" cy="0"/>
        </a:xfrm>
      </p:grpSpPr>
      <p:sp>
        <p:nvSpPr>
          <p:cNvPr id="157" name="Google Shape;157;p25"/>
          <p:cNvSpPr txBox="1"/>
          <p:nvPr>
            <p:ph type="title"/>
          </p:nvPr>
        </p:nvSpPr>
        <p:spPr>
          <a:xfrm>
            <a:off x="419101" y="680944"/>
            <a:ext cx="1133094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3F3F3F"/>
              </a:buClr>
              <a:buSzPts val="3200"/>
              <a:buFont typeface="Century Gothic"/>
              <a:buNone/>
            </a:pPr>
            <a:r>
              <a:rPr lang="en-US">
                <a:latin typeface="Century Gothic"/>
                <a:ea typeface="Century Gothic"/>
                <a:cs typeface="Century Gothic"/>
                <a:sym typeface="Century Gothic"/>
              </a:rPr>
              <a:t>Facilities</a:t>
            </a:r>
            <a:endParaRPr/>
          </a:p>
        </p:txBody>
      </p:sp>
      <p:grpSp>
        <p:nvGrpSpPr>
          <p:cNvPr id="158" name="Google Shape;158;p25"/>
          <p:cNvGrpSpPr/>
          <p:nvPr/>
        </p:nvGrpSpPr>
        <p:grpSpPr>
          <a:xfrm>
            <a:off x="2236928" y="1453462"/>
            <a:ext cx="7677705" cy="4917056"/>
            <a:chOff x="314" y="729"/>
            <a:chExt cx="5074" cy="3275"/>
          </a:xfrm>
        </p:grpSpPr>
        <p:grpSp>
          <p:nvGrpSpPr>
            <p:cNvPr id="159" name="Google Shape;159;p25"/>
            <p:cNvGrpSpPr/>
            <p:nvPr/>
          </p:nvGrpSpPr>
          <p:grpSpPr>
            <a:xfrm>
              <a:off x="314" y="729"/>
              <a:ext cx="1500" cy="1067"/>
              <a:chOff x="314" y="912"/>
              <a:chExt cx="1500" cy="1067"/>
            </a:xfrm>
          </p:grpSpPr>
          <p:pic>
            <p:nvPicPr>
              <p:cNvPr descr="PHONE8" id="160" name="Google Shape;160;p25"/>
              <p:cNvPicPr preferRelativeResize="0"/>
              <p:nvPr/>
            </p:nvPicPr>
            <p:blipFill rotWithShape="1">
              <a:blip r:embed="rId3">
                <a:alphaModFix/>
              </a:blip>
              <a:srcRect b="0" l="0" r="0" t="0"/>
              <a:stretch/>
            </p:blipFill>
            <p:spPr>
              <a:xfrm>
                <a:off x="490" y="912"/>
                <a:ext cx="816" cy="795"/>
              </a:xfrm>
              <a:prstGeom prst="rect">
                <a:avLst/>
              </a:prstGeom>
              <a:noFill/>
              <a:ln>
                <a:noFill/>
              </a:ln>
            </p:spPr>
          </p:pic>
          <p:sp>
            <p:nvSpPr>
              <p:cNvPr id="161" name="Google Shape;161;p25"/>
              <p:cNvSpPr txBox="1"/>
              <p:nvPr/>
            </p:nvSpPr>
            <p:spPr>
              <a:xfrm>
                <a:off x="314" y="1679"/>
                <a:ext cx="1500" cy="3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i="0" lang="en-US" sz="1800" u="none" cap="none" strike="noStrike">
                    <a:solidFill>
                      <a:schemeClr val="dk1"/>
                    </a:solidFill>
                    <a:latin typeface="Century Gothic"/>
                    <a:ea typeface="Century Gothic"/>
                    <a:cs typeface="Century Gothic"/>
                    <a:sym typeface="Century Gothic"/>
                  </a:rPr>
                  <a:t>Telephone/Fax</a:t>
                </a:r>
                <a:endParaRPr/>
              </a:p>
            </p:txBody>
          </p:sp>
        </p:grpSp>
        <p:grpSp>
          <p:nvGrpSpPr>
            <p:cNvPr id="162" name="Google Shape;162;p25"/>
            <p:cNvGrpSpPr/>
            <p:nvPr/>
          </p:nvGrpSpPr>
          <p:grpSpPr>
            <a:xfrm>
              <a:off x="2439" y="767"/>
              <a:ext cx="1200" cy="1029"/>
              <a:chOff x="2439" y="950"/>
              <a:chExt cx="1200" cy="1029"/>
            </a:xfrm>
          </p:grpSpPr>
          <p:pic>
            <p:nvPicPr>
              <p:cNvPr descr="CLOCK" id="163" name="Google Shape;163;p25"/>
              <p:cNvPicPr preferRelativeResize="0"/>
              <p:nvPr/>
            </p:nvPicPr>
            <p:blipFill rotWithShape="1">
              <a:blip r:embed="rId4">
                <a:alphaModFix/>
              </a:blip>
              <a:srcRect b="0" l="0" r="0" t="0"/>
              <a:stretch/>
            </p:blipFill>
            <p:spPr>
              <a:xfrm>
                <a:off x="2547" y="950"/>
                <a:ext cx="701" cy="720"/>
              </a:xfrm>
              <a:prstGeom prst="rect">
                <a:avLst/>
              </a:prstGeom>
              <a:noFill/>
              <a:ln>
                <a:noFill/>
              </a:ln>
            </p:spPr>
          </p:pic>
          <p:sp>
            <p:nvSpPr>
              <p:cNvPr id="164" name="Google Shape;164;p25"/>
              <p:cNvSpPr txBox="1"/>
              <p:nvPr/>
            </p:nvSpPr>
            <p:spPr>
              <a:xfrm>
                <a:off x="2439" y="1679"/>
                <a:ext cx="1200" cy="3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i="0" lang="en-US" sz="1800" u="none" cap="none" strike="noStrike">
                    <a:solidFill>
                      <a:schemeClr val="dk1"/>
                    </a:solidFill>
                    <a:latin typeface="Century Gothic"/>
                    <a:ea typeface="Century Gothic"/>
                    <a:cs typeface="Century Gothic"/>
                    <a:sym typeface="Century Gothic"/>
                  </a:rPr>
                  <a:t>Class Hours</a:t>
                </a:r>
                <a:endParaRPr/>
              </a:p>
            </p:txBody>
          </p:sp>
        </p:grpSp>
        <p:sp>
          <p:nvSpPr>
            <p:cNvPr id="165" name="Google Shape;165;p25"/>
            <p:cNvSpPr/>
            <p:nvPr/>
          </p:nvSpPr>
          <p:spPr>
            <a:xfrm>
              <a:off x="4394" y="2072"/>
              <a:ext cx="912" cy="528"/>
            </a:xfrm>
            <a:prstGeom prst="rect">
              <a:avLst/>
            </a:prstGeom>
            <a:solidFill>
              <a:schemeClr val="lt1"/>
            </a:solidFill>
            <a:ln cap="flat" cmpd="sng" w="38100">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rPr b="1" i="0" lang="en-US" sz="4800" u="none" cap="none" strike="noStrike">
                  <a:solidFill>
                    <a:srgbClr val="FF3300"/>
                  </a:solidFill>
                  <a:latin typeface="Century Gothic"/>
                  <a:ea typeface="Century Gothic"/>
                  <a:cs typeface="Century Gothic"/>
                  <a:sym typeface="Century Gothic"/>
                </a:rPr>
                <a:t>EXIT</a:t>
              </a:r>
              <a:endParaRPr/>
            </a:p>
          </p:txBody>
        </p:sp>
        <p:grpSp>
          <p:nvGrpSpPr>
            <p:cNvPr id="166" name="Google Shape;166;p25"/>
            <p:cNvGrpSpPr/>
            <p:nvPr/>
          </p:nvGrpSpPr>
          <p:grpSpPr>
            <a:xfrm>
              <a:off x="490" y="1872"/>
              <a:ext cx="1200" cy="980"/>
              <a:chOff x="490" y="1872"/>
              <a:chExt cx="1200" cy="980"/>
            </a:xfrm>
          </p:grpSpPr>
          <p:sp>
            <p:nvSpPr>
              <p:cNvPr id="167" name="Google Shape;167;p25"/>
              <p:cNvSpPr txBox="1"/>
              <p:nvPr/>
            </p:nvSpPr>
            <p:spPr>
              <a:xfrm>
                <a:off x="490" y="2552"/>
                <a:ext cx="1200" cy="3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i="0" lang="en-US" sz="1800" u="none" cap="none" strike="noStrike">
                    <a:solidFill>
                      <a:schemeClr val="dk1"/>
                    </a:solidFill>
                    <a:latin typeface="Century Gothic"/>
                    <a:ea typeface="Century Gothic"/>
                    <a:cs typeface="Century Gothic"/>
                    <a:sym typeface="Century Gothic"/>
                  </a:rPr>
                  <a:t>Messages</a:t>
                </a:r>
                <a:endParaRPr/>
              </a:p>
            </p:txBody>
          </p:sp>
          <p:grpSp>
            <p:nvGrpSpPr>
              <p:cNvPr id="168" name="Google Shape;168;p25"/>
              <p:cNvGrpSpPr/>
              <p:nvPr/>
            </p:nvGrpSpPr>
            <p:grpSpPr>
              <a:xfrm>
                <a:off x="567" y="1872"/>
                <a:ext cx="681" cy="679"/>
                <a:chOff x="567" y="1891"/>
                <a:chExt cx="681" cy="679"/>
              </a:xfrm>
            </p:grpSpPr>
            <p:sp>
              <p:nvSpPr>
                <p:cNvPr id="169" name="Google Shape;169;p25"/>
                <p:cNvSpPr/>
                <p:nvPr/>
              </p:nvSpPr>
              <p:spPr>
                <a:xfrm>
                  <a:off x="567" y="1891"/>
                  <a:ext cx="681" cy="679"/>
                </a:xfrm>
                <a:prstGeom prst="roundRect">
                  <a:avLst>
                    <a:gd fmla="val 12440" name="adj"/>
                  </a:avLst>
                </a:prstGeom>
                <a:solidFill>
                  <a:srgbClr val="FFFFFF"/>
                </a:solidFill>
                <a:ln cap="flat" cmpd="sng" w="12700">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entury Gothic"/>
                    <a:ea typeface="Century Gothic"/>
                    <a:cs typeface="Century Gothic"/>
                    <a:sym typeface="Century Gothic"/>
                  </a:endParaRPr>
                </a:p>
              </p:txBody>
            </p:sp>
            <p:grpSp>
              <p:nvGrpSpPr>
                <p:cNvPr id="170" name="Google Shape;170;p25"/>
                <p:cNvGrpSpPr/>
                <p:nvPr/>
              </p:nvGrpSpPr>
              <p:grpSpPr>
                <a:xfrm>
                  <a:off x="658" y="2064"/>
                  <a:ext cx="494" cy="366"/>
                  <a:chOff x="1581" y="2706"/>
                  <a:chExt cx="494" cy="366"/>
                </a:xfrm>
              </p:grpSpPr>
              <p:sp>
                <p:nvSpPr>
                  <p:cNvPr id="171" name="Google Shape;171;p25"/>
                  <p:cNvSpPr/>
                  <p:nvPr/>
                </p:nvSpPr>
                <p:spPr>
                  <a:xfrm>
                    <a:off x="1581" y="2706"/>
                    <a:ext cx="494" cy="366"/>
                  </a:xfrm>
                  <a:prstGeom prst="rect">
                    <a:avLst/>
                  </a:prstGeom>
                  <a:solidFill>
                    <a:srgbClr val="000000"/>
                  </a:solidFill>
                  <a:ln cap="flat" cmpd="sng" w="9525">
                    <a:solidFill>
                      <a:srgbClr val="000000"/>
                    </a:solidFill>
                    <a:prstDash val="solid"/>
                    <a:miter lim="800000"/>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entury Gothic"/>
                      <a:ea typeface="Century Gothic"/>
                      <a:cs typeface="Century Gothic"/>
                      <a:sym typeface="Century Gothic"/>
                    </a:endParaRPr>
                  </a:p>
                </p:txBody>
              </p:sp>
              <p:sp>
                <p:nvSpPr>
                  <p:cNvPr id="172" name="Google Shape;172;p25"/>
                  <p:cNvSpPr/>
                  <p:nvPr/>
                </p:nvSpPr>
                <p:spPr>
                  <a:xfrm>
                    <a:off x="1609" y="2733"/>
                    <a:ext cx="438" cy="311"/>
                  </a:xfrm>
                  <a:prstGeom prst="rect">
                    <a:avLst/>
                  </a:prstGeom>
                  <a:solidFill>
                    <a:srgbClr val="FFFFFF"/>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entury Gothic"/>
                      <a:ea typeface="Century Gothic"/>
                      <a:cs typeface="Century Gothic"/>
                      <a:sym typeface="Century Gothic"/>
                    </a:endParaRPr>
                  </a:p>
                </p:txBody>
              </p:sp>
              <p:sp>
                <p:nvSpPr>
                  <p:cNvPr id="173" name="Google Shape;173;p25"/>
                  <p:cNvSpPr/>
                  <p:nvPr/>
                </p:nvSpPr>
                <p:spPr>
                  <a:xfrm>
                    <a:off x="1609" y="2733"/>
                    <a:ext cx="438" cy="311"/>
                  </a:xfrm>
                  <a:custGeom>
                    <a:rect b="b" l="l" r="r" t="t"/>
                    <a:pathLst>
                      <a:path extrusionOk="0" h="1242" w="1755">
                        <a:moveTo>
                          <a:pt x="114" y="0"/>
                        </a:moveTo>
                        <a:lnTo>
                          <a:pt x="737" y="621"/>
                        </a:lnTo>
                        <a:lnTo>
                          <a:pt x="763" y="647"/>
                        </a:lnTo>
                        <a:lnTo>
                          <a:pt x="783" y="665"/>
                        </a:lnTo>
                        <a:lnTo>
                          <a:pt x="807" y="679"/>
                        </a:lnTo>
                        <a:lnTo>
                          <a:pt x="827" y="689"/>
                        </a:lnTo>
                        <a:lnTo>
                          <a:pt x="851" y="698"/>
                        </a:lnTo>
                        <a:lnTo>
                          <a:pt x="878" y="703"/>
                        </a:lnTo>
                        <a:lnTo>
                          <a:pt x="907" y="700"/>
                        </a:lnTo>
                        <a:lnTo>
                          <a:pt x="933" y="690"/>
                        </a:lnTo>
                        <a:lnTo>
                          <a:pt x="952" y="680"/>
                        </a:lnTo>
                        <a:lnTo>
                          <a:pt x="974" y="663"/>
                        </a:lnTo>
                        <a:lnTo>
                          <a:pt x="997" y="643"/>
                        </a:lnTo>
                        <a:lnTo>
                          <a:pt x="1019" y="621"/>
                        </a:lnTo>
                        <a:lnTo>
                          <a:pt x="1641" y="0"/>
                        </a:lnTo>
                        <a:lnTo>
                          <a:pt x="1755" y="0"/>
                        </a:lnTo>
                        <a:lnTo>
                          <a:pt x="1755" y="113"/>
                        </a:lnTo>
                        <a:lnTo>
                          <a:pt x="1246" y="621"/>
                        </a:lnTo>
                        <a:lnTo>
                          <a:pt x="1755" y="1130"/>
                        </a:lnTo>
                        <a:lnTo>
                          <a:pt x="1755" y="1242"/>
                        </a:lnTo>
                        <a:lnTo>
                          <a:pt x="1641" y="1242"/>
                        </a:lnTo>
                        <a:lnTo>
                          <a:pt x="1131" y="734"/>
                        </a:lnTo>
                        <a:lnTo>
                          <a:pt x="1105" y="758"/>
                        </a:lnTo>
                        <a:lnTo>
                          <a:pt x="1080" y="780"/>
                        </a:lnTo>
                        <a:lnTo>
                          <a:pt x="1056" y="800"/>
                        </a:lnTo>
                        <a:lnTo>
                          <a:pt x="1026" y="821"/>
                        </a:lnTo>
                        <a:lnTo>
                          <a:pt x="994" y="839"/>
                        </a:lnTo>
                        <a:lnTo>
                          <a:pt x="957" y="855"/>
                        </a:lnTo>
                        <a:lnTo>
                          <a:pt x="923" y="863"/>
                        </a:lnTo>
                        <a:lnTo>
                          <a:pt x="884" y="867"/>
                        </a:lnTo>
                        <a:lnTo>
                          <a:pt x="843" y="862"/>
                        </a:lnTo>
                        <a:lnTo>
                          <a:pt x="805" y="854"/>
                        </a:lnTo>
                        <a:lnTo>
                          <a:pt x="769" y="843"/>
                        </a:lnTo>
                        <a:lnTo>
                          <a:pt x="739" y="829"/>
                        </a:lnTo>
                        <a:lnTo>
                          <a:pt x="705" y="807"/>
                        </a:lnTo>
                        <a:lnTo>
                          <a:pt x="674" y="782"/>
                        </a:lnTo>
                        <a:lnTo>
                          <a:pt x="652" y="764"/>
                        </a:lnTo>
                        <a:lnTo>
                          <a:pt x="624" y="734"/>
                        </a:lnTo>
                        <a:lnTo>
                          <a:pt x="114" y="1242"/>
                        </a:lnTo>
                        <a:lnTo>
                          <a:pt x="0" y="1242"/>
                        </a:lnTo>
                        <a:lnTo>
                          <a:pt x="0" y="1130"/>
                        </a:lnTo>
                        <a:lnTo>
                          <a:pt x="510" y="621"/>
                        </a:lnTo>
                        <a:lnTo>
                          <a:pt x="0" y="113"/>
                        </a:lnTo>
                        <a:lnTo>
                          <a:pt x="0" y="0"/>
                        </a:lnTo>
                        <a:lnTo>
                          <a:pt x="114"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entury Gothic"/>
                      <a:ea typeface="Century Gothic"/>
                      <a:cs typeface="Century Gothic"/>
                      <a:sym typeface="Century Gothic"/>
                    </a:endParaRPr>
                  </a:p>
                </p:txBody>
              </p:sp>
            </p:grpSp>
          </p:grpSp>
        </p:grpSp>
        <p:grpSp>
          <p:nvGrpSpPr>
            <p:cNvPr id="174" name="Google Shape;174;p25"/>
            <p:cNvGrpSpPr/>
            <p:nvPr/>
          </p:nvGrpSpPr>
          <p:grpSpPr>
            <a:xfrm>
              <a:off x="2535" y="1872"/>
              <a:ext cx="957" cy="977"/>
              <a:chOff x="2535" y="1872"/>
              <a:chExt cx="957" cy="977"/>
            </a:xfrm>
          </p:grpSpPr>
          <p:sp>
            <p:nvSpPr>
              <p:cNvPr id="175" name="Google Shape;175;p25"/>
              <p:cNvSpPr txBox="1"/>
              <p:nvPr/>
            </p:nvSpPr>
            <p:spPr>
              <a:xfrm>
                <a:off x="2592" y="2549"/>
                <a:ext cx="900" cy="3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800">
                    <a:solidFill>
                      <a:schemeClr val="dk1"/>
                    </a:solidFill>
                    <a:latin typeface="Century Gothic"/>
                    <a:ea typeface="Century Gothic"/>
                    <a:cs typeface="Century Gothic"/>
                    <a:sym typeface="Century Gothic"/>
                  </a:rPr>
                  <a:t>Breaks</a:t>
                </a:r>
                <a:endParaRPr/>
              </a:p>
            </p:txBody>
          </p:sp>
          <p:grpSp>
            <p:nvGrpSpPr>
              <p:cNvPr id="176" name="Google Shape;176;p25"/>
              <p:cNvGrpSpPr/>
              <p:nvPr/>
            </p:nvGrpSpPr>
            <p:grpSpPr>
              <a:xfrm>
                <a:off x="2535" y="1872"/>
                <a:ext cx="681" cy="679"/>
                <a:chOff x="2535" y="1872"/>
                <a:chExt cx="681" cy="679"/>
              </a:xfrm>
            </p:grpSpPr>
            <p:sp>
              <p:nvSpPr>
                <p:cNvPr id="177" name="Google Shape;177;p25"/>
                <p:cNvSpPr/>
                <p:nvPr/>
              </p:nvSpPr>
              <p:spPr>
                <a:xfrm>
                  <a:off x="2535" y="1872"/>
                  <a:ext cx="681" cy="679"/>
                </a:xfrm>
                <a:prstGeom prst="roundRect">
                  <a:avLst>
                    <a:gd fmla="val 12440" name="adj"/>
                  </a:avLst>
                </a:prstGeom>
                <a:solidFill>
                  <a:srgbClr val="FFFFFF"/>
                </a:solidFill>
                <a:ln cap="flat" cmpd="sng" w="12700">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entury Gothic"/>
                    <a:ea typeface="Century Gothic"/>
                    <a:cs typeface="Century Gothic"/>
                    <a:sym typeface="Century Gothic"/>
                  </a:endParaRPr>
                </a:p>
              </p:txBody>
            </p:sp>
            <p:grpSp>
              <p:nvGrpSpPr>
                <p:cNvPr id="178" name="Google Shape;178;p25"/>
                <p:cNvGrpSpPr/>
                <p:nvPr/>
              </p:nvGrpSpPr>
              <p:grpSpPr>
                <a:xfrm>
                  <a:off x="2615" y="2064"/>
                  <a:ext cx="505" cy="295"/>
                  <a:chOff x="2643" y="2080"/>
                  <a:chExt cx="505" cy="295"/>
                </a:xfrm>
              </p:grpSpPr>
              <p:sp>
                <p:nvSpPr>
                  <p:cNvPr id="179" name="Google Shape;179;p25"/>
                  <p:cNvSpPr/>
                  <p:nvPr/>
                </p:nvSpPr>
                <p:spPr>
                  <a:xfrm>
                    <a:off x="2643" y="2326"/>
                    <a:ext cx="505" cy="49"/>
                  </a:xfrm>
                  <a:custGeom>
                    <a:rect b="b" l="l" r="r" t="t"/>
                    <a:pathLst>
                      <a:path extrusionOk="0" h="196" w="2021">
                        <a:moveTo>
                          <a:pt x="0" y="0"/>
                        </a:moveTo>
                        <a:lnTo>
                          <a:pt x="2021" y="0"/>
                        </a:lnTo>
                        <a:lnTo>
                          <a:pt x="2021" y="98"/>
                        </a:lnTo>
                        <a:lnTo>
                          <a:pt x="2018" y="108"/>
                        </a:lnTo>
                        <a:lnTo>
                          <a:pt x="2014" y="119"/>
                        </a:lnTo>
                        <a:lnTo>
                          <a:pt x="2012" y="131"/>
                        </a:lnTo>
                        <a:lnTo>
                          <a:pt x="2003" y="142"/>
                        </a:lnTo>
                        <a:lnTo>
                          <a:pt x="1993" y="152"/>
                        </a:lnTo>
                        <a:lnTo>
                          <a:pt x="1983" y="162"/>
                        </a:lnTo>
                        <a:lnTo>
                          <a:pt x="1970" y="171"/>
                        </a:lnTo>
                        <a:lnTo>
                          <a:pt x="1958" y="177"/>
                        </a:lnTo>
                        <a:lnTo>
                          <a:pt x="1944" y="182"/>
                        </a:lnTo>
                        <a:lnTo>
                          <a:pt x="1926" y="188"/>
                        </a:lnTo>
                        <a:lnTo>
                          <a:pt x="1914" y="191"/>
                        </a:lnTo>
                        <a:lnTo>
                          <a:pt x="1900" y="193"/>
                        </a:lnTo>
                        <a:lnTo>
                          <a:pt x="1886" y="195"/>
                        </a:lnTo>
                        <a:lnTo>
                          <a:pt x="1873" y="196"/>
                        </a:lnTo>
                        <a:lnTo>
                          <a:pt x="147" y="196"/>
                        </a:lnTo>
                        <a:lnTo>
                          <a:pt x="127" y="195"/>
                        </a:lnTo>
                        <a:lnTo>
                          <a:pt x="112" y="193"/>
                        </a:lnTo>
                        <a:lnTo>
                          <a:pt x="97" y="191"/>
                        </a:lnTo>
                        <a:lnTo>
                          <a:pt x="83" y="186"/>
                        </a:lnTo>
                        <a:lnTo>
                          <a:pt x="70" y="181"/>
                        </a:lnTo>
                        <a:lnTo>
                          <a:pt x="56" y="175"/>
                        </a:lnTo>
                        <a:lnTo>
                          <a:pt x="42" y="167"/>
                        </a:lnTo>
                        <a:lnTo>
                          <a:pt x="30" y="157"/>
                        </a:lnTo>
                        <a:lnTo>
                          <a:pt x="19" y="147"/>
                        </a:lnTo>
                        <a:lnTo>
                          <a:pt x="10" y="137"/>
                        </a:lnTo>
                        <a:lnTo>
                          <a:pt x="5" y="124"/>
                        </a:lnTo>
                        <a:lnTo>
                          <a:pt x="1" y="112"/>
                        </a:lnTo>
                        <a:lnTo>
                          <a:pt x="0" y="98"/>
                        </a:ln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entury Gothic"/>
                      <a:ea typeface="Century Gothic"/>
                      <a:cs typeface="Century Gothic"/>
                      <a:sym typeface="Century Gothic"/>
                    </a:endParaRPr>
                  </a:p>
                </p:txBody>
              </p:sp>
              <p:grpSp>
                <p:nvGrpSpPr>
                  <p:cNvPr id="180" name="Google Shape;180;p25"/>
                  <p:cNvGrpSpPr/>
                  <p:nvPr/>
                </p:nvGrpSpPr>
                <p:grpSpPr>
                  <a:xfrm>
                    <a:off x="2754" y="2080"/>
                    <a:ext cx="373" cy="234"/>
                    <a:chOff x="2754" y="2080"/>
                    <a:chExt cx="373" cy="234"/>
                  </a:xfrm>
                </p:grpSpPr>
                <p:sp>
                  <p:nvSpPr>
                    <p:cNvPr id="181" name="Google Shape;181;p25"/>
                    <p:cNvSpPr/>
                    <p:nvPr/>
                  </p:nvSpPr>
                  <p:spPr>
                    <a:xfrm>
                      <a:off x="2754" y="2080"/>
                      <a:ext cx="283" cy="234"/>
                    </a:xfrm>
                    <a:custGeom>
                      <a:rect b="b" l="l" r="r" t="t"/>
                      <a:pathLst>
                        <a:path extrusionOk="0" h="935" w="1132">
                          <a:moveTo>
                            <a:pt x="0" y="0"/>
                          </a:moveTo>
                          <a:lnTo>
                            <a:pt x="1132" y="0"/>
                          </a:lnTo>
                          <a:lnTo>
                            <a:pt x="1132" y="835"/>
                          </a:lnTo>
                          <a:lnTo>
                            <a:pt x="1131" y="849"/>
                          </a:lnTo>
                          <a:lnTo>
                            <a:pt x="1127" y="862"/>
                          </a:lnTo>
                          <a:lnTo>
                            <a:pt x="1124" y="874"/>
                          </a:lnTo>
                          <a:lnTo>
                            <a:pt x="1119" y="887"/>
                          </a:lnTo>
                          <a:lnTo>
                            <a:pt x="1110" y="899"/>
                          </a:lnTo>
                          <a:lnTo>
                            <a:pt x="1101" y="908"/>
                          </a:lnTo>
                          <a:lnTo>
                            <a:pt x="1090" y="917"/>
                          </a:lnTo>
                          <a:lnTo>
                            <a:pt x="1078" y="923"/>
                          </a:lnTo>
                          <a:lnTo>
                            <a:pt x="1065" y="930"/>
                          </a:lnTo>
                          <a:lnTo>
                            <a:pt x="1052" y="932"/>
                          </a:lnTo>
                          <a:lnTo>
                            <a:pt x="1041" y="935"/>
                          </a:lnTo>
                          <a:lnTo>
                            <a:pt x="1033" y="935"/>
                          </a:lnTo>
                          <a:lnTo>
                            <a:pt x="99" y="935"/>
                          </a:lnTo>
                          <a:lnTo>
                            <a:pt x="88" y="933"/>
                          </a:lnTo>
                          <a:lnTo>
                            <a:pt x="80" y="932"/>
                          </a:lnTo>
                          <a:lnTo>
                            <a:pt x="72" y="930"/>
                          </a:lnTo>
                          <a:lnTo>
                            <a:pt x="60" y="924"/>
                          </a:lnTo>
                          <a:lnTo>
                            <a:pt x="49" y="921"/>
                          </a:lnTo>
                          <a:lnTo>
                            <a:pt x="40" y="913"/>
                          </a:lnTo>
                          <a:lnTo>
                            <a:pt x="31" y="907"/>
                          </a:lnTo>
                          <a:lnTo>
                            <a:pt x="24" y="899"/>
                          </a:lnTo>
                          <a:lnTo>
                            <a:pt x="20" y="894"/>
                          </a:lnTo>
                          <a:lnTo>
                            <a:pt x="14" y="887"/>
                          </a:lnTo>
                          <a:lnTo>
                            <a:pt x="9" y="878"/>
                          </a:lnTo>
                          <a:lnTo>
                            <a:pt x="5" y="872"/>
                          </a:lnTo>
                          <a:lnTo>
                            <a:pt x="2" y="862"/>
                          </a:lnTo>
                          <a:lnTo>
                            <a:pt x="1" y="853"/>
                          </a:lnTo>
                          <a:lnTo>
                            <a:pt x="0" y="844"/>
                          </a:lnTo>
                          <a:lnTo>
                            <a:pt x="0" y="835"/>
                          </a:ln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entury Gothic"/>
                        <a:ea typeface="Century Gothic"/>
                        <a:cs typeface="Century Gothic"/>
                        <a:sym typeface="Century Gothic"/>
                      </a:endParaRPr>
                    </a:p>
                  </p:txBody>
                </p:sp>
                <p:sp>
                  <p:nvSpPr>
                    <p:cNvPr id="182" name="Google Shape;182;p25"/>
                    <p:cNvSpPr/>
                    <p:nvPr/>
                  </p:nvSpPr>
                  <p:spPr>
                    <a:xfrm>
                      <a:off x="3036" y="2080"/>
                      <a:ext cx="91" cy="172"/>
                    </a:xfrm>
                    <a:custGeom>
                      <a:rect b="b" l="l" r="r" t="t"/>
                      <a:pathLst>
                        <a:path extrusionOk="0" h="689" w="364">
                          <a:moveTo>
                            <a:pt x="0" y="0"/>
                          </a:moveTo>
                          <a:lnTo>
                            <a:pt x="41" y="3"/>
                          </a:lnTo>
                          <a:lnTo>
                            <a:pt x="82" y="8"/>
                          </a:lnTo>
                          <a:lnTo>
                            <a:pt x="124" y="18"/>
                          </a:lnTo>
                          <a:lnTo>
                            <a:pt x="158" y="30"/>
                          </a:lnTo>
                          <a:lnTo>
                            <a:pt x="182" y="43"/>
                          </a:lnTo>
                          <a:lnTo>
                            <a:pt x="209" y="61"/>
                          </a:lnTo>
                          <a:lnTo>
                            <a:pt x="237" y="82"/>
                          </a:lnTo>
                          <a:lnTo>
                            <a:pt x="265" y="103"/>
                          </a:lnTo>
                          <a:lnTo>
                            <a:pt x="286" y="129"/>
                          </a:lnTo>
                          <a:lnTo>
                            <a:pt x="306" y="158"/>
                          </a:lnTo>
                          <a:lnTo>
                            <a:pt x="324" y="184"/>
                          </a:lnTo>
                          <a:lnTo>
                            <a:pt x="338" y="215"/>
                          </a:lnTo>
                          <a:lnTo>
                            <a:pt x="350" y="248"/>
                          </a:lnTo>
                          <a:lnTo>
                            <a:pt x="359" y="287"/>
                          </a:lnTo>
                          <a:lnTo>
                            <a:pt x="364" y="325"/>
                          </a:lnTo>
                          <a:lnTo>
                            <a:pt x="364" y="356"/>
                          </a:lnTo>
                          <a:lnTo>
                            <a:pt x="362" y="379"/>
                          </a:lnTo>
                          <a:lnTo>
                            <a:pt x="358" y="397"/>
                          </a:lnTo>
                          <a:lnTo>
                            <a:pt x="354" y="414"/>
                          </a:lnTo>
                          <a:lnTo>
                            <a:pt x="352" y="432"/>
                          </a:lnTo>
                          <a:lnTo>
                            <a:pt x="345" y="450"/>
                          </a:lnTo>
                          <a:lnTo>
                            <a:pt x="339" y="468"/>
                          </a:lnTo>
                          <a:lnTo>
                            <a:pt x="333" y="484"/>
                          </a:lnTo>
                          <a:lnTo>
                            <a:pt x="325" y="500"/>
                          </a:lnTo>
                          <a:lnTo>
                            <a:pt x="316" y="514"/>
                          </a:lnTo>
                          <a:lnTo>
                            <a:pt x="306" y="530"/>
                          </a:lnTo>
                          <a:lnTo>
                            <a:pt x="296" y="545"/>
                          </a:lnTo>
                          <a:lnTo>
                            <a:pt x="285" y="562"/>
                          </a:lnTo>
                          <a:lnTo>
                            <a:pt x="275" y="575"/>
                          </a:lnTo>
                          <a:lnTo>
                            <a:pt x="260" y="590"/>
                          </a:lnTo>
                          <a:lnTo>
                            <a:pt x="247" y="602"/>
                          </a:lnTo>
                          <a:lnTo>
                            <a:pt x="232" y="614"/>
                          </a:lnTo>
                          <a:lnTo>
                            <a:pt x="217" y="627"/>
                          </a:lnTo>
                          <a:lnTo>
                            <a:pt x="198" y="640"/>
                          </a:lnTo>
                          <a:lnTo>
                            <a:pt x="179" y="648"/>
                          </a:lnTo>
                          <a:lnTo>
                            <a:pt x="164" y="656"/>
                          </a:lnTo>
                          <a:lnTo>
                            <a:pt x="146" y="663"/>
                          </a:lnTo>
                          <a:lnTo>
                            <a:pt x="128" y="670"/>
                          </a:lnTo>
                          <a:lnTo>
                            <a:pt x="105" y="677"/>
                          </a:lnTo>
                          <a:lnTo>
                            <a:pt x="84" y="682"/>
                          </a:lnTo>
                          <a:lnTo>
                            <a:pt x="62" y="685"/>
                          </a:lnTo>
                          <a:lnTo>
                            <a:pt x="42" y="687"/>
                          </a:lnTo>
                          <a:lnTo>
                            <a:pt x="21" y="689"/>
                          </a:lnTo>
                          <a:lnTo>
                            <a:pt x="0" y="689"/>
                          </a:lnTo>
                          <a:lnTo>
                            <a:pt x="0" y="541"/>
                          </a:lnTo>
                          <a:lnTo>
                            <a:pt x="12" y="541"/>
                          </a:lnTo>
                          <a:lnTo>
                            <a:pt x="28" y="541"/>
                          </a:lnTo>
                          <a:lnTo>
                            <a:pt x="46" y="540"/>
                          </a:lnTo>
                          <a:lnTo>
                            <a:pt x="61" y="536"/>
                          </a:lnTo>
                          <a:lnTo>
                            <a:pt x="77" y="531"/>
                          </a:lnTo>
                          <a:lnTo>
                            <a:pt x="92" y="526"/>
                          </a:lnTo>
                          <a:lnTo>
                            <a:pt x="109" y="519"/>
                          </a:lnTo>
                          <a:lnTo>
                            <a:pt x="125" y="510"/>
                          </a:lnTo>
                          <a:lnTo>
                            <a:pt x="138" y="501"/>
                          </a:lnTo>
                          <a:lnTo>
                            <a:pt x="150" y="490"/>
                          </a:lnTo>
                          <a:lnTo>
                            <a:pt x="160" y="478"/>
                          </a:lnTo>
                          <a:lnTo>
                            <a:pt x="172" y="466"/>
                          </a:lnTo>
                          <a:lnTo>
                            <a:pt x="179" y="453"/>
                          </a:lnTo>
                          <a:lnTo>
                            <a:pt x="188" y="443"/>
                          </a:lnTo>
                          <a:lnTo>
                            <a:pt x="194" y="431"/>
                          </a:lnTo>
                          <a:lnTo>
                            <a:pt x="199" y="418"/>
                          </a:lnTo>
                          <a:lnTo>
                            <a:pt x="204" y="405"/>
                          </a:lnTo>
                          <a:lnTo>
                            <a:pt x="209" y="388"/>
                          </a:lnTo>
                          <a:lnTo>
                            <a:pt x="212" y="373"/>
                          </a:lnTo>
                          <a:lnTo>
                            <a:pt x="213" y="356"/>
                          </a:lnTo>
                          <a:lnTo>
                            <a:pt x="213" y="336"/>
                          </a:lnTo>
                          <a:lnTo>
                            <a:pt x="212" y="314"/>
                          </a:lnTo>
                          <a:lnTo>
                            <a:pt x="208" y="296"/>
                          </a:lnTo>
                          <a:lnTo>
                            <a:pt x="203" y="278"/>
                          </a:lnTo>
                          <a:lnTo>
                            <a:pt x="197" y="261"/>
                          </a:lnTo>
                          <a:lnTo>
                            <a:pt x="188" y="248"/>
                          </a:lnTo>
                          <a:lnTo>
                            <a:pt x="178" y="233"/>
                          </a:lnTo>
                          <a:lnTo>
                            <a:pt x="168" y="219"/>
                          </a:lnTo>
                          <a:lnTo>
                            <a:pt x="159" y="209"/>
                          </a:lnTo>
                          <a:lnTo>
                            <a:pt x="145" y="197"/>
                          </a:lnTo>
                          <a:lnTo>
                            <a:pt x="131" y="184"/>
                          </a:lnTo>
                          <a:lnTo>
                            <a:pt x="110" y="171"/>
                          </a:lnTo>
                          <a:lnTo>
                            <a:pt x="91" y="163"/>
                          </a:lnTo>
                          <a:lnTo>
                            <a:pt x="66" y="154"/>
                          </a:lnTo>
                          <a:lnTo>
                            <a:pt x="33" y="148"/>
                          </a:lnTo>
                          <a:lnTo>
                            <a:pt x="0" y="146"/>
                          </a:ln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entury Gothic"/>
                        <a:ea typeface="Century Gothic"/>
                        <a:cs typeface="Century Gothic"/>
                        <a:sym typeface="Century Gothic"/>
                      </a:endParaRPr>
                    </a:p>
                  </p:txBody>
                </p:sp>
              </p:grpSp>
            </p:grpSp>
          </p:grpSp>
        </p:grpSp>
        <p:grpSp>
          <p:nvGrpSpPr>
            <p:cNvPr id="183" name="Google Shape;183;p25"/>
            <p:cNvGrpSpPr/>
            <p:nvPr/>
          </p:nvGrpSpPr>
          <p:grpSpPr>
            <a:xfrm>
              <a:off x="4161" y="768"/>
              <a:ext cx="1200" cy="1028"/>
              <a:chOff x="4161" y="768"/>
              <a:chExt cx="1200" cy="1028"/>
            </a:xfrm>
          </p:grpSpPr>
          <p:sp>
            <p:nvSpPr>
              <p:cNvPr id="184" name="Google Shape;184;p25"/>
              <p:cNvSpPr txBox="1"/>
              <p:nvPr/>
            </p:nvSpPr>
            <p:spPr>
              <a:xfrm>
                <a:off x="4161" y="1496"/>
                <a:ext cx="1200" cy="3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800">
                    <a:solidFill>
                      <a:schemeClr val="dk1"/>
                    </a:solidFill>
                    <a:latin typeface="Century Gothic"/>
                    <a:ea typeface="Century Gothic"/>
                    <a:cs typeface="Century Gothic"/>
                    <a:sym typeface="Century Gothic"/>
                  </a:rPr>
                  <a:t>Emergency</a:t>
                </a:r>
                <a:endParaRPr/>
              </a:p>
            </p:txBody>
          </p:sp>
          <p:grpSp>
            <p:nvGrpSpPr>
              <p:cNvPr id="185" name="Google Shape;185;p25"/>
              <p:cNvGrpSpPr/>
              <p:nvPr/>
            </p:nvGrpSpPr>
            <p:grpSpPr>
              <a:xfrm>
                <a:off x="4503" y="768"/>
                <a:ext cx="681" cy="679"/>
                <a:chOff x="3639" y="768"/>
                <a:chExt cx="681" cy="679"/>
              </a:xfrm>
            </p:grpSpPr>
            <p:sp>
              <p:nvSpPr>
                <p:cNvPr id="186" name="Google Shape;186;p25"/>
                <p:cNvSpPr/>
                <p:nvPr/>
              </p:nvSpPr>
              <p:spPr>
                <a:xfrm>
                  <a:off x="3639" y="768"/>
                  <a:ext cx="681" cy="679"/>
                </a:xfrm>
                <a:prstGeom prst="roundRect">
                  <a:avLst>
                    <a:gd fmla="val 12440" name="adj"/>
                  </a:avLst>
                </a:prstGeom>
                <a:solidFill>
                  <a:srgbClr val="FFFFFF"/>
                </a:solidFill>
                <a:ln cap="flat" cmpd="sng" w="12700">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entury Gothic"/>
                    <a:ea typeface="Century Gothic"/>
                    <a:cs typeface="Century Gothic"/>
                    <a:sym typeface="Century Gothic"/>
                  </a:endParaRPr>
                </a:p>
              </p:txBody>
            </p:sp>
            <p:sp>
              <p:nvSpPr>
                <p:cNvPr id="187" name="Google Shape;187;p25"/>
                <p:cNvSpPr/>
                <p:nvPr/>
              </p:nvSpPr>
              <p:spPr>
                <a:xfrm>
                  <a:off x="3696" y="816"/>
                  <a:ext cx="573" cy="573"/>
                </a:xfrm>
                <a:custGeom>
                  <a:rect b="b" l="l" r="r" t="t"/>
                  <a:pathLst>
                    <a:path extrusionOk="0" h="2290" w="2290">
                      <a:moveTo>
                        <a:pt x="764" y="0"/>
                      </a:moveTo>
                      <a:lnTo>
                        <a:pt x="1525" y="0"/>
                      </a:lnTo>
                      <a:lnTo>
                        <a:pt x="1525" y="764"/>
                      </a:lnTo>
                      <a:lnTo>
                        <a:pt x="2290" y="764"/>
                      </a:lnTo>
                      <a:lnTo>
                        <a:pt x="2290" y="1525"/>
                      </a:lnTo>
                      <a:lnTo>
                        <a:pt x="1525" y="1525"/>
                      </a:lnTo>
                      <a:lnTo>
                        <a:pt x="1525" y="2290"/>
                      </a:lnTo>
                      <a:lnTo>
                        <a:pt x="764" y="2290"/>
                      </a:lnTo>
                      <a:lnTo>
                        <a:pt x="764" y="1525"/>
                      </a:lnTo>
                      <a:lnTo>
                        <a:pt x="0" y="1525"/>
                      </a:lnTo>
                      <a:lnTo>
                        <a:pt x="0" y="764"/>
                      </a:lnTo>
                      <a:lnTo>
                        <a:pt x="764" y="764"/>
                      </a:lnTo>
                      <a:lnTo>
                        <a:pt x="764"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entury Gothic"/>
                    <a:ea typeface="Century Gothic"/>
                    <a:cs typeface="Century Gothic"/>
                    <a:sym typeface="Century Gothic"/>
                  </a:endParaRPr>
                </a:p>
              </p:txBody>
            </p:sp>
          </p:grpSp>
        </p:grpSp>
        <p:grpSp>
          <p:nvGrpSpPr>
            <p:cNvPr id="188" name="Google Shape;188;p25"/>
            <p:cNvGrpSpPr/>
            <p:nvPr/>
          </p:nvGrpSpPr>
          <p:grpSpPr>
            <a:xfrm>
              <a:off x="4488" y="3000"/>
              <a:ext cx="900" cy="1004"/>
              <a:chOff x="4488" y="2928"/>
              <a:chExt cx="900" cy="1004"/>
            </a:xfrm>
          </p:grpSpPr>
          <p:sp>
            <p:nvSpPr>
              <p:cNvPr id="189" name="Google Shape;189;p25"/>
              <p:cNvSpPr txBox="1"/>
              <p:nvPr/>
            </p:nvSpPr>
            <p:spPr>
              <a:xfrm>
                <a:off x="4488" y="3632"/>
                <a:ext cx="900" cy="3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800">
                    <a:solidFill>
                      <a:schemeClr val="dk1"/>
                    </a:solidFill>
                    <a:latin typeface="Century Gothic"/>
                    <a:ea typeface="Century Gothic"/>
                    <a:cs typeface="Century Gothic"/>
                    <a:sym typeface="Century Gothic"/>
                  </a:rPr>
                  <a:t>Smoking</a:t>
                </a:r>
                <a:endParaRPr/>
              </a:p>
            </p:txBody>
          </p:sp>
          <p:grpSp>
            <p:nvGrpSpPr>
              <p:cNvPr id="190" name="Google Shape;190;p25"/>
              <p:cNvGrpSpPr/>
              <p:nvPr/>
            </p:nvGrpSpPr>
            <p:grpSpPr>
              <a:xfrm>
                <a:off x="4512" y="2928"/>
                <a:ext cx="681" cy="679"/>
                <a:chOff x="3504" y="3024"/>
                <a:chExt cx="681" cy="679"/>
              </a:xfrm>
            </p:grpSpPr>
            <p:sp>
              <p:nvSpPr>
                <p:cNvPr id="191" name="Google Shape;191;p25"/>
                <p:cNvSpPr/>
                <p:nvPr/>
              </p:nvSpPr>
              <p:spPr>
                <a:xfrm>
                  <a:off x="3504" y="3024"/>
                  <a:ext cx="681" cy="679"/>
                </a:xfrm>
                <a:prstGeom prst="roundRect">
                  <a:avLst>
                    <a:gd fmla="val 12440" name="adj"/>
                  </a:avLst>
                </a:prstGeom>
                <a:solidFill>
                  <a:srgbClr val="FFFFFF"/>
                </a:solidFill>
                <a:ln cap="flat" cmpd="sng" w="12700">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entury Gothic"/>
                    <a:ea typeface="Century Gothic"/>
                    <a:cs typeface="Century Gothic"/>
                    <a:sym typeface="Century Gothic"/>
                  </a:endParaRPr>
                </a:p>
              </p:txBody>
            </p:sp>
            <p:grpSp>
              <p:nvGrpSpPr>
                <p:cNvPr id="192" name="Google Shape;192;p25"/>
                <p:cNvGrpSpPr/>
                <p:nvPr/>
              </p:nvGrpSpPr>
              <p:grpSpPr>
                <a:xfrm>
                  <a:off x="3587" y="3100"/>
                  <a:ext cx="541" cy="548"/>
                  <a:chOff x="4578" y="3040"/>
                  <a:chExt cx="541" cy="548"/>
                </a:xfrm>
              </p:grpSpPr>
              <p:grpSp>
                <p:nvGrpSpPr>
                  <p:cNvPr id="193" name="Google Shape;193;p25"/>
                  <p:cNvGrpSpPr/>
                  <p:nvPr/>
                </p:nvGrpSpPr>
                <p:grpSpPr>
                  <a:xfrm>
                    <a:off x="4682" y="3171"/>
                    <a:ext cx="337" cy="213"/>
                    <a:chOff x="4682" y="3171"/>
                    <a:chExt cx="337" cy="213"/>
                  </a:xfrm>
                </p:grpSpPr>
                <p:grpSp>
                  <p:nvGrpSpPr>
                    <p:cNvPr id="194" name="Google Shape;194;p25"/>
                    <p:cNvGrpSpPr/>
                    <p:nvPr/>
                  </p:nvGrpSpPr>
                  <p:grpSpPr>
                    <a:xfrm>
                      <a:off x="4682" y="3335"/>
                      <a:ext cx="337" cy="49"/>
                      <a:chOff x="4682" y="3335"/>
                      <a:chExt cx="337" cy="49"/>
                    </a:xfrm>
                  </p:grpSpPr>
                  <p:sp>
                    <p:nvSpPr>
                      <p:cNvPr id="195" name="Google Shape;195;p25"/>
                      <p:cNvSpPr/>
                      <p:nvPr/>
                    </p:nvSpPr>
                    <p:spPr>
                      <a:xfrm>
                        <a:off x="4682" y="3335"/>
                        <a:ext cx="285" cy="49"/>
                      </a:xfrm>
                      <a:prstGeom prst="rect">
                        <a:avLst/>
                      </a:prstGeom>
                      <a:solidFill>
                        <a:srgbClr val="000000"/>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entury Gothic"/>
                          <a:ea typeface="Century Gothic"/>
                          <a:cs typeface="Century Gothic"/>
                          <a:sym typeface="Century Gothic"/>
                        </a:endParaRPr>
                      </a:p>
                    </p:txBody>
                  </p:sp>
                  <p:sp>
                    <p:nvSpPr>
                      <p:cNvPr id="196" name="Google Shape;196;p25"/>
                      <p:cNvSpPr/>
                      <p:nvPr/>
                    </p:nvSpPr>
                    <p:spPr>
                      <a:xfrm>
                        <a:off x="4972" y="3335"/>
                        <a:ext cx="19" cy="49"/>
                      </a:xfrm>
                      <a:prstGeom prst="rect">
                        <a:avLst/>
                      </a:prstGeom>
                      <a:solidFill>
                        <a:srgbClr val="000000"/>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entury Gothic"/>
                          <a:ea typeface="Century Gothic"/>
                          <a:cs typeface="Century Gothic"/>
                          <a:sym typeface="Century Gothic"/>
                        </a:endParaRPr>
                      </a:p>
                    </p:txBody>
                  </p:sp>
                  <p:sp>
                    <p:nvSpPr>
                      <p:cNvPr id="197" name="Google Shape;197;p25"/>
                      <p:cNvSpPr/>
                      <p:nvPr/>
                    </p:nvSpPr>
                    <p:spPr>
                      <a:xfrm>
                        <a:off x="4999" y="3335"/>
                        <a:ext cx="20" cy="49"/>
                      </a:xfrm>
                      <a:prstGeom prst="rect">
                        <a:avLst/>
                      </a:prstGeom>
                      <a:solidFill>
                        <a:srgbClr val="000000"/>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entury Gothic"/>
                          <a:ea typeface="Century Gothic"/>
                          <a:cs typeface="Century Gothic"/>
                          <a:sym typeface="Century Gothic"/>
                        </a:endParaRPr>
                      </a:p>
                    </p:txBody>
                  </p:sp>
                </p:grpSp>
                <p:grpSp>
                  <p:nvGrpSpPr>
                    <p:cNvPr id="198" name="Google Shape;198;p25"/>
                    <p:cNvGrpSpPr/>
                    <p:nvPr/>
                  </p:nvGrpSpPr>
                  <p:grpSpPr>
                    <a:xfrm>
                      <a:off x="4822" y="3171"/>
                      <a:ext cx="197" cy="158"/>
                      <a:chOff x="4822" y="3171"/>
                      <a:chExt cx="197" cy="158"/>
                    </a:xfrm>
                  </p:grpSpPr>
                  <p:sp>
                    <p:nvSpPr>
                      <p:cNvPr id="199" name="Google Shape;199;p25"/>
                      <p:cNvSpPr/>
                      <p:nvPr/>
                    </p:nvSpPr>
                    <p:spPr>
                      <a:xfrm>
                        <a:off x="4907" y="3177"/>
                        <a:ext cx="112" cy="152"/>
                      </a:xfrm>
                      <a:custGeom>
                        <a:rect b="b" l="l" r="r" t="t"/>
                        <a:pathLst>
                          <a:path extrusionOk="0" h="456" w="336">
                            <a:moveTo>
                              <a:pt x="0" y="0"/>
                            </a:moveTo>
                            <a:lnTo>
                              <a:pt x="13" y="2"/>
                            </a:lnTo>
                            <a:lnTo>
                              <a:pt x="31" y="6"/>
                            </a:lnTo>
                            <a:lnTo>
                              <a:pt x="47" y="10"/>
                            </a:lnTo>
                            <a:lnTo>
                              <a:pt x="61" y="16"/>
                            </a:lnTo>
                            <a:lnTo>
                              <a:pt x="73" y="24"/>
                            </a:lnTo>
                            <a:lnTo>
                              <a:pt x="85" y="33"/>
                            </a:lnTo>
                            <a:lnTo>
                              <a:pt x="95" y="41"/>
                            </a:lnTo>
                            <a:lnTo>
                              <a:pt x="103" y="51"/>
                            </a:lnTo>
                            <a:lnTo>
                              <a:pt x="111" y="64"/>
                            </a:lnTo>
                            <a:lnTo>
                              <a:pt x="117" y="75"/>
                            </a:lnTo>
                            <a:lnTo>
                              <a:pt x="123" y="87"/>
                            </a:lnTo>
                            <a:lnTo>
                              <a:pt x="128" y="102"/>
                            </a:lnTo>
                            <a:lnTo>
                              <a:pt x="129" y="115"/>
                            </a:lnTo>
                            <a:lnTo>
                              <a:pt x="131" y="126"/>
                            </a:lnTo>
                            <a:lnTo>
                              <a:pt x="131" y="137"/>
                            </a:lnTo>
                            <a:lnTo>
                              <a:pt x="131" y="144"/>
                            </a:lnTo>
                            <a:lnTo>
                              <a:pt x="130" y="153"/>
                            </a:lnTo>
                            <a:lnTo>
                              <a:pt x="189" y="153"/>
                            </a:lnTo>
                            <a:lnTo>
                              <a:pt x="203" y="153"/>
                            </a:lnTo>
                            <a:lnTo>
                              <a:pt x="217" y="155"/>
                            </a:lnTo>
                            <a:lnTo>
                              <a:pt x="229" y="159"/>
                            </a:lnTo>
                            <a:lnTo>
                              <a:pt x="244" y="164"/>
                            </a:lnTo>
                            <a:lnTo>
                              <a:pt x="262" y="171"/>
                            </a:lnTo>
                            <a:lnTo>
                              <a:pt x="274" y="178"/>
                            </a:lnTo>
                            <a:lnTo>
                              <a:pt x="286" y="187"/>
                            </a:lnTo>
                            <a:lnTo>
                              <a:pt x="297" y="199"/>
                            </a:lnTo>
                            <a:lnTo>
                              <a:pt x="311" y="210"/>
                            </a:lnTo>
                            <a:lnTo>
                              <a:pt x="320" y="223"/>
                            </a:lnTo>
                            <a:lnTo>
                              <a:pt x="325" y="236"/>
                            </a:lnTo>
                            <a:lnTo>
                              <a:pt x="330" y="250"/>
                            </a:lnTo>
                            <a:lnTo>
                              <a:pt x="333" y="260"/>
                            </a:lnTo>
                            <a:lnTo>
                              <a:pt x="335" y="270"/>
                            </a:lnTo>
                            <a:lnTo>
                              <a:pt x="336" y="285"/>
                            </a:lnTo>
                            <a:lnTo>
                              <a:pt x="336" y="456"/>
                            </a:lnTo>
                            <a:lnTo>
                              <a:pt x="280" y="456"/>
                            </a:lnTo>
                            <a:lnTo>
                              <a:pt x="280" y="286"/>
                            </a:lnTo>
                            <a:lnTo>
                              <a:pt x="279" y="275"/>
                            </a:lnTo>
                            <a:lnTo>
                              <a:pt x="277" y="265"/>
                            </a:lnTo>
                            <a:lnTo>
                              <a:pt x="274" y="257"/>
                            </a:lnTo>
                            <a:lnTo>
                              <a:pt x="273" y="250"/>
                            </a:lnTo>
                            <a:lnTo>
                              <a:pt x="266" y="240"/>
                            </a:lnTo>
                            <a:lnTo>
                              <a:pt x="259" y="233"/>
                            </a:lnTo>
                            <a:lnTo>
                              <a:pt x="255" y="228"/>
                            </a:lnTo>
                            <a:lnTo>
                              <a:pt x="243" y="221"/>
                            </a:lnTo>
                            <a:lnTo>
                              <a:pt x="235" y="216"/>
                            </a:lnTo>
                            <a:lnTo>
                              <a:pt x="228" y="212"/>
                            </a:lnTo>
                            <a:lnTo>
                              <a:pt x="220" y="209"/>
                            </a:lnTo>
                            <a:lnTo>
                              <a:pt x="212" y="208"/>
                            </a:lnTo>
                            <a:lnTo>
                              <a:pt x="200" y="206"/>
                            </a:lnTo>
                            <a:lnTo>
                              <a:pt x="191" y="204"/>
                            </a:lnTo>
                            <a:lnTo>
                              <a:pt x="49" y="204"/>
                            </a:lnTo>
                            <a:lnTo>
                              <a:pt x="58" y="195"/>
                            </a:lnTo>
                            <a:lnTo>
                              <a:pt x="64" y="186"/>
                            </a:lnTo>
                            <a:lnTo>
                              <a:pt x="69" y="180"/>
                            </a:lnTo>
                            <a:lnTo>
                              <a:pt x="73" y="172"/>
                            </a:lnTo>
                            <a:lnTo>
                              <a:pt x="78" y="162"/>
                            </a:lnTo>
                            <a:lnTo>
                              <a:pt x="80" y="150"/>
                            </a:lnTo>
                            <a:lnTo>
                              <a:pt x="81" y="139"/>
                            </a:lnTo>
                            <a:lnTo>
                              <a:pt x="81" y="128"/>
                            </a:lnTo>
                            <a:lnTo>
                              <a:pt x="78" y="115"/>
                            </a:lnTo>
                            <a:lnTo>
                              <a:pt x="74" y="102"/>
                            </a:lnTo>
                            <a:lnTo>
                              <a:pt x="70" y="92"/>
                            </a:lnTo>
                            <a:lnTo>
                              <a:pt x="63" y="83"/>
                            </a:lnTo>
                            <a:lnTo>
                              <a:pt x="53" y="72"/>
                            </a:lnTo>
                            <a:lnTo>
                              <a:pt x="40" y="62"/>
                            </a:lnTo>
                            <a:lnTo>
                              <a:pt x="31" y="58"/>
                            </a:lnTo>
                            <a:lnTo>
                              <a:pt x="19" y="53"/>
                            </a:lnTo>
                            <a:lnTo>
                              <a:pt x="8" y="51"/>
                            </a:lnTo>
                            <a:lnTo>
                              <a:pt x="0" y="51"/>
                            </a:ln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entury Gothic"/>
                          <a:ea typeface="Century Gothic"/>
                          <a:cs typeface="Century Gothic"/>
                          <a:sym typeface="Century Gothic"/>
                        </a:endParaRPr>
                      </a:p>
                    </p:txBody>
                  </p:sp>
                  <p:sp>
                    <p:nvSpPr>
                      <p:cNvPr id="200" name="Google Shape;200;p25"/>
                      <p:cNvSpPr/>
                      <p:nvPr/>
                    </p:nvSpPr>
                    <p:spPr>
                      <a:xfrm>
                        <a:off x="4822" y="3171"/>
                        <a:ext cx="169" cy="158"/>
                      </a:xfrm>
                      <a:custGeom>
                        <a:rect b="b" l="l" r="r" t="t"/>
                        <a:pathLst>
                          <a:path extrusionOk="0" h="474" w="507">
                            <a:moveTo>
                              <a:pt x="138" y="0"/>
                            </a:moveTo>
                            <a:lnTo>
                              <a:pt x="138" y="50"/>
                            </a:lnTo>
                            <a:lnTo>
                              <a:pt x="130" y="50"/>
                            </a:lnTo>
                            <a:lnTo>
                              <a:pt x="115" y="52"/>
                            </a:lnTo>
                            <a:lnTo>
                              <a:pt x="105" y="55"/>
                            </a:lnTo>
                            <a:lnTo>
                              <a:pt x="96" y="58"/>
                            </a:lnTo>
                            <a:lnTo>
                              <a:pt x="83" y="65"/>
                            </a:lnTo>
                            <a:lnTo>
                              <a:pt x="78" y="70"/>
                            </a:lnTo>
                            <a:lnTo>
                              <a:pt x="71" y="75"/>
                            </a:lnTo>
                            <a:lnTo>
                              <a:pt x="65" y="83"/>
                            </a:lnTo>
                            <a:lnTo>
                              <a:pt x="60" y="91"/>
                            </a:lnTo>
                            <a:lnTo>
                              <a:pt x="55" y="100"/>
                            </a:lnTo>
                            <a:lnTo>
                              <a:pt x="52" y="108"/>
                            </a:lnTo>
                            <a:lnTo>
                              <a:pt x="50" y="115"/>
                            </a:lnTo>
                            <a:lnTo>
                              <a:pt x="49" y="126"/>
                            </a:lnTo>
                            <a:lnTo>
                              <a:pt x="48" y="136"/>
                            </a:lnTo>
                            <a:lnTo>
                              <a:pt x="48" y="145"/>
                            </a:lnTo>
                            <a:lnTo>
                              <a:pt x="49" y="155"/>
                            </a:lnTo>
                            <a:lnTo>
                              <a:pt x="52" y="164"/>
                            </a:lnTo>
                            <a:lnTo>
                              <a:pt x="55" y="173"/>
                            </a:lnTo>
                            <a:lnTo>
                              <a:pt x="60" y="181"/>
                            </a:lnTo>
                            <a:lnTo>
                              <a:pt x="65" y="188"/>
                            </a:lnTo>
                            <a:lnTo>
                              <a:pt x="71" y="194"/>
                            </a:lnTo>
                            <a:lnTo>
                              <a:pt x="76" y="199"/>
                            </a:lnTo>
                            <a:lnTo>
                              <a:pt x="83" y="204"/>
                            </a:lnTo>
                            <a:lnTo>
                              <a:pt x="91" y="209"/>
                            </a:lnTo>
                            <a:lnTo>
                              <a:pt x="99" y="213"/>
                            </a:lnTo>
                            <a:lnTo>
                              <a:pt x="109" y="217"/>
                            </a:lnTo>
                            <a:lnTo>
                              <a:pt x="118" y="219"/>
                            </a:lnTo>
                            <a:lnTo>
                              <a:pt x="130" y="220"/>
                            </a:lnTo>
                            <a:lnTo>
                              <a:pt x="139" y="221"/>
                            </a:lnTo>
                            <a:lnTo>
                              <a:pt x="205" y="221"/>
                            </a:lnTo>
                            <a:lnTo>
                              <a:pt x="202" y="227"/>
                            </a:lnTo>
                            <a:lnTo>
                              <a:pt x="200" y="235"/>
                            </a:lnTo>
                            <a:lnTo>
                              <a:pt x="200" y="241"/>
                            </a:lnTo>
                            <a:lnTo>
                              <a:pt x="200" y="248"/>
                            </a:lnTo>
                            <a:lnTo>
                              <a:pt x="200" y="255"/>
                            </a:lnTo>
                            <a:lnTo>
                              <a:pt x="202" y="264"/>
                            </a:lnTo>
                            <a:lnTo>
                              <a:pt x="205" y="271"/>
                            </a:lnTo>
                            <a:lnTo>
                              <a:pt x="210" y="278"/>
                            </a:lnTo>
                            <a:lnTo>
                              <a:pt x="218" y="284"/>
                            </a:lnTo>
                            <a:lnTo>
                              <a:pt x="228" y="289"/>
                            </a:lnTo>
                            <a:lnTo>
                              <a:pt x="419" y="289"/>
                            </a:lnTo>
                            <a:lnTo>
                              <a:pt x="429" y="289"/>
                            </a:lnTo>
                            <a:lnTo>
                              <a:pt x="441" y="291"/>
                            </a:lnTo>
                            <a:lnTo>
                              <a:pt x="449" y="293"/>
                            </a:lnTo>
                            <a:lnTo>
                              <a:pt x="455" y="293"/>
                            </a:lnTo>
                            <a:lnTo>
                              <a:pt x="463" y="296"/>
                            </a:lnTo>
                            <a:lnTo>
                              <a:pt x="470" y="301"/>
                            </a:lnTo>
                            <a:lnTo>
                              <a:pt x="475" y="304"/>
                            </a:lnTo>
                            <a:lnTo>
                              <a:pt x="481" y="309"/>
                            </a:lnTo>
                            <a:lnTo>
                              <a:pt x="486" y="316"/>
                            </a:lnTo>
                            <a:lnTo>
                              <a:pt x="493" y="325"/>
                            </a:lnTo>
                            <a:lnTo>
                              <a:pt x="497" y="332"/>
                            </a:lnTo>
                            <a:lnTo>
                              <a:pt x="501" y="340"/>
                            </a:lnTo>
                            <a:lnTo>
                              <a:pt x="504" y="350"/>
                            </a:lnTo>
                            <a:lnTo>
                              <a:pt x="506" y="359"/>
                            </a:lnTo>
                            <a:lnTo>
                              <a:pt x="507" y="367"/>
                            </a:lnTo>
                            <a:lnTo>
                              <a:pt x="507" y="474"/>
                            </a:lnTo>
                            <a:lnTo>
                              <a:pt x="454" y="474"/>
                            </a:lnTo>
                            <a:lnTo>
                              <a:pt x="454" y="369"/>
                            </a:lnTo>
                            <a:lnTo>
                              <a:pt x="453" y="362"/>
                            </a:lnTo>
                            <a:lnTo>
                              <a:pt x="452" y="354"/>
                            </a:lnTo>
                            <a:lnTo>
                              <a:pt x="449" y="350"/>
                            </a:lnTo>
                            <a:lnTo>
                              <a:pt x="445" y="347"/>
                            </a:lnTo>
                            <a:lnTo>
                              <a:pt x="440" y="344"/>
                            </a:lnTo>
                            <a:lnTo>
                              <a:pt x="435" y="341"/>
                            </a:lnTo>
                            <a:lnTo>
                              <a:pt x="429" y="340"/>
                            </a:lnTo>
                            <a:lnTo>
                              <a:pt x="423" y="339"/>
                            </a:lnTo>
                            <a:lnTo>
                              <a:pt x="420" y="339"/>
                            </a:lnTo>
                            <a:lnTo>
                              <a:pt x="236" y="339"/>
                            </a:lnTo>
                            <a:lnTo>
                              <a:pt x="223" y="339"/>
                            </a:lnTo>
                            <a:lnTo>
                              <a:pt x="204" y="336"/>
                            </a:lnTo>
                            <a:lnTo>
                              <a:pt x="198" y="332"/>
                            </a:lnTo>
                            <a:lnTo>
                              <a:pt x="187" y="327"/>
                            </a:lnTo>
                            <a:lnTo>
                              <a:pt x="177" y="319"/>
                            </a:lnTo>
                            <a:lnTo>
                              <a:pt x="174" y="315"/>
                            </a:lnTo>
                            <a:lnTo>
                              <a:pt x="168" y="309"/>
                            </a:lnTo>
                            <a:lnTo>
                              <a:pt x="164" y="303"/>
                            </a:lnTo>
                            <a:lnTo>
                              <a:pt x="161" y="295"/>
                            </a:lnTo>
                            <a:lnTo>
                              <a:pt x="157" y="286"/>
                            </a:lnTo>
                            <a:lnTo>
                              <a:pt x="155" y="278"/>
                            </a:lnTo>
                            <a:lnTo>
                              <a:pt x="152" y="271"/>
                            </a:lnTo>
                            <a:lnTo>
                              <a:pt x="141" y="271"/>
                            </a:lnTo>
                            <a:lnTo>
                              <a:pt x="132" y="271"/>
                            </a:lnTo>
                            <a:lnTo>
                              <a:pt x="121" y="271"/>
                            </a:lnTo>
                            <a:lnTo>
                              <a:pt x="111" y="271"/>
                            </a:lnTo>
                            <a:lnTo>
                              <a:pt x="100" y="268"/>
                            </a:lnTo>
                            <a:lnTo>
                              <a:pt x="91" y="265"/>
                            </a:lnTo>
                            <a:lnTo>
                              <a:pt x="79" y="261"/>
                            </a:lnTo>
                            <a:lnTo>
                              <a:pt x="71" y="257"/>
                            </a:lnTo>
                            <a:lnTo>
                              <a:pt x="64" y="253"/>
                            </a:lnTo>
                            <a:lnTo>
                              <a:pt x="56" y="248"/>
                            </a:lnTo>
                            <a:lnTo>
                              <a:pt x="48" y="241"/>
                            </a:lnTo>
                            <a:lnTo>
                              <a:pt x="39" y="233"/>
                            </a:lnTo>
                            <a:lnTo>
                              <a:pt x="32" y="226"/>
                            </a:lnTo>
                            <a:lnTo>
                              <a:pt x="27" y="219"/>
                            </a:lnTo>
                            <a:lnTo>
                              <a:pt x="21" y="210"/>
                            </a:lnTo>
                            <a:lnTo>
                              <a:pt x="16" y="202"/>
                            </a:lnTo>
                            <a:lnTo>
                              <a:pt x="14" y="196"/>
                            </a:lnTo>
                            <a:lnTo>
                              <a:pt x="9" y="188"/>
                            </a:lnTo>
                            <a:lnTo>
                              <a:pt x="6" y="177"/>
                            </a:lnTo>
                            <a:lnTo>
                              <a:pt x="4" y="169"/>
                            </a:lnTo>
                            <a:lnTo>
                              <a:pt x="2" y="161"/>
                            </a:lnTo>
                            <a:lnTo>
                              <a:pt x="1" y="152"/>
                            </a:lnTo>
                            <a:lnTo>
                              <a:pt x="0" y="144"/>
                            </a:lnTo>
                            <a:lnTo>
                              <a:pt x="0" y="135"/>
                            </a:lnTo>
                            <a:lnTo>
                              <a:pt x="1" y="123"/>
                            </a:lnTo>
                            <a:lnTo>
                              <a:pt x="2" y="112"/>
                            </a:lnTo>
                            <a:lnTo>
                              <a:pt x="5" y="103"/>
                            </a:lnTo>
                            <a:lnTo>
                              <a:pt x="7" y="93"/>
                            </a:lnTo>
                            <a:lnTo>
                              <a:pt x="9" y="85"/>
                            </a:lnTo>
                            <a:lnTo>
                              <a:pt x="15" y="75"/>
                            </a:lnTo>
                            <a:lnTo>
                              <a:pt x="21" y="64"/>
                            </a:lnTo>
                            <a:lnTo>
                              <a:pt x="27" y="54"/>
                            </a:lnTo>
                            <a:lnTo>
                              <a:pt x="33" y="46"/>
                            </a:lnTo>
                            <a:lnTo>
                              <a:pt x="41" y="38"/>
                            </a:lnTo>
                            <a:lnTo>
                              <a:pt x="52" y="29"/>
                            </a:lnTo>
                            <a:lnTo>
                              <a:pt x="60" y="24"/>
                            </a:lnTo>
                            <a:lnTo>
                              <a:pt x="68" y="18"/>
                            </a:lnTo>
                            <a:lnTo>
                              <a:pt x="77" y="14"/>
                            </a:lnTo>
                            <a:lnTo>
                              <a:pt x="86" y="10"/>
                            </a:lnTo>
                            <a:lnTo>
                              <a:pt x="99" y="5"/>
                            </a:lnTo>
                            <a:lnTo>
                              <a:pt x="110" y="3"/>
                            </a:lnTo>
                            <a:lnTo>
                              <a:pt x="123" y="1"/>
                            </a:lnTo>
                            <a:lnTo>
                              <a:pt x="138"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entury Gothic"/>
                          <a:ea typeface="Century Gothic"/>
                          <a:cs typeface="Century Gothic"/>
                          <a:sym typeface="Century Gothic"/>
                        </a:endParaRPr>
                      </a:p>
                    </p:txBody>
                  </p:sp>
                </p:grpSp>
              </p:grpSp>
              <p:grpSp>
                <p:nvGrpSpPr>
                  <p:cNvPr id="201" name="Google Shape;201;p25"/>
                  <p:cNvGrpSpPr/>
                  <p:nvPr/>
                </p:nvGrpSpPr>
                <p:grpSpPr>
                  <a:xfrm>
                    <a:off x="4578" y="3040"/>
                    <a:ext cx="541" cy="548"/>
                    <a:chOff x="4578" y="3040"/>
                    <a:chExt cx="541" cy="548"/>
                  </a:xfrm>
                </p:grpSpPr>
                <p:cxnSp>
                  <p:nvCxnSpPr>
                    <p:cNvPr id="202" name="Google Shape;202;p25"/>
                    <p:cNvCxnSpPr/>
                    <p:nvPr/>
                  </p:nvCxnSpPr>
                  <p:spPr>
                    <a:xfrm>
                      <a:off x="4670" y="3124"/>
                      <a:ext cx="368" cy="369"/>
                    </a:xfrm>
                    <a:prstGeom prst="straightConnector1">
                      <a:avLst/>
                    </a:prstGeom>
                    <a:noFill/>
                    <a:ln cap="flat" cmpd="sng" w="41275">
                      <a:solidFill>
                        <a:srgbClr val="FF0000"/>
                      </a:solidFill>
                      <a:prstDash val="solid"/>
                      <a:round/>
                      <a:headEnd len="med" w="med" type="none"/>
                      <a:tailEnd len="med" w="med" type="none"/>
                    </a:ln>
                  </p:spPr>
                </p:cxnSp>
                <p:sp>
                  <p:nvSpPr>
                    <p:cNvPr id="203" name="Google Shape;203;p25"/>
                    <p:cNvSpPr/>
                    <p:nvPr/>
                  </p:nvSpPr>
                  <p:spPr>
                    <a:xfrm>
                      <a:off x="4578" y="3040"/>
                      <a:ext cx="541" cy="548"/>
                    </a:xfrm>
                    <a:prstGeom prst="ellipse">
                      <a:avLst/>
                    </a:prstGeom>
                    <a:noFill/>
                    <a:ln cap="flat" cmpd="sng" w="41275">
                      <a:solidFill>
                        <a:srgbClr val="FF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entury Gothic"/>
                        <a:ea typeface="Century Gothic"/>
                        <a:cs typeface="Century Gothic"/>
                        <a:sym typeface="Century Gothic"/>
                      </a:endParaRPr>
                    </a:p>
                  </p:txBody>
                </p:sp>
              </p:grpSp>
            </p:grpSp>
          </p:grpSp>
        </p:grpSp>
        <p:grpSp>
          <p:nvGrpSpPr>
            <p:cNvPr id="204" name="Google Shape;204;p25"/>
            <p:cNvGrpSpPr/>
            <p:nvPr/>
          </p:nvGrpSpPr>
          <p:grpSpPr>
            <a:xfrm>
              <a:off x="2544" y="3017"/>
              <a:ext cx="932" cy="987"/>
              <a:chOff x="2544" y="3017"/>
              <a:chExt cx="932" cy="987"/>
            </a:xfrm>
          </p:grpSpPr>
          <p:sp>
            <p:nvSpPr>
              <p:cNvPr id="205" name="Google Shape;205;p25"/>
              <p:cNvSpPr txBox="1"/>
              <p:nvPr/>
            </p:nvSpPr>
            <p:spPr>
              <a:xfrm>
                <a:off x="2576" y="3704"/>
                <a:ext cx="900" cy="3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800">
                    <a:solidFill>
                      <a:schemeClr val="dk1"/>
                    </a:solidFill>
                    <a:latin typeface="Century Gothic"/>
                    <a:ea typeface="Century Gothic"/>
                    <a:cs typeface="Century Gothic"/>
                    <a:sym typeface="Century Gothic"/>
                  </a:rPr>
                  <a:t>Parking</a:t>
                </a:r>
                <a:endParaRPr/>
              </a:p>
            </p:txBody>
          </p:sp>
          <p:grpSp>
            <p:nvGrpSpPr>
              <p:cNvPr id="206" name="Google Shape;206;p25"/>
              <p:cNvGrpSpPr/>
              <p:nvPr/>
            </p:nvGrpSpPr>
            <p:grpSpPr>
              <a:xfrm>
                <a:off x="2544" y="3017"/>
                <a:ext cx="681" cy="679"/>
                <a:chOff x="2544" y="3017"/>
                <a:chExt cx="681" cy="679"/>
              </a:xfrm>
            </p:grpSpPr>
            <p:sp>
              <p:nvSpPr>
                <p:cNvPr id="207" name="Google Shape;207;p25"/>
                <p:cNvSpPr/>
                <p:nvPr/>
              </p:nvSpPr>
              <p:spPr>
                <a:xfrm>
                  <a:off x="2544" y="3017"/>
                  <a:ext cx="681" cy="679"/>
                </a:xfrm>
                <a:prstGeom prst="roundRect">
                  <a:avLst>
                    <a:gd fmla="val 12440" name="adj"/>
                  </a:avLst>
                </a:prstGeom>
                <a:solidFill>
                  <a:srgbClr val="FFFFFF"/>
                </a:solidFill>
                <a:ln cap="flat" cmpd="sng" w="12700">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entury Gothic"/>
                    <a:ea typeface="Century Gothic"/>
                    <a:cs typeface="Century Gothic"/>
                    <a:sym typeface="Century Gothic"/>
                  </a:endParaRPr>
                </a:p>
              </p:txBody>
            </p:sp>
            <p:grpSp>
              <p:nvGrpSpPr>
                <p:cNvPr id="208" name="Google Shape;208;p25"/>
                <p:cNvGrpSpPr/>
                <p:nvPr/>
              </p:nvGrpSpPr>
              <p:grpSpPr>
                <a:xfrm>
                  <a:off x="2697" y="3120"/>
                  <a:ext cx="375" cy="497"/>
                  <a:chOff x="2712" y="3093"/>
                  <a:chExt cx="375" cy="497"/>
                </a:xfrm>
              </p:grpSpPr>
              <p:sp>
                <p:nvSpPr>
                  <p:cNvPr id="209" name="Google Shape;209;p25"/>
                  <p:cNvSpPr/>
                  <p:nvPr/>
                </p:nvSpPr>
                <p:spPr>
                  <a:xfrm>
                    <a:off x="2712" y="3093"/>
                    <a:ext cx="375" cy="497"/>
                  </a:xfrm>
                  <a:custGeom>
                    <a:rect b="b" l="l" r="r" t="t"/>
                    <a:pathLst>
                      <a:path extrusionOk="0" h="1989" w="1503">
                        <a:moveTo>
                          <a:pt x="0" y="0"/>
                        </a:moveTo>
                        <a:lnTo>
                          <a:pt x="1004" y="0"/>
                        </a:lnTo>
                        <a:lnTo>
                          <a:pt x="1082" y="12"/>
                        </a:lnTo>
                        <a:lnTo>
                          <a:pt x="1146" y="28"/>
                        </a:lnTo>
                        <a:lnTo>
                          <a:pt x="1211" y="59"/>
                        </a:lnTo>
                        <a:lnTo>
                          <a:pt x="1265" y="90"/>
                        </a:lnTo>
                        <a:lnTo>
                          <a:pt x="1316" y="133"/>
                        </a:lnTo>
                        <a:lnTo>
                          <a:pt x="1364" y="186"/>
                        </a:lnTo>
                        <a:lnTo>
                          <a:pt x="1407" y="245"/>
                        </a:lnTo>
                        <a:lnTo>
                          <a:pt x="1441" y="303"/>
                        </a:lnTo>
                        <a:lnTo>
                          <a:pt x="1473" y="379"/>
                        </a:lnTo>
                        <a:lnTo>
                          <a:pt x="1488" y="436"/>
                        </a:lnTo>
                        <a:lnTo>
                          <a:pt x="1495" y="491"/>
                        </a:lnTo>
                        <a:lnTo>
                          <a:pt x="1503" y="552"/>
                        </a:lnTo>
                        <a:lnTo>
                          <a:pt x="1503" y="603"/>
                        </a:lnTo>
                        <a:lnTo>
                          <a:pt x="1503" y="657"/>
                        </a:lnTo>
                        <a:lnTo>
                          <a:pt x="1495" y="715"/>
                        </a:lnTo>
                        <a:lnTo>
                          <a:pt x="1492" y="768"/>
                        </a:lnTo>
                        <a:lnTo>
                          <a:pt x="1479" y="829"/>
                        </a:lnTo>
                        <a:lnTo>
                          <a:pt x="1456" y="901"/>
                        </a:lnTo>
                        <a:lnTo>
                          <a:pt x="1429" y="963"/>
                        </a:lnTo>
                        <a:lnTo>
                          <a:pt x="1395" y="1027"/>
                        </a:lnTo>
                        <a:lnTo>
                          <a:pt x="1360" y="1075"/>
                        </a:lnTo>
                        <a:lnTo>
                          <a:pt x="1324" y="1118"/>
                        </a:lnTo>
                        <a:lnTo>
                          <a:pt x="1280" y="1158"/>
                        </a:lnTo>
                        <a:lnTo>
                          <a:pt x="1222" y="1196"/>
                        </a:lnTo>
                        <a:lnTo>
                          <a:pt x="1160" y="1228"/>
                        </a:lnTo>
                        <a:lnTo>
                          <a:pt x="1108" y="1248"/>
                        </a:lnTo>
                        <a:lnTo>
                          <a:pt x="1056" y="1260"/>
                        </a:lnTo>
                        <a:lnTo>
                          <a:pt x="982" y="1269"/>
                        </a:lnTo>
                        <a:lnTo>
                          <a:pt x="940" y="1273"/>
                        </a:lnTo>
                        <a:lnTo>
                          <a:pt x="401" y="1273"/>
                        </a:lnTo>
                        <a:lnTo>
                          <a:pt x="401" y="1989"/>
                        </a:lnTo>
                        <a:lnTo>
                          <a:pt x="0" y="1989"/>
                        </a:ln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entury Gothic"/>
                      <a:ea typeface="Century Gothic"/>
                      <a:cs typeface="Century Gothic"/>
                      <a:sym typeface="Century Gothic"/>
                    </a:endParaRPr>
                  </a:p>
                </p:txBody>
              </p:sp>
              <p:sp>
                <p:nvSpPr>
                  <p:cNvPr id="210" name="Google Shape;210;p25"/>
                  <p:cNvSpPr/>
                  <p:nvPr/>
                </p:nvSpPr>
                <p:spPr>
                  <a:xfrm>
                    <a:off x="2812" y="3175"/>
                    <a:ext cx="175" cy="142"/>
                  </a:xfrm>
                  <a:custGeom>
                    <a:rect b="b" l="l" r="r" t="t"/>
                    <a:pathLst>
                      <a:path extrusionOk="0" h="569" w="702">
                        <a:moveTo>
                          <a:pt x="0" y="0"/>
                        </a:moveTo>
                        <a:lnTo>
                          <a:pt x="0" y="569"/>
                        </a:lnTo>
                        <a:lnTo>
                          <a:pt x="492" y="569"/>
                        </a:lnTo>
                        <a:lnTo>
                          <a:pt x="515" y="568"/>
                        </a:lnTo>
                        <a:lnTo>
                          <a:pt x="539" y="563"/>
                        </a:lnTo>
                        <a:lnTo>
                          <a:pt x="558" y="556"/>
                        </a:lnTo>
                        <a:lnTo>
                          <a:pt x="581" y="543"/>
                        </a:lnTo>
                        <a:lnTo>
                          <a:pt x="605" y="527"/>
                        </a:lnTo>
                        <a:lnTo>
                          <a:pt x="627" y="509"/>
                        </a:lnTo>
                        <a:lnTo>
                          <a:pt x="647" y="484"/>
                        </a:lnTo>
                        <a:lnTo>
                          <a:pt x="659" y="465"/>
                        </a:lnTo>
                        <a:lnTo>
                          <a:pt x="670" y="441"/>
                        </a:lnTo>
                        <a:lnTo>
                          <a:pt x="681" y="419"/>
                        </a:lnTo>
                        <a:lnTo>
                          <a:pt x="689" y="392"/>
                        </a:lnTo>
                        <a:lnTo>
                          <a:pt x="695" y="367"/>
                        </a:lnTo>
                        <a:lnTo>
                          <a:pt x="697" y="339"/>
                        </a:lnTo>
                        <a:lnTo>
                          <a:pt x="701" y="310"/>
                        </a:lnTo>
                        <a:lnTo>
                          <a:pt x="702" y="283"/>
                        </a:lnTo>
                        <a:lnTo>
                          <a:pt x="701" y="257"/>
                        </a:lnTo>
                        <a:lnTo>
                          <a:pt x="697" y="226"/>
                        </a:lnTo>
                        <a:lnTo>
                          <a:pt x="690" y="198"/>
                        </a:lnTo>
                        <a:lnTo>
                          <a:pt x="682" y="171"/>
                        </a:lnTo>
                        <a:lnTo>
                          <a:pt x="670" y="146"/>
                        </a:lnTo>
                        <a:lnTo>
                          <a:pt x="659" y="126"/>
                        </a:lnTo>
                        <a:lnTo>
                          <a:pt x="645" y="102"/>
                        </a:lnTo>
                        <a:lnTo>
                          <a:pt x="634" y="86"/>
                        </a:lnTo>
                        <a:lnTo>
                          <a:pt x="617" y="65"/>
                        </a:lnTo>
                        <a:lnTo>
                          <a:pt x="602" y="49"/>
                        </a:lnTo>
                        <a:lnTo>
                          <a:pt x="578" y="32"/>
                        </a:lnTo>
                        <a:lnTo>
                          <a:pt x="555" y="18"/>
                        </a:lnTo>
                        <a:lnTo>
                          <a:pt x="530" y="8"/>
                        </a:lnTo>
                        <a:lnTo>
                          <a:pt x="500" y="2"/>
                        </a:lnTo>
                        <a:lnTo>
                          <a:pt x="474" y="0"/>
                        </a:lnTo>
                        <a:lnTo>
                          <a:pt x="0" y="0"/>
                        </a:lnTo>
                        <a:close/>
                      </a:path>
                    </a:pathLst>
                  </a:custGeom>
                  <a:solidFill>
                    <a:srgbClr val="FFFFFF"/>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entury Gothic"/>
                      <a:ea typeface="Century Gothic"/>
                      <a:cs typeface="Century Gothic"/>
                      <a:sym typeface="Century Gothic"/>
                    </a:endParaRPr>
                  </a:p>
                </p:txBody>
              </p:sp>
            </p:grpSp>
          </p:grpSp>
        </p:grpSp>
        <p:grpSp>
          <p:nvGrpSpPr>
            <p:cNvPr id="211" name="Google Shape;211;p25"/>
            <p:cNvGrpSpPr/>
            <p:nvPr/>
          </p:nvGrpSpPr>
          <p:grpSpPr>
            <a:xfrm>
              <a:off x="481" y="3024"/>
              <a:ext cx="1200" cy="980"/>
              <a:chOff x="481" y="3024"/>
              <a:chExt cx="1200" cy="980"/>
            </a:xfrm>
          </p:grpSpPr>
          <p:sp>
            <p:nvSpPr>
              <p:cNvPr id="212" name="Google Shape;212;p25"/>
              <p:cNvSpPr txBox="1"/>
              <p:nvPr/>
            </p:nvSpPr>
            <p:spPr>
              <a:xfrm>
                <a:off x="481" y="3704"/>
                <a:ext cx="1200" cy="3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800">
                    <a:solidFill>
                      <a:schemeClr val="dk1"/>
                    </a:solidFill>
                    <a:latin typeface="Century Gothic"/>
                    <a:ea typeface="Century Gothic"/>
                    <a:cs typeface="Century Gothic"/>
                    <a:sym typeface="Century Gothic"/>
                  </a:rPr>
                  <a:t>Restrooms</a:t>
                </a:r>
                <a:endParaRPr/>
              </a:p>
            </p:txBody>
          </p:sp>
          <p:grpSp>
            <p:nvGrpSpPr>
              <p:cNvPr id="213" name="Google Shape;213;p25"/>
              <p:cNvGrpSpPr/>
              <p:nvPr/>
            </p:nvGrpSpPr>
            <p:grpSpPr>
              <a:xfrm>
                <a:off x="567" y="3024"/>
                <a:ext cx="681" cy="679"/>
                <a:chOff x="1440" y="3024"/>
                <a:chExt cx="681" cy="679"/>
              </a:xfrm>
            </p:grpSpPr>
            <p:sp>
              <p:nvSpPr>
                <p:cNvPr id="214" name="Google Shape;214;p25"/>
                <p:cNvSpPr/>
                <p:nvPr/>
              </p:nvSpPr>
              <p:spPr>
                <a:xfrm>
                  <a:off x="1440" y="3024"/>
                  <a:ext cx="681" cy="679"/>
                </a:xfrm>
                <a:prstGeom prst="roundRect">
                  <a:avLst>
                    <a:gd fmla="val 12440" name="adj"/>
                  </a:avLst>
                </a:prstGeom>
                <a:solidFill>
                  <a:srgbClr val="FFFFFF"/>
                </a:solidFill>
                <a:ln cap="flat" cmpd="sng" w="12700">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entury Gothic"/>
                    <a:ea typeface="Century Gothic"/>
                    <a:cs typeface="Century Gothic"/>
                    <a:sym typeface="Century Gothic"/>
                  </a:endParaRPr>
                </a:p>
              </p:txBody>
            </p:sp>
            <p:grpSp>
              <p:nvGrpSpPr>
                <p:cNvPr id="215" name="Google Shape;215;p25"/>
                <p:cNvGrpSpPr/>
                <p:nvPr/>
              </p:nvGrpSpPr>
              <p:grpSpPr>
                <a:xfrm>
                  <a:off x="1505" y="3103"/>
                  <a:ext cx="559" cy="545"/>
                  <a:chOff x="625" y="3069"/>
                  <a:chExt cx="559" cy="545"/>
                </a:xfrm>
              </p:grpSpPr>
              <p:grpSp>
                <p:nvGrpSpPr>
                  <p:cNvPr id="216" name="Google Shape;216;p25"/>
                  <p:cNvGrpSpPr/>
                  <p:nvPr/>
                </p:nvGrpSpPr>
                <p:grpSpPr>
                  <a:xfrm>
                    <a:off x="625" y="3075"/>
                    <a:ext cx="209" cy="539"/>
                    <a:chOff x="625" y="3075"/>
                    <a:chExt cx="209" cy="539"/>
                  </a:xfrm>
                </p:grpSpPr>
                <p:sp>
                  <p:nvSpPr>
                    <p:cNvPr id="217" name="Google Shape;217;p25"/>
                    <p:cNvSpPr/>
                    <p:nvPr/>
                  </p:nvSpPr>
                  <p:spPr>
                    <a:xfrm>
                      <a:off x="625" y="3177"/>
                      <a:ext cx="209" cy="437"/>
                    </a:xfrm>
                    <a:custGeom>
                      <a:rect b="b" l="l" r="r" t="t"/>
                      <a:pathLst>
                        <a:path extrusionOk="0" h="1747" w="837">
                          <a:moveTo>
                            <a:pt x="201" y="0"/>
                          </a:moveTo>
                          <a:lnTo>
                            <a:pt x="642" y="0"/>
                          </a:lnTo>
                          <a:lnTo>
                            <a:pt x="656" y="0"/>
                          </a:lnTo>
                          <a:lnTo>
                            <a:pt x="666" y="2"/>
                          </a:lnTo>
                          <a:lnTo>
                            <a:pt x="677" y="4"/>
                          </a:lnTo>
                          <a:lnTo>
                            <a:pt x="690" y="6"/>
                          </a:lnTo>
                          <a:lnTo>
                            <a:pt x="700" y="8"/>
                          </a:lnTo>
                          <a:lnTo>
                            <a:pt x="710" y="11"/>
                          </a:lnTo>
                          <a:lnTo>
                            <a:pt x="723" y="15"/>
                          </a:lnTo>
                          <a:lnTo>
                            <a:pt x="734" y="20"/>
                          </a:lnTo>
                          <a:lnTo>
                            <a:pt x="743" y="24"/>
                          </a:lnTo>
                          <a:lnTo>
                            <a:pt x="753" y="29"/>
                          </a:lnTo>
                          <a:lnTo>
                            <a:pt x="766" y="35"/>
                          </a:lnTo>
                          <a:lnTo>
                            <a:pt x="776" y="43"/>
                          </a:lnTo>
                          <a:lnTo>
                            <a:pt x="788" y="52"/>
                          </a:lnTo>
                          <a:lnTo>
                            <a:pt x="800" y="63"/>
                          </a:lnTo>
                          <a:lnTo>
                            <a:pt x="809" y="73"/>
                          </a:lnTo>
                          <a:lnTo>
                            <a:pt x="818" y="83"/>
                          </a:lnTo>
                          <a:lnTo>
                            <a:pt x="827" y="98"/>
                          </a:lnTo>
                          <a:lnTo>
                            <a:pt x="831" y="108"/>
                          </a:lnTo>
                          <a:lnTo>
                            <a:pt x="837" y="122"/>
                          </a:lnTo>
                          <a:lnTo>
                            <a:pt x="837" y="135"/>
                          </a:lnTo>
                          <a:lnTo>
                            <a:pt x="837" y="147"/>
                          </a:lnTo>
                          <a:lnTo>
                            <a:pt x="837" y="794"/>
                          </a:lnTo>
                          <a:lnTo>
                            <a:pt x="835" y="801"/>
                          </a:lnTo>
                          <a:lnTo>
                            <a:pt x="832" y="809"/>
                          </a:lnTo>
                          <a:lnTo>
                            <a:pt x="830" y="817"/>
                          </a:lnTo>
                          <a:lnTo>
                            <a:pt x="826" y="825"/>
                          </a:lnTo>
                          <a:lnTo>
                            <a:pt x="819" y="832"/>
                          </a:lnTo>
                          <a:lnTo>
                            <a:pt x="813" y="840"/>
                          </a:lnTo>
                          <a:lnTo>
                            <a:pt x="802" y="847"/>
                          </a:lnTo>
                          <a:lnTo>
                            <a:pt x="792" y="853"/>
                          </a:lnTo>
                          <a:lnTo>
                            <a:pt x="783" y="856"/>
                          </a:lnTo>
                          <a:lnTo>
                            <a:pt x="773" y="858"/>
                          </a:lnTo>
                          <a:lnTo>
                            <a:pt x="762" y="858"/>
                          </a:lnTo>
                          <a:lnTo>
                            <a:pt x="752" y="857"/>
                          </a:lnTo>
                          <a:lnTo>
                            <a:pt x="741" y="855"/>
                          </a:lnTo>
                          <a:lnTo>
                            <a:pt x="732" y="852"/>
                          </a:lnTo>
                          <a:lnTo>
                            <a:pt x="725" y="849"/>
                          </a:lnTo>
                          <a:lnTo>
                            <a:pt x="717" y="843"/>
                          </a:lnTo>
                          <a:lnTo>
                            <a:pt x="710" y="838"/>
                          </a:lnTo>
                          <a:lnTo>
                            <a:pt x="705" y="831"/>
                          </a:lnTo>
                          <a:lnTo>
                            <a:pt x="700" y="825"/>
                          </a:lnTo>
                          <a:lnTo>
                            <a:pt x="696" y="818"/>
                          </a:lnTo>
                          <a:lnTo>
                            <a:pt x="695" y="813"/>
                          </a:lnTo>
                          <a:lnTo>
                            <a:pt x="692" y="807"/>
                          </a:lnTo>
                          <a:lnTo>
                            <a:pt x="691" y="801"/>
                          </a:lnTo>
                          <a:lnTo>
                            <a:pt x="690" y="792"/>
                          </a:lnTo>
                          <a:lnTo>
                            <a:pt x="691" y="296"/>
                          </a:lnTo>
                          <a:lnTo>
                            <a:pt x="642" y="296"/>
                          </a:lnTo>
                          <a:lnTo>
                            <a:pt x="642" y="1649"/>
                          </a:lnTo>
                          <a:lnTo>
                            <a:pt x="642" y="1662"/>
                          </a:lnTo>
                          <a:lnTo>
                            <a:pt x="638" y="1678"/>
                          </a:lnTo>
                          <a:lnTo>
                            <a:pt x="631" y="1692"/>
                          </a:lnTo>
                          <a:lnTo>
                            <a:pt x="625" y="1705"/>
                          </a:lnTo>
                          <a:lnTo>
                            <a:pt x="617" y="1715"/>
                          </a:lnTo>
                          <a:lnTo>
                            <a:pt x="608" y="1725"/>
                          </a:lnTo>
                          <a:lnTo>
                            <a:pt x="598" y="1731"/>
                          </a:lnTo>
                          <a:lnTo>
                            <a:pt x="586" y="1738"/>
                          </a:lnTo>
                          <a:lnTo>
                            <a:pt x="576" y="1741"/>
                          </a:lnTo>
                          <a:lnTo>
                            <a:pt x="565" y="1745"/>
                          </a:lnTo>
                          <a:lnTo>
                            <a:pt x="556" y="1746"/>
                          </a:lnTo>
                          <a:lnTo>
                            <a:pt x="544" y="1747"/>
                          </a:lnTo>
                          <a:lnTo>
                            <a:pt x="534" y="1747"/>
                          </a:lnTo>
                          <a:lnTo>
                            <a:pt x="522" y="1745"/>
                          </a:lnTo>
                          <a:lnTo>
                            <a:pt x="508" y="1741"/>
                          </a:lnTo>
                          <a:lnTo>
                            <a:pt x="497" y="1736"/>
                          </a:lnTo>
                          <a:lnTo>
                            <a:pt x="486" y="1731"/>
                          </a:lnTo>
                          <a:lnTo>
                            <a:pt x="478" y="1724"/>
                          </a:lnTo>
                          <a:lnTo>
                            <a:pt x="471" y="1716"/>
                          </a:lnTo>
                          <a:lnTo>
                            <a:pt x="463" y="1707"/>
                          </a:lnTo>
                          <a:lnTo>
                            <a:pt x="456" y="1697"/>
                          </a:lnTo>
                          <a:lnTo>
                            <a:pt x="451" y="1689"/>
                          </a:lnTo>
                          <a:lnTo>
                            <a:pt x="449" y="1680"/>
                          </a:lnTo>
                          <a:lnTo>
                            <a:pt x="446" y="1672"/>
                          </a:lnTo>
                          <a:lnTo>
                            <a:pt x="445" y="1661"/>
                          </a:lnTo>
                          <a:lnTo>
                            <a:pt x="445" y="836"/>
                          </a:lnTo>
                          <a:lnTo>
                            <a:pt x="394" y="836"/>
                          </a:lnTo>
                          <a:lnTo>
                            <a:pt x="393" y="1655"/>
                          </a:lnTo>
                          <a:lnTo>
                            <a:pt x="392" y="1667"/>
                          </a:lnTo>
                          <a:lnTo>
                            <a:pt x="389" y="1679"/>
                          </a:lnTo>
                          <a:lnTo>
                            <a:pt x="382" y="1692"/>
                          </a:lnTo>
                          <a:lnTo>
                            <a:pt x="376" y="1703"/>
                          </a:lnTo>
                          <a:lnTo>
                            <a:pt x="367" y="1716"/>
                          </a:lnTo>
                          <a:lnTo>
                            <a:pt x="357" y="1725"/>
                          </a:lnTo>
                          <a:lnTo>
                            <a:pt x="345" y="1735"/>
                          </a:lnTo>
                          <a:lnTo>
                            <a:pt x="332" y="1741"/>
                          </a:lnTo>
                          <a:lnTo>
                            <a:pt x="318" y="1745"/>
                          </a:lnTo>
                          <a:lnTo>
                            <a:pt x="303" y="1747"/>
                          </a:lnTo>
                          <a:lnTo>
                            <a:pt x="289" y="1747"/>
                          </a:lnTo>
                          <a:lnTo>
                            <a:pt x="276" y="1745"/>
                          </a:lnTo>
                          <a:lnTo>
                            <a:pt x="266" y="1744"/>
                          </a:lnTo>
                          <a:lnTo>
                            <a:pt x="254" y="1740"/>
                          </a:lnTo>
                          <a:lnTo>
                            <a:pt x="245" y="1735"/>
                          </a:lnTo>
                          <a:lnTo>
                            <a:pt x="235" y="1727"/>
                          </a:lnTo>
                          <a:lnTo>
                            <a:pt x="224" y="1719"/>
                          </a:lnTo>
                          <a:lnTo>
                            <a:pt x="218" y="1711"/>
                          </a:lnTo>
                          <a:lnTo>
                            <a:pt x="210" y="1701"/>
                          </a:lnTo>
                          <a:lnTo>
                            <a:pt x="205" y="1692"/>
                          </a:lnTo>
                          <a:lnTo>
                            <a:pt x="201" y="1681"/>
                          </a:lnTo>
                          <a:lnTo>
                            <a:pt x="200" y="1674"/>
                          </a:lnTo>
                          <a:lnTo>
                            <a:pt x="196" y="1658"/>
                          </a:lnTo>
                          <a:lnTo>
                            <a:pt x="197" y="296"/>
                          </a:lnTo>
                          <a:lnTo>
                            <a:pt x="148" y="296"/>
                          </a:lnTo>
                          <a:lnTo>
                            <a:pt x="148" y="792"/>
                          </a:lnTo>
                          <a:lnTo>
                            <a:pt x="147" y="801"/>
                          </a:lnTo>
                          <a:lnTo>
                            <a:pt x="144" y="810"/>
                          </a:lnTo>
                          <a:lnTo>
                            <a:pt x="139" y="821"/>
                          </a:lnTo>
                          <a:lnTo>
                            <a:pt x="135" y="827"/>
                          </a:lnTo>
                          <a:lnTo>
                            <a:pt x="132" y="831"/>
                          </a:lnTo>
                          <a:lnTo>
                            <a:pt x="127" y="835"/>
                          </a:lnTo>
                          <a:lnTo>
                            <a:pt x="122" y="840"/>
                          </a:lnTo>
                          <a:lnTo>
                            <a:pt x="118" y="845"/>
                          </a:lnTo>
                          <a:lnTo>
                            <a:pt x="110" y="851"/>
                          </a:lnTo>
                          <a:lnTo>
                            <a:pt x="105" y="852"/>
                          </a:lnTo>
                          <a:lnTo>
                            <a:pt x="99" y="855"/>
                          </a:lnTo>
                          <a:lnTo>
                            <a:pt x="92" y="857"/>
                          </a:lnTo>
                          <a:lnTo>
                            <a:pt x="86" y="858"/>
                          </a:lnTo>
                          <a:lnTo>
                            <a:pt x="79" y="858"/>
                          </a:lnTo>
                          <a:lnTo>
                            <a:pt x="66" y="858"/>
                          </a:lnTo>
                          <a:lnTo>
                            <a:pt x="61" y="857"/>
                          </a:lnTo>
                          <a:lnTo>
                            <a:pt x="53" y="855"/>
                          </a:lnTo>
                          <a:lnTo>
                            <a:pt x="45" y="853"/>
                          </a:lnTo>
                          <a:lnTo>
                            <a:pt x="40" y="851"/>
                          </a:lnTo>
                          <a:lnTo>
                            <a:pt x="35" y="847"/>
                          </a:lnTo>
                          <a:lnTo>
                            <a:pt x="29" y="843"/>
                          </a:lnTo>
                          <a:lnTo>
                            <a:pt x="25" y="839"/>
                          </a:lnTo>
                          <a:lnTo>
                            <a:pt x="18" y="832"/>
                          </a:lnTo>
                          <a:lnTo>
                            <a:pt x="14" y="827"/>
                          </a:lnTo>
                          <a:lnTo>
                            <a:pt x="11" y="821"/>
                          </a:lnTo>
                          <a:lnTo>
                            <a:pt x="8" y="817"/>
                          </a:lnTo>
                          <a:lnTo>
                            <a:pt x="5" y="809"/>
                          </a:lnTo>
                          <a:lnTo>
                            <a:pt x="3" y="803"/>
                          </a:lnTo>
                          <a:lnTo>
                            <a:pt x="0" y="795"/>
                          </a:lnTo>
                          <a:lnTo>
                            <a:pt x="0" y="143"/>
                          </a:lnTo>
                          <a:lnTo>
                            <a:pt x="4" y="122"/>
                          </a:lnTo>
                          <a:lnTo>
                            <a:pt x="11" y="103"/>
                          </a:lnTo>
                          <a:lnTo>
                            <a:pt x="20" y="87"/>
                          </a:lnTo>
                          <a:lnTo>
                            <a:pt x="29" y="74"/>
                          </a:lnTo>
                          <a:lnTo>
                            <a:pt x="39" y="64"/>
                          </a:lnTo>
                          <a:lnTo>
                            <a:pt x="51" y="54"/>
                          </a:lnTo>
                          <a:lnTo>
                            <a:pt x="69" y="39"/>
                          </a:lnTo>
                          <a:lnTo>
                            <a:pt x="88" y="29"/>
                          </a:lnTo>
                          <a:lnTo>
                            <a:pt x="104" y="21"/>
                          </a:lnTo>
                          <a:lnTo>
                            <a:pt x="118" y="16"/>
                          </a:lnTo>
                          <a:lnTo>
                            <a:pt x="140" y="9"/>
                          </a:lnTo>
                          <a:lnTo>
                            <a:pt x="161" y="6"/>
                          </a:lnTo>
                          <a:lnTo>
                            <a:pt x="182" y="2"/>
                          </a:lnTo>
                          <a:lnTo>
                            <a:pt x="201"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entury Gothic"/>
                        <a:ea typeface="Century Gothic"/>
                        <a:cs typeface="Century Gothic"/>
                        <a:sym typeface="Century Gothic"/>
                      </a:endParaRPr>
                    </a:p>
                  </p:txBody>
                </p:sp>
                <p:sp>
                  <p:nvSpPr>
                    <p:cNvPr id="218" name="Google Shape;218;p25"/>
                    <p:cNvSpPr/>
                    <p:nvPr/>
                  </p:nvSpPr>
                  <p:spPr>
                    <a:xfrm>
                      <a:off x="683" y="3075"/>
                      <a:ext cx="86" cy="87"/>
                    </a:xfrm>
                    <a:prstGeom prst="ellipse">
                      <a:avLst/>
                    </a:prstGeom>
                    <a:solidFill>
                      <a:srgbClr val="000000"/>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entury Gothic"/>
                        <a:ea typeface="Century Gothic"/>
                        <a:cs typeface="Century Gothic"/>
                        <a:sym typeface="Century Gothic"/>
                      </a:endParaRPr>
                    </a:p>
                  </p:txBody>
                </p:sp>
              </p:grpSp>
              <p:grpSp>
                <p:nvGrpSpPr>
                  <p:cNvPr id="219" name="Google Shape;219;p25"/>
                  <p:cNvGrpSpPr/>
                  <p:nvPr/>
                </p:nvGrpSpPr>
                <p:grpSpPr>
                  <a:xfrm>
                    <a:off x="934" y="3075"/>
                    <a:ext cx="250" cy="538"/>
                    <a:chOff x="934" y="3075"/>
                    <a:chExt cx="250" cy="538"/>
                  </a:xfrm>
                </p:grpSpPr>
                <p:sp>
                  <p:nvSpPr>
                    <p:cNvPr id="220" name="Google Shape;220;p25"/>
                    <p:cNvSpPr/>
                    <p:nvPr/>
                  </p:nvSpPr>
                  <p:spPr>
                    <a:xfrm>
                      <a:off x="934" y="3177"/>
                      <a:ext cx="250" cy="436"/>
                    </a:xfrm>
                    <a:custGeom>
                      <a:rect b="b" l="l" r="r" t="t"/>
                      <a:pathLst>
                        <a:path extrusionOk="0" h="1744" w="1002">
                          <a:moveTo>
                            <a:pt x="273" y="0"/>
                          </a:moveTo>
                          <a:lnTo>
                            <a:pt x="735" y="0"/>
                          </a:lnTo>
                          <a:lnTo>
                            <a:pt x="746" y="3"/>
                          </a:lnTo>
                          <a:lnTo>
                            <a:pt x="757" y="6"/>
                          </a:lnTo>
                          <a:lnTo>
                            <a:pt x="767" y="8"/>
                          </a:lnTo>
                          <a:lnTo>
                            <a:pt x="777" y="12"/>
                          </a:lnTo>
                          <a:lnTo>
                            <a:pt x="789" y="19"/>
                          </a:lnTo>
                          <a:lnTo>
                            <a:pt x="798" y="25"/>
                          </a:lnTo>
                          <a:lnTo>
                            <a:pt x="809" y="33"/>
                          </a:lnTo>
                          <a:lnTo>
                            <a:pt x="818" y="41"/>
                          </a:lnTo>
                          <a:lnTo>
                            <a:pt x="825" y="50"/>
                          </a:lnTo>
                          <a:lnTo>
                            <a:pt x="832" y="59"/>
                          </a:lnTo>
                          <a:lnTo>
                            <a:pt x="838" y="67"/>
                          </a:lnTo>
                          <a:lnTo>
                            <a:pt x="844" y="77"/>
                          </a:lnTo>
                          <a:lnTo>
                            <a:pt x="849" y="87"/>
                          </a:lnTo>
                          <a:lnTo>
                            <a:pt x="853" y="95"/>
                          </a:lnTo>
                          <a:lnTo>
                            <a:pt x="855" y="108"/>
                          </a:lnTo>
                          <a:lnTo>
                            <a:pt x="860" y="124"/>
                          </a:lnTo>
                          <a:lnTo>
                            <a:pt x="862" y="137"/>
                          </a:lnTo>
                          <a:lnTo>
                            <a:pt x="866" y="152"/>
                          </a:lnTo>
                          <a:lnTo>
                            <a:pt x="999" y="656"/>
                          </a:lnTo>
                          <a:lnTo>
                            <a:pt x="1002" y="668"/>
                          </a:lnTo>
                          <a:lnTo>
                            <a:pt x="1002" y="680"/>
                          </a:lnTo>
                          <a:lnTo>
                            <a:pt x="1000" y="691"/>
                          </a:lnTo>
                          <a:lnTo>
                            <a:pt x="998" y="702"/>
                          </a:lnTo>
                          <a:lnTo>
                            <a:pt x="993" y="711"/>
                          </a:lnTo>
                          <a:lnTo>
                            <a:pt x="986" y="721"/>
                          </a:lnTo>
                          <a:lnTo>
                            <a:pt x="977" y="730"/>
                          </a:lnTo>
                          <a:lnTo>
                            <a:pt x="967" y="737"/>
                          </a:lnTo>
                          <a:lnTo>
                            <a:pt x="958" y="742"/>
                          </a:lnTo>
                          <a:lnTo>
                            <a:pt x="947" y="744"/>
                          </a:lnTo>
                          <a:lnTo>
                            <a:pt x="937" y="747"/>
                          </a:lnTo>
                          <a:lnTo>
                            <a:pt x="927" y="747"/>
                          </a:lnTo>
                          <a:lnTo>
                            <a:pt x="916" y="746"/>
                          </a:lnTo>
                          <a:lnTo>
                            <a:pt x="906" y="743"/>
                          </a:lnTo>
                          <a:lnTo>
                            <a:pt x="898" y="740"/>
                          </a:lnTo>
                          <a:lnTo>
                            <a:pt x="889" y="735"/>
                          </a:lnTo>
                          <a:lnTo>
                            <a:pt x="880" y="729"/>
                          </a:lnTo>
                          <a:lnTo>
                            <a:pt x="872" y="722"/>
                          </a:lnTo>
                          <a:lnTo>
                            <a:pt x="866" y="712"/>
                          </a:lnTo>
                          <a:lnTo>
                            <a:pt x="860" y="702"/>
                          </a:lnTo>
                          <a:lnTo>
                            <a:pt x="857" y="693"/>
                          </a:lnTo>
                          <a:lnTo>
                            <a:pt x="727" y="247"/>
                          </a:lnTo>
                          <a:lnTo>
                            <a:pt x="683" y="247"/>
                          </a:lnTo>
                          <a:lnTo>
                            <a:pt x="910" y="1079"/>
                          </a:lnTo>
                          <a:lnTo>
                            <a:pt x="726" y="1079"/>
                          </a:lnTo>
                          <a:lnTo>
                            <a:pt x="728" y="1663"/>
                          </a:lnTo>
                          <a:lnTo>
                            <a:pt x="726" y="1676"/>
                          </a:lnTo>
                          <a:lnTo>
                            <a:pt x="723" y="1687"/>
                          </a:lnTo>
                          <a:lnTo>
                            <a:pt x="718" y="1697"/>
                          </a:lnTo>
                          <a:lnTo>
                            <a:pt x="711" y="1707"/>
                          </a:lnTo>
                          <a:lnTo>
                            <a:pt x="704" y="1715"/>
                          </a:lnTo>
                          <a:lnTo>
                            <a:pt x="697" y="1723"/>
                          </a:lnTo>
                          <a:lnTo>
                            <a:pt x="685" y="1731"/>
                          </a:lnTo>
                          <a:lnTo>
                            <a:pt x="676" y="1736"/>
                          </a:lnTo>
                          <a:lnTo>
                            <a:pt x="666" y="1740"/>
                          </a:lnTo>
                          <a:lnTo>
                            <a:pt x="656" y="1741"/>
                          </a:lnTo>
                          <a:lnTo>
                            <a:pt x="645" y="1744"/>
                          </a:lnTo>
                          <a:lnTo>
                            <a:pt x="636" y="1744"/>
                          </a:lnTo>
                          <a:lnTo>
                            <a:pt x="626" y="1742"/>
                          </a:lnTo>
                          <a:lnTo>
                            <a:pt x="614" y="1741"/>
                          </a:lnTo>
                          <a:lnTo>
                            <a:pt x="603" y="1736"/>
                          </a:lnTo>
                          <a:lnTo>
                            <a:pt x="593" y="1732"/>
                          </a:lnTo>
                          <a:lnTo>
                            <a:pt x="586" y="1727"/>
                          </a:lnTo>
                          <a:lnTo>
                            <a:pt x="577" y="1720"/>
                          </a:lnTo>
                          <a:lnTo>
                            <a:pt x="570" y="1713"/>
                          </a:lnTo>
                          <a:lnTo>
                            <a:pt x="564" y="1706"/>
                          </a:lnTo>
                          <a:lnTo>
                            <a:pt x="558" y="1697"/>
                          </a:lnTo>
                          <a:lnTo>
                            <a:pt x="556" y="1689"/>
                          </a:lnTo>
                          <a:lnTo>
                            <a:pt x="552" y="1681"/>
                          </a:lnTo>
                          <a:lnTo>
                            <a:pt x="549" y="1671"/>
                          </a:lnTo>
                          <a:lnTo>
                            <a:pt x="548" y="1663"/>
                          </a:lnTo>
                          <a:lnTo>
                            <a:pt x="548" y="1083"/>
                          </a:lnTo>
                          <a:lnTo>
                            <a:pt x="459" y="1083"/>
                          </a:lnTo>
                          <a:lnTo>
                            <a:pt x="459" y="1663"/>
                          </a:lnTo>
                          <a:lnTo>
                            <a:pt x="457" y="1672"/>
                          </a:lnTo>
                          <a:lnTo>
                            <a:pt x="455" y="1681"/>
                          </a:lnTo>
                          <a:lnTo>
                            <a:pt x="452" y="1689"/>
                          </a:lnTo>
                          <a:lnTo>
                            <a:pt x="447" y="1698"/>
                          </a:lnTo>
                          <a:lnTo>
                            <a:pt x="441" y="1707"/>
                          </a:lnTo>
                          <a:lnTo>
                            <a:pt x="434" y="1716"/>
                          </a:lnTo>
                          <a:lnTo>
                            <a:pt x="428" y="1723"/>
                          </a:lnTo>
                          <a:lnTo>
                            <a:pt x="417" y="1729"/>
                          </a:lnTo>
                          <a:lnTo>
                            <a:pt x="408" y="1735"/>
                          </a:lnTo>
                          <a:lnTo>
                            <a:pt x="398" y="1740"/>
                          </a:lnTo>
                          <a:lnTo>
                            <a:pt x="387" y="1741"/>
                          </a:lnTo>
                          <a:lnTo>
                            <a:pt x="377" y="1744"/>
                          </a:lnTo>
                          <a:lnTo>
                            <a:pt x="367" y="1744"/>
                          </a:lnTo>
                          <a:lnTo>
                            <a:pt x="356" y="1742"/>
                          </a:lnTo>
                          <a:lnTo>
                            <a:pt x="346" y="1741"/>
                          </a:lnTo>
                          <a:lnTo>
                            <a:pt x="337" y="1737"/>
                          </a:lnTo>
                          <a:lnTo>
                            <a:pt x="326" y="1733"/>
                          </a:lnTo>
                          <a:lnTo>
                            <a:pt x="317" y="1728"/>
                          </a:lnTo>
                          <a:lnTo>
                            <a:pt x="310" y="1723"/>
                          </a:lnTo>
                          <a:lnTo>
                            <a:pt x="302" y="1716"/>
                          </a:lnTo>
                          <a:lnTo>
                            <a:pt x="298" y="1710"/>
                          </a:lnTo>
                          <a:lnTo>
                            <a:pt x="291" y="1701"/>
                          </a:lnTo>
                          <a:lnTo>
                            <a:pt x="286" y="1692"/>
                          </a:lnTo>
                          <a:lnTo>
                            <a:pt x="282" y="1681"/>
                          </a:lnTo>
                          <a:lnTo>
                            <a:pt x="280" y="1672"/>
                          </a:lnTo>
                          <a:lnTo>
                            <a:pt x="279" y="1663"/>
                          </a:lnTo>
                          <a:lnTo>
                            <a:pt x="279" y="1083"/>
                          </a:lnTo>
                          <a:lnTo>
                            <a:pt x="101" y="1083"/>
                          </a:lnTo>
                          <a:lnTo>
                            <a:pt x="324" y="245"/>
                          </a:lnTo>
                          <a:lnTo>
                            <a:pt x="279" y="245"/>
                          </a:lnTo>
                          <a:lnTo>
                            <a:pt x="148" y="699"/>
                          </a:lnTo>
                          <a:lnTo>
                            <a:pt x="142" y="713"/>
                          </a:lnTo>
                          <a:lnTo>
                            <a:pt x="137" y="725"/>
                          </a:lnTo>
                          <a:lnTo>
                            <a:pt x="131" y="735"/>
                          </a:lnTo>
                          <a:lnTo>
                            <a:pt x="123" y="743"/>
                          </a:lnTo>
                          <a:lnTo>
                            <a:pt x="115" y="750"/>
                          </a:lnTo>
                          <a:lnTo>
                            <a:pt x="106" y="753"/>
                          </a:lnTo>
                          <a:lnTo>
                            <a:pt x="93" y="757"/>
                          </a:lnTo>
                          <a:lnTo>
                            <a:pt x="83" y="760"/>
                          </a:lnTo>
                          <a:lnTo>
                            <a:pt x="67" y="759"/>
                          </a:lnTo>
                          <a:lnTo>
                            <a:pt x="58" y="757"/>
                          </a:lnTo>
                          <a:lnTo>
                            <a:pt x="50" y="756"/>
                          </a:lnTo>
                          <a:lnTo>
                            <a:pt x="39" y="752"/>
                          </a:lnTo>
                          <a:lnTo>
                            <a:pt x="30" y="747"/>
                          </a:lnTo>
                          <a:lnTo>
                            <a:pt x="21" y="738"/>
                          </a:lnTo>
                          <a:lnTo>
                            <a:pt x="14" y="731"/>
                          </a:lnTo>
                          <a:lnTo>
                            <a:pt x="9" y="722"/>
                          </a:lnTo>
                          <a:lnTo>
                            <a:pt x="5" y="713"/>
                          </a:lnTo>
                          <a:lnTo>
                            <a:pt x="2" y="704"/>
                          </a:lnTo>
                          <a:lnTo>
                            <a:pt x="0" y="694"/>
                          </a:lnTo>
                          <a:lnTo>
                            <a:pt x="0" y="685"/>
                          </a:lnTo>
                          <a:lnTo>
                            <a:pt x="1" y="678"/>
                          </a:lnTo>
                          <a:lnTo>
                            <a:pt x="4" y="669"/>
                          </a:lnTo>
                          <a:lnTo>
                            <a:pt x="144" y="147"/>
                          </a:lnTo>
                          <a:lnTo>
                            <a:pt x="145" y="133"/>
                          </a:lnTo>
                          <a:lnTo>
                            <a:pt x="146" y="122"/>
                          </a:lnTo>
                          <a:lnTo>
                            <a:pt x="149" y="113"/>
                          </a:lnTo>
                          <a:lnTo>
                            <a:pt x="151" y="103"/>
                          </a:lnTo>
                          <a:lnTo>
                            <a:pt x="155" y="91"/>
                          </a:lnTo>
                          <a:lnTo>
                            <a:pt x="159" y="83"/>
                          </a:lnTo>
                          <a:lnTo>
                            <a:pt x="166" y="69"/>
                          </a:lnTo>
                          <a:lnTo>
                            <a:pt x="172" y="59"/>
                          </a:lnTo>
                          <a:lnTo>
                            <a:pt x="180" y="50"/>
                          </a:lnTo>
                          <a:lnTo>
                            <a:pt x="188" y="41"/>
                          </a:lnTo>
                          <a:lnTo>
                            <a:pt x="198" y="33"/>
                          </a:lnTo>
                          <a:lnTo>
                            <a:pt x="207" y="25"/>
                          </a:lnTo>
                          <a:lnTo>
                            <a:pt x="215" y="20"/>
                          </a:lnTo>
                          <a:lnTo>
                            <a:pt x="229" y="12"/>
                          </a:lnTo>
                          <a:lnTo>
                            <a:pt x="240" y="8"/>
                          </a:lnTo>
                          <a:lnTo>
                            <a:pt x="255" y="4"/>
                          </a:lnTo>
                          <a:lnTo>
                            <a:pt x="273"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entury Gothic"/>
                        <a:ea typeface="Century Gothic"/>
                        <a:cs typeface="Century Gothic"/>
                        <a:sym typeface="Century Gothic"/>
                      </a:endParaRPr>
                    </a:p>
                  </p:txBody>
                </p:sp>
                <p:sp>
                  <p:nvSpPr>
                    <p:cNvPr id="221" name="Google Shape;221;p25"/>
                    <p:cNvSpPr/>
                    <p:nvPr/>
                  </p:nvSpPr>
                  <p:spPr>
                    <a:xfrm>
                      <a:off x="1015" y="3075"/>
                      <a:ext cx="86" cy="87"/>
                    </a:xfrm>
                    <a:prstGeom prst="ellipse">
                      <a:avLst/>
                    </a:prstGeom>
                    <a:solidFill>
                      <a:srgbClr val="000000"/>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entury Gothic"/>
                        <a:ea typeface="Century Gothic"/>
                        <a:cs typeface="Century Gothic"/>
                        <a:sym typeface="Century Gothic"/>
                      </a:endParaRPr>
                    </a:p>
                  </p:txBody>
                </p:sp>
              </p:grpSp>
              <p:sp>
                <p:nvSpPr>
                  <p:cNvPr id="222" name="Google Shape;222;p25"/>
                  <p:cNvSpPr/>
                  <p:nvPr/>
                </p:nvSpPr>
                <p:spPr>
                  <a:xfrm>
                    <a:off x="872" y="3069"/>
                    <a:ext cx="30" cy="543"/>
                  </a:xfrm>
                  <a:prstGeom prst="rect">
                    <a:avLst/>
                  </a:prstGeom>
                  <a:solidFill>
                    <a:srgbClr val="000000"/>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entury Gothic"/>
                      <a:ea typeface="Century Gothic"/>
                      <a:cs typeface="Century Gothic"/>
                      <a:sym typeface="Century Gothic"/>
                    </a:endParaRPr>
                  </a:p>
                </p:txBody>
              </p:sp>
            </p:grpSp>
          </p:grpSp>
        </p:grpSp>
      </p:grpSp>
      <p:sp>
        <p:nvSpPr>
          <p:cNvPr id="223" name="Google Shape;223;p25"/>
          <p:cNvSpPr txBox="1"/>
          <p:nvPr>
            <p:ph idx="12" type="sldNum"/>
          </p:nvPr>
        </p:nvSpPr>
        <p:spPr>
          <a:xfrm>
            <a:off x="9918701" y="6537960"/>
            <a:ext cx="2025600" cy="274200"/>
          </a:xfrm>
          <a:prstGeom prst="rect">
            <a:avLst/>
          </a:prstGeom>
        </p:spPr>
        <p:txBody>
          <a:bodyPr anchorCtr="0" anchor="t" bIns="45700" lIns="0" spcFirstLastPara="1" rIns="0" wrap="square" tIns="45700">
            <a:noAutofit/>
          </a:bodyPr>
          <a:lstStyle/>
          <a:p>
            <a:pPr indent="0" lvl="0" marL="0" rtl="0" algn="r">
              <a:spcBef>
                <a:spcPts val="0"/>
              </a:spcBef>
              <a:spcAft>
                <a:spcPts val="0"/>
              </a:spcAft>
              <a:buNone/>
            </a:pPr>
            <a:fld id="{00000000-1234-1234-1234-123412341234}" type="slidenum">
              <a:rPr lang="en-US">
                <a:solidFill>
                  <a:schemeClr val="lt1"/>
                </a:solidFill>
              </a:rPr>
              <a:t>‹#›</a:t>
            </a:fld>
            <a:endParaRPr>
              <a:solidFill>
                <a:schemeClr val="lt1"/>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8" name="Shape 228"/>
        <p:cNvGrpSpPr/>
        <p:nvPr/>
      </p:nvGrpSpPr>
      <p:grpSpPr>
        <a:xfrm>
          <a:off x="0" y="0"/>
          <a:ext cx="0" cy="0"/>
          <a:chOff x="0" y="0"/>
          <a:chExt cx="0" cy="0"/>
        </a:xfrm>
      </p:grpSpPr>
      <p:sp>
        <p:nvSpPr>
          <p:cNvPr id="229" name="Google Shape;229;p26"/>
          <p:cNvSpPr txBox="1"/>
          <p:nvPr>
            <p:ph idx="12" type="sldNum"/>
          </p:nvPr>
        </p:nvSpPr>
        <p:spPr>
          <a:xfrm>
            <a:off x="13224934" y="6537960"/>
            <a:ext cx="2700900" cy="27420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
        <p:nvSpPr>
          <p:cNvPr id="230" name="Google Shape;230;p26"/>
          <p:cNvSpPr txBox="1"/>
          <p:nvPr>
            <p:ph idx="1" type="body"/>
          </p:nvPr>
        </p:nvSpPr>
        <p:spPr>
          <a:xfrm>
            <a:off x="558800" y="1562100"/>
            <a:ext cx="11214000" cy="4779600"/>
          </a:xfrm>
          <a:prstGeom prst="rect">
            <a:avLst/>
          </a:prstGeom>
          <a:noFill/>
          <a:ln>
            <a:noFill/>
          </a:ln>
        </p:spPr>
        <p:txBody>
          <a:bodyPr anchorCtr="0" anchor="t" bIns="0" lIns="0" spcFirstLastPara="1" rIns="0" wrap="square" tIns="0">
            <a:noAutofit/>
          </a:bodyPr>
          <a:lstStyle/>
          <a:p>
            <a:pPr indent="-287337" lvl="0" marL="287337" rtl="0" algn="l">
              <a:lnSpc>
                <a:spcPct val="95000"/>
              </a:lnSpc>
              <a:spcBef>
                <a:spcPts val="0"/>
              </a:spcBef>
              <a:spcAft>
                <a:spcPts val="0"/>
              </a:spcAft>
              <a:buSzPts val="2800"/>
              <a:buChar char="•"/>
            </a:pPr>
            <a:r>
              <a:rPr lang="en-US"/>
              <a:t>This course covers Financials Fundamentals in </a:t>
            </a:r>
            <a:r>
              <a:rPr lang="en-US">
                <a:latin typeface="Century Gothic"/>
                <a:ea typeface="Century Gothic"/>
                <a:cs typeface="Century Gothic"/>
                <a:sym typeface="Century Gothic"/>
              </a:rPr>
              <a:t>QAD Adaptive </a:t>
            </a:r>
            <a:r>
              <a:rPr lang="en-US"/>
              <a:t>UX</a:t>
            </a:r>
            <a:endParaRPr/>
          </a:p>
          <a:p>
            <a:pPr indent="-287337" lvl="0" marL="287337" rtl="0" algn="l">
              <a:lnSpc>
                <a:spcPct val="95000"/>
              </a:lnSpc>
              <a:spcBef>
                <a:spcPts val="600"/>
              </a:spcBef>
              <a:spcAft>
                <a:spcPts val="0"/>
              </a:spcAft>
              <a:buSzPts val="2800"/>
              <a:buChar char="•"/>
            </a:pPr>
            <a:r>
              <a:rPr lang="en-US"/>
              <a:t>For an introduction to UI navigation and browsing, see </a:t>
            </a:r>
            <a:r>
              <a:rPr i="1" lang="en-US"/>
              <a:t>QAD Web UI Quickstart</a:t>
            </a:r>
            <a:endParaRPr>
              <a:latin typeface="Century Gothic"/>
              <a:ea typeface="Century Gothic"/>
              <a:cs typeface="Century Gothic"/>
              <a:sym typeface="Century Gothic"/>
            </a:endParaRPr>
          </a:p>
        </p:txBody>
      </p:sp>
      <p:sp>
        <p:nvSpPr>
          <p:cNvPr id="231" name="Google Shape;231;p26"/>
          <p:cNvSpPr txBox="1"/>
          <p:nvPr>
            <p:ph type="title"/>
          </p:nvPr>
        </p:nvSpPr>
        <p:spPr>
          <a:xfrm>
            <a:off x="558800" y="680944"/>
            <a:ext cx="151383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3200"/>
              <a:buFont typeface="Century Gothic"/>
              <a:buNone/>
            </a:pPr>
            <a:r>
              <a:rPr lang="en-US"/>
              <a:t>Important!</a:t>
            </a:r>
            <a:endParaRPr>
              <a:latin typeface="Century Gothic"/>
              <a:ea typeface="Century Gothic"/>
              <a:cs typeface="Century Gothic"/>
              <a:sym typeface="Century Gothic"/>
            </a:endParaRPr>
          </a:p>
        </p:txBody>
      </p:sp>
      <p:sp>
        <p:nvSpPr>
          <p:cNvPr id="232" name="Google Shape;232;p26"/>
          <p:cNvSpPr txBox="1"/>
          <p:nvPr>
            <p:ph idx="2" type="body"/>
          </p:nvPr>
        </p:nvSpPr>
        <p:spPr>
          <a:xfrm>
            <a:off x="558800" y="203200"/>
            <a:ext cx="15138300" cy="36570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800"/>
              <a:buFont typeface="Century Gothic"/>
              <a:buNone/>
            </a:pPr>
            <a:r>
              <a:rPr lang="en-US">
                <a:latin typeface="Century Gothic"/>
                <a:ea typeface="Century Gothic"/>
                <a:cs typeface="Century Gothic"/>
                <a:sym typeface="Century Gothic"/>
              </a:rPr>
              <a:t>Introduction</a:t>
            </a:r>
            <a:endParaRPr>
              <a:latin typeface="Century Gothic"/>
              <a:ea typeface="Century Gothic"/>
              <a:cs typeface="Century Gothic"/>
              <a:sym typeface="Century Gothic"/>
            </a:endParaRPr>
          </a:p>
        </p:txBody>
      </p:sp>
      <p:sp>
        <p:nvSpPr>
          <p:cNvPr id="233" name="Google Shape;233;p26"/>
          <p:cNvSpPr txBox="1"/>
          <p:nvPr>
            <p:ph idx="12" type="sldNum"/>
          </p:nvPr>
        </p:nvSpPr>
        <p:spPr>
          <a:xfrm>
            <a:off x="9918701" y="6537960"/>
            <a:ext cx="2025600" cy="274200"/>
          </a:xfrm>
          <a:prstGeom prst="rect">
            <a:avLst/>
          </a:prstGeom>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transition>
    <p:fade/>
  </p:transition>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8" name="Shape 238"/>
        <p:cNvGrpSpPr/>
        <p:nvPr/>
      </p:nvGrpSpPr>
      <p:grpSpPr>
        <a:xfrm>
          <a:off x="0" y="0"/>
          <a:ext cx="0" cy="0"/>
          <a:chOff x="0" y="0"/>
          <a:chExt cx="0" cy="0"/>
        </a:xfrm>
      </p:grpSpPr>
      <p:sp>
        <p:nvSpPr>
          <p:cNvPr id="239" name="Google Shape;239;p27"/>
          <p:cNvSpPr txBox="1"/>
          <p:nvPr>
            <p:ph idx="12" type="sldNum"/>
          </p:nvPr>
        </p:nvSpPr>
        <p:spPr>
          <a:xfrm>
            <a:off x="9918701" y="6537960"/>
            <a:ext cx="2025600" cy="27420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latin typeface="Century Gothic"/>
                <a:ea typeface="Century Gothic"/>
                <a:cs typeface="Century Gothic"/>
                <a:sym typeface="Century Gothic"/>
              </a:rPr>
              <a:t>‹#›</a:t>
            </a:fld>
            <a:endParaRPr>
              <a:latin typeface="Century Gothic"/>
              <a:ea typeface="Century Gothic"/>
              <a:cs typeface="Century Gothic"/>
              <a:sym typeface="Century Gothic"/>
            </a:endParaRPr>
          </a:p>
        </p:txBody>
      </p:sp>
      <p:sp>
        <p:nvSpPr>
          <p:cNvPr id="240" name="Google Shape;240;p27"/>
          <p:cNvSpPr txBox="1"/>
          <p:nvPr>
            <p:ph idx="1" type="body"/>
          </p:nvPr>
        </p:nvSpPr>
        <p:spPr>
          <a:xfrm>
            <a:off x="419100" y="1562100"/>
            <a:ext cx="11353800" cy="4779600"/>
          </a:xfrm>
          <a:prstGeom prst="rect">
            <a:avLst/>
          </a:prstGeom>
          <a:noFill/>
          <a:ln>
            <a:noFill/>
          </a:ln>
        </p:spPr>
        <p:txBody>
          <a:bodyPr anchorCtr="0" anchor="t" bIns="0" lIns="0" spcFirstLastPara="1" rIns="0" wrap="square" tIns="0">
            <a:noAutofit/>
          </a:bodyPr>
          <a:lstStyle/>
          <a:p>
            <a:pPr indent="-287337" lvl="0" marL="287337" rtl="0" algn="l">
              <a:spcBef>
                <a:spcPts val="0"/>
              </a:spcBef>
              <a:spcAft>
                <a:spcPts val="0"/>
              </a:spcAft>
              <a:buSzPts val="2800"/>
              <a:buChar char="•"/>
            </a:pPr>
            <a:r>
              <a:rPr lang="en-US"/>
              <a:t>Teaches the fundamentals of Financials in </a:t>
            </a:r>
            <a:r>
              <a:rPr lang="en-US"/>
              <a:t>QAD </a:t>
            </a:r>
            <a:r>
              <a:rPr lang="en-US"/>
              <a:t>Adaptive UX</a:t>
            </a:r>
            <a:endParaRPr/>
          </a:p>
        </p:txBody>
      </p:sp>
      <p:sp>
        <p:nvSpPr>
          <p:cNvPr id="241" name="Google Shape;241;p27"/>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3200"/>
              <a:buFont typeface="Century Gothic"/>
              <a:buNone/>
            </a:pPr>
            <a:r>
              <a:rPr lang="en-US"/>
              <a:t>What it does...</a:t>
            </a:r>
            <a:endParaRPr>
              <a:latin typeface="Century Gothic"/>
              <a:ea typeface="Century Gothic"/>
              <a:cs typeface="Century Gothic"/>
              <a:sym typeface="Century Gothic"/>
            </a:endParaRPr>
          </a:p>
        </p:txBody>
      </p:sp>
      <p:sp>
        <p:nvSpPr>
          <p:cNvPr id="242" name="Google Shape;242;p27"/>
          <p:cNvSpPr txBox="1"/>
          <p:nvPr>
            <p:ph idx="2" type="body"/>
          </p:nvPr>
        </p:nvSpPr>
        <p:spPr>
          <a:xfrm>
            <a:off x="419100" y="203200"/>
            <a:ext cx="11353800" cy="36570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800"/>
              <a:buFont typeface="Century Gothic"/>
              <a:buNone/>
            </a:pPr>
            <a:r>
              <a:rPr lang="en-US"/>
              <a:t>About this Course</a:t>
            </a:r>
            <a:endParaRPr>
              <a:latin typeface="Century Gothic"/>
              <a:ea typeface="Century Gothic"/>
              <a:cs typeface="Century Gothic"/>
              <a:sym typeface="Century Gothic"/>
            </a:endParaRPr>
          </a:p>
        </p:txBody>
      </p:sp>
    </p:spTree>
  </p:cSld>
  <p:clrMapOvr>
    <a:masterClrMapping/>
  </p:clrMapOvr>
  <p:transition>
    <p:fade/>
  </p:transition>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7" name="Shape 247"/>
        <p:cNvGrpSpPr/>
        <p:nvPr/>
      </p:nvGrpSpPr>
      <p:grpSpPr>
        <a:xfrm>
          <a:off x="0" y="0"/>
          <a:ext cx="0" cy="0"/>
          <a:chOff x="0" y="0"/>
          <a:chExt cx="0" cy="0"/>
        </a:xfrm>
      </p:grpSpPr>
      <p:sp>
        <p:nvSpPr>
          <p:cNvPr id="248" name="Google Shape;248;p28"/>
          <p:cNvSpPr txBox="1"/>
          <p:nvPr>
            <p:ph idx="12" type="sldNum"/>
          </p:nvPr>
        </p:nvSpPr>
        <p:spPr>
          <a:xfrm>
            <a:off x="9918701" y="6537960"/>
            <a:ext cx="2025600" cy="27420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latin typeface="Century Gothic"/>
                <a:ea typeface="Century Gothic"/>
                <a:cs typeface="Century Gothic"/>
                <a:sym typeface="Century Gothic"/>
              </a:rPr>
              <a:t>‹#›</a:t>
            </a:fld>
            <a:endParaRPr>
              <a:latin typeface="Century Gothic"/>
              <a:ea typeface="Century Gothic"/>
              <a:cs typeface="Century Gothic"/>
              <a:sym typeface="Century Gothic"/>
            </a:endParaRPr>
          </a:p>
        </p:txBody>
      </p:sp>
      <p:sp>
        <p:nvSpPr>
          <p:cNvPr id="249" name="Google Shape;249;p28"/>
          <p:cNvSpPr txBox="1"/>
          <p:nvPr>
            <p:ph idx="1" type="body"/>
          </p:nvPr>
        </p:nvSpPr>
        <p:spPr>
          <a:xfrm>
            <a:off x="419100" y="1562100"/>
            <a:ext cx="11353800" cy="4779600"/>
          </a:xfrm>
          <a:prstGeom prst="rect">
            <a:avLst/>
          </a:prstGeom>
          <a:noFill/>
          <a:ln>
            <a:noFill/>
          </a:ln>
        </p:spPr>
        <p:txBody>
          <a:bodyPr anchorCtr="0" anchor="t" bIns="0" lIns="0" spcFirstLastPara="1" rIns="0" wrap="square" tIns="0">
            <a:noAutofit/>
          </a:bodyPr>
          <a:lstStyle/>
          <a:p>
            <a:pPr indent="-287337" lvl="0" marL="287337" rtl="0" algn="l">
              <a:lnSpc>
                <a:spcPct val="95000"/>
              </a:lnSpc>
              <a:spcBef>
                <a:spcPts val="600"/>
              </a:spcBef>
              <a:spcAft>
                <a:spcPts val="0"/>
              </a:spcAft>
              <a:buSzPts val="2800"/>
              <a:buChar char="•"/>
            </a:pPr>
            <a:r>
              <a:rPr lang="en-US"/>
              <a:t>Teach you the concepts of accounting</a:t>
            </a:r>
            <a:endParaRPr/>
          </a:p>
          <a:p>
            <a:pPr indent="-287337" lvl="0" marL="287337" rtl="0" algn="l">
              <a:lnSpc>
                <a:spcPct val="95000"/>
              </a:lnSpc>
              <a:spcBef>
                <a:spcPts val="600"/>
              </a:spcBef>
              <a:spcAft>
                <a:spcPts val="0"/>
              </a:spcAft>
              <a:buSzPts val="2800"/>
              <a:buChar char="•"/>
            </a:pPr>
            <a:r>
              <a:rPr lang="en-US"/>
              <a:t>Teach you how to navigate the QAD Adaptive UX Web UI</a:t>
            </a:r>
            <a:endParaRPr/>
          </a:p>
        </p:txBody>
      </p:sp>
      <p:sp>
        <p:nvSpPr>
          <p:cNvPr id="250" name="Google Shape;250;p28"/>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3200"/>
              <a:buFont typeface="Century Gothic"/>
              <a:buNone/>
            </a:pPr>
            <a:r>
              <a:rPr lang="en-US"/>
              <a:t>What it does not do...</a:t>
            </a:r>
            <a:endParaRPr>
              <a:latin typeface="Century Gothic"/>
              <a:ea typeface="Century Gothic"/>
              <a:cs typeface="Century Gothic"/>
              <a:sym typeface="Century Gothic"/>
            </a:endParaRPr>
          </a:p>
        </p:txBody>
      </p:sp>
      <p:sp>
        <p:nvSpPr>
          <p:cNvPr id="251" name="Google Shape;251;p28"/>
          <p:cNvSpPr txBox="1"/>
          <p:nvPr>
            <p:ph idx="2" type="body"/>
          </p:nvPr>
        </p:nvSpPr>
        <p:spPr>
          <a:xfrm>
            <a:off x="419100" y="203200"/>
            <a:ext cx="11353800" cy="36570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800"/>
              <a:buFont typeface="Century Gothic"/>
              <a:buNone/>
            </a:pPr>
            <a:r>
              <a:rPr lang="en-US"/>
              <a:t>About this Course</a:t>
            </a:r>
            <a:endParaRPr>
              <a:latin typeface="Century Gothic"/>
              <a:ea typeface="Century Gothic"/>
              <a:cs typeface="Century Gothic"/>
              <a:sym typeface="Century Gothic"/>
            </a:endParaRPr>
          </a:p>
        </p:txBody>
      </p:sp>
    </p:spTree>
  </p:cSld>
  <p:clrMapOvr>
    <a:masterClrMapping/>
  </p:clrMapOvr>
  <p:transition>
    <p:fade/>
  </p:transition>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6" name="Shape 256"/>
        <p:cNvGrpSpPr/>
        <p:nvPr/>
      </p:nvGrpSpPr>
      <p:grpSpPr>
        <a:xfrm>
          <a:off x="0" y="0"/>
          <a:ext cx="0" cy="0"/>
          <a:chOff x="0" y="0"/>
          <a:chExt cx="0" cy="0"/>
        </a:xfrm>
      </p:grpSpPr>
      <p:sp>
        <p:nvSpPr>
          <p:cNvPr id="257" name="Google Shape;257;p29"/>
          <p:cNvSpPr txBox="1"/>
          <p:nvPr>
            <p:ph idx="12" type="sldNum"/>
          </p:nvPr>
        </p:nvSpPr>
        <p:spPr>
          <a:xfrm>
            <a:off x="9918701"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latin typeface="Century Gothic"/>
                <a:ea typeface="Century Gothic"/>
                <a:cs typeface="Century Gothic"/>
                <a:sym typeface="Century Gothic"/>
              </a:rPr>
              <a:t>‹#›</a:t>
            </a:fld>
            <a:endParaRPr>
              <a:latin typeface="Century Gothic"/>
              <a:ea typeface="Century Gothic"/>
              <a:cs typeface="Century Gothic"/>
              <a:sym typeface="Century Gothic"/>
            </a:endParaRPr>
          </a:p>
        </p:txBody>
      </p:sp>
      <p:sp>
        <p:nvSpPr>
          <p:cNvPr id="258" name="Google Shape;258;p29"/>
          <p:cNvSpPr txBox="1"/>
          <p:nvPr>
            <p:ph idx="1" type="body"/>
          </p:nvPr>
        </p:nvSpPr>
        <p:spPr>
          <a:xfrm>
            <a:off x="419100" y="1562100"/>
            <a:ext cx="11353800" cy="4779600"/>
          </a:xfrm>
          <a:prstGeom prst="rect">
            <a:avLst/>
          </a:prstGeom>
          <a:noFill/>
          <a:ln>
            <a:noFill/>
          </a:ln>
        </p:spPr>
        <p:txBody>
          <a:bodyPr anchorCtr="0" anchor="t" bIns="0" lIns="0" spcFirstLastPara="1" rIns="0" wrap="square" tIns="0">
            <a:noAutofit/>
          </a:bodyPr>
          <a:lstStyle/>
          <a:p>
            <a:pPr indent="-287337" lvl="0" marL="287337" rtl="0" algn="l">
              <a:spcBef>
                <a:spcPts val="0"/>
              </a:spcBef>
              <a:spcAft>
                <a:spcPts val="0"/>
              </a:spcAft>
              <a:buSzPts val="2800"/>
              <a:buChar char="•"/>
            </a:pPr>
            <a:r>
              <a:rPr lang="en-US"/>
              <a:t>Use Guide Me for simple flows </a:t>
            </a:r>
            <a:br>
              <a:rPr lang="en-US"/>
            </a:br>
            <a:r>
              <a:rPr lang="en-US"/>
              <a:t>and demonstrations</a:t>
            </a:r>
            <a:endParaRPr/>
          </a:p>
        </p:txBody>
      </p:sp>
      <p:sp>
        <p:nvSpPr>
          <p:cNvPr id="259" name="Google Shape;259;p29"/>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3200"/>
              <a:buFont typeface="Century Gothic"/>
              <a:buNone/>
            </a:pPr>
            <a:r>
              <a:rPr lang="en-US"/>
              <a:t>Demonstrating Functionality</a:t>
            </a:r>
            <a:endParaRPr>
              <a:latin typeface="Century Gothic"/>
              <a:ea typeface="Century Gothic"/>
              <a:cs typeface="Century Gothic"/>
              <a:sym typeface="Century Gothic"/>
            </a:endParaRPr>
          </a:p>
        </p:txBody>
      </p:sp>
      <p:sp>
        <p:nvSpPr>
          <p:cNvPr id="260" name="Google Shape;260;p29"/>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800"/>
              <a:buFont typeface="Century Gothic"/>
              <a:buNone/>
            </a:pPr>
            <a:r>
              <a:rPr lang="en-US"/>
              <a:t>About this Course</a:t>
            </a:r>
            <a:endParaRPr>
              <a:latin typeface="Century Gothic"/>
              <a:ea typeface="Century Gothic"/>
              <a:cs typeface="Century Gothic"/>
              <a:sym typeface="Century Gothic"/>
            </a:endParaRPr>
          </a:p>
        </p:txBody>
      </p:sp>
      <p:pic>
        <p:nvPicPr>
          <p:cNvPr id="261" name="Google Shape;261;p29"/>
          <p:cNvPicPr preferRelativeResize="0"/>
          <p:nvPr/>
        </p:nvPicPr>
        <p:blipFill>
          <a:blip r:embed="rId3">
            <a:alphaModFix/>
          </a:blip>
          <a:stretch>
            <a:fillRect/>
          </a:stretch>
        </p:blipFill>
        <p:spPr>
          <a:xfrm>
            <a:off x="6753225" y="647700"/>
            <a:ext cx="3714750" cy="5562600"/>
          </a:xfrm>
          <a:prstGeom prst="rect">
            <a:avLst/>
          </a:prstGeom>
          <a:noFill/>
          <a:ln>
            <a:noFill/>
          </a:ln>
        </p:spPr>
      </p:pic>
    </p:spTree>
  </p:cSld>
  <p:clrMapOvr>
    <a:masterClrMapping/>
  </p:clrMapOvr>
  <p:transition>
    <p:fade/>
  </p:transition>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6" name="Shape 266"/>
        <p:cNvGrpSpPr/>
        <p:nvPr/>
      </p:nvGrpSpPr>
      <p:grpSpPr>
        <a:xfrm>
          <a:off x="0" y="0"/>
          <a:ext cx="0" cy="0"/>
          <a:chOff x="0" y="0"/>
          <a:chExt cx="0" cy="0"/>
        </a:xfrm>
      </p:grpSpPr>
      <p:sp>
        <p:nvSpPr>
          <p:cNvPr id="267" name="Google Shape;267;p30"/>
          <p:cNvSpPr txBox="1"/>
          <p:nvPr>
            <p:ph idx="12" type="sldNum"/>
          </p:nvPr>
        </p:nvSpPr>
        <p:spPr>
          <a:xfrm>
            <a:off x="9918701" y="6537960"/>
            <a:ext cx="2025600" cy="27420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latin typeface="Century Gothic"/>
                <a:ea typeface="Century Gothic"/>
                <a:cs typeface="Century Gothic"/>
                <a:sym typeface="Century Gothic"/>
              </a:rPr>
              <a:t>‹#›</a:t>
            </a:fld>
            <a:endParaRPr>
              <a:latin typeface="Century Gothic"/>
              <a:ea typeface="Century Gothic"/>
              <a:cs typeface="Century Gothic"/>
              <a:sym typeface="Century Gothic"/>
            </a:endParaRPr>
          </a:p>
        </p:txBody>
      </p:sp>
      <p:sp>
        <p:nvSpPr>
          <p:cNvPr id="268" name="Google Shape;268;p30"/>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3200"/>
              <a:buFont typeface="Century Gothic"/>
              <a:buNone/>
            </a:pPr>
            <a:r>
              <a:rPr lang="en-US"/>
              <a:t>Let’s Get Started!</a:t>
            </a:r>
            <a:endParaRPr>
              <a:latin typeface="Century Gothic"/>
              <a:ea typeface="Century Gothic"/>
              <a:cs typeface="Century Gothic"/>
              <a:sym typeface="Century Gothic"/>
            </a:endParaRPr>
          </a:p>
        </p:txBody>
      </p:sp>
      <p:sp>
        <p:nvSpPr>
          <p:cNvPr id="269" name="Google Shape;269;p30"/>
          <p:cNvSpPr txBox="1"/>
          <p:nvPr>
            <p:ph idx="2" type="body"/>
          </p:nvPr>
        </p:nvSpPr>
        <p:spPr>
          <a:xfrm>
            <a:off x="419100" y="203200"/>
            <a:ext cx="11353800" cy="36570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800"/>
              <a:buFont typeface="Century Gothic"/>
              <a:buNone/>
            </a:pPr>
            <a:r>
              <a:rPr lang="en-US"/>
              <a:t>About this Course</a:t>
            </a:r>
            <a:endParaRPr>
              <a:latin typeface="Century Gothic"/>
              <a:ea typeface="Century Gothic"/>
              <a:cs typeface="Century Gothic"/>
              <a:sym typeface="Century Gothic"/>
            </a:endParaRPr>
          </a:p>
        </p:txBody>
      </p:sp>
      <p:pic>
        <p:nvPicPr>
          <p:cNvPr id="270" name="Google Shape;270;p30"/>
          <p:cNvPicPr preferRelativeResize="0"/>
          <p:nvPr/>
        </p:nvPicPr>
        <p:blipFill>
          <a:blip r:embed="rId3">
            <a:alphaModFix/>
          </a:blip>
          <a:stretch>
            <a:fillRect/>
          </a:stretch>
        </p:blipFill>
        <p:spPr>
          <a:xfrm>
            <a:off x="419101" y="1495999"/>
            <a:ext cx="6804101" cy="4534950"/>
          </a:xfrm>
          <a:prstGeom prst="rect">
            <a:avLst/>
          </a:prstGeom>
          <a:noFill/>
          <a:ln>
            <a:noFill/>
          </a:ln>
        </p:spPr>
      </p:pic>
    </p:spTree>
  </p:cSld>
  <p:clrMapOvr>
    <a:masterClrMapping/>
  </p:clrMapOvr>
  <p:transition>
    <p:fade/>
  </p:transition>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4" name="Shape 274"/>
        <p:cNvGrpSpPr/>
        <p:nvPr/>
      </p:nvGrpSpPr>
      <p:grpSpPr>
        <a:xfrm>
          <a:off x="0" y="0"/>
          <a:ext cx="0" cy="0"/>
          <a:chOff x="0" y="0"/>
          <a:chExt cx="0" cy="0"/>
        </a:xfrm>
      </p:grpSpPr>
      <p:sp>
        <p:nvSpPr>
          <p:cNvPr id="275" name="Google Shape;275;p31"/>
          <p:cNvSpPr txBox="1"/>
          <p:nvPr>
            <p:ph idx="12" type="sldNum"/>
          </p:nvPr>
        </p:nvSpPr>
        <p:spPr>
          <a:xfrm>
            <a:off x="9918701" y="6537960"/>
            <a:ext cx="2025600" cy="27420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mc:AlternateContent>
    <mc:Choice Requires="p14">
      <p:transition p14:dur="250">
        <p:fade/>
      </p:transition>
    </mc:Choice>
    <mc:Fallback>
      <p:transition>
        <p:fade/>
      </p:transition>
    </mc:Fallback>
  </mc:AlternateContent>
</p:sld>
</file>

<file path=ppt/theme/theme1.xml><?xml version="1.0" encoding="utf-8"?>
<a:theme xmlns:a="http://schemas.openxmlformats.org/drawingml/2006/main" xmlns:r="http://schemas.openxmlformats.org/officeDocument/2006/relationships" name="Office Theme">
  <a:themeElements>
    <a:clrScheme name="QAD 2018 Theme">
      <a:dk1>
        <a:srgbClr val="000000"/>
      </a:dk1>
      <a:lt1>
        <a:srgbClr val="FFFFFF"/>
      </a:lt1>
      <a:dk2>
        <a:srgbClr val="1E1E1E"/>
      </a:dk2>
      <a:lt2>
        <a:srgbClr val="D9D9D9"/>
      </a:lt2>
      <a:accent1>
        <a:srgbClr val="38639F"/>
      </a:accent1>
      <a:accent2>
        <a:srgbClr val="E67F23"/>
      </a:accent2>
      <a:accent3>
        <a:srgbClr val="7CB854"/>
      </a:accent3>
      <a:accent4>
        <a:srgbClr val="9959B3"/>
      </a:accent4>
      <a:accent5>
        <a:srgbClr val="377A81"/>
      </a:accent5>
      <a:accent6>
        <a:srgbClr val="5A87C5"/>
      </a:accent6>
      <a:hlink>
        <a:srgbClr val="5A87C5"/>
      </a:hlink>
      <a:folHlink>
        <a:srgbClr val="24406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QAD 2019">
  <a:themeElements>
    <a:clrScheme name="QAD 2018 Theme">
      <a:dk1>
        <a:srgbClr val="000000"/>
      </a:dk1>
      <a:lt1>
        <a:srgbClr val="FFFFFF"/>
      </a:lt1>
      <a:dk2>
        <a:srgbClr val="1E1E1E"/>
      </a:dk2>
      <a:lt2>
        <a:srgbClr val="D9D9D9"/>
      </a:lt2>
      <a:accent1>
        <a:srgbClr val="38639F"/>
      </a:accent1>
      <a:accent2>
        <a:srgbClr val="E67F23"/>
      </a:accent2>
      <a:accent3>
        <a:srgbClr val="7CB854"/>
      </a:accent3>
      <a:accent4>
        <a:srgbClr val="9959B3"/>
      </a:accent4>
      <a:accent5>
        <a:srgbClr val="377A81"/>
      </a:accent5>
      <a:accent6>
        <a:srgbClr val="5A87C5"/>
      </a:accent6>
      <a:hlink>
        <a:srgbClr val="5A87C5"/>
      </a:hlink>
      <a:folHlink>
        <a:srgbClr val="24406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