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3"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6858000" cx="12192000"/>
  <p:notesSz cx="7102475" cy="9388475"/>
  <p:embeddedFontLst>
    <p:embeddedFont>
      <p:font typeface="Century Gothic"/>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384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CenturyGothic-italic.fntdata"/><Relationship Id="rId21" Type="http://schemas.openxmlformats.org/officeDocument/2006/relationships/font" Target="fonts/CenturyGothic-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font" Target="fonts/CenturyGothic-bold.fntdata"/><Relationship Id="rId18" Type="http://schemas.openxmlformats.org/officeDocument/2006/relationships/font" Target="fonts/CenturyGothic-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77739" cy="471054"/>
          </a:xfrm>
          <a:prstGeom prst="rect">
            <a:avLst/>
          </a:prstGeom>
          <a:noFill/>
          <a:ln>
            <a:noFill/>
          </a:ln>
        </p:spPr>
        <p:txBody>
          <a:bodyPr anchorCtr="0" anchor="t" bIns="47100" lIns="94225" spcFirstLastPara="1" rIns="94225" wrap="square" tIns="471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4" name="Google Shape;4;n"/>
          <p:cNvSpPr txBox="1"/>
          <p:nvPr>
            <p:ph idx="10" type="dt"/>
          </p:nvPr>
        </p:nvSpPr>
        <p:spPr>
          <a:xfrm>
            <a:off x="4023092" y="0"/>
            <a:ext cx="3077739" cy="471054"/>
          </a:xfrm>
          <a:prstGeom prst="rect">
            <a:avLst/>
          </a:prstGeom>
          <a:noFill/>
          <a:ln>
            <a:noFill/>
          </a:ln>
        </p:spPr>
        <p:txBody>
          <a:bodyPr anchorCtr="0" anchor="t" bIns="47100" lIns="94225" spcFirstLastPara="1" rIns="94225" wrap="square" tIns="471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5" name="Google Shape;5;n"/>
          <p:cNvSpPr/>
          <p:nvPr>
            <p:ph idx="3"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entury Gothic"/>
                <a:ea typeface="Century Gothic"/>
                <a:cs typeface="Century Gothic"/>
                <a:sym typeface="Century Gothic"/>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entury Gothic"/>
                <a:ea typeface="Century Gothic"/>
                <a:cs typeface="Century Gothic"/>
                <a:sym typeface="Century Gothic"/>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entury Gothic"/>
                <a:ea typeface="Century Gothic"/>
                <a:cs typeface="Century Gothic"/>
                <a:sym typeface="Century Gothic"/>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entury Gothic"/>
                <a:ea typeface="Century Gothic"/>
                <a:cs typeface="Century Gothic"/>
                <a:sym typeface="Century Gothic"/>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entury Gothic"/>
                <a:ea typeface="Century Gothic"/>
                <a:cs typeface="Century Gothic"/>
                <a:sym typeface="Century Gothic"/>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entury Gothic"/>
                <a:ea typeface="Century Gothic"/>
                <a:cs typeface="Century Gothic"/>
                <a:sym typeface="Century Gothic"/>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entury Gothic"/>
                <a:ea typeface="Century Gothic"/>
                <a:cs typeface="Century Gothic"/>
                <a:sym typeface="Century Gothic"/>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entury Gothic"/>
                <a:ea typeface="Century Gothic"/>
                <a:cs typeface="Century Gothic"/>
                <a:sym typeface="Century Gothic"/>
              </a:defRPr>
            </a:lvl9pPr>
          </a:lstStyle>
          <a:p/>
        </p:txBody>
      </p:sp>
      <p:sp>
        <p:nvSpPr>
          <p:cNvPr id="7" name="Google Shape;7;n"/>
          <p:cNvSpPr txBox="1"/>
          <p:nvPr>
            <p:ph idx="11" type="ftr"/>
          </p:nvPr>
        </p:nvSpPr>
        <p:spPr>
          <a:xfrm>
            <a:off x="0" y="8917422"/>
            <a:ext cx="3077739" cy="471053"/>
          </a:xfrm>
          <a:prstGeom prst="rect">
            <a:avLst/>
          </a:prstGeom>
          <a:noFill/>
          <a:ln>
            <a:noFill/>
          </a:ln>
        </p:spPr>
        <p:txBody>
          <a:bodyPr anchorCtr="0" anchor="b" bIns="47100" lIns="94225" spcFirstLastPara="1" rIns="94225" wrap="square" tIns="471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8" name="Google Shape;8;n"/>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entury Gothic"/>
                <a:ea typeface="Century Gothic"/>
                <a:cs typeface="Century Gothic"/>
                <a:sym typeface="Century Gothic"/>
              </a:rPr>
              <a:t>‹#›</a:t>
            </a:fld>
            <a:endParaRPr b="0" i="0" sz="1200" u="none" cap="none" strike="noStrike">
              <a:solidFill>
                <a:schemeClr val="dk1"/>
              </a:solidFill>
              <a:latin typeface="Century Gothic"/>
              <a:ea typeface="Century Gothic"/>
              <a:cs typeface="Century Gothic"/>
              <a:sym typeface="Century Gothic"/>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1: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9" name="Google Shape;159;p1: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lnSpc>
                <a:spcPct val="100000"/>
              </a:lnSpc>
              <a:spcBef>
                <a:spcPts val="0"/>
              </a:spcBef>
              <a:spcAft>
                <a:spcPts val="0"/>
              </a:spcAft>
              <a:buSzPts val="1400"/>
              <a:buNone/>
            </a:pPr>
            <a:r>
              <a:t/>
            </a:r>
            <a:endParaRPr/>
          </a:p>
        </p:txBody>
      </p:sp>
      <p:sp>
        <p:nvSpPr>
          <p:cNvPr id="160" name="Google Shape;160;p1: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10: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0" name="Google Shape;250;p10: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marR="0" rtl="0" algn="l">
              <a:lnSpc>
                <a:spcPct val="100000"/>
              </a:lnSpc>
              <a:spcBef>
                <a:spcPts val="0"/>
              </a:spcBef>
              <a:spcAft>
                <a:spcPts val="0"/>
              </a:spcAft>
              <a:buSzPts val="1400"/>
              <a:buNone/>
            </a:pPr>
            <a:r>
              <a:rPr b="0" i="0" lang="en-US" sz="1200" u="none" cap="none" strike="noStrike">
                <a:solidFill>
                  <a:schemeClr val="dk1"/>
                </a:solidFill>
                <a:latin typeface="Century Gothic"/>
                <a:ea typeface="Century Gothic"/>
                <a:cs typeface="Century Gothic"/>
                <a:sym typeface="Century Gothic"/>
              </a:rPr>
              <a:t>You can also enter additional information on value dates, external exchange rates, and currencies</a:t>
            </a:r>
            <a:r>
              <a:rPr lang="en-US"/>
              <a:t> </a:t>
            </a:r>
            <a:r>
              <a:rPr b="0" i="0" lang="en-US" sz="1200" u="none" cap="none" strike="noStrike">
                <a:solidFill>
                  <a:schemeClr val="dk1"/>
                </a:solidFill>
                <a:latin typeface="Century Gothic"/>
                <a:ea typeface="Century Gothic"/>
                <a:cs typeface="Century Gothic"/>
                <a:sym typeface="Century Gothic"/>
              </a:rPr>
              <a:t>by se</a:t>
            </a:r>
            <a:r>
              <a:rPr lang="en-US"/>
              <a:t>lecting the line and clicking Details</a:t>
            </a:r>
            <a:r>
              <a:rPr b="0" i="0" lang="en-US" sz="1200" u="none" cap="none" strike="noStrike">
                <a:solidFill>
                  <a:schemeClr val="dk1"/>
                </a:solidFill>
                <a:latin typeface="Century Gothic"/>
                <a:ea typeface="Century Gothic"/>
                <a:cs typeface="Century Gothic"/>
                <a:sym typeface="Century Gothic"/>
              </a:rPr>
              <a:t>.</a:t>
            </a:r>
            <a:endParaRPr/>
          </a:p>
          <a:p>
            <a:pPr indent="0" lvl="0" marL="0" marR="0" rtl="0" algn="l">
              <a:lnSpc>
                <a:spcPct val="100000"/>
              </a:lnSpc>
              <a:spcBef>
                <a:spcPts val="0"/>
              </a:spcBef>
              <a:spcAft>
                <a:spcPts val="0"/>
              </a:spcAft>
              <a:buSzPts val="1400"/>
              <a:buNone/>
            </a:pPr>
            <a:r>
              <a:rPr i="0" lang="en-US" sz="1200" u="none" cap="none" strike="noStrike">
                <a:solidFill>
                  <a:schemeClr val="dk1"/>
                </a:solidFill>
              </a:rPr>
              <a:t>These details can be used for cash forecasting and for handling exchange </a:t>
            </a:r>
            <a:r>
              <a:rPr i="0" lang="en-US" sz="1200" u="none" cap="none" strike="noStrike">
                <a:solidFill>
                  <a:schemeClr val="dk1"/>
                </a:solidFill>
              </a:rPr>
              <a:t>rates</a:t>
            </a:r>
            <a:r>
              <a:rPr i="0" lang="en-US" sz="1200" u="none" cap="none" strike="noStrike">
                <a:solidFill>
                  <a:schemeClr val="dk1"/>
                </a:solidFill>
              </a:rPr>
              <a:t>.</a:t>
            </a:r>
            <a:endParaRPr b="1" i="1">
              <a:solidFill>
                <a:srgbClr val="FF0000"/>
              </a:solidFill>
            </a:endParaRPr>
          </a:p>
        </p:txBody>
      </p:sp>
      <p:sp>
        <p:nvSpPr>
          <p:cNvPr id="251" name="Google Shape;251;p10: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Century Gothic"/>
                <a:ea typeface="Century Gothic"/>
                <a:cs typeface="Century Gothic"/>
                <a:sym typeface="Century Gothic"/>
              </a:rPr>
              <a:t>‹#›</a:t>
            </a:fld>
            <a:endParaRPr b="0" i="0" sz="1200" u="none" cap="none" strike="noStrike">
              <a:solidFill>
                <a:schemeClr val="dk1"/>
              </a:solidFill>
              <a:latin typeface="Century Gothic"/>
              <a:ea typeface="Century Gothic"/>
              <a:cs typeface="Century Gothic"/>
              <a:sym typeface="Century Gothic"/>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11: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lnSpc>
                <a:spcPct val="100000"/>
              </a:lnSpc>
              <a:spcBef>
                <a:spcPts val="0"/>
              </a:spcBef>
              <a:spcAft>
                <a:spcPts val="0"/>
              </a:spcAft>
              <a:buClr>
                <a:schemeClr val="dk1"/>
              </a:buClr>
              <a:buSzPts val="1100"/>
              <a:buFont typeface="Arial"/>
              <a:buNone/>
            </a:pPr>
            <a:r>
              <a:rPr lang="en-US"/>
              <a:t>The Cash and Bank GL Report lists the transactions that are posted on the selected cash or bank account and the corresponding GL accounts on which the cash or bank transactions have been posted.</a:t>
            </a:r>
            <a:endParaRPr/>
          </a:p>
          <a:p>
            <a:pPr indent="0" lvl="0" marL="0" rtl="0" algn="l">
              <a:lnSpc>
                <a:spcPct val="100000"/>
              </a:lnSpc>
              <a:spcBef>
                <a:spcPts val="0"/>
              </a:spcBef>
              <a:spcAft>
                <a:spcPts val="0"/>
              </a:spcAft>
              <a:buSzPts val="1400"/>
              <a:buNone/>
            </a:pPr>
            <a:r>
              <a:t/>
            </a:r>
            <a:endParaRPr/>
          </a:p>
        </p:txBody>
      </p:sp>
      <p:sp>
        <p:nvSpPr>
          <p:cNvPr id="259" name="Google Shape;259;p11: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p12:notes"/>
          <p:cNvSpPr txBox="1"/>
          <p:nvPr>
            <p:ph idx="1" type="body"/>
          </p:nvPr>
        </p:nvSpPr>
        <p:spPr>
          <a:xfrm>
            <a:off x="710248" y="3991730"/>
            <a:ext cx="5681980" cy="4749658"/>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268" name="Google Shape;268;p12: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2: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marR="0" rtl="0" algn="l">
              <a:lnSpc>
                <a:spcPct val="100000"/>
              </a:lnSpc>
              <a:spcBef>
                <a:spcPts val="0"/>
              </a:spcBef>
              <a:spcAft>
                <a:spcPts val="0"/>
              </a:spcAft>
              <a:buSzPts val="1400"/>
              <a:buNone/>
            </a:pPr>
            <a:r>
              <a:rPr b="0" i="0" lang="en-US" sz="1200" u="none" cap="none" strike="noStrike">
                <a:solidFill>
                  <a:schemeClr val="dk1"/>
                </a:solidFill>
                <a:latin typeface="Century Gothic"/>
                <a:ea typeface="Century Gothic"/>
                <a:cs typeface="Century Gothic"/>
                <a:sym typeface="Century Gothic"/>
              </a:rPr>
              <a:t>In this </a:t>
            </a:r>
            <a:r>
              <a:rPr lang="en-US"/>
              <a:t>presentation</a:t>
            </a:r>
            <a:r>
              <a:rPr b="0" i="0" lang="en-US" sz="1200" u="none" cap="none" strike="noStrike">
                <a:solidFill>
                  <a:schemeClr val="dk1"/>
                </a:solidFill>
                <a:latin typeface="Century Gothic"/>
                <a:ea typeface="Century Gothic"/>
                <a:cs typeface="Century Gothic"/>
                <a:sym typeface="Century Gothic"/>
              </a:rPr>
              <a:t>, you will learn how banking is handled in QAD Adaptive UX. This </a:t>
            </a:r>
            <a:r>
              <a:rPr lang="en-US"/>
              <a:t>presentation </a:t>
            </a:r>
            <a:r>
              <a:rPr b="0" i="0" lang="en-US" sz="1200" u="none" cap="none" strike="noStrike">
                <a:solidFill>
                  <a:schemeClr val="dk1"/>
                </a:solidFill>
                <a:latin typeface="Century Gothic"/>
                <a:ea typeface="Century Gothic"/>
                <a:cs typeface="Century Gothic"/>
                <a:sym typeface="Century Gothic"/>
              </a:rPr>
              <a:t>includes the banking flow, bank statement activities, and statement</a:t>
            </a:r>
            <a:r>
              <a:rPr lang="en-US"/>
              <a:t> </a:t>
            </a:r>
            <a:r>
              <a:rPr b="0" i="0" lang="en-US" sz="1200" u="none" cap="none" strike="noStrike">
                <a:solidFill>
                  <a:schemeClr val="dk1"/>
                </a:solidFill>
                <a:latin typeface="Century Gothic"/>
                <a:ea typeface="Century Gothic"/>
                <a:cs typeface="Century Gothic"/>
                <a:sym typeface="Century Gothic"/>
              </a:rPr>
              <a:t>allocation.</a:t>
            </a:r>
            <a:endParaRPr/>
          </a:p>
          <a:p>
            <a:pPr indent="0" lvl="0" marL="0" marR="0" rtl="0" algn="l">
              <a:lnSpc>
                <a:spcPct val="100000"/>
              </a:lnSpc>
              <a:spcBef>
                <a:spcPts val="0"/>
              </a:spcBef>
              <a:spcAft>
                <a:spcPts val="0"/>
              </a:spcAft>
              <a:buSzPts val="1400"/>
              <a:buNone/>
            </a:pPr>
            <a:r>
              <a:rPr b="1" i="1" lang="en-US" sz="1200" u="none" cap="none" strike="noStrike">
                <a:solidFill>
                  <a:schemeClr val="dk1"/>
                </a:solidFill>
                <a:latin typeface="Century Gothic"/>
                <a:ea typeface="Century Gothic"/>
                <a:cs typeface="Century Gothic"/>
                <a:sym typeface="Century Gothic"/>
              </a:rPr>
              <a:t>Note </a:t>
            </a:r>
            <a:r>
              <a:rPr lang="en-US"/>
              <a:t>The manual banking entry flow is described here. The automated flow will be available in the FInancials Advanced course.</a:t>
            </a:r>
            <a:endParaRPr/>
          </a:p>
        </p:txBody>
      </p:sp>
      <p:sp>
        <p:nvSpPr>
          <p:cNvPr id="168" name="Google Shape;168;p2: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3: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marR="0" rtl="0" algn="l">
              <a:lnSpc>
                <a:spcPct val="100000"/>
              </a:lnSpc>
              <a:spcBef>
                <a:spcPts val="0"/>
              </a:spcBef>
              <a:spcAft>
                <a:spcPts val="0"/>
              </a:spcAft>
              <a:buSzPts val="1400"/>
              <a:buNone/>
            </a:pPr>
            <a:r>
              <a:rPr b="0" i="0" lang="en-US" sz="1200" u="none" cap="none" strike="noStrike">
                <a:solidFill>
                  <a:schemeClr val="dk1"/>
                </a:solidFill>
                <a:latin typeface="Century Gothic"/>
                <a:ea typeface="Century Gothic"/>
                <a:cs typeface="Century Gothic"/>
                <a:sym typeface="Century Gothic"/>
              </a:rPr>
              <a:t>The Bank</a:t>
            </a:r>
            <a:r>
              <a:rPr lang="en-US"/>
              <a:t>  Statements</a:t>
            </a:r>
            <a:r>
              <a:rPr b="0" i="0" lang="en-US" sz="1200" u="none" cap="none" strike="noStrike">
                <a:solidFill>
                  <a:schemeClr val="dk1"/>
                </a:solidFill>
                <a:latin typeface="Century Gothic"/>
                <a:ea typeface="Century Gothic"/>
                <a:cs typeface="Century Gothic"/>
                <a:sym typeface="Century Gothic"/>
              </a:rPr>
              <a:t> function is the single entry point for creating, maintaining, and</a:t>
            </a:r>
            <a:r>
              <a:rPr lang="en-US"/>
              <a:t> </a:t>
            </a:r>
            <a:r>
              <a:rPr b="0" i="0" lang="en-US" sz="1200" u="none" cap="none" strike="noStrike">
                <a:solidFill>
                  <a:schemeClr val="dk1"/>
                </a:solidFill>
                <a:latin typeface="Century Gothic"/>
                <a:ea typeface="Century Gothic"/>
                <a:cs typeface="Century Gothic"/>
                <a:sym typeface="Century Gothic"/>
              </a:rPr>
              <a:t>allocating statements. You can modify existing bank statements, depending on their status.</a:t>
            </a:r>
            <a:endParaRPr/>
          </a:p>
        </p:txBody>
      </p:sp>
      <p:sp>
        <p:nvSpPr>
          <p:cNvPr id="176" name="Google Shape;176;p3: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4:notes"/>
          <p:cNvSpPr txBox="1"/>
          <p:nvPr>
            <p:ph idx="11" type="ftr"/>
          </p:nvPr>
        </p:nvSpPr>
        <p:spPr>
          <a:xfrm>
            <a:off x="0" y="8917422"/>
            <a:ext cx="3077739" cy="471053"/>
          </a:xfrm>
          <a:prstGeom prst="rect">
            <a:avLst/>
          </a:prstGeom>
          <a:noFill/>
          <a:ln>
            <a:noFill/>
          </a:ln>
        </p:spPr>
        <p:txBody>
          <a:bodyPr anchorCtr="0" anchor="b" bIns="47100" lIns="94225" spcFirstLastPara="1" rIns="94225" wrap="square" tIns="47100">
            <a:noAutofit/>
          </a:bodyPr>
          <a:lstStyle/>
          <a:p>
            <a:pPr indent="0" lvl="0" marL="0" rtl="0" algn="l">
              <a:lnSpc>
                <a:spcPct val="100000"/>
              </a:lnSpc>
              <a:spcBef>
                <a:spcPts val="0"/>
              </a:spcBef>
              <a:spcAft>
                <a:spcPts val="0"/>
              </a:spcAft>
              <a:buSzPts val="1400"/>
              <a:buNone/>
            </a:pPr>
            <a:r>
              <a:rPr lang="en-US"/>
              <a:t>3.3_1_banking entry</a:t>
            </a:r>
            <a:endParaRPr/>
          </a:p>
        </p:txBody>
      </p:sp>
      <p:sp>
        <p:nvSpPr>
          <p:cNvPr id="184" name="Google Shape;184;p4: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
        <p:nvSpPr>
          <p:cNvPr id="185" name="Google Shape;185;p4: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86" name="Google Shape;186;p4: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lnSpc>
                <a:spcPct val="100000"/>
              </a:lnSpc>
              <a:spcBef>
                <a:spcPts val="0"/>
              </a:spcBef>
              <a:spcAft>
                <a:spcPts val="0"/>
              </a:spcAft>
              <a:buSzPts val="1400"/>
              <a:buNone/>
            </a:pPr>
            <a:r>
              <a:rPr lang="en-US"/>
              <a:t>Each statement has one of the following statuses depending on the status of its statement lines:</a:t>
            </a:r>
            <a:endParaRPr b="1"/>
          </a:p>
          <a:p>
            <a:pPr indent="-317500" lvl="0" marL="457200" rtl="0" algn="l">
              <a:lnSpc>
                <a:spcPct val="100000"/>
              </a:lnSpc>
              <a:spcBef>
                <a:spcPts val="0"/>
              </a:spcBef>
              <a:spcAft>
                <a:spcPts val="0"/>
              </a:spcAft>
              <a:buSzPts val="1400"/>
              <a:buChar char="●"/>
            </a:pPr>
            <a:r>
              <a:rPr lang="en-US"/>
              <a:t>Allocated: All statement lines are allocated</a:t>
            </a:r>
            <a:endParaRPr/>
          </a:p>
          <a:p>
            <a:pPr indent="-317500" lvl="0" marL="457200" rtl="0" algn="l">
              <a:lnSpc>
                <a:spcPct val="100000"/>
              </a:lnSpc>
              <a:spcBef>
                <a:spcPts val="0"/>
              </a:spcBef>
              <a:spcAft>
                <a:spcPts val="0"/>
              </a:spcAft>
              <a:buSzPts val="1400"/>
              <a:buChar char="●"/>
            </a:pPr>
            <a:r>
              <a:rPr lang="en-US"/>
              <a:t>Unallocated: No statement lines are allocated yet</a:t>
            </a:r>
            <a:endParaRPr/>
          </a:p>
          <a:p>
            <a:pPr indent="-317500" lvl="0" marL="457200" rtl="0" algn="l">
              <a:lnSpc>
                <a:spcPct val="100000"/>
              </a:lnSpc>
              <a:spcBef>
                <a:spcPts val="0"/>
              </a:spcBef>
              <a:spcAft>
                <a:spcPts val="0"/>
              </a:spcAft>
              <a:buSzPts val="1400"/>
              <a:buChar char="●"/>
            </a:pPr>
            <a:r>
              <a:rPr lang="en-US"/>
              <a:t>Partially Allocated: Some (but not all) statement lines are allocated</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5: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marR="0" rtl="0" algn="l">
              <a:lnSpc>
                <a:spcPct val="100000"/>
              </a:lnSpc>
              <a:spcBef>
                <a:spcPts val="0"/>
              </a:spcBef>
              <a:spcAft>
                <a:spcPts val="0"/>
              </a:spcAft>
              <a:buSzPts val="1400"/>
              <a:buNone/>
            </a:pPr>
            <a:r>
              <a:rPr b="0" i="0" lang="en-US" sz="1200" u="none" cap="none" strike="noStrike">
                <a:solidFill>
                  <a:schemeClr val="dk1"/>
                </a:solidFill>
                <a:latin typeface="Century Gothic"/>
                <a:ea typeface="Century Gothic"/>
                <a:cs typeface="Century Gothic"/>
                <a:sym typeface="Century Gothic"/>
              </a:rPr>
              <a:t>Available allocation options include:</a:t>
            </a:r>
            <a:endParaRPr/>
          </a:p>
          <a:p>
            <a:pPr indent="-317500" lvl="0" marL="457200" marR="0" rtl="0" algn="l">
              <a:lnSpc>
                <a:spcPct val="100000"/>
              </a:lnSpc>
              <a:spcBef>
                <a:spcPts val="0"/>
              </a:spcBef>
              <a:spcAft>
                <a:spcPts val="0"/>
              </a:spcAft>
              <a:buSzPts val="1400"/>
              <a:buChar char="●"/>
            </a:pPr>
            <a:r>
              <a:rPr i="0" lang="en-US" sz="1200" u="none" cap="none" strike="noStrike">
                <a:solidFill>
                  <a:schemeClr val="dk1"/>
                </a:solidFill>
              </a:rPr>
              <a:t>Choose Allocate to Invoice to allocate the entry amounts to invoices, prepayments, or </a:t>
            </a:r>
            <a:r>
              <a:rPr lang="en-US"/>
              <a:t>deduction</a:t>
            </a:r>
            <a:r>
              <a:rPr i="0" lang="en-US" sz="1200" u="none" cap="none" strike="noStrike">
                <a:solidFill>
                  <a:schemeClr val="dk1"/>
                </a:solidFill>
              </a:rPr>
              <a:t>s. </a:t>
            </a:r>
            <a:endParaRPr/>
          </a:p>
          <a:p>
            <a:pPr indent="-317500" lvl="0" marL="457200" marR="0" rtl="0" algn="l">
              <a:lnSpc>
                <a:spcPct val="100000"/>
              </a:lnSpc>
              <a:spcBef>
                <a:spcPts val="0"/>
              </a:spcBef>
              <a:spcAft>
                <a:spcPts val="0"/>
              </a:spcAft>
              <a:buSzPts val="1400"/>
              <a:buChar char="●"/>
            </a:pPr>
            <a:r>
              <a:rPr i="0" lang="en-US" sz="1200" u="none" cap="none" strike="noStrike">
                <a:solidFill>
                  <a:schemeClr val="dk1"/>
                </a:solidFill>
              </a:rPr>
              <a:t>Choose Allocate to Payment or Payment Selection to allocate the entry amounts to a customer</a:t>
            </a:r>
            <a:r>
              <a:rPr lang="en-US"/>
              <a:t> </a:t>
            </a:r>
            <a:r>
              <a:rPr i="0" lang="en-US" sz="1200" u="none" cap="none" strike="noStrike">
                <a:solidFill>
                  <a:schemeClr val="dk1"/>
                </a:solidFill>
              </a:rPr>
              <a:t>or supplier payment or payment selection.</a:t>
            </a:r>
            <a:endParaRPr/>
          </a:p>
          <a:p>
            <a:pPr indent="-317500" lvl="0" marL="457200" marR="0" rtl="0" algn="l">
              <a:lnSpc>
                <a:spcPct val="100000"/>
              </a:lnSpc>
              <a:spcBef>
                <a:spcPts val="0"/>
              </a:spcBef>
              <a:spcAft>
                <a:spcPts val="0"/>
              </a:spcAft>
              <a:buSzPts val="1400"/>
              <a:buChar char="●"/>
            </a:pPr>
            <a:r>
              <a:rPr i="0" lang="en-US" sz="1200" u="none" cap="none" strike="noStrike">
                <a:solidFill>
                  <a:schemeClr val="dk1"/>
                </a:solidFill>
              </a:rPr>
              <a:t>Choose Allocate to GL Account to create a journal entry that allocates the banking entry</a:t>
            </a:r>
            <a:r>
              <a:rPr lang="en-US"/>
              <a:t> </a:t>
            </a:r>
            <a:r>
              <a:rPr i="0" lang="en-US" sz="1200" u="none" cap="none" strike="noStrike">
                <a:solidFill>
                  <a:schemeClr val="dk1"/>
                </a:solidFill>
              </a:rPr>
              <a:t>amount to GL </a:t>
            </a:r>
            <a:r>
              <a:rPr i="0" lang="en-US" sz="1200" u="none" cap="none" strike="noStrike">
                <a:solidFill>
                  <a:schemeClr val="dk1"/>
                </a:solidFill>
              </a:rPr>
              <a:t>accounts</a:t>
            </a:r>
            <a:r>
              <a:rPr i="0" lang="en-US" sz="1200" u="none" cap="none" strike="noStrike">
                <a:solidFill>
                  <a:schemeClr val="dk1"/>
                </a:solidFill>
              </a:rPr>
              <a:t>.</a:t>
            </a:r>
            <a:endParaRPr>
              <a:solidFill>
                <a:srgbClr val="FF0000"/>
              </a:solidFill>
            </a:endParaRPr>
          </a:p>
        </p:txBody>
      </p:sp>
      <p:sp>
        <p:nvSpPr>
          <p:cNvPr id="195" name="Google Shape;195;p5: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6:notes"/>
          <p:cNvSpPr txBox="1"/>
          <p:nvPr>
            <p:ph idx="11" type="ftr"/>
          </p:nvPr>
        </p:nvSpPr>
        <p:spPr>
          <a:xfrm>
            <a:off x="0" y="8917422"/>
            <a:ext cx="3077739" cy="471053"/>
          </a:xfrm>
          <a:prstGeom prst="rect">
            <a:avLst/>
          </a:prstGeom>
          <a:noFill/>
          <a:ln>
            <a:noFill/>
          </a:ln>
        </p:spPr>
        <p:txBody>
          <a:bodyPr anchorCtr="0" anchor="b" bIns="47100" lIns="94225" spcFirstLastPara="1" rIns="94225" wrap="square" tIns="47100">
            <a:noAutofit/>
          </a:bodyPr>
          <a:lstStyle/>
          <a:p>
            <a:pPr indent="0" lvl="0" marL="0" rtl="0" algn="l">
              <a:lnSpc>
                <a:spcPct val="100000"/>
              </a:lnSpc>
              <a:spcBef>
                <a:spcPts val="0"/>
              </a:spcBef>
              <a:spcAft>
                <a:spcPts val="0"/>
              </a:spcAft>
              <a:buSzPts val="1400"/>
              <a:buNone/>
            </a:pPr>
            <a:r>
              <a:rPr lang="en-US"/>
              <a:t>3.3_1_banking entry</a:t>
            </a:r>
            <a:endParaRPr/>
          </a:p>
        </p:txBody>
      </p:sp>
      <p:sp>
        <p:nvSpPr>
          <p:cNvPr id="203" name="Google Shape;203;p6: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
        <p:nvSpPr>
          <p:cNvPr id="204" name="Google Shape;204;p6: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05" name="Google Shape;205;p6: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marR="0" rtl="0" algn="l">
              <a:lnSpc>
                <a:spcPct val="100000"/>
              </a:lnSpc>
              <a:spcBef>
                <a:spcPts val="0"/>
              </a:spcBef>
              <a:spcAft>
                <a:spcPts val="0"/>
              </a:spcAft>
              <a:buSzPts val="1400"/>
              <a:buNone/>
            </a:pPr>
            <a:r>
              <a:rPr lang="en-US"/>
              <a:t>Bank statements can be created manually or uploaded. </a:t>
            </a:r>
            <a:r>
              <a:rPr b="0" i="0" lang="en-US" sz="1200" u="none" cap="none" strike="noStrike">
                <a:solidFill>
                  <a:schemeClr val="dk1"/>
                </a:solidFill>
                <a:latin typeface="Century Gothic"/>
                <a:ea typeface="Century Gothic"/>
                <a:cs typeface="Century Gothic"/>
                <a:sym typeface="Century Gothic"/>
              </a:rPr>
              <a:t>A bank statement is required to have at least one line </a:t>
            </a:r>
            <a:r>
              <a:rPr b="0" i="0" lang="en-US" sz="1200" u="none" cap="none" strike="noStrike">
                <a:solidFill>
                  <a:schemeClr val="dk1"/>
                </a:solidFill>
                <a:latin typeface="Century Gothic"/>
                <a:ea typeface="Century Gothic"/>
                <a:cs typeface="Century Gothic"/>
                <a:sym typeface="Century Gothic"/>
              </a:rPr>
              <a:t>allocated</a:t>
            </a:r>
            <a:r>
              <a:rPr b="0" i="0" lang="en-US" sz="1200" u="none" cap="none" strike="noStrike">
                <a:solidFill>
                  <a:schemeClr val="dk1"/>
                </a:solidFill>
                <a:latin typeface="Century Gothic"/>
                <a:ea typeface="Century Gothic"/>
                <a:cs typeface="Century Gothic"/>
                <a:sym typeface="Century Gothic"/>
              </a:rPr>
              <a:t>.</a:t>
            </a:r>
            <a:endParaRPr>
              <a:solidFill>
                <a:srgbClr val="FF0000"/>
              </a:solidFill>
            </a:endParaRPr>
          </a:p>
          <a:p>
            <a:pPr indent="0" lvl="0" marL="0" marR="0" rtl="0" algn="l">
              <a:lnSpc>
                <a:spcPct val="100000"/>
              </a:lnSpc>
              <a:spcBef>
                <a:spcPts val="0"/>
              </a:spcBef>
              <a:spcAft>
                <a:spcPts val="0"/>
              </a:spcAft>
              <a:buSzPts val="14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p7:notes"/>
          <p:cNvSpPr txBox="1"/>
          <p:nvPr>
            <p:ph idx="11" type="ftr"/>
          </p:nvPr>
        </p:nvSpPr>
        <p:spPr>
          <a:xfrm>
            <a:off x="0" y="8917422"/>
            <a:ext cx="3077739" cy="471053"/>
          </a:xfrm>
          <a:prstGeom prst="rect">
            <a:avLst/>
          </a:prstGeom>
          <a:noFill/>
          <a:ln>
            <a:noFill/>
          </a:ln>
        </p:spPr>
        <p:txBody>
          <a:bodyPr anchorCtr="0" anchor="b" bIns="47100" lIns="94225" spcFirstLastPara="1" rIns="94225" wrap="square" tIns="47100">
            <a:noAutofit/>
          </a:bodyPr>
          <a:lstStyle/>
          <a:p>
            <a:pPr indent="0" lvl="0" marL="0" rtl="0" algn="l">
              <a:lnSpc>
                <a:spcPct val="100000"/>
              </a:lnSpc>
              <a:spcBef>
                <a:spcPts val="0"/>
              </a:spcBef>
              <a:spcAft>
                <a:spcPts val="0"/>
              </a:spcAft>
              <a:buSzPts val="1400"/>
              <a:buNone/>
            </a:pPr>
            <a:r>
              <a:rPr lang="en-US"/>
              <a:t>3.3_1_banking entry</a:t>
            </a:r>
            <a:endParaRPr/>
          </a:p>
        </p:txBody>
      </p:sp>
      <p:sp>
        <p:nvSpPr>
          <p:cNvPr id="214" name="Google Shape;214;p7: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
        <p:nvSpPr>
          <p:cNvPr id="215" name="Google Shape;215;p7: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16" name="Google Shape;216;p7: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8: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marR="0" rtl="0" algn="l">
              <a:lnSpc>
                <a:spcPct val="100000"/>
              </a:lnSpc>
              <a:spcBef>
                <a:spcPts val="0"/>
              </a:spcBef>
              <a:spcAft>
                <a:spcPts val="0"/>
              </a:spcAft>
              <a:buSzPts val="1400"/>
              <a:buNone/>
            </a:pPr>
            <a:r>
              <a:rPr b="0" i="0" lang="en-US" sz="1200" u="none" cap="none" strike="noStrike">
                <a:solidFill>
                  <a:schemeClr val="dk1"/>
                </a:solidFill>
                <a:latin typeface="Century Gothic"/>
                <a:ea typeface="Century Gothic"/>
                <a:cs typeface="Century Gothic"/>
                <a:sym typeface="Century Gothic"/>
              </a:rPr>
              <a:t>Each statement line </a:t>
            </a:r>
            <a:r>
              <a:rPr lang="en-US"/>
              <a:t>needs to</a:t>
            </a:r>
            <a:r>
              <a:rPr b="0" i="0" lang="en-US" sz="1200" u="none" cap="none" strike="noStrike">
                <a:solidFill>
                  <a:schemeClr val="dk1"/>
                </a:solidFill>
                <a:latin typeface="Century Gothic"/>
                <a:ea typeface="Century Gothic"/>
                <a:cs typeface="Century Gothic"/>
                <a:sym typeface="Century Gothic"/>
              </a:rPr>
              <a:t> be allocated to one of the following:</a:t>
            </a:r>
            <a:endParaRPr/>
          </a:p>
          <a:p>
            <a:pPr indent="-304800" lvl="0" marL="457200" marR="0" rtl="0" algn="l">
              <a:lnSpc>
                <a:spcPct val="100000"/>
              </a:lnSpc>
              <a:spcBef>
                <a:spcPts val="0"/>
              </a:spcBef>
              <a:spcAft>
                <a:spcPts val="0"/>
              </a:spcAft>
              <a:buClr>
                <a:schemeClr val="dk1"/>
              </a:buClr>
              <a:buSzPts val="1200"/>
              <a:buChar char="●"/>
            </a:pPr>
            <a:r>
              <a:rPr i="0" lang="en-US" sz="1200" u="none" cap="none" strike="noStrike">
                <a:solidFill>
                  <a:schemeClr val="dk1"/>
                </a:solidFill>
              </a:rPr>
              <a:t>An invoice (customer or supplier), prepayment</a:t>
            </a:r>
            <a:r>
              <a:rPr lang="en-US"/>
              <a:t>, or deduction.</a:t>
            </a:r>
            <a:endParaRPr/>
          </a:p>
          <a:p>
            <a:pPr indent="-304800" lvl="0" marL="457200" marR="0" rtl="0" algn="l">
              <a:lnSpc>
                <a:spcPct val="100000"/>
              </a:lnSpc>
              <a:spcBef>
                <a:spcPts val="0"/>
              </a:spcBef>
              <a:spcAft>
                <a:spcPts val="0"/>
              </a:spcAft>
              <a:buClr>
                <a:schemeClr val="dk1"/>
              </a:buClr>
              <a:buSzPts val="1200"/>
              <a:buChar char="●"/>
            </a:pPr>
            <a:r>
              <a:rPr i="0" lang="en-US" sz="1200" u="none" cap="none" strike="noStrike">
                <a:solidFill>
                  <a:schemeClr val="dk1"/>
                </a:solidFill>
              </a:rPr>
              <a:t>A GL account.</a:t>
            </a:r>
            <a:endParaRPr/>
          </a:p>
          <a:p>
            <a:pPr indent="-317500" lvl="0" marL="457200" marR="0" rtl="0" algn="l">
              <a:lnSpc>
                <a:spcPct val="100000"/>
              </a:lnSpc>
              <a:spcBef>
                <a:spcPts val="0"/>
              </a:spcBef>
              <a:spcAft>
                <a:spcPts val="0"/>
              </a:spcAft>
              <a:buSzPts val="1400"/>
              <a:buChar char="●"/>
            </a:pPr>
            <a:r>
              <a:rPr i="0" lang="en-US" sz="1200" u="none" cap="none" strike="noStrike">
                <a:solidFill>
                  <a:schemeClr val="dk1"/>
                </a:solidFill>
              </a:rPr>
              <a:t>A payment selection. Payment selections are groups of supplier payments or direct debits</a:t>
            </a:r>
            <a:r>
              <a:rPr lang="en-US"/>
              <a:t> </a:t>
            </a:r>
            <a:r>
              <a:rPr i="0" lang="en-US" sz="1200" u="none" cap="none" strike="noStrike">
                <a:solidFill>
                  <a:schemeClr val="dk1"/>
                </a:solidFill>
              </a:rPr>
              <a:t>(customer payments).</a:t>
            </a:r>
            <a:endParaRPr/>
          </a:p>
          <a:p>
            <a:pPr indent="-304800" lvl="0" marL="457200" marR="0" rtl="0" algn="l">
              <a:lnSpc>
                <a:spcPct val="100000"/>
              </a:lnSpc>
              <a:spcBef>
                <a:spcPts val="0"/>
              </a:spcBef>
              <a:spcAft>
                <a:spcPts val="0"/>
              </a:spcAft>
              <a:buClr>
                <a:schemeClr val="dk1"/>
              </a:buClr>
              <a:buSzPts val="1200"/>
              <a:buChar char="●"/>
            </a:pPr>
            <a:r>
              <a:rPr i="0" lang="en-US" sz="1200" u="none" cap="none" strike="noStrike">
                <a:solidFill>
                  <a:schemeClr val="dk1"/>
                </a:solidFill>
              </a:rPr>
              <a:t>A payment (such as a check or draft).</a:t>
            </a:r>
            <a:endParaRPr i="0" sz="1200" u="none" cap="none" strike="noStrike">
              <a:solidFill>
                <a:schemeClr val="dk1"/>
              </a:solidFill>
            </a:endParaRPr>
          </a:p>
          <a:p>
            <a:pPr indent="-317500" lvl="0" marL="457200" marR="0" rtl="0" algn="l">
              <a:lnSpc>
                <a:spcPct val="100000"/>
              </a:lnSpc>
              <a:spcBef>
                <a:spcPts val="0"/>
              </a:spcBef>
              <a:spcAft>
                <a:spcPts val="0"/>
              </a:spcAft>
              <a:buSzPts val="1400"/>
              <a:buChar char="●"/>
            </a:pPr>
            <a:r>
              <a:rPr lang="en-US"/>
              <a:t>A combination of these.</a:t>
            </a:r>
            <a:endParaRPr/>
          </a:p>
          <a:p>
            <a:pPr indent="0" lvl="0" marL="0" marR="0" rtl="0" algn="l">
              <a:lnSpc>
                <a:spcPct val="100000"/>
              </a:lnSpc>
              <a:spcBef>
                <a:spcPts val="0"/>
              </a:spcBef>
              <a:spcAft>
                <a:spcPts val="0"/>
              </a:spcAft>
              <a:buSzPts val="1400"/>
              <a:buNone/>
            </a:pPr>
            <a:r>
              <a:rPr b="0" i="0" lang="en-US" sz="1200" u="none" cap="none" strike="noStrike">
                <a:solidFill>
                  <a:schemeClr val="dk1"/>
                </a:solidFill>
                <a:latin typeface="Century Gothic"/>
                <a:ea typeface="Century Gothic"/>
                <a:cs typeface="Century Gothic"/>
                <a:sym typeface="Century Gothic"/>
              </a:rPr>
              <a:t>To ensure that it is always possible to reconcile the payment account with the total of the For</a:t>
            </a:r>
            <a:r>
              <a:rPr lang="en-US"/>
              <a:t> </a:t>
            </a:r>
            <a:r>
              <a:rPr b="0" i="0" lang="en-US" sz="1200" u="none" cap="none" strike="noStrike">
                <a:solidFill>
                  <a:schemeClr val="dk1"/>
                </a:solidFill>
                <a:latin typeface="Century Gothic"/>
                <a:ea typeface="Century Gothic"/>
                <a:cs typeface="Century Gothic"/>
                <a:sym typeface="Century Gothic"/>
              </a:rPr>
              <a:t>Collection payments, the system prevents you from allocating a bank</a:t>
            </a:r>
            <a:r>
              <a:rPr lang="en-US"/>
              <a:t> statement line</a:t>
            </a:r>
            <a:r>
              <a:rPr b="0" i="0" lang="en-US" sz="1200" u="none" cap="none" strike="noStrike">
                <a:solidFill>
                  <a:schemeClr val="dk1"/>
                </a:solidFill>
                <a:latin typeface="Century Gothic"/>
                <a:ea typeface="Century Gothic"/>
                <a:cs typeface="Century Gothic"/>
                <a:sym typeface="Century Gothic"/>
              </a:rPr>
              <a:t> to a payment if the</a:t>
            </a:r>
            <a:r>
              <a:rPr lang="en-US"/>
              <a:t> </a:t>
            </a:r>
            <a:r>
              <a:rPr b="0" i="0" lang="en-US" sz="1200" u="none" cap="none" strike="noStrike">
                <a:solidFill>
                  <a:schemeClr val="dk1"/>
                </a:solidFill>
                <a:latin typeface="Century Gothic"/>
                <a:ea typeface="Century Gothic"/>
                <a:cs typeface="Century Gothic"/>
                <a:sym typeface="Century Gothic"/>
              </a:rPr>
              <a:t>posting date of the payment is later than the posting date of the bank</a:t>
            </a:r>
            <a:r>
              <a:rPr lang="en-US"/>
              <a:t> statement line</a:t>
            </a:r>
            <a:r>
              <a:rPr b="0" i="0" lang="en-US" sz="1200" u="none" cap="none" strike="noStrike">
                <a:solidFill>
                  <a:schemeClr val="dk1"/>
                </a:solidFill>
                <a:latin typeface="Century Gothic"/>
                <a:ea typeface="Century Gothic"/>
                <a:cs typeface="Century Gothic"/>
                <a:sym typeface="Century Gothic"/>
              </a:rPr>
              <a:t>.</a:t>
            </a:r>
            <a:endParaRPr b="1">
              <a:solidFill>
                <a:srgbClr val="FF0000"/>
              </a:solidFill>
            </a:endParaRPr>
          </a:p>
        </p:txBody>
      </p:sp>
      <p:sp>
        <p:nvSpPr>
          <p:cNvPr id="232" name="Google Shape;232;p8: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9: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marR="0" rtl="0" algn="l">
              <a:lnSpc>
                <a:spcPct val="100000"/>
              </a:lnSpc>
              <a:spcBef>
                <a:spcPts val="0"/>
              </a:spcBef>
              <a:spcAft>
                <a:spcPts val="0"/>
              </a:spcAft>
              <a:buSzPts val="1400"/>
              <a:buNone/>
            </a:pPr>
            <a:r>
              <a:rPr b="0" i="0" lang="en-US" sz="1200" u="none" cap="none" strike="noStrike">
                <a:solidFill>
                  <a:schemeClr val="dk1"/>
                </a:solidFill>
                <a:latin typeface="Century Gothic"/>
                <a:ea typeface="Century Gothic"/>
                <a:cs typeface="Century Gothic"/>
                <a:sym typeface="Century Gothic"/>
              </a:rPr>
              <a:t>The status of the bank statement defines which fields can be modified:</a:t>
            </a:r>
            <a:endParaRPr/>
          </a:p>
          <a:p>
            <a:pPr indent="-304800" lvl="0" marL="457200" marR="0" rtl="0" algn="l">
              <a:lnSpc>
                <a:spcPct val="100000"/>
              </a:lnSpc>
              <a:spcBef>
                <a:spcPts val="0"/>
              </a:spcBef>
              <a:spcAft>
                <a:spcPts val="0"/>
              </a:spcAft>
              <a:buClr>
                <a:schemeClr val="dk1"/>
              </a:buClr>
              <a:buSzPts val="1200"/>
              <a:buChar char="●"/>
            </a:pPr>
            <a:r>
              <a:rPr i="0" lang="en-US" sz="1200" u="none" cap="none" strike="noStrike">
                <a:solidFill>
                  <a:schemeClr val="dk1"/>
                </a:solidFill>
              </a:rPr>
              <a:t>Allocated: All fields are read only; only the View activity is allowed</a:t>
            </a:r>
            <a:endParaRPr/>
          </a:p>
          <a:p>
            <a:pPr indent="-304800" lvl="0" marL="457200" marR="0" rtl="0" algn="l">
              <a:lnSpc>
                <a:spcPct val="100000"/>
              </a:lnSpc>
              <a:spcBef>
                <a:spcPts val="0"/>
              </a:spcBef>
              <a:spcAft>
                <a:spcPts val="0"/>
              </a:spcAft>
              <a:buClr>
                <a:schemeClr val="dk1"/>
              </a:buClr>
              <a:buSzPts val="1200"/>
              <a:buChar char="●"/>
            </a:pPr>
            <a:r>
              <a:rPr i="0" lang="en-US" sz="1200" u="none" cap="none" strike="noStrike">
                <a:solidFill>
                  <a:schemeClr val="dk1"/>
                </a:solidFill>
              </a:rPr>
              <a:t>Not Allocated/Partly Allocated. The following fields can be modified:</a:t>
            </a:r>
            <a:endParaRPr/>
          </a:p>
          <a:p>
            <a:pPr indent="-304800" lvl="1" marL="914400" marR="0" rtl="0" algn="l">
              <a:lnSpc>
                <a:spcPct val="100000"/>
              </a:lnSpc>
              <a:spcBef>
                <a:spcPts val="0"/>
              </a:spcBef>
              <a:spcAft>
                <a:spcPts val="0"/>
              </a:spcAft>
              <a:buClr>
                <a:schemeClr val="dk1"/>
              </a:buClr>
              <a:buSzPts val="1200"/>
              <a:buChar char="○"/>
            </a:pPr>
            <a:r>
              <a:rPr i="0" lang="en-US" sz="1200" u="none" cap="none" strike="noStrike">
                <a:solidFill>
                  <a:schemeClr val="dk1"/>
                </a:solidFill>
              </a:rPr>
              <a:t>Bank Statement Numbe</a:t>
            </a:r>
            <a:r>
              <a:rPr lang="en-US"/>
              <a:t>r</a:t>
            </a:r>
            <a:endParaRPr/>
          </a:p>
          <a:p>
            <a:pPr indent="-304800" lvl="1" marL="914400" marR="0" rtl="0" algn="l">
              <a:lnSpc>
                <a:spcPct val="100000"/>
              </a:lnSpc>
              <a:spcBef>
                <a:spcPts val="0"/>
              </a:spcBef>
              <a:spcAft>
                <a:spcPts val="0"/>
              </a:spcAft>
              <a:buClr>
                <a:schemeClr val="dk1"/>
              </a:buClr>
              <a:buSzPts val="1200"/>
              <a:buChar char="○"/>
            </a:pPr>
            <a:r>
              <a:rPr i="0" lang="en-US" sz="1200" u="none" cap="none" strike="noStrike">
                <a:solidFill>
                  <a:schemeClr val="dk1"/>
                </a:solidFill>
              </a:rPr>
              <a:t>Posting Year/Date (used at registration time) </a:t>
            </a:r>
            <a:endParaRPr i="0" sz="1200" u="none" cap="none" strike="noStrike">
              <a:solidFill>
                <a:schemeClr val="dk1"/>
              </a:solidFill>
            </a:endParaRPr>
          </a:p>
          <a:p>
            <a:pPr indent="-304800" lvl="1" marL="914400" marR="0" rtl="0" algn="l">
              <a:lnSpc>
                <a:spcPct val="100000"/>
              </a:lnSpc>
              <a:spcBef>
                <a:spcPts val="0"/>
              </a:spcBef>
              <a:spcAft>
                <a:spcPts val="0"/>
              </a:spcAft>
              <a:buClr>
                <a:schemeClr val="dk1"/>
              </a:buClr>
              <a:buSzPts val="1200"/>
              <a:buChar char="○"/>
            </a:pPr>
            <a:r>
              <a:rPr i="0" lang="en-US" sz="1200" u="none" cap="none" strike="noStrike">
                <a:solidFill>
                  <a:schemeClr val="dk1"/>
                </a:solidFill>
              </a:rPr>
              <a:t>Opening Balance</a:t>
            </a:r>
            <a:endParaRPr/>
          </a:p>
          <a:p>
            <a:pPr indent="-304800" lvl="1" marL="914400" marR="0" rtl="0" algn="l">
              <a:lnSpc>
                <a:spcPct val="100000"/>
              </a:lnSpc>
              <a:spcBef>
                <a:spcPts val="0"/>
              </a:spcBef>
              <a:spcAft>
                <a:spcPts val="0"/>
              </a:spcAft>
              <a:buClr>
                <a:schemeClr val="dk1"/>
              </a:buClr>
              <a:buSzPts val="1200"/>
              <a:buChar char="○"/>
            </a:pPr>
            <a:r>
              <a:rPr i="0" lang="en-US" sz="1200" u="none" cap="none" strike="noStrike">
                <a:solidFill>
                  <a:schemeClr val="dk1"/>
                </a:solidFill>
              </a:rPr>
              <a:t>All line information</a:t>
            </a:r>
            <a:endParaRPr/>
          </a:p>
          <a:p>
            <a:pPr indent="0" lvl="0" marL="0" marR="0" rtl="0" algn="l">
              <a:lnSpc>
                <a:spcPct val="100000"/>
              </a:lnSpc>
              <a:spcBef>
                <a:spcPts val="0"/>
              </a:spcBef>
              <a:spcAft>
                <a:spcPts val="0"/>
              </a:spcAft>
              <a:buSzPts val="1400"/>
              <a:buNone/>
            </a:pPr>
            <a:r>
              <a:rPr b="0" i="0" lang="en-US" sz="1200" u="none" cap="none" strike="noStrike">
                <a:solidFill>
                  <a:schemeClr val="dk1"/>
                </a:solidFill>
                <a:latin typeface="Century Gothic"/>
                <a:ea typeface="Century Gothic"/>
                <a:cs typeface="Century Gothic"/>
                <a:sym typeface="Century Gothic"/>
              </a:rPr>
              <a:t>You can only delete bank statements that have a status of </a:t>
            </a:r>
            <a:r>
              <a:rPr b="0" i="0" lang="en-US" sz="1200" u="none" cap="none" strike="noStrike">
                <a:solidFill>
                  <a:schemeClr val="dk1"/>
                </a:solidFill>
                <a:latin typeface="Century Gothic"/>
                <a:ea typeface="Century Gothic"/>
                <a:cs typeface="Century Gothic"/>
                <a:sym typeface="Century Gothic"/>
              </a:rPr>
              <a:t>Unallocated</a:t>
            </a:r>
            <a:r>
              <a:rPr b="0" i="0" lang="en-US" sz="1200" u="none" cap="none" strike="noStrike">
                <a:solidFill>
                  <a:schemeClr val="dk1"/>
                </a:solidFill>
                <a:latin typeface="Century Gothic"/>
                <a:ea typeface="Century Gothic"/>
                <a:cs typeface="Century Gothic"/>
                <a:sym typeface="Century Gothic"/>
              </a:rPr>
              <a:t>.</a:t>
            </a:r>
            <a:endParaRPr>
              <a:solidFill>
                <a:srgbClr val="FF0000"/>
              </a:solidFill>
            </a:endParaRPr>
          </a:p>
        </p:txBody>
      </p:sp>
      <p:sp>
        <p:nvSpPr>
          <p:cNvPr id="242" name="Google Shape;242;p9: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spTree>
      <p:nvGrpSpPr>
        <p:cNvPr id="15" name="Shape 15"/>
        <p:cNvGrpSpPr/>
        <p:nvPr/>
      </p:nvGrpSpPr>
      <p:grpSpPr>
        <a:xfrm>
          <a:off x="0" y="0"/>
          <a:ext cx="0" cy="0"/>
          <a:chOff x="0" y="0"/>
          <a:chExt cx="0" cy="0"/>
        </a:xfrm>
      </p:grpSpPr>
      <p:pic>
        <p:nvPicPr>
          <p:cNvPr id="16" name="Google Shape;16;p2"/>
          <p:cNvPicPr preferRelativeResize="0"/>
          <p:nvPr/>
        </p:nvPicPr>
        <p:blipFill rotWithShape="1">
          <a:blip r:embed="rId2">
            <a:alphaModFix/>
          </a:blip>
          <a:srcRect b="0" l="0" r="0" t="0"/>
          <a:stretch/>
        </p:blipFill>
        <p:spPr>
          <a:xfrm>
            <a:off x="0" y="0"/>
            <a:ext cx="12192000" cy="2629646"/>
          </a:xfrm>
          <a:prstGeom prst="rect">
            <a:avLst/>
          </a:prstGeom>
          <a:noFill/>
          <a:ln>
            <a:noFill/>
          </a:ln>
        </p:spPr>
      </p:pic>
      <p:sp>
        <p:nvSpPr>
          <p:cNvPr id="17" name="Google Shape;17;p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9" name="Google Shape;19;p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0" name="Google Shape;20;p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21" name="Google Shape;21;p2"/>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
        <p:nvSpPr>
          <p:cNvPr id="22" name="Google Shape;22;p2"/>
          <p:cNvSpPr/>
          <p:nvPr/>
        </p:nvSpPr>
        <p:spPr>
          <a:xfrm>
            <a:off x="0" y="2570933"/>
            <a:ext cx="12193201" cy="1080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p:cSld name="Left Side Header">
    <p:spTree>
      <p:nvGrpSpPr>
        <p:cNvPr id="64" name="Shape 64"/>
        <p:cNvGrpSpPr/>
        <p:nvPr/>
      </p:nvGrpSpPr>
      <p:grpSpPr>
        <a:xfrm>
          <a:off x="0" y="0"/>
          <a:ext cx="0" cy="0"/>
          <a:chOff x="0" y="0"/>
          <a:chExt cx="0" cy="0"/>
        </a:xfrm>
      </p:grpSpPr>
      <p:sp>
        <p:nvSpPr>
          <p:cNvPr id="65" name="Google Shape;65;p11"/>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chemeClr val="dk1"/>
              </a:buClr>
              <a:buSzPts val="3200"/>
              <a:buFont typeface="Century Gothic"/>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11"/>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95000"/>
              </a:lnSpc>
              <a:spcBef>
                <a:spcPts val="0"/>
              </a:spcBef>
              <a:spcAft>
                <a:spcPts val="0"/>
              </a:spcAft>
              <a:buSzPts val="1800"/>
              <a:buNone/>
              <a:defRPr b="0" sz="1800" cap="none">
                <a:solidFill>
                  <a:schemeClr val="dk1"/>
                </a:solidFill>
                <a:latin typeface="Century Gothic"/>
                <a:ea typeface="Century Gothic"/>
                <a:cs typeface="Century Gothic"/>
                <a:sym typeface="Century Gothic"/>
              </a:defRPr>
            </a:lvl1pPr>
            <a:lvl2pPr indent="-228600" lvl="1" marL="914400" algn="l">
              <a:lnSpc>
                <a:spcPct val="95000"/>
              </a:lnSpc>
              <a:spcBef>
                <a:spcPts val="600"/>
              </a:spcBef>
              <a:spcAft>
                <a:spcPts val="0"/>
              </a:spcAft>
              <a:buSzPts val="2000"/>
              <a:buNone/>
              <a:defRPr b="1" sz="2000"/>
            </a:lvl2pPr>
            <a:lvl3pPr indent="-228600" lvl="2" marL="1371600" algn="l">
              <a:lnSpc>
                <a:spcPct val="95000"/>
              </a:lnSpc>
              <a:spcBef>
                <a:spcPts val="600"/>
              </a:spcBef>
              <a:spcAft>
                <a:spcPts val="0"/>
              </a:spcAft>
              <a:buSzPts val="1800"/>
              <a:buNone/>
              <a:defRPr b="1" sz="1800"/>
            </a:lvl3pPr>
            <a:lvl4pPr indent="-228600" lvl="3" marL="1828800" algn="l">
              <a:lnSpc>
                <a:spcPct val="95000"/>
              </a:lnSpc>
              <a:spcBef>
                <a:spcPts val="600"/>
              </a:spcBef>
              <a:spcAft>
                <a:spcPts val="0"/>
              </a:spcAft>
              <a:buSzPts val="1600"/>
              <a:buNone/>
              <a:defRPr b="1" sz="1600"/>
            </a:lvl4pPr>
            <a:lvl5pPr indent="-228600" lvl="4" marL="2286000" algn="l">
              <a:lnSpc>
                <a:spcPct val="95000"/>
              </a:lnSpc>
              <a:spcBef>
                <a:spcPts val="600"/>
              </a:spcBef>
              <a:spcAft>
                <a:spcPts val="0"/>
              </a:spcAft>
              <a:buSzPts val="1600"/>
              <a:buNone/>
              <a:defRPr b="1" sz="1600"/>
            </a:lvl5pPr>
            <a:lvl6pPr indent="-228600" lvl="5" marL="2743200" algn="l">
              <a:lnSpc>
                <a:spcPct val="95000"/>
              </a:lnSpc>
              <a:spcBef>
                <a:spcPts val="600"/>
              </a:spcBef>
              <a:spcAft>
                <a:spcPts val="0"/>
              </a:spcAft>
              <a:buSzPts val="1600"/>
              <a:buNone/>
              <a:defRPr b="1" sz="1600"/>
            </a:lvl6pPr>
            <a:lvl7pPr indent="-228600" lvl="6" marL="3200400" algn="l">
              <a:lnSpc>
                <a:spcPct val="95000"/>
              </a:lnSpc>
              <a:spcBef>
                <a:spcPts val="600"/>
              </a:spcBef>
              <a:spcAft>
                <a:spcPts val="0"/>
              </a:spcAft>
              <a:buSzPts val="1600"/>
              <a:buNone/>
              <a:defRPr b="1" sz="1600"/>
            </a:lvl7pPr>
            <a:lvl8pPr indent="-228600" lvl="7" marL="3657600" algn="l">
              <a:lnSpc>
                <a:spcPct val="95000"/>
              </a:lnSpc>
              <a:spcBef>
                <a:spcPts val="600"/>
              </a:spcBef>
              <a:spcAft>
                <a:spcPts val="0"/>
              </a:spcAft>
              <a:buSzPts val="1600"/>
              <a:buNone/>
              <a:defRPr b="1" sz="1600"/>
            </a:lvl8pPr>
            <a:lvl9pPr indent="-228600" lvl="8" marL="4114800" algn="l">
              <a:lnSpc>
                <a:spcPct val="95000"/>
              </a:lnSpc>
              <a:spcBef>
                <a:spcPts val="600"/>
              </a:spcBef>
              <a:spcAft>
                <a:spcPts val="600"/>
              </a:spcAft>
              <a:buSzPts val="1600"/>
              <a:buNone/>
              <a:defRPr b="1" sz="1600"/>
            </a:lvl9pPr>
          </a:lstStyle>
          <a:p/>
        </p:txBody>
      </p:sp>
      <p:sp>
        <p:nvSpPr>
          <p:cNvPr id="67" name="Google Shape;67;p11"/>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95000"/>
              </a:lnSpc>
              <a:spcBef>
                <a:spcPts val="0"/>
              </a:spcBef>
              <a:spcAft>
                <a:spcPts val="0"/>
              </a:spcAft>
              <a:buSzPts val="2800"/>
              <a:buFont typeface="Arial"/>
              <a:buChar char="​"/>
              <a:defRPr sz="2800">
                <a:solidFill>
                  <a:schemeClr val="dk1"/>
                </a:solidFill>
              </a:defRPr>
            </a:lvl1pPr>
            <a:lvl2pPr indent="-381000" lvl="1" marL="914400" algn="ctr">
              <a:lnSpc>
                <a:spcPct val="95000"/>
              </a:lnSpc>
              <a:spcBef>
                <a:spcPts val="600"/>
              </a:spcBef>
              <a:spcAft>
                <a:spcPts val="0"/>
              </a:spcAft>
              <a:buSzPts val="2400"/>
              <a:buFont typeface="Arial"/>
              <a:buChar char="​"/>
              <a:defRPr sz="2400">
                <a:solidFill>
                  <a:schemeClr val="dk1"/>
                </a:solidFill>
              </a:defRPr>
            </a:lvl2pPr>
            <a:lvl3pPr indent="-355600" lvl="2" marL="1371600" algn="ctr">
              <a:lnSpc>
                <a:spcPct val="95000"/>
              </a:lnSpc>
              <a:spcBef>
                <a:spcPts val="600"/>
              </a:spcBef>
              <a:spcAft>
                <a:spcPts val="0"/>
              </a:spcAft>
              <a:buSzPts val="2000"/>
              <a:buFont typeface="Arial"/>
              <a:buChar char="​"/>
              <a:defRPr sz="2000">
                <a:solidFill>
                  <a:schemeClr val="dk1"/>
                </a:solidFill>
              </a:defRPr>
            </a:lvl3pPr>
            <a:lvl4pPr indent="-355600" lvl="3" marL="1828800" algn="ctr">
              <a:lnSpc>
                <a:spcPct val="95000"/>
              </a:lnSpc>
              <a:spcBef>
                <a:spcPts val="600"/>
              </a:spcBef>
              <a:spcAft>
                <a:spcPts val="0"/>
              </a:spcAft>
              <a:buSzPts val="2000"/>
              <a:buFont typeface="Arial"/>
              <a:buChar char="​"/>
              <a:defRPr sz="2000"/>
            </a:lvl4pPr>
            <a:lvl5pPr indent="-355600" lvl="4" marL="2286000" algn="ctr">
              <a:lnSpc>
                <a:spcPct val="95000"/>
              </a:lnSpc>
              <a:spcBef>
                <a:spcPts val="600"/>
              </a:spcBef>
              <a:spcAft>
                <a:spcPts val="0"/>
              </a:spcAft>
              <a:buSzPts val="2000"/>
              <a:buFont typeface="Arial"/>
              <a:buChar char="​"/>
              <a:defRPr sz="2000"/>
            </a:lvl5pPr>
            <a:lvl6pPr indent="-355600" lvl="5" marL="2743200" algn="ctr">
              <a:lnSpc>
                <a:spcPct val="95000"/>
              </a:lnSpc>
              <a:spcBef>
                <a:spcPts val="600"/>
              </a:spcBef>
              <a:spcAft>
                <a:spcPts val="0"/>
              </a:spcAft>
              <a:buSzPts val="2000"/>
              <a:buFont typeface="Arial"/>
              <a:buChar char="​"/>
              <a:defRPr sz="2000"/>
            </a:lvl6pPr>
            <a:lvl7pPr indent="-355600" lvl="6" marL="3200400" algn="ctr">
              <a:lnSpc>
                <a:spcPct val="95000"/>
              </a:lnSpc>
              <a:spcBef>
                <a:spcPts val="600"/>
              </a:spcBef>
              <a:spcAft>
                <a:spcPts val="0"/>
              </a:spcAft>
              <a:buSzPts val="2000"/>
              <a:buFont typeface="Arial"/>
              <a:buChar char="​"/>
              <a:defRPr sz="2000"/>
            </a:lvl7pPr>
            <a:lvl8pPr indent="-355600" lvl="7" marL="3657600" algn="ctr">
              <a:lnSpc>
                <a:spcPct val="95000"/>
              </a:lnSpc>
              <a:spcBef>
                <a:spcPts val="600"/>
              </a:spcBef>
              <a:spcAft>
                <a:spcPts val="0"/>
              </a:spcAft>
              <a:buSzPts val="2000"/>
              <a:buFont typeface="Arial"/>
              <a:buChar char="​"/>
              <a:defRPr sz="2000"/>
            </a:lvl8pPr>
            <a:lvl9pPr indent="-355600" lvl="8" marL="4114800" algn="ctr">
              <a:lnSpc>
                <a:spcPct val="95000"/>
              </a:lnSpc>
              <a:spcBef>
                <a:spcPts val="600"/>
              </a:spcBef>
              <a:spcAft>
                <a:spcPts val="600"/>
              </a:spcAft>
              <a:buSzPts val="2000"/>
              <a:buFont typeface="Arial"/>
              <a:buChar char="​"/>
              <a:defRPr sz="2000"/>
            </a:lvl9pPr>
          </a:lstStyle>
          <a:p/>
        </p:txBody>
      </p:sp>
      <p:sp>
        <p:nvSpPr>
          <p:cNvPr id="68" name="Google Shape;68;p1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9" name="Shape 69"/>
        <p:cNvGrpSpPr/>
        <p:nvPr/>
      </p:nvGrpSpPr>
      <p:grpSpPr>
        <a:xfrm>
          <a:off x="0" y="0"/>
          <a:ext cx="0" cy="0"/>
          <a:chOff x="0" y="0"/>
          <a:chExt cx="0" cy="0"/>
        </a:xfrm>
      </p:grpSpPr>
      <p:sp>
        <p:nvSpPr>
          <p:cNvPr id="70" name="Google Shape;70;p1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71" name="Shape 71"/>
        <p:cNvGrpSpPr/>
        <p:nvPr/>
      </p:nvGrpSpPr>
      <p:grpSpPr>
        <a:xfrm>
          <a:off x="0" y="0"/>
          <a:ext cx="0" cy="0"/>
          <a:chOff x="0" y="0"/>
          <a:chExt cx="0" cy="0"/>
        </a:xfrm>
      </p:grpSpPr>
      <p:sp>
        <p:nvSpPr>
          <p:cNvPr id="72" name="Google Shape;72;p1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rgbClr val="7F7F7F"/>
                </a:solidFill>
                <a:latin typeface="Century Gothic"/>
                <a:ea typeface="Century Gothic"/>
                <a:cs typeface="Century Gothic"/>
                <a:sym typeface="Century Gothic"/>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rgbClr val="7F7F7F"/>
                </a:solidFill>
                <a:latin typeface="Century Gothic"/>
                <a:ea typeface="Century Gothic"/>
                <a:cs typeface="Century Gothic"/>
                <a:sym typeface="Century Gothic"/>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rgbClr val="7F7F7F"/>
                </a:solidFill>
                <a:latin typeface="Century Gothic"/>
                <a:ea typeface="Century Gothic"/>
                <a:cs typeface="Century Gothic"/>
                <a:sym typeface="Century Gothic"/>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rgbClr val="7F7F7F"/>
                </a:solidFill>
                <a:latin typeface="Century Gothic"/>
                <a:ea typeface="Century Gothic"/>
                <a:cs typeface="Century Gothic"/>
                <a:sym typeface="Century Gothic"/>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rgbClr val="7F7F7F"/>
                </a:solidFill>
                <a:latin typeface="Century Gothic"/>
                <a:ea typeface="Century Gothic"/>
                <a:cs typeface="Century Gothic"/>
                <a:sym typeface="Century Gothic"/>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rgbClr val="7F7F7F"/>
                </a:solidFill>
                <a:latin typeface="Century Gothic"/>
                <a:ea typeface="Century Gothic"/>
                <a:cs typeface="Century Gothic"/>
                <a:sym typeface="Century Gothic"/>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rgbClr val="7F7F7F"/>
                </a:solidFill>
                <a:latin typeface="Century Gothic"/>
                <a:ea typeface="Century Gothic"/>
                <a:cs typeface="Century Gothic"/>
                <a:sym typeface="Century Gothic"/>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rgbClr val="7F7F7F"/>
                </a:solidFill>
                <a:latin typeface="Century Gothic"/>
                <a:ea typeface="Century Gothic"/>
                <a:cs typeface="Century Gothic"/>
                <a:sym typeface="Century Gothic"/>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73" name="Google Shape;73;p13"/>
          <p:cNvSpPr txBox="1"/>
          <p:nvPr/>
        </p:nvSpPr>
        <p:spPr>
          <a:xfrm>
            <a:off x="1194620" y="907156"/>
            <a:ext cx="9802761" cy="5043688"/>
          </a:xfrm>
          <a:prstGeom prst="rect">
            <a:avLst/>
          </a:prstGeom>
          <a:noFill/>
          <a:ln>
            <a:noFill/>
          </a:ln>
        </p:spPr>
        <p:txBody>
          <a:bodyPr anchorCtr="0" anchor="t" bIns="0" lIns="0" spcFirstLastPara="1" rIns="0" wrap="square" tIns="0">
            <a:spAutoFit/>
          </a:bodyPr>
          <a:lstStyle/>
          <a:p>
            <a:pPr indent="0" lvl="0" marL="0" marR="0" rtl="0" algn="ctr">
              <a:lnSpc>
                <a:spcPct val="95000"/>
              </a:lnSpc>
              <a:spcBef>
                <a:spcPts val="0"/>
              </a:spcBef>
              <a:spcAft>
                <a:spcPts val="0"/>
              </a:spcAft>
              <a:buClr>
                <a:srgbClr val="000000"/>
              </a:buClr>
              <a:buSzPts val="11500"/>
              <a:buFont typeface="Arial"/>
              <a:buNone/>
            </a:pPr>
            <a:r>
              <a:rPr b="1" i="0" lang="en-US" sz="11500" u="none" cap="none" strike="noStrike">
                <a:solidFill>
                  <a:srgbClr val="3F3F3F"/>
                </a:solidFill>
                <a:latin typeface="Century Gothic"/>
                <a:ea typeface="Century Gothic"/>
                <a:cs typeface="Century Gothic"/>
                <a:sym typeface="Century Gothic"/>
              </a:rPr>
              <a:t>ADDITIONAL VERTICAL </a:t>
            </a:r>
            <a:br>
              <a:rPr b="1" i="0" lang="en-US" sz="11500" u="none" cap="none" strike="noStrike">
                <a:solidFill>
                  <a:srgbClr val="3F3F3F"/>
                </a:solidFill>
                <a:latin typeface="Century Gothic"/>
                <a:ea typeface="Century Gothic"/>
                <a:cs typeface="Century Gothic"/>
                <a:sym typeface="Century Gothic"/>
              </a:rPr>
            </a:br>
            <a:r>
              <a:rPr b="1" i="0" lang="en-US" sz="11500" u="none" cap="none" strike="noStrike">
                <a:solidFill>
                  <a:srgbClr val="3F3F3F"/>
                </a:solidFill>
                <a:latin typeface="Century Gothic"/>
                <a:ea typeface="Century Gothic"/>
                <a:cs typeface="Century Gothic"/>
                <a:sym typeface="Century Gothic"/>
              </a:rPr>
              <a:t>TITLE SLIDES</a:t>
            </a:r>
            <a:endParaRPr b="0" i="0" sz="1400" u="none" cap="none" strike="noStrike">
              <a:solidFill>
                <a:srgbClr val="000000"/>
              </a:solidFill>
              <a:latin typeface="Arial"/>
              <a:ea typeface="Arial"/>
              <a:cs typeface="Arial"/>
              <a:sym typeface="Arial"/>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utomotive Title Slide" showMasterSp="0">
  <p:cSld name="Automotive Title Slide">
    <p:spTree>
      <p:nvGrpSpPr>
        <p:cNvPr id="74" name="Shape 74"/>
        <p:cNvGrpSpPr/>
        <p:nvPr/>
      </p:nvGrpSpPr>
      <p:grpSpPr>
        <a:xfrm>
          <a:off x="0" y="0"/>
          <a:ext cx="0" cy="0"/>
          <a:chOff x="0" y="0"/>
          <a:chExt cx="0" cy="0"/>
        </a:xfrm>
      </p:grpSpPr>
      <p:pic>
        <p:nvPicPr>
          <p:cNvPr id="75" name="Google Shape;75;p14"/>
          <p:cNvPicPr preferRelativeResize="0"/>
          <p:nvPr/>
        </p:nvPicPr>
        <p:blipFill rotWithShape="1">
          <a:blip r:embed="rId2">
            <a:alphaModFix/>
          </a:blip>
          <a:srcRect b="0" l="0" r="0" t="0"/>
          <a:stretch/>
        </p:blipFill>
        <p:spPr>
          <a:xfrm>
            <a:off x="0" y="0"/>
            <a:ext cx="12192000" cy="2629646"/>
          </a:xfrm>
          <a:prstGeom prst="rect">
            <a:avLst/>
          </a:prstGeom>
          <a:noFill/>
          <a:ln>
            <a:noFill/>
          </a:ln>
        </p:spPr>
      </p:pic>
      <p:sp>
        <p:nvSpPr>
          <p:cNvPr id="76" name="Google Shape;76;p14"/>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4"/>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78" name="Google Shape;78;p14"/>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79" name="Google Shape;79;p14"/>
          <p:cNvSpPr/>
          <p:nvPr/>
        </p:nvSpPr>
        <p:spPr>
          <a:xfrm>
            <a:off x="1524" y="2570933"/>
            <a:ext cx="12190475" cy="108000"/>
          </a:xfrm>
          <a:prstGeom prst="rect">
            <a:avLst/>
          </a:prstGeom>
          <a:solidFill>
            <a:srgbClr val="C13A2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entury Gothic"/>
              <a:ea typeface="Century Gothic"/>
              <a:cs typeface="Century Gothic"/>
              <a:sym typeface="Century Gothic"/>
            </a:endParaRPr>
          </a:p>
        </p:txBody>
      </p:sp>
      <p:sp>
        <p:nvSpPr>
          <p:cNvPr id="80" name="Google Shape;80;p14"/>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81" name="Google Shape;81;p14"/>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sumer Products Title Slide" showMasterSp="0">
  <p:cSld name="Consumer Products Title Slide">
    <p:spTree>
      <p:nvGrpSpPr>
        <p:cNvPr id="82" name="Shape 82"/>
        <p:cNvGrpSpPr/>
        <p:nvPr/>
      </p:nvGrpSpPr>
      <p:grpSpPr>
        <a:xfrm>
          <a:off x="0" y="0"/>
          <a:ext cx="0" cy="0"/>
          <a:chOff x="0" y="0"/>
          <a:chExt cx="0" cy="0"/>
        </a:xfrm>
      </p:grpSpPr>
      <p:pic>
        <p:nvPicPr>
          <p:cNvPr id="83" name="Google Shape;83;p15"/>
          <p:cNvPicPr preferRelativeResize="0"/>
          <p:nvPr/>
        </p:nvPicPr>
        <p:blipFill rotWithShape="1">
          <a:blip r:embed="rId2">
            <a:alphaModFix/>
          </a:blip>
          <a:srcRect b="0" l="0" r="0" t="0"/>
          <a:stretch/>
        </p:blipFill>
        <p:spPr>
          <a:xfrm>
            <a:off x="0" y="0"/>
            <a:ext cx="12192000" cy="2629646"/>
          </a:xfrm>
          <a:prstGeom prst="rect">
            <a:avLst/>
          </a:prstGeom>
          <a:noFill/>
          <a:ln>
            <a:noFill/>
          </a:ln>
        </p:spPr>
      </p:pic>
      <p:sp>
        <p:nvSpPr>
          <p:cNvPr id="84" name="Google Shape;84;p15"/>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5" name="Google Shape;85;p15"/>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86" name="Google Shape;86;p15"/>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7" name="Google Shape;87;p15"/>
          <p:cNvSpPr/>
          <p:nvPr/>
        </p:nvSpPr>
        <p:spPr>
          <a:xfrm>
            <a:off x="1524" y="2570933"/>
            <a:ext cx="12190475" cy="108000"/>
          </a:xfrm>
          <a:prstGeom prst="rect">
            <a:avLst/>
          </a:prstGeom>
          <a:solidFill>
            <a:srgbClr val="E67F2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entury Gothic"/>
              <a:ea typeface="Century Gothic"/>
              <a:cs typeface="Century Gothic"/>
              <a:sym typeface="Century Gothic"/>
            </a:endParaRPr>
          </a:p>
        </p:txBody>
      </p:sp>
      <p:sp>
        <p:nvSpPr>
          <p:cNvPr id="88" name="Google Shape;88;p15"/>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89" name="Google Shape;89;p15"/>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od and Beverage Title Slide" showMasterSp="0">
  <p:cSld name="Food and Beverage Title Slide">
    <p:spTree>
      <p:nvGrpSpPr>
        <p:cNvPr id="90" name="Shape 90"/>
        <p:cNvGrpSpPr/>
        <p:nvPr/>
      </p:nvGrpSpPr>
      <p:grpSpPr>
        <a:xfrm>
          <a:off x="0" y="0"/>
          <a:ext cx="0" cy="0"/>
          <a:chOff x="0" y="0"/>
          <a:chExt cx="0" cy="0"/>
        </a:xfrm>
      </p:grpSpPr>
      <p:pic>
        <p:nvPicPr>
          <p:cNvPr id="91" name="Google Shape;91;p16"/>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92" name="Google Shape;92;p16"/>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3" name="Google Shape;93;p16"/>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94" name="Google Shape;94;p16"/>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95" name="Google Shape;95;p16"/>
          <p:cNvSpPr/>
          <p:nvPr/>
        </p:nvSpPr>
        <p:spPr>
          <a:xfrm>
            <a:off x="1524" y="2570933"/>
            <a:ext cx="12190475" cy="108000"/>
          </a:xfrm>
          <a:prstGeom prst="rect">
            <a:avLst/>
          </a:prstGeom>
          <a:solidFill>
            <a:srgbClr val="F1C41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entury Gothic"/>
              <a:ea typeface="Century Gothic"/>
              <a:cs typeface="Century Gothic"/>
              <a:sym typeface="Century Gothic"/>
            </a:endParaRPr>
          </a:p>
        </p:txBody>
      </p:sp>
      <p:sp>
        <p:nvSpPr>
          <p:cNvPr id="96" name="Google Shape;96;p16"/>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97" name="Google Shape;97;p16"/>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igh Tech Title Slide" showMasterSp="0">
  <p:cSld name="High Tech Title Slide">
    <p:spTree>
      <p:nvGrpSpPr>
        <p:cNvPr id="98" name="Shape 98"/>
        <p:cNvGrpSpPr/>
        <p:nvPr/>
      </p:nvGrpSpPr>
      <p:grpSpPr>
        <a:xfrm>
          <a:off x="0" y="0"/>
          <a:ext cx="0" cy="0"/>
          <a:chOff x="0" y="0"/>
          <a:chExt cx="0" cy="0"/>
        </a:xfrm>
      </p:grpSpPr>
      <p:pic>
        <p:nvPicPr>
          <p:cNvPr id="99" name="Google Shape;99;p17"/>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00" name="Google Shape;100;p17"/>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1" name="Google Shape;101;p17"/>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02" name="Google Shape;102;p17"/>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03" name="Google Shape;103;p17"/>
          <p:cNvSpPr/>
          <p:nvPr/>
        </p:nvSpPr>
        <p:spPr>
          <a:xfrm>
            <a:off x="1524" y="2570933"/>
            <a:ext cx="12190475" cy="108000"/>
          </a:xfrm>
          <a:prstGeom prst="rect">
            <a:avLst/>
          </a:prstGeom>
          <a:solidFill>
            <a:srgbClr val="9959B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entury Gothic"/>
              <a:ea typeface="Century Gothic"/>
              <a:cs typeface="Century Gothic"/>
              <a:sym typeface="Century Gothic"/>
            </a:endParaRPr>
          </a:p>
        </p:txBody>
      </p:sp>
      <p:sp>
        <p:nvSpPr>
          <p:cNvPr id="104" name="Google Shape;104;p17"/>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05" name="Google Shape;105;p17"/>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Title Slide" showMasterSp="0">
  <p:cSld name="Industrial Title Slide">
    <p:spTree>
      <p:nvGrpSpPr>
        <p:cNvPr id="106" name="Shape 106"/>
        <p:cNvGrpSpPr/>
        <p:nvPr/>
      </p:nvGrpSpPr>
      <p:grpSpPr>
        <a:xfrm>
          <a:off x="0" y="0"/>
          <a:ext cx="0" cy="0"/>
          <a:chOff x="0" y="0"/>
          <a:chExt cx="0" cy="0"/>
        </a:xfrm>
      </p:grpSpPr>
      <p:pic>
        <p:nvPicPr>
          <p:cNvPr id="107" name="Google Shape;107;p18"/>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08" name="Google Shape;108;p18"/>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entury Gothic"/>
              <a:ea typeface="Century Gothic"/>
              <a:cs typeface="Century Gothic"/>
              <a:sym typeface="Century Gothic"/>
            </a:endParaRPr>
          </a:p>
        </p:txBody>
      </p:sp>
      <p:sp>
        <p:nvSpPr>
          <p:cNvPr id="109" name="Google Shape;109;p18"/>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0" name="Google Shape;110;p18"/>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11" name="Google Shape;111;p18"/>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12" name="Google Shape;112;p18"/>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13" name="Google Shape;113;p18"/>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fe Sciences Title Slide" showMasterSp="0">
  <p:cSld name="Life Sciences Title Slide">
    <p:spTree>
      <p:nvGrpSpPr>
        <p:cNvPr id="114" name="Shape 114"/>
        <p:cNvGrpSpPr/>
        <p:nvPr/>
      </p:nvGrpSpPr>
      <p:grpSpPr>
        <a:xfrm>
          <a:off x="0" y="0"/>
          <a:ext cx="0" cy="0"/>
          <a:chOff x="0" y="0"/>
          <a:chExt cx="0" cy="0"/>
        </a:xfrm>
      </p:grpSpPr>
      <p:pic>
        <p:nvPicPr>
          <p:cNvPr id="115" name="Google Shape;115;p19"/>
          <p:cNvPicPr preferRelativeResize="0"/>
          <p:nvPr/>
        </p:nvPicPr>
        <p:blipFill rotWithShape="1">
          <a:blip r:embed="rId2">
            <a:alphaModFix/>
          </a:blip>
          <a:srcRect b="0" l="0" r="0" t="0"/>
          <a:stretch/>
        </p:blipFill>
        <p:spPr>
          <a:xfrm>
            <a:off x="1524" y="0"/>
            <a:ext cx="12191676" cy="2629576"/>
          </a:xfrm>
          <a:prstGeom prst="rect">
            <a:avLst/>
          </a:prstGeom>
          <a:noFill/>
          <a:ln>
            <a:noFill/>
          </a:ln>
        </p:spPr>
      </p:pic>
      <p:sp>
        <p:nvSpPr>
          <p:cNvPr id="116" name="Google Shape;116;p19"/>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entury Gothic"/>
              <a:ea typeface="Century Gothic"/>
              <a:cs typeface="Century Gothic"/>
              <a:sym typeface="Century Gothic"/>
            </a:endParaRPr>
          </a:p>
        </p:txBody>
      </p:sp>
      <p:sp>
        <p:nvSpPr>
          <p:cNvPr id="117" name="Google Shape;117;p1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8" name="Google Shape;118;p1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19" name="Google Shape;119;p19"/>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20" name="Google Shape;120;p19"/>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21" name="Google Shape;121;p19"/>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ic Title Slide" showMasterSp="0">
  <p:cSld name="Generic Title Slide">
    <p:spTree>
      <p:nvGrpSpPr>
        <p:cNvPr id="122" name="Shape 122"/>
        <p:cNvGrpSpPr/>
        <p:nvPr/>
      </p:nvGrpSpPr>
      <p:grpSpPr>
        <a:xfrm>
          <a:off x="0" y="0"/>
          <a:ext cx="0" cy="0"/>
          <a:chOff x="0" y="0"/>
          <a:chExt cx="0" cy="0"/>
        </a:xfrm>
      </p:grpSpPr>
      <p:pic>
        <p:nvPicPr>
          <p:cNvPr id="123" name="Google Shape;123;p20"/>
          <p:cNvPicPr preferRelativeResize="0"/>
          <p:nvPr/>
        </p:nvPicPr>
        <p:blipFill rotWithShape="1">
          <a:blip r:embed="rId2">
            <a:alphaModFix/>
          </a:blip>
          <a:srcRect b="0" l="0" r="0" t="0"/>
          <a:stretch/>
        </p:blipFill>
        <p:spPr>
          <a:xfrm>
            <a:off x="1524" y="-1"/>
            <a:ext cx="12191676" cy="2629576"/>
          </a:xfrm>
          <a:prstGeom prst="rect">
            <a:avLst/>
          </a:prstGeom>
          <a:noFill/>
          <a:ln>
            <a:noFill/>
          </a:ln>
        </p:spPr>
      </p:pic>
      <p:sp>
        <p:nvSpPr>
          <p:cNvPr id="124" name="Google Shape;124;p20"/>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entury Gothic"/>
              <a:ea typeface="Century Gothic"/>
              <a:cs typeface="Century Gothic"/>
              <a:sym typeface="Century Gothic"/>
            </a:endParaRPr>
          </a:p>
        </p:txBody>
      </p:sp>
      <p:sp>
        <p:nvSpPr>
          <p:cNvPr id="125" name="Google Shape;125;p20"/>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6" name="Google Shape;126;p20"/>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27" name="Google Shape;127;p20"/>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28" name="Google Shape;128;p20"/>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29" name="Google Shape;129;p20"/>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3" name="Shape 23"/>
        <p:cNvGrpSpPr/>
        <p:nvPr/>
      </p:nvGrpSpPr>
      <p:grpSpPr>
        <a:xfrm>
          <a:off x="0" y="0"/>
          <a:ext cx="0" cy="0"/>
          <a:chOff x="0" y="0"/>
          <a:chExt cx="0" cy="0"/>
        </a:xfrm>
      </p:grpSpPr>
      <p:sp>
        <p:nvSpPr>
          <p:cNvPr id="24" name="Google Shape;24;p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5" name="Google Shape;25;p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a:solidFill>
                  <a:schemeClr val="dk1"/>
                </a:solidFill>
              </a:defRPr>
            </a:lvl1pPr>
            <a:lvl2pPr indent="-381000" lvl="1" marL="914400" algn="l">
              <a:lnSpc>
                <a:spcPct val="95000"/>
              </a:lnSpc>
              <a:spcBef>
                <a:spcPts val="600"/>
              </a:spcBef>
              <a:spcAft>
                <a:spcPts val="0"/>
              </a:spcAft>
              <a:buSzPts val="2400"/>
              <a:buChar char="­"/>
              <a:defRPr>
                <a:solidFill>
                  <a:schemeClr val="dk1"/>
                </a:solidFill>
              </a:defRPr>
            </a:lvl2pPr>
            <a:lvl3pPr indent="-355600" lvl="2" marL="1371600" algn="l">
              <a:lnSpc>
                <a:spcPct val="95000"/>
              </a:lnSpc>
              <a:spcBef>
                <a:spcPts val="600"/>
              </a:spcBef>
              <a:spcAft>
                <a:spcPts val="0"/>
              </a:spcAft>
              <a:buSzPts val="2000"/>
              <a:buChar char="­"/>
              <a:defRPr>
                <a:solidFill>
                  <a:schemeClr val="dk1"/>
                </a:solidFill>
              </a:defRPr>
            </a:lvl3pPr>
            <a:lvl4pPr indent="-355600" lvl="3" marL="1828800" algn="l">
              <a:lnSpc>
                <a:spcPct val="95000"/>
              </a:lnSpc>
              <a:spcBef>
                <a:spcPts val="600"/>
              </a:spcBef>
              <a:spcAft>
                <a:spcPts val="0"/>
              </a:spcAft>
              <a:buSzPts val="2000"/>
              <a:buChar char="­"/>
              <a:defRPr>
                <a:solidFill>
                  <a:schemeClr val="dk1"/>
                </a:solidFill>
              </a:defRPr>
            </a:lvl4pPr>
            <a:lvl5pPr indent="-355600" lvl="4" marL="2286000" algn="l">
              <a:lnSpc>
                <a:spcPct val="95000"/>
              </a:lnSpc>
              <a:spcBef>
                <a:spcPts val="600"/>
              </a:spcBef>
              <a:spcAft>
                <a:spcPts val="0"/>
              </a:spcAft>
              <a:buSzPts val="2000"/>
              <a:buChar char="­"/>
              <a:defRPr>
                <a:solidFill>
                  <a:schemeClr val="dk1"/>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6" name="Google Shape;26;p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7" name="Google Shape;27;p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000000"/>
              </a:buClr>
              <a:buSzPts val="3200"/>
              <a:buFont typeface="Century Gothic"/>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130" name="Shape 130"/>
        <p:cNvGrpSpPr/>
        <p:nvPr/>
      </p:nvGrpSpPr>
      <p:grpSpPr>
        <a:xfrm>
          <a:off x="0" y="0"/>
          <a:ext cx="0" cy="0"/>
          <a:chOff x="0" y="0"/>
          <a:chExt cx="0" cy="0"/>
        </a:xfrm>
      </p:grpSpPr>
      <p:sp>
        <p:nvSpPr>
          <p:cNvPr id="131" name="Google Shape;131;p2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rgbClr val="7F7F7F"/>
                </a:solidFill>
                <a:latin typeface="Century Gothic"/>
                <a:ea typeface="Century Gothic"/>
                <a:cs typeface="Century Gothic"/>
                <a:sym typeface="Century Gothic"/>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rgbClr val="7F7F7F"/>
                </a:solidFill>
                <a:latin typeface="Century Gothic"/>
                <a:ea typeface="Century Gothic"/>
                <a:cs typeface="Century Gothic"/>
                <a:sym typeface="Century Gothic"/>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rgbClr val="7F7F7F"/>
                </a:solidFill>
                <a:latin typeface="Century Gothic"/>
                <a:ea typeface="Century Gothic"/>
                <a:cs typeface="Century Gothic"/>
                <a:sym typeface="Century Gothic"/>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rgbClr val="7F7F7F"/>
                </a:solidFill>
                <a:latin typeface="Century Gothic"/>
                <a:ea typeface="Century Gothic"/>
                <a:cs typeface="Century Gothic"/>
                <a:sym typeface="Century Gothic"/>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rgbClr val="7F7F7F"/>
                </a:solidFill>
                <a:latin typeface="Century Gothic"/>
                <a:ea typeface="Century Gothic"/>
                <a:cs typeface="Century Gothic"/>
                <a:sym typeface="Century Gothic"/>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rgbClr val="7F7F7F"/>
                </a:solidFill>
                <a:latin typeface="Century Gothic"/>
                <a:ea typeface="Century Gothic"/>
                <a:cs typeface="Century Gothic"/>
                <a:sym typeface="Century Gothic"/>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rgbClr val="7F7F7F"/>
                </a:solidFill>
                <a:latin typeface="Century Gothic"/>
                <a:ea typeface="Century Gothic"/>
                <a:cs typeface="Century Gothic"/>
                <a:sym typeface="Century Gothic"/>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rgbClr val="7F7F7F"/>
                </a:solidFill>
                <a:latin typeface="Century Gothic"/>
                <a:ea typeface="Century Gothic"/>
                <a:cs typeface="Century Gothic"/>
                <a:sym typeface="Century Gothic"/>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32" name="Google Shape;132;p21"/>
          <p:cNvSpPr txBox="1"/>
          <p:nvPr/>
        </p:nvSpPr>
        <p:spPr>
          <a:xfrm>
            <a:off x="1194620" y="907156"/>
            <a:ext cx="9802761" cy="5043688"/>
          </a:xfrm>
          <a:prstGeom prst="rect">
            <a:avLst/>
          </a:prstGeom>
          <a:noFill/>
          <a:ln>
            <a:noFill/>
          </a:ln>
        </p:spPr>
        <p:txBody>
          <a:bodyPr anchorCtr="0" anchor="t" bIns="0" lIns="0" spcFirstLastPara="1" rIns="0" wrap="square" tIns="0">
            <a:spAutoFit/>
          </a:bodyPr>
          <a:lstStyle/>
          <a:p>
            <a:pPr indent="0" lvl="0" marL="0" marR="0" rtl="0" algn="ctr">
              <a:lnSpc>
                <a:spcPct val="95000"/>
              </a:lnSpc>
              <a:spcBef>
                <a:spcPts val="0"/>
              </a:spcBef>
              <a:spcAft>
                <a:spcPts val="0"/>
              </a:spcAft>
              <a:buClr>
                <a:srgbClr val="000000"/>
              </a:buClr>
              <a:buSzPts val="11500"/>
              <a:buFont typeface="Arial"/>
              <a:buNone/>
            </a:pPr>
            <a:r>
              <a:rPr b="1" i="0" lang="en-US" sz="11500" u="none" cap="none" strike="noStrike">
                <a:solidFill>
                  <a:srgbClr val="3F3F3F"/>
                </a:solidFill>
                <a:latin typeface="Century Gothic"/>
                <a:ea typeface="Century Gothic"/>
                <a:cs typeface="Century Gothic"/>
                <a:sym typeface="Century Gothic"/>
              </a:rPr>
              <a:t>DO NOT USE ANY LAYOUTS AFTER THIS</a:t>
            </a:r>
            <a:endParaRPr b="0" i="0" sz="1400" u="none" cap="none" strike="noStrike">
              <a:solidFill>
                <a:srgbClr val="000000"/>
              </a:solidFill>
              <a:latin typeface="Arial"/>
              <a:ea typeface="Arial"/>
              <a:cs typeface="Arial"/>
              <a:sym typeface="Arial"/>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p:cSld name="2_Title and Content">
    <p:spTree>
      <p:nvGrpSpPr>
        <p:cNvPr id="133" name="Shape 133"/>
        <p:cNvGrpSpPr/>
        <p:nvPr/>
      </p:nvGrpSpPr>
      <p:grpSpPr>
        <a:xfrm>
          <a:off x="0" y="0"/>
          <a:ext cx="0" cy="0"/>
          <a:chOff x="0" y="0"/>
          <a:chExt cx="0" cy="0"/>
        </a:xfrm>
      </p:grpSpPr>
      <p:sp>
        <p:nvSpPr>
          <p:cNvPr id="134" name="Google Shape;134;p22"/>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135" name="Google Shape;135;p22"/>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6" name="Google Shape;136;p22"/>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37" name="Google Shape;137;p22"/>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Only">
  <p:cSld name="2_Title Only">
    <p:spTree>
      <p:nvGrpSpPr>
        <p:cNvPr id="138" name="Shape 138"/>
        <p:cNvGrpSpPr/>
        <p:nvPr/>
      </p:nvGrpSpPr>
      <p:grpSpPr>
        <a:xfrm>
          <a:off x="0" y="0"/>
          <a:ext cx="0" cy="0"/>
          <a:chOff x="0" y="0"/>
          <a:chExt cx="0" cy="0"/>
        </a:xfrm>
      </p:grpSpPr>
      <p:sp>
        <p:nvSpPr>
          <p:cNvPr id="139" name="Google Shape;139;p23"/>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0" name="Google Shape;140;p23"/>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41" name="Google Shape;141;p23"/>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chemeClr val="dk1"/>
                </a:solidFill>
              </a:defRPr>
            </a:lvl1pPr>
            <a:lvl2pPr lvl="1">
              <a:buNone/>
              <a:defRPr sz="1300">
                <a:solidFill>
                  <a:schemeClr val="dk1"/>
                </a:solidFill>
              </a:defRPr>
            </a:lvl2pPr>
            <a:lvl3pPr lvl="2">
              <a:buNone/>
              <a:defRPr sz="1300">
                <a:solidFill>
                  <a:schemeClr val="dk1"/>
                </a:solidFill>
              </a:defRPr>
            </a:lvl3pPr>
            <a:lvl4pPr lvl="3">
              <a:buNone/>
              <a:defRPr sz="1300">
                <a:solidFill>
                  <a:schemeClr val="dk1"/>
                </a:solidFill>
              </a:defRPr>
            </a:lvl4pPr>
            <a:lvl5pPr lvl="4">
              <a:buNone/>
              <a:defRPr sz="1300">
                <a:solidFill>
                  <a:schemeClr val="dk1"/>
                </a:solidFill>
              </a:defRPr>
            </a:lvl5pPr>
            <a:lvl6pPr lvl="5">
              <a:buNone/>
              <a:defRPr sz="1300">
                <a:solidFill>
                  <a:schemeClr val="dk1"/>
                </a:solidFill>
              </a:defRPr>
            </a:lvl6pPr>
            <a:lvl7pPr lvl="6">
              <a:buNone/>
              <a:defRPr sz="1300">
                <a:solidFill>
                  <a:schemeClr val="dk1"/>
                </a:solidFill>
              </a:defRPr>
            </a:lvl7pPr>
            <a:lvl8pPr lvl="7">
              <a:buNone/>
              <a:defRPr sz="1300">
                <a:solidFill>
                  <a:schemeClr val="dk1"/>
                </a:solidFill>
              </a:defRPr>
            </a:lvl8pPr>
            <a:lvl9pPr lvl="8">
              <a:buNone/>
              <a:defRPr sz="1300">
                <a:solidFill>
                  <a:schemeClr val="dk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and Content">
  <p:cSld name="3_Title and Content">
    <p:spTree>
      <p:nvGrpSpPr>
        <p:cNvPr id="142" name="Shape 142"/>
        <p:cNvGrpSpPr/>
        <p:nvPr/>
      </p:nvGrpSpPr>
      <p:grpSpPr>
        <a:xfrm>
          <a:off x="0" y="0"/>
          <a:ext cx="0" cy="0"/>
          <a:chOff x="0" y="0"/>
          <a:chExt cx="0" cy="0"/>
        </a:xfrm>
      </p:grpSpPr>
      <p:sp>
        <p:nvSpPr>
          <p:cNvPr id="143" name="Google Shape;143;p24"/>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144" name="Google Shape;144;p24"/>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5" name="Google Shape;145;p24"/>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46" name="Google Shape;146;p24"/>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and Content">
  <p:cSld name="4_Title and Content">
    <p:spTree>
      <p:nvGrpSpPr>
        <p:cNvPr id="147" name="Shape 147"/>
        <p:cNvGrpSpPr/>
        <p:nvPr/>
      </p:nvGrpSpPr>
      <p:grpSpPr>
        <a:xfrm>
          <a:off x="0" y="0"/>
          <a:ext cx="0" cy="0"/>
          <a:chOff x="0" y="0"/>
          <a:chExt cx="0" cy="0"/>
        </a:xfrm>
      </p:grpSpPr>
      <p:sp>
        <p:nvSpPr>
          <p:cNvPr id="148" name="Google Shape;148;p25"/>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149" name="Google Shape;149;p25"/>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0" name="Google Shape;150;p25"/>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51" name="Google Shape;151;p25"/>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p:cSld name="5_Title and Content">
    <p:spTree>
      <p:nvGrpSpPr>
        <p:cNvPr id="152" name="Shape 152"/>
        <p:cNvGrpSpPr/>
        <p:nvPr/>
      </p:nvGrpSpPr>
      <p:grpSpPr>
        <a:xfrm>
          <a:off x="0" y="0"/>
          <a:ext cx="0" cy="0"/>
          <a:chOff x="0" y="0"/>
          <a:chExt cx="0" cy="0"/>
        </a:xfrm>
      </p:grpSpPr>
      <p:sp>
        <p:nvSpPr>
          <p:cNvPr id="153" name="Google Shape;153;p26"/>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154" name="Google Shape;154;p26"/>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5" name="Google Shape;155;p26"/>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56" name="Google Shape;156;p26"/>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Only">
  <p:cSld name="3_Title Only">
    <p:spTree>
      <p:nvGrpSpPr>
        <p:cNvPr id="28" name="Shape 28"/>
        <p:cNvGrpSpPr/>
        <p:nvPr/>
      </p:nvGrpSpPr>
      <p:grpSpPr>
        <a:xfrm>
          <a:off x="0" y="0"/>
          <a:ext cx="0" cy="0"/>
          <a:chOff x="0" y="0"/>
          <a:chExt cx="0" cy="0"/>
        </a:xfrm>
      </p:grpSpPr>
      <p:sp>
        <p:nvSpPr>
          <p:cNvPr id="29" name="Google Shape;29;p4"/>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4"/>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31" name="Google Shape;31;p4"/>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chemeClr val="dk1"/>
                </a:solidFill>
              </a:defRPr>
            </a:lvl1pPr>
            <a:lvl2pPr lvl="1">
              <a:buNone/>
              <a:defRPr sz="1300">
                <a:solidFill>
                  <a:schemeClr val="dk1"/>
                </a:solidFill>
              </a:defRPr>
            </a:lvl2pPr>
            <a:lvl3pPr lvl="2">
              <a:buNone/>
              <a:defRPr sz="1300">
                <a:solidFill>
                  <a:schemeClr val="dk1"/>
                </a:solidFill>
              </a:defRPr>
            </a:lvl3pPr>
            <a:lvl4pPr lvl="3">
              <a:buNone/>
              <a:defRPr sz="1300">
                <a:solidFill>
                  <a:schemeClr val="dk1"/>
                </a:solidFill>
              </a:defRPr>
            </a:lvl4pPr>
            <a:lvl5pPr lvl="4">
              <a:buNone/>
              <a:defRPr sz="1300">
                <a:solidFill>
                  <a:schemeClr val="dk1"/>
                </a:solidFill>
              </a:defRPr>
            </a:lvl5pPr>
            <a:lvl6pPr lvl="5">
              <a:buNone/>
              <a:defRPr sz="1300">
                <a:solidFill>
                  <a:schemeClr val="dk1"/>
                </a:solidFill>
              </a:defRPr>
            </a:lvl6pPr>
            <a:lvl7pPr lvl="6">
              <a:buNone/>
              <a:defRPr sz="1300">
                <a:solidFill>
                  <a:schemeClr val="dk1"/>
                </a:solidFill>
              </a:defRPr>
            </a:lvl7pPr>
            <a:lvl8pPr lvl="7">
              <a:buNone/>
              <a:defRPr sz="1300">
                <a:solidFill>
                  <a:schemeClr val="dk1"/>
                </a:solidFill>
              </a:defRPr>
            </a:lvl8pPr>
            <a:lvl9pPr lvl="8">
              <a:buNone/>
              <a:defRPr sz="1300">
                <a:solidFill>
                  <a:schemeClr val="dk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2" name="Shape 32"/>
        <p:cNvGrpSpPr/>
        <p:nvPr/>
      </p:nvGrpSpPr>
      <p:grpSpPr>
        <a:xfrm>
          <a:off x="0" y="0"/>
          <a:ext cx="0" cy="0"/>
          <a:chOff x="0" y="0"/>
          <a:chExt cx="0" cy="0"/>
        </a:xfrm>
      </p:grpSpPr>
      <p:sp>
        <p:nvSpPr>
          <p:cNvPr id="33" name="Google Shape;33;p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5"/>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35" name="Google Shape;35;p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36" name="Shape 36"/>
        <p:cNvGrpSpPr/>
        <p:nvPr/>
      </p:nvGrpSpPr>
      <p:grpSpPr>
        <a:xfrm>
          <a:off x="0" y="0"/>
          <a:ext cx="0" cy="0"/>
          <a:chOff x="0" y="0"/>
          <a:chExt cx="0" cy="0"/>
        </a:xfrm>
      </p:grpSpPr>
      <p:sp>
        <p:nvSpPr>
          <p:cNvPr id="37" name="Google Shape;37;p6"/>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t/>
            </a:r>
            <a:endParaRPr b="0" i="0" sz="2000" u="none" cap="none" strike="noStrike">
              <a:solidFill>
                <a:srgbClr val="FFFFFF"/>
              </a:solidFill>
              <a:latin typeface="Century Gothic"/>
              <a:ea typeface="Century Gothic"/>
              <a:cs typeface="Century Gothic"/>
              <a:sym typeface="Century Gothic"/>
            </a:endParaRPr>
          </a:p>
        </p:txBody>
      </p:sp>
      <p:sp>
        <p:nvSpPr>
          <p:cNvPr id="38" name="Google Shape;38;p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pic>
        <p:nvPicPr>
          <p:cNvPr id="39" name="Google Shape;39;p6"/>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sp>
        <p:nvSpPr>
          <p:cNvPr id="40" name="Google Shape;40;p6"/>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rPr b="0" i="0" lang="en-US" sz="3600" u="none" cap="none" strike="noStrike">
                <a:solidFill>
                  <a:srgbClr val="5A87C5"/>
                </a:solidFill>
                <a:latin typeface="Century Gothic"/>
                <a:ea typeface="Century Gothic"/>
                <a:cs typeface="Century Gothic"/>
                <a:sym typeface="Century Gothic"/>
              </a:rPr>
              <a:t>www.qad.com</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1200"/>
              </a:spcBef>
              <a:spcAft>
                <a:spcPts val="0"/>
              </a:spcAft>
              <a:buClr>
                <a:srgbClr val="000000"/>
              </a:buClr>
              <a:buSzPts val="1800"/>
              <a:buFont typeface="Arial"/>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Dark BG" showMasterSp="0">
  <p:cSld name="Title and Content Dark BG">
    <p:bg>
      <p:bgPr>
        <a:solidFill>
          <a:srgbClr val="38639F"/>
        </a:solidFill>
      </p:bgPr>
    </p:bg>
    <p:spTree>
      <p:nvGrpSpPr>
        <p:cNvPr id="41" name="Shape 41"/>
        <p:cNvGrpSpPr/>
        <p:nvPr/>
      </p:nvGrpSpPr>
      <p:grpSpPr>
        <a:xfrm>
          <a:off x="0" y="0"/>
          <a:ext cx="0" cy="0"/>
          <a:chOff x="0" y="0"/>
          <a:chExt cx="0" cy="0"/>
        </a:xfrm>
      </p:grpSpPr>
      <p:sp>
        <p:nvSpPr>
          <p:cNvPr id="42" name="Google Shape;42;p7"/>
          <p:cNvSpPr txBox="1"/>
          <p:nvPr>
            <p:ph idx="1"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None/>
              <a:defRPr b="0" sz="1800" cap="none">
                <a:solidFill>
                  <a:schemeClr val="lt1"/>
                </a:solidFill>
                <a:latin typeface="Century Gothic"/>
                <a:ea typeface="Century Gothic"/>
                <a:cs typeface="Century Gothic"/>
                <a:sym typeface="Century Gothic"/>
              </a:defRPr>
            </a:lvl1pPr>
            <a:lvl2pPr indent="-228600" lvl="1" marL="914400" algn="l">
              <a:lnSpc>
                <a:spcPct val="95000"/>
              </a:lnSpc>
              <a:spcBef>
                <a:spcPts val="600"/>
              </a:spcBef>
              <a:spcAft>
                <a:spcPts val="0"/>
              </a:spcAft>
              <a:buSzPts val="2000"/>
              <a:buNone/>
              <a:defRPr b="1" sz="2000"/>
            </a:lvl2pPr>
            <a:lvl3pPr indent="-228600" lvl="2" marL="1371600" algn="l">
              <a:lnSpc>
                <a:spcPct val="95000"/>
              </a:lnSpc>
              <a:spcBef>
                <a:spcPts val="600"/>
              </a:spcBef>
              <a:spcAft>
                <a:spcPts val="0"/>
              </a:spcAft>
              <a:buSzPts val="1800"/>
              <a:buNone/>
              <a:defRPr b="1" sz="1800"/>
            </a:lvl3pPr>
            <a:lvl4pPr indent="-228600" lvl="3" marL="1828800" algn="l">
              <a:lnSpc>
                <a:spcPct val="95000"/>
              </a:lnSpc>
              <a:spcBef>
                <a:spcPts val="600"/>
              </a:spcBef>
              <a:spcAft>
                <a:spcPts val="0"/>
              </a:spcAft>
              <a:buSzPts val="1600"/>
              <a:buNone/>
              <a:defRPr b="1" sz="1600"/>
            </a:lvl4pPr>
            <a:lvl5pPr indent="-228600" lvl="4" marL="2286000" algn="l">
              <a:lnSpc>
                <a:spcPct val="95000"/>
              </a:lnSpc>
              <a:spcBef>
                <a:spcPts val="600"/>
              </a:spcBef>
              <a:spcAft>
                <a:spcPts val="0"/>
              </a:spcAft>
              <a:buSzPts val="1600"/>
              <a:buNone/>
              <a:defRPr b="1" sz="1600"/>
            </a:lvl5pPr>
            <a:lvl6pPr indent="-228600" lvl="5" marL="2743200" algn="l">
              <a:lnSpc>
                <a:spcPct val="95000"/>
              </a:lnSpc>
              <a:spcBef>
                <a:spcPts val="600"/>
              </a:spcBef>
              <a:spcAft>
                <a:spcPts val="0"/>
              </a:spcAft>
              <a:buSzPts val="1600"/>
              <a:buNone/>
              <a:defRPr b="1" sz="1600"/>
            </a:lvl6pPr>
            <a:lvl7pPr indent="-228600" lvl="6" marL="3200400" algn="l">
              <a:lnSpc>
                <a:spcPct val="95000"/>
              </a:lnSpc>
              <a:spcBef>
                <a:spcPts val="600"/>
              </a:spcBef>
              <a:spcAft>
                <a:spcPts val="0"/>
              </a:spcAft>
              <a:buSzPts val="1600"/>
              <a:buNone/>
              <a:defRPr b="1" sz="1600"/>
            </a:lvl7pPr>
            <a:lvl8pPr indent="-228600" lvl="7" marL="3657600" algn="l">
              <a:lnSpc>
                <a:spcPct val="95000"/>
              </a:lnSpc>
              <a:spcBef>
                <a:spcPts val="600"/>
              </a:spcBef>
              <a:spcAft>
                <a:spcPts val="0"/>
              </a:spcAft>
              <a:buSzPts val="1600"/>
              <a:buNone/>
              <a:defRPr b="1" sz="1600"/>
            </a:lvl8pPr>
            <a:lvl9pPr indent="-228600" lvl="8" marL="4114800" algn="l">
              <a:lnSpc>
                <a:spcPct val="95000"/>
              </a:lnSpc>
              <a:spcBef>
                <a:spcPts val="600"/>
              </a:spcBef>
              <a:spcAft>
                <a:spcPts val="600"/>
              </a:spcAft>
              <a:buSzPts val="1600"/>
              <a:buNone/>
              <a:defRPr b="1" sz="1600"/>
            </a:lvl9pPr>
          </a:lstStyle>
          <a:p/>
        </p:txBody>
      </p:sp>
      <p:sp>
        <p:nvSpPr>
          <p:cNvPr id="43" name="Google Shape;43;p7"/>
          <p:cNvSpPr txBox="1"/>
          <p:nvPr>
            <p:ph idx="2" type="body"/>
          </p:nvPr>
        </p:nvSpPr>
        <p:spPr>
          <a:xfrm>
            <a:off x="419100" y="1524000"/>
            <a:ext cx="11353800" cy="4817632"/>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a:solidFill>
                  <a:schemeClr val="lt1"/>
                </a:solidFill>
              </a:defRPr>
            </a:lvl1pPr>
            <a:lvl2pPr indent="-381000" lvl="1" marL="914400" algn="l">
              <a:lnSpc>
                <a:spcPct val="95000"/>
              </a:lnSpc>
              <a:spcBef>
                <a:spcPts val="600"/>
              </a:spcBef>
              <a:spcAft>
                <a:spcPts val="0"/>
              </a:spcAft>
              <a:buSzPts val="2400"/>
              <a:buChar char="­"/>
              <a:defRPr>
                <a:solidFill>
                  <a:schemeClr val="lt1"/>
                </a:solidFill>
              </a:defRPr>
            </a:lvl2pPr>
            <a:lvl3pPr indent="-355600" lvl="2" marL="1371600" algn="l">
              <a:lnSpc>
                <a:spcPct val="95000"/>
              </a:lnSpc>
              <a:spcBef>
                <a:spcPts val="600"/>
              </a:spcBef>
              <a:spcAft>
                <a:spcPts val="0"/>
              </a:spcAft>
              <a:buSzPts val="2000"/>
              <a:buChar char="­"/>
              <a:defRPr>
                <a:solidFill>
                  <a:schemeClr val="lt1"/>
                </a:solidFill>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44" name="Google Shape;44;p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chemeClr val="accent1"/>
                </a:solidFill>
                <a:latin typeface="Century Gothic"/>
                <a:ea typeface="Century Gothic"/>
                <a:cs typeface="Century Gothic"/>
                <a:sym typeface="Century Gothic"/>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chemeClr val="accent1"/>
                </a:solidFill>
                <a:latin typeface="Century Gothic"/>
                <a:ea typeface="Century Gothic"/>
                <a:cs typeface="Century Gothic"/>
                <a:sym typeface="Century Gothic"/>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chemeClr val="accent1"/>
                </a:solidFill>
                <a:latin typeface="Century Gothic"/>
                <a:ea typeface="Century Gothic"/>
                <a:cs typeface="Century Gothic"/>
                <a:sym typeface="Century Gothic"/>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chemeClr val="accent1"/>
                </a:solidFill>
                <a:latin typeface="Century Gothic"/>
                <a:ea typeface="Century Gothic"/>
                <a:cs typeface="Century Gothic"/>
                <a:sym typeface="Century Gothic"/>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chemeClr val="accent1"/>
                </a:solidFill>
                <a:latin typeface="Century Gothic"/>
                <a:ea typeface="Century Gothic"/>
                <a:cs typeface="Century Gothic"/>
                <a:sym typeface="Century Gothic"/>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chemeClr val="accent1"/>
                </a:solidFill>
                <a:latin typeface="Century Gothic"/>
                <a:ea typeface="Century Gothic"/>
                <a:cs typeface="Century Gothic"/>
                <a:sym typeface="Century Gothic"/>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chemeClr val="accent1"/>
                </a:solidFill>
                <a:latin typeface="Century Gothic"/>
                <a:ea typeface="Century Gothic"/>
                <a:cs typeface="Century Gothic"/>
                <a:sym typeface="Century Gothic"/>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chemeClr val="accent1"/>
                </a:solidFill>
                <a:latin typeface="Century Gothic"/>
                <a:ea typeface="Century Gothic"/>
                <a:cs typeface="Century Gothic"/>
                <a:sym typeface="Century Gothic"/>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5" name="Google Shape;45;p7"/>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3200"/>
              <a:buFont typeface="Century Gothic"/>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46" name="Shape 46"/>
        <p:cNvGrpSpPr/>
        <p:nvPr/>
      </p:nvGrpSpPr>
      <p:grpSpPr>
        <a:xfrm>
          <a:off x="0" y="0"/>
          <a:ext cx="0" cy="0"/>
          <a:chOff x="0" y="0"/>
          <a:chExt cx="0" cy="0"/>
        </a:xfrm>
      </p:grpSpPr>
      <p:sp>
        <p:nvSpPr>
          <p:cNvPr id="47" name="Google Shape;47;p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8" name="Google Shape;48;p8"/>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chemeClr val="dk1"/>
                </a:solidFill>
              </a:defRPr>
            </a:lvl1pPr>
            <a:lvl2pPr indent="-381000" lvl="1" marL="914400" algn="l">
              <a:lnSpc>
                <a:spcPct val="95000"/>
              </a:lnSpc>
              <a:spcBef>
                <a:spcPts val="600"/>
              </a:spcBef>
              <a:spcAft>
                <a:spcPts val="0"/>
              </a:spcAft>
              <a:buSzPts val="2400"/>
              <a:buChar char="­"/>
              <a:defRPr sz="2400">
                <a:solidFill>
                  <a:schemeClr val="dk1"/>
                </a:solidFill>
              </a:defRPr>
            </a:lvl2pPr>
            <a:lvl3pPr indent="-355600" lvl="2" marL="1371600" algn="l">
              <a:lnSpc>
                <a:spcPct val="95000"/>
              </a:lnSpc>
              <a:spcBef>
                <a:spcPts val="600"/>
              </a:spcBef>
              <a:spcAft>
                <a:spcPts val="0"/>
              </a:spcAft>
              <a:buSzPts val="2000"/>
              <a:buChar char="­"/>
              <a:defRPr sz="2000">
                <a:solidFill>
                  <a:schemeClr val="dk1"/>
                </a:solidFill>
              </a:defRPr>
            </a:lvl3pPr>
            <a:lvl4pPr indent="-342900" lvl="3" marL="1828800" algn="l">
              <a:lnSpc>
                <a:spcPct val="95000"/>
              </a:lnSpc>
              <a:spcBef>
                <a:spcPts val="600"/>
              </a:spcBef>
              <a:spcAft>
                <a:spcPts val="0"/>
              </a:spcAft>
              <a:buSzPts val="1800"/>
              <a:buChar char="­"/>
              <a:defRPr sz="1800"/>
            </a:lvl4pPr>
            <a:lvl5pPr indent="-342900" lvl="4" marL="2286000" algn="l">
              <a:lnSpc>
                <a:spcPct val="95000"/>
              </a:lnSpc>
              <a:spcBef>
                <a:spcPts val="600"/>
              </a:spcBef>
              <a:spcAft>
                <a:spcPts val="0"/>
              </a:spcAft>
              <a:buSzPts val="1800"/>
              <a:buChar char="­"/>
              <a:defRPr sz="1800"/>
            </a:lvl5pPr>
            <a:lvl6pPr indent="-342900" lvl="5" marL="2743200" algn="l">
              <a:lnSpc>
                <a:spcPct val="95000"/>
              </a:lnSpc>
              <a:spcBef>
                <a:spcPts val="600"/>
              </a:spcBef>
              <a:spcAft>
                <a:spcPts val="0"/>
              </a:spcAft>
              <a:buSzPts val="1800"/>
              <a:buChar char="­"/>
              <a:defRPr sz="1800"/>
            </a:lvl6pPr>
            <a:lvl7pPr indent="-342900" lvl="6" marL="3200400" algn="l">
              <a:lnSpc>
                <a:spcPct val="95000"/>
              </a:lnSpc>
              <a:spcBef>
                <a:spcPts val="600"/>
              </a:spcBef>
              <a:spcAft>
                <a:spcPts val="0"/>
              </a:spcAft>
              <a:buSzPts val="1800"/>
              <a:buChar char="­"/>
              <a:defRPr sz="1800"/>
            </a:lvl7pPr>
            <a:lvl8pPr indent="-342900" lvl="7" marL="3657600" algn="l">
              <a:lnSpc>
                <a:spcPct val="95000"/>
              </a:lnSpc>
              <a:spcBef>
                <a:spcPts val="600"/>
              </a:spcBef>
              <a:spcAft>
                <a:spcPts val="0"/>
              </a:spcAft>
              <a:buSzPts val="1800"/>
              <a:buChar char="­"/>
              <a:defRPr sz="1800"/>
            </a:lvl8pPr>
            <a:lvl9pPr indent="-342900" lvl="8" marL="4114800" algn="l">
              <a:lnSpc>
                <a:spcPct val="95000"/>
              </a:lnSpc>
              <a:spcBef>
                <a:spcPts val="600"/>
              </a:spcBef>
              <a:spcAft>
                <a:spcPts val="600"/>
              </a:spcAft>
              <a:buSzPts val="1800"/>
              <a:buChar char="­"/>
              <a:defRPr sz="1800"/>
            </a:lvl9pPr>
          </a:lstStyle>
          <a:p/>
        </p:txBody>
      </p:sp>
      <p:sp>
        <p:nvSpPr>
          <p:cNvPr id="49" name="Google Shape;49;p8"/>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chemeClr val="dk1"/>
                </a:solidFill>
              </a:defRPr>
            </a:lvl1pPr>
            <a:lvl2pPr indent="-381000" lvl="1" marL="914400" algn="l">
              <a:lnSpc>
                <a:spcPct val="95000"/>
              </a:lnSpc>
              <a:spcBef>
                <a:spcPts val="600"/>
              </a:spcBef>
              <a:spcAft>
                <a:spcPts val="0"/>
              </a:spcAft>
              <a:buSzPts val="2400"/>
              <a:buChar char="­"/>
              <a:defRPr sz="2400">
                <a:solidFill>
                  <a:schemeClr val="dk1"/>
                </a:solidFill>
              </a:defRPr>
            </a:lvl2pPr>
            <a:lvl3pPr indent="-355600" lvl="2" marL="1371600" algn="l">
              <a:lnSpc>
                <a:spcPct val="95000"/>
              </a:lnSpc>
              <a:spcBef>
                <a:spcPts val="600"/>
              </a:spcBef>
              <a:spcAft>
                <a:spcPts val="0"/>
              </a:spcAft>
              <a:buSzPts val="2000"/>
              <a:buChar char="­"/>
              <a:defRPr sz="2000">
                <a:solidFill>
                  <a:schemeClr val="dk1"/>
                </a:solidFill>
              </a:defRPr>
            </a:lvl3pPr>
            <a:lvl4pPr indent="-342900" lvl="3" marL="1828800" algn="l">
              <a:lnSpc>
                <a:spcPct val="95000"/>
              </a:lnSpc>
              <a:spcBef>
                <a:spcPts val="600"/>
              </a:spcBef>
              <a:spcAft>
                <a:spcPts val="0"/>
              </a:spcAft>
              <a:buSzPts val="1800"/>
              <a:buChar char="­"/>
              <a:defRPr sz="1800"/>
            </a:lvl4pPr>
            <a:lvl5pPr indent="-342900" lvl="4" marL="2286000" algn="l">
              <a:lnSpc>
                <a:spcPct val="95000"/>
              </a:lnSpc>
              <a:spcBef>
                <a:spcPts val="600"/>
              </a:spcBef>
              <a:spcAft>
                <a:spcPts val="0"/>
              </a:spcAft>
              <a:buSzPts val="1800"/>
              <a:buChar char="­"/>
              <a:defRPr sz="1800"/>
            </a:lvl5pPr>
            <a:lvl6pPr indent="-342900" lvl="5" marL="2743200" algn="l">
              <a:lnSpc>
                <a:spcPct val="95000"/>
              </a:lnSpc>
              <a:spcBef>
                <a:spcPts val="600"/>
              </a:spcBef>
              <a:spcAft>
                <a:spcPts val="0"/>
              </a:spcAft>
              <a:buSzPts val="1800"/>
              <a:buChar char="­"/>
              <a:defRPr sz="1800"/>
            </a:lvl6pPr>
            <a:lvl7pPr indent="-342900" lvl="6" marL="3200400" algn="l">
              <a:lnSpc>
                <a:spcPct val="95000"/>
              </a:lnSpc>
              <a:spcBef>
                <a:spcPts val="600"/>
              </a:spcBef>
              <a:spcAft>
                <a:spcPts val="0"/>
              </a:spcAft>
              <a:buSzPts val="1800"/>
              <a:buChar char="­"/>
              <a:defRPr sz="1800"/>
            </a:lvl7pPr>
            <a:lvl8pPr indent="-342900" lvl="7" marL="3657600" algn="l">
              <a:lnSpc>
                <a:spcPct val="95000"/>
              </a:lnSpc>
              <a:spcBef>
                <a:spcPts val="600"/>
              </a:spcBef>
              <a:spcAft>
                <a:spcPts val="0"/>
              </a:spcAft>
              <a:buSzPts val="1800"/>
              <a:buChar char="­"/>
              <a:defRPr sz="1800"/>
            </a:lvl8pPr>
            <a:lvl9pPr indent="-342900" lvl="8" marL="4114800" algn="l">
              <a:lnSpc>
                <a:spcPct val="95000"/>
              </a:lnSpc>
              <a:spcBef>
                <a:spcPts val="600"/>
              </a:spcBef>
              <a:spcAft>
                <a:spcPts val="600"/>
              </a:spcAft>
              <a:buSzPts val="1800"/>
              <a:buChar char="­"/>
              <a:defRPr sz="1800"/>
            </a:lvl9pPr>
          </a:lstStyle>
          <a:p/>
        </p:txBody>
      </p:sp>
      <p:sp>
        <p:nvSpPr>
          <p:cNvPr id="50" name="Google Shape;50;p8"/>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8"/>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p:cSld name="Section Header">
    <p:bg>
      <p:bgPr>
        <a:solidFill>
          <a:srgbClr val="38639F"/>
        </a:solidFill>
      </p:bgPr>
    </p:bg>
    <p:spTree>
      <p:nvGrpSpPr>
        <p:cNvPr id="52" name="Shape 52"/>
        <p:cNvGrpSpPr/>
        <p:nvPr/>
      </p:nvGrpSpPr>
      <p:grpSpPr>
        <a:xfrm>
          <a:off x="0" y="0"/>
          <a:ext cx="0" cy="0"/>
          <a:chOff x="0" y="0"/>
          <a:chExt cx="0" cy="0"/>
        </a:xfrm>
      </p:grpSpPr>
      <p:sp>
        <p:nvSpPr>
          <p:cNvPr id="53" name="Google Shape;53;p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rgbClr val="38639F"/>
                </a:solidFill>
                <a:latin typeface="Century Gothic"/>
                <a:ea typeface="Century Gothic"/>
                <a:cs typeface="Century Gothic"/>
                <a:sym typeface="Century Gothic"/>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rgbClr val="38639F"/>
                </a:solidFill>
                <a:latin typeface="Century Gothic"/>
                <a:ea typeface="Century Gothic"/>
                <a:cs typeface="Century Gothic"/>
                <a:sym typeface="Century Gothic"/>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rgbClr val="38639F"/>
                </a:solidFill>
                <a:latin typeface="Century Gothic"/>
                <a:ea typeface="Century Gothic"/>
                <a:cs typeface="Century Gothic"/>
                <a:sym typeface="Century Gothic"/>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rgbClr val="38639F"/>
                </a:solidFill>
                <a:latin typeface="Century Gothic"/>
                <a:ea typeface="Century Gothic"/>
                <a:cs typeface="Century Gothic"/>
                <a:sym typeface="Century Gothic"/>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rgbClr val="38639F"/>
                </a:solidFill>
                <a:latin typeface="Century Gothic"/>
                <a:ea typeface="Century Gothic"/>
                <a:cs typeface="Century Gothic"/>
                <a:sym typeface="Century Gothic"/>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rgbClr val="38639F"/>
                </a:solidFill>
                <a:latin typeface="Century Gothic"/>
                <a:ea typeface="Century Gothic"/>
                <a:cs typeface="Century Gothic"/>
                <a:sym typeface="Century Gothic"/>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rgbClr val="38639F"/>
                </a:solidFill>
                <a:latin typeface="Century Gothic"/>
                <a:ea typeface="Century Gothic"/>
                <a:cs typeface="Century Gothic"/>
                <a:sym typeface="Century Gothic"/>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rgbClr val="38639F"/>
                </a:solidFill>
                <a:latin typeface="Century Gothic"/>
                <a:ea typeface="Century Gothic"/>
                <a:cs typeface="Century Gothic"/>
                <a:sym typeface="Century Gothic"/>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4" name="Google Shape;54;p9"/>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95000"/>
              </a:lnSpc>
              <a:spcBef>
                <a:spcPts val="0"/>
              </a:spcBef>
              <a:spcAft>
                <a:spcPts val="0"/>
              </a:spcAft>
              <a:buSzPts val="2000"/>
              <a:buFont typeface="Century Gothic"/>
              <a:buNone/>
              <a:defRPr b="0" sz="20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55" name="Google Shape;55;p9"/>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9"/>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95000"/>
              </a:lnSpc>
              <a:spcBef>
                <a:spcPts val="0"/>
              </a:spcBef>
              <a:spcAft>
                <a:spcPts val="0"/>
              </a:spcAft>
              <a:buSzPts val="1800"/>
              <a:buFont typeface="Century Gothic"/>
              <a:buNone/>
              <a:defRPr b="0" sz="18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st of Items/Names">
  <p:cSld name="List of Items/Names">
    <p:spTree>
      <p:nvGrpSpPr>
        <p:cNvPr id="57" name="Shape 57"/>
        <p:cNvGrpSpPr/>
        <p:nvPr/>
      </p:nvGrpSpPr>
      <p:grpSpPr>
        <a:xfrm>
          <a:off x="0" y="0"/>
          <a:ext cx="0" cy="0"/>
          <a:chOff x="0" y="0"/>
          <a:chExt cx="0" cy="0"/>
        </a:xfrm>
      </p:grpSpPr>
      <p:sp>
        <p:nvSpPr>
          <p:cNvPr id="58" name="Google Shape;58;p1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9" name="Google Shape;59;p10"/>
          <p:cNvSpPr txBox="1"/>
          <p:nvPr>
            <p:ph idx="1" type="body"/>
          </p:nvPr>
        </p:nvSpPr>
        <p:spPr>
          <a:xfrm>
            <a:off x="8038731" y="1562100"/>
            <a:ext cx="3734169" cy="4774692"/>
          </a:xfrm>
          <a:prstGeom prst="rect">
            <a:avLst/>
          </a:prstGeom>
          <a:noFill/>
          <a:ln>
            <a:noFill/>
          </a:ln>
        </p:spPr>
        <p:txBody>
          <a:bodyPr anchorCtr="0" anchor="t" bIns="0" lIns="0" spcFirstLastPara="1" rIns="0" wrap="square" tIns="0">
            <a:noAutofit/>
          </a:bodyPr>
          <a:lstStyle>
            <a:lvl1pPr indent="-355600" lvl="0" marL="457200" algn="l">
              <a:lnSpc>
                <a:spcPct val="95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0" name="Google Shape;60;p10"/>
          <p:cNvSpPr txBox="1"/>
          <p:nvPr>
            <p:ph idx="2" type="body"/>
          </p:nvPr>
        </p:nvSpPr>
        <p:spPr>
          <a:xfrm>
            <a:off x="4314682" y="1562100"/>
            <a:ext cx="3533913" cy="4774692"/>
          </a:xfrm>
          <a:prstGeom prst="rect">
            <a:avLst/>
          </a:prstGeom>
          <a:noFill/>
          <a:ln>
            <a:noFill/>
          </a:ln>
        </p:spPr>
        <p:txBody>
          <a:bodyPr anchorCtr="0" anchor="t" bIns="0" lIns="0" spcFirstLastPara="1" rIns="0" wrap="square" tIns="0">
            <a:noAutofit/>
          </a:bodyPr>
          <a:lstStyle>
            <a:lvl1pPr indent="-355600" lvl="0" marL="457200" algn="l">
              <a:lnSpc>
                <a:spcPct val="95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1" name="Google Shape;61;p10"/>
          <p:cNvSpPr txBox="1"/>
          <p:nvPr>
            <p:ph idx="3" type="body"/>
          </p:nvPr>
        </p:nvSpPr>
        <p:spPr>
          <a:xfrm>
            <a:off x="419100" y="1562100"/>
            <a:ext cx="3705445" cy="4774692"/>
          </a:xfrm>
          <a:prstGeom prst="rect">
            <a:avLst/>
          </a:prstGeom>
          <a:noFill/>
          <a:ln>
            <a:noFill/>
          </a:ln>
        </p:spPr>
        <p:txBody>
          <a:bodyPr anchorCtr="0" anchor="t" bIns="0" lIns="0" spcFirstLastPara="1" rIns="0" wrap="square" tIns="0">
            <a:noAutofit/>
          </a:bodyPr>
          <a:lstStyle>
            <a:lvl1pPr indent="-228600" lvl="0" marL="457200" algn="l">
              <a:lnSpc>
                <a:spcPct val="95000"/>
              </a:lnSpc>
              <a:spcBef>
                <a:spcPts val="0"/>
              </a:spcBef>
              <a:spcAft>
                <a:spcPts val="0"/>
              </a:spcAft>
              <a:buClr>
                <a:schemeClr val="accent6"/>
              </a:buClr>
              <a:buSzPts val="2000"/>
              <a:buFont typeface="Arial"/>
              <a:buNone/>
              <a:defRPr sz="2000">
                <a:solidFill>
                  <a:schemeClr val="dk1"/>
                </a:solidFill>
                <a:latin typeface="Century Gothic"/>
                <a:ea typeface="Century Gothic"/>
                <a:cs typeface="Century Gothic"/>
                <a:sym typeface="Century Gothic"/>
              </a:defRPr>
            </a:lvl1pPr>
            <a:lvl2pPr indent="-342900" lvl="1" marL="9144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2" name="Google Shape;62;p10"/>
          <p:cNvSpPr txBox="1"/>
          <p:nvPr>
            <p:ph idx="4"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63" name="Google Shape;63;p1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7" Type="http://schemas.openxmlformats.org/officeDocument/2006/relationships/theme" Target="../theme/theme2.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1" name="Google Shape;11;p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2" name="Google Shape;12;p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3" name="Google Shape;13;p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95000"/>
              </a:lnSpc>
              <a:spcBef>
                <a:spcPts val="0"/>
              </a:spcBef>
              <a:spcAft>
                <a:spcPts val="0"/>
              </a:spcAft>
              <a:buClr>
                <a:schemeClr val="accent6"/>
              </a:buClr>
              <a:buSzPts val="2800"/>
              <a:buFont typeface="Arial"/>
              <a:buChar char="•"/>
              <a:defRPr b="0" i="0" sz="2800" u="none" cap="none" strike="noStrike">
                <a:solidFill>
                  <a:schemeClr val="dk1"/>
                </a:solidFill>
                <a:latin typeface="Century Gothic"/>
                <a:ea typeface="Century Gothic"/>
                <a:cs typeface="Century Gothic"/>
                <a:sym typeface="Century Gothic"/>
              </a:defRPr>
            </a:lvl1pPr>
            <a:lvl2pPr indent="-381000" lvl="1" marL="914400"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indent="-355600" lvl="2" marL="1371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indent="-355600" lvl="3" marL="18288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indent="-355600" lvl="4" marL="22860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indent="-355600" lvl="5" marL="27432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indent="-355600" lvl="6" marL="32004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indent="-355600" lvl="7" marL="3657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indent="-355600" lvl="8" marL="4114800"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
        <p:nvSpPr>
          <p:cNvPr id="14" name="Google Shape;14;p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800"/>
              <a:buFont typeface="Arial"/>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6.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27"/>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3600"/>
              <a:buFont typeface="Century Gothic"/>
              <a:buNone/>
            </a:pPr>
            <a:r>
              <a:rPr lang="en-US">
                <a:latin typeface="Century Gothic"/>
                <a:ea typeface="Century Gothic"/>
                <a:cs typeface="Century Gothic"/>
                <a:sym typeface="Century Gothic"/>
              </a:rPr>
              <a:t>Bank</a:t>
            </a:r>
            <a:r>
              <a:rPr lang="en-US"/>
              <a:t> Statements</a:t>
            </a:r>
            <a:endParaRPr>
              <a:latin typeface="Century Gothic"/>
              <a:ea typeface="Century Gothic"/>
              <a:cs typeface="Century Gothic"/>
              <a:sym typeface="Century Gothic"/>
            </a:endParaRPr>
          </a:p>
        </p:txBody>
      </p:sp>
      <p:sp>
        <p:nvSpPr>
          <p:cNvPr id="163" name="Google Shape;163;p27"/>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2000"/>
              <a:buNone/>
            </a:pPr>
            <a:r>
              <a:t/>
            </a:r>
            <a:endParaRPr>
              <a:latin typeface="Century Gothic"/>
              <a:ea typeface="Century Gothic"/>
              <a:cs typeface="Century Gothic"/>
              <a:sym typeface="Century Gothic"/>
            </a:endParaRPr>
          </a:p>
          <a:p>
            <a:pPr indent="0" lvl="0" marL="0" rtl="0" algn="l">
              <a:lnSpc>
                <a:spcPct val="95000"/>
              </a:lnSpc>
              <a:spcBef>
                <a:spcPts val="600"/>
              </a:spcBef>
              <a:spcAft>
                <a:spcPts val="0"/>
              </a:spcAft>
              <a:buSzPts val="2000"/>
              <a:buNone/>
            </a:pPr>
            <a:r>
              <a:t/>
            </a:r>
            <a:endParaRPr>
              <a:latin typeface="Century Gothic"/>
              <a:ea typeface="Century Gothic"/>
              <a:cs typeface="Century Gothic"/>
              <a:sym typeface="Century Gothic"/>
            </a:endParaRPr>
          </a:p>
        </p:txBody>
      </p:sp>
      <p:sp>
        <p:nvSpPr>
          <p:cNvPr id="164" name="Google Shape;164;p27"/>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p>
            <a:pPr indent="0" lvl="0" marL="0" rtl="0" algn="r">
              <a:lnSpc>
                <a:spcPct val="100000"/>
              </a:lnSpc>
              <a:spcBef>
                <a:spcPts val="0"/>
              </a:spcBef>
              <a:spcAft>
                <a:spcPts val="0"/>
              </a:spcAft>
              <a:buSzPts val="1800"/>
              <a:buNone/>
            </a:pPr>
            <a:fld id="{00000000-1234-1234-1234-123412341234}" type="slidenum">
              <a:rPr lang="en-US">
                <a:latin typeface="Century Gothic"/>
                <a:ea typeface="Century Gothic"/>
                <a:cs typeface="Century Gothic"/>
                <a:sym typeface="Century Gothic"/>
              </a:rPr>
              <a:t>‹#›</a:t>
            </a:fld>
            <a:endParaRPr>
              <a:latin typeface="Century Gothic"/>
              <a:ea typeface="Century Gothic"/>
              <a:cs typeface="Century Gothic"/>
              <a:sym typeface="Century Gothic"/>
            </a:endParaRPr>
          </a:p>
        </p:txBody>
      </p:sp>
      <p:sp>
        <p:nvSpPr>
          <p:cNvPr id="165" name="Google Shape;165;p27"/>
          <p:cNvSpPr txBox="1"/>
          <p:nvPr/>
        </p:nvSpPr>
        <p:spPr>
          <a:xfrm>
            <a:off x="419101" y="4572000"/>
            <a:ext cx="9182100" cy="2011800"/>
          </a:xfrm>
          <a:prstGeom prst="rect">
            <a:avLst/>
          </a:prstGeom>
          <a:noFill/>
          <a:ln>
            <a:noFill/>
          </a:ln>
        </p:spPr>
        <p:txBody>
          <a:bodyPr anchorCtr="0" anchor="t" bIns="0" lIns="0" spcFirstLastPara="1" rIns="0" wrap="square" tIns="0">
            <a:noAutofit/>
          </a:bodyPr>
          <a:lstStyle/>
          <a:p>
            <a:pPr indent="0" lvl="0" marL="0" marR="0" rtl="0" algn="l">
              <a:lnSpc>
                <a:spcPct val="95000"/>
              </a:lnSpc>
              <a:spcBef>
                <a:spcPts val="0"/>
              </a:spcBef>
              <a:spcAft>
                <a:spcPts val="0"/>
              </a:spcAft>
              <a:buClr>
                <a:srgbClr val="000000"/>
              </a:buClr>
              <a:buSzPts val="2000"/>
              <a:buFont typeface="Arial"/>
              <a:buNone/>
            </a:pPr>
            <a:r>
              <a:rPr b="0" i="0" lang="en-US" sz="2000" u="none" cap="none" strike="noStrike">
                <a:solidFill>
                  <a:srgbClr val="4F4F4F"/>
                </a:solidFill>
                <a:latin typeface="Century Gothic"/>
                <a:ea typeface="Century Gothic"/>
                <a:cs typeface="Century Gothic"/>
                <a:sym typeface="Century Gothic"/>
              </a:rPr>
              <a:t>Financials Fundamentals</a:t>
            </a:r>
            <a:endParaRPr b="0" i="0" sz="2000" u="none" cap="none" strike="noStrike">
              <a:solidFill>
                <a:srgbClr val="000000"/>
              </a:solidFill>
              <a:latin typeface="Century Gothic"/>
              <a:ea typeface="Century Gothic"/>
              <a:cs typeface="Century Gothic"/>
              <a:sym typeface="Century Gothic"/>
            </a:endParaRPr>
          </a:p>
          <a:p>
            <a:pPr indent="0" lvl="0" marL="0" marR="0" rtl="0" algn="l">
              <a:lnSpc>
                <a:spcPct val="95000"/>
              </a:lnSpc>
              <a:spcBef>
                <a:spcPts val="600"/>
              </a:spcBef>
              <a:spcAft>
                <a:spcPts val="0"/>
              </a:spcAft>
              <a:buClr>
                <a:srgbClr val="000000"/>
              </a:buClr>
              <a:buSzPts val="2000"/>
              <a:buFont typeface="Arial"/>
              <a:buNone/>
            </a:pPr>
            <a:r>
              <a:t/>
            </a:r>
            <a:endParaRPr b="0" i="0" sz="2000" u="none" cap="none" strike="noStrike">
              <a:solidFill>
                <a:srgbClr val="000000"/>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3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lnSpc>
                <a:spcPct val="100000"/>
              </a:lnSpc>
              <a:spcBef>
                <a:spcPts val="0"/>
              </a:spcBef>
              <a:spcAft>
                <a:spcPts val="0"/>
              </a:spcAft>
              <a:buSzPts val="1800"/>
              <a:buNone/>
            </a:pPr>
            <a:fld id="{00000000-1234-1234-1234-123412341234}" type="slidenum">
              <a:rPr lang="en-US"/>
              <a:t>‹#›</a:t>
            </a:fld>
            <a:endParaRPr/>
          </a:p>
        </p:txBody>
      </p:sp>
      <p:sp>
        <p:nvSpPr>
          <p:cNvPr id="254" name="Google Shape;254;p3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406400" lvl="0" marL="457200" rtl="0" algn="l">
              <a:lnSpc>
                <a:spcPct val="95000"/>
              </a:lnSpc>
              <a:spcBef>
                <a:spcPts val="0"/>
              </a:spcBef>
              <a:spcAft>
                <a:spcPts val="0"/>
              </a:spcAft>
              <a:buSzPts val="2800"/>
              <a:buChar char="•"/>
            </a:pPr>
            <a:r>
              <a:rPr lang="en-US"/>
              <a:t>Case 1: Two currencies</a:t>
            </a:r>
            <a:endParaRPr/>
          </a:p>
          <a:p>
            <a:pPr indent="-381000" lvl="1" marL="914400" rtl="0" algn="l">
              <a:lnSpc>
                <a:spcPct val="95000"/>
              </a:lnSpc>
              <a:spcBef>
                <a:spcPts val="600"/>
              </a:spcBef>
              <a:spcAft>
                <a:spcPts val="0"/>
              </a:spcAft>
              <a:buSzPts val="2400"/>
              <a:buChar char="­"/>
            </a:pPr>
            <a:r>
              <a:rPr lang="en-US">
                <a:solidFill>
                  <a:srgbClr val="000099"/>
                </a:solidFill>
              </a:rPr>
              <a:t>Example: </a:t>
            </a:r>
            <a:r>
              <a:rPr lang="en-US"/>
              <a:t>EUR bank, CNY payment</a:t>
            </a:r>
            <a:endParaRPr/>
          </a:p>
          <a:p>
            <a:pPr indent="-381000" lvl="1" marL="914400" rtl="0" algn="l">
              <a:lnSpc>
                <a:spcPct val="95000"/>
              </a:lnSpc>
              <a:spcBef>
                <a:spcPts val="600"/>
              </a:spcBef>
              <a:spcAft>
                <a:spcPts val="0"/>
              </a:spcAft>
              <a:buSzPts val="2400"/>
              <a:buChar char="­"/>
            </a:pPr>
            <a:r>
              <a:rPr lang="en-US"/>
              <a:t>Bank exchange rate: 1 EUR = 10.10 CNY</a:t>
            </a:r>
            <a:endParaRPr/>
          </a:p>
          <a:p>
            <a:pPr indent="-228600" lvl="1" marL="914400" rtl="0" algn="l">
              <a:lnSpc>
                <a:spcPct val="95000"/>
              </a:lnSpc>
              <a:spcBef>
                <a:spcPts val="600"/>
              </a:spcBef>
              <a:spcAft>
                <a:spcPts val="0"/>
              </a:spcAft>
              <a:buSzPts val="2400"/>
              <a:buNone/>
            </a:pPr>
            <a:r>
              <a:t/>
            </a:r>
            <a:endParaRPr/>
          </a:p>
          <a:p>
            <a:pPr indent="-406400" lvl="0" marL="457200" rtl="0" algn="l">
              <a:lnSpc>
                <a:spcPct val="95000"/>
              </a:lnSpc>
              <a:spcBef>
                <a:spcPts val="0"/>
              </a:spcBef>
              <a:spcAft>
                <a:spcPts val="0"/>
              </a:spcAft>
              <a:buSzPts val="2800"/>
              <a:buChar char="•"/>
            </a:pPr>
            <a:r>
              <a:rPr lang="en-US"/>
              <a:t>Case 2: Three currencies</a:t>
            </a:r>
            <a:endParaRPr/>
          </a:p>
          <a:p>
            <a:pPr indent="-381000" lvl="1" marL="914400" rtl="0" algn="l">
              <a:lnSpc>
                <a:spcPct val="95000"/>
              </a:lnSpc>
              <a:spcBef>
                <a:spcPts val="600"/>
              </a:spcBef>
              <a:spcAft>
                <a:spcPts val="0"/>
              </a:spcAft>
              <a:buSzPts val="2400"/>
              <a:buChar char="­"/>
            </a:pPr>
            <a:r>
              <a:rPr lang="en-US">
                <a:solidFill>
                  <a:srgbClr val="000099"/>
                </a:solidFill>
              </a:rPr>
              <a:t>Example: </a:t>
            </a:r>
            <a:r>
              <a:rPr lang="en-US"/>
              <a:t>EUR bank - USD payment, CNY invoice</a:t>
            </a:r>
            <a:endParaRPr/>
          </a:p>
          <a:p>
            <a:pPr indent="-381000" lvl="1" marL="914400" rtl="0" algn="l">
              <a:lnSpc>
                <a:spcPct val="95000"/>
              </a:lnSpc>
              <a:spcBef>
                <a:spcPts val="600"/>
              </a:spcBef>
              <a:spcAft>
                <a:spcPts val="0"/>
              </a:spcAft>
              <a:buSzPts val="2400"/>
              <a:buChar char="­"/>
            </a:pPr>
            <a:r>
              <a:rPr lang="en-US"/>
              <a:t>Bank exchange rate: 1 EUR = 1.75 USD = </a:t>
            </a:r>
            <a:r>
              <a:rPr lang="en-US"/>
              <a:t>10.10 CNY</a:t>
            </a:r>
            <a:endParaRPr/>
          </a:p>
        </p:txBody>
      </p:sp>
      <p:sp>
        <p:nvSpPr>
          <p:cNvPr id="255" name="Google Shape;255;p3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Bank Statements</a:t>
            </a:r>
            <a:r>
              <a:rPr lang="en-US"/>
              <a:t> and Foreign Currency</a:t>
            </a:r>
            <a:endParaRPr/>
          </a:p>
        </p:txBody>
      </p:sp>
      <p:sp>
        <p:nvSpPr>
          <p:cNvPr id="256" name="Google Shape;256;p3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Bank Statements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3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Bank Statement Related Reports</a:t>
            </a:r>
            <a:endParaRPr/>
          </a:p>
        </p:txBody>
      </p:sp>
      <p:sp>
        <p:nvSpPr>
          <p:cNvPr id="262" name="Google Shape;262;p37"/>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Bank Statements</a:t>
            </a:r>
            <a:endParaRPr/>
          </a:p>
        </p:txBody>
      </p:sp>
      <p:sp>
        <p:nvSpPr>
          <p:cNvPr id="263" name="Google Shape;263;p3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lnSpc>
                <a:spcPct val="100000"/>
              </a:lnSpc>
              <a:spcBef>
                <a:spcPts val="0"/>
              </a:spcBef>
              <a:spcAft>
                <a:spcPts val="0"/>
              </a:spcAft>
              <a:buSzPts val="1800"/>
              <a:buNone/>
            </a:pPr>
            <a:fld id="{00000000-1234-1234-1234-123412341234}" type="slidenum">
              <a:rPr lang="en-US"/>
              <a:t>‹#›</a:t>
            </a:fld>
            <a:endParaRPr/>
          </a:p>
        </p:txBody>
      </p:sp>
      <p:pic>
        <p:nvPicPr>
          <p:cNvPr id="264" name="Google Shape;264;p37"/>
          <p:cNvPicPr preferRelativeResize="0"/>
          <p:nvPr/>
        </p:nvPicPr>
        <p:blipFill>
          <a:blip r:embed="rId3">
            <a:alphaModFix/>
          </a:blip>
          <a:stretch>
            <a:fillRect/>
          </a:stretch>
        </p:blipFill>
        <p:spPr>
          <a:xfrm>
            <a:off x="419100" y="1414925"/>
            <a:ext cx="6569102" cy="4816074"/>
          </a:xfrm>
          <a:prstGeom prst="rect">
            <a:avLst/>
          </a:prstGeom>
          <a:noFill/>
          <a:ln>
            <a:noFill/>
          </a:ln>
        </p:spPr>
      </p:pic>
      <p:sp>
        <p:nvSpPr>
          <p:cNvPr id="265" name="Google Shape;265;p37"/>
          <p:cNvSpPr txBox="1"/>
          <p:nvPr/>
        </p:nvSpPr>
        <p:spPr>
          <a:xfrm>
            <a:off x="371975" y="1414925"/>
            <a:ext cx="4068300" cy="474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p3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lnSpc>
                <a:spcPct val="100000"/>
              </a:lnSpc>
              <a:spcBef>
                <a:spcPts val="0"/>
              </a:spcBef>
              <a:spcAft>
                <a:spcPts val="0"/>
              </a:spcAft>
              <a:buSzPts val="1800"/>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8"/>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Banking flow</a:t>
            </a:r>
            <a:endParaRPr/>
          </a:p>
          <a:p>
            <a:pPr indent="-287338" lvl="0" marL="287338" rtl="0" algn="l">
              <a:lnSpc>
                <a:spcPct val="95000"/>
              </a:lnSpc>
              <a:spcBef>
                <a:spcPts val="2400"/>
              </a:spcBef>
              <a:spcAft>
                <a:spcPts val="0"/>
              </a:spcAft>
              <a:buSzPts val="2800"/>
              <a:buChar char="•"/>
            </a:pPr>
            <a:r>
              <a:rPr lang="en-US"/>
              <a:t>Bank statement allocation</a:t>
            </a:r>
            <a:endParaRPr/>
          </a:p>
          <a:p>
            <a:pPr indent="-225425" lvl="1" marL="569913" rtl="0" algn="l">
              <a:lnSpc>
                <a:spcPct val="95000"/>
              </a:lnSpc>
              <a:spcBef>
                <a:spcPts val="1800"/>
              </a:spcBef>
              <a:spcAft>
                <a:spcPts val="0"/>
              </a:spcAft>
              <a:buSzPts val="2400"/>
              <a:buChar char="­"/>
            </a:pPr>
            <a:r>
              <a:rPr lang="en-US"/>
              <a:t>Prerequisites</a:t>
            </a:r>
            <a:endParaRPr/>
          </a:p>
          <a:p>
            <a:pPr indent="-225425" lvl="1" marL="569913" rtl="0" algn="l">
              <a:lnSpc>
                <a:spcPct val="95000"/>
              </a:lnSpc>
              <a:spcBef>
                <a:spcPts val="1800"/>
              </a:spcBef>
              <a:spcAft>
                <a:spcPts val="0"/>
              </a:spcAft>
              <a:buSzPts val="2400"/>
              <a:buChar char="­"/>
            </a:pPr>
            <a:r>
              <a:rPr lang="en-US"/>
              <a:t>Flow</a:t>
            </a:r>
            <a:endParaRPr/>
          </a:p>
          <a:p>
            <a:pPr indent="-225425" lvl="1" marL="569913" rtl="0" algn="l">
              <a:lnSpc>
                <a:spcPct val="95000"/>
              </a:lnSpc>
              <a:spcBef>
                <a:spcPts val="1800"/>
              </a:spcBef>
              <a:spcAft>
                <a:spcPts val="0"/>
              </a:spcAft>
              <a:buSzPts val="2400"/>
              <a:buChar char="­"/>
            </a:pPr>
            <a:r>
              <a:rPr lang="en-US"/>
              <a:t>Activities</a:t>
            </a:r>
            <a:endParaRPr/>
          </a:p>
          <a:p>
            <a:pPr indent="-287338" lvl="0" marL="287338" rtl="0" algn="l">
              <a:lnSpc>
                <a:spcPct val="95000"/>
              </a:lnSpc>
              <a:spcBef>
                <a:spcPts val="2400"/>
              </a:spcBef>
              <a:spcAft>
                <a:spcPts val="0"/>
              </a:spcAft>
              <a:buSzPts val="2800"/>
              <a:buChar char="•"/>
            </a:pPr>
            <a:r>
              <a:rPr lang="en-US"/>
              <a:t>Bank statement, other activities</a:t>
            </a:r>
            <a:endParaRPr/>
          </a:p>
          <a:p>
            <a:pPr indent="-73025" lvl="1" marL="569913" rtl="0" algn="l">
              <a:lnSpc>
                <a:spcPct val="95000"/>
              </a:lnSpc>
              <a:spcBef>
                <a:spcPts val="600"/>
              </a:spcBef>
              <a:spcAft>
                <a:spcPts val="0"/>
              </a:spcAft>
              <a:buSzPts val="2400"/>
              <a:buNone/>
            </a:pPr>
            <a:r>
              <a:t/>
            </a:r>
            <a:endParaRPr/>
          </a:p>
          <a:p>
            <a:pPr indent="-109538" lvl="0" marL="287338" rtl="0" algn="l">
              <a:lnSpc>
                <a:spcPct val="95000"/>
              </a:lnSpc>
              <a:spcBef>
                <a:spcPts val="600"/>
              </a:spcBef>
              <a:spcAft>
                <a:spcPts val="0"/>
              </a:spcAft>
              <a:buSzPts val="2800"/>
              <a:buNone/>
            </a:pPr>
            <a:r>
              <a:t/>
            </a:r>
            <a:endParaRPr/>
          </a:p>
          <a:p>
            <a:pPr indent="-109538" lvl="0" marL="287338" rtl="0" algn="l">
              <a:lnSpc>
                <a:spcPct val="95000"/>
              </a:lnSpc>
              <a:spcBef>
                <a:spcPts val="600"/>
              </a:spcBef>
              <a:spcAft>
                <a:spcPts val="0"/>
              </a:spcAft>
              <a:buSzPts val="2800"/>
              <a:buNone/>
            </a:pPr>
            <a:r>
              <a:t/>
            </a:r>
            <a:endParaRPr/>
          </a:p>
          <a:p>
            <a:pPr indent="-109538" lvl="0" marL="287338" rtl="0" algn="l">
              <a:lnSpc>
                <a:spcPct val="95000"/>
              </a:lnSpc>
              <a:spcBef>
                <a:spcPts val="600"/>
              </a:spcBef>
              <a:spcAft>
                <a:spcPts val="0"/>
              </a:spcAft>
              <a:buSzPts val="2800"/>
              <a:buNone/>
            </a:pPr>
            <a:r>
              <a:t/>
            </a:r>
            <a:endParaRPr/>
          </a:p>
        </p:txBody>
      </p:sp>
      <p:sp>
        <p:nvSpPr>
          <p:cNvPr id="171" name="Google Shape;171;p28"/>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Bank Statements</a:t>
            </a:r>
            <a:endParaRPr/>
          </a:p>
        </p:txBody>
      </p:sp>
      <p:sp>
        <p:nvSpPr>
          <p:cNvPr id="172" name="Google Shape;172;p2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Overview</a:t>
            </a:r>
            <a:endParaRPr/>
          </a:p>
        </p:txBody>
      </p:sp>
      <p:sp>
        <p:nvSpPr>
          <p:cNvPr id="173" name="Google Shape;173;p28"/>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SzPts val="1800"/>
              <a:buFont typeface="Arial"/>
              <a:buNone/>
            </a:pPr>
            <a:fld id="{00000000-1234-1234-1234-123412341234}" type="slidenum">
              <a:rPr lang="en-US"/>
              <a:t>‹#›</a:t>
            </a:fld>
            <a:endParaRP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29"/>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Bank Statements</a:t>
            </a:r>
            <a:endParaRPr/>
          </a:p>
        </p:txBody>
      </p:sp>
      <p:sp>
        <p:nvSpPr>
          <p:cNvPr id="179" name="Google Shape;179;p29"/>
          <p:cNvSpPr txBox="1"/>
          <p:nvPr>
            <p:ph type="title"/>
          </p:nvPr>
        </p:nvSpPr>
        <p:spPr>
          <a:xfrm>
            <a:off x="419100" y="680944"/>
            <a:ext cx="11353800" cy="4572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Clr>
                <a:srgbClr val="000000"/>
              </a:buClr>
              <a:buSzPts val="3200"/>
              <a:buFont typeface="Century Gothic"/>
              <a:buNone/>
            </a:pPr>
            <a:r>
              <a:rPr lang="en-US"/>
              <a:t>Banking Flow</a:t>
            </a:r>
            <a:endParaRPr/>
          </a:p>
        </p:txBody>
      </p:sp>
      <p:pic>
        <p:nvPicPr>
          <p:cNvPr id="180" name="Google Shape;180;p29"/>
          <p:cNvPicPr preferRelativeResize="0"/>
          <p:nvPr/>
        </p:nvPicPr>
        <p:blipFill rotWithShape="1">
          <a:blip r:embed="rId3">
            <a:alphaModFix/>
          </a:blip>
          <a:srcRect b="0" l="0" r="0" t="0"/>
          <a:stretch/>
        </p:blipFill>
        <p:spPr>
          <a:xfrm>
            <a:off x="400978" y="1271455"/>
            <a:ext cx="7933054" cy="4801461"/>
          </a:xfrm>
          <a:prstGeom prst="rect">
            <a:avLst/>
          </a:prstGeom>
          <a:noFill/>
          <a:ln>
            <a:noFill/>
          </a:ln>
        </p:spPr>
      </p:pic>
      <p:sp>
        <p:nvSpPr>
          <p:cNvPr id="181" name="Google Shape;181;p29"/>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SzPts val="1800"/>
              <a:buFont typeface="Arial"/>
              <a:buNone/>
            </a:pPr>
            <a:fld id="{00000000-1234-1234-1234-123412341234}" type="slidenum">
              <a:rPr lang="en-US"/>
              <a:t>‹#›</a:t>
            </a:fld>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30"/>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sz="2000"/>
              <a:t>Create a bank statement </a:t>
            </a:r>
            <a:endParaRPr sz="2000"/>
          </a:p>
          <a:p>
            <a:pPr indent="-287338" lvl="0" marL="287338" rtl="0" algn="l">
              <a:lnSpc>
                <a:spcPct val="95000"/>
              </a:lnSpc>
              <a:spcBef>
                <a:spcPts val="2400"/>
              </a:spcBef>
              <a:spcAft>
                <a:spcPts val="0"/>
              </a:spcAft>
              <a:buSzPts val="2800"/>
              <a:buChar char="•"/>
            </a:pPr>
            <a:r>
              <a:rPr lang="en-US" sz="2000"/>
              <a:t>Allocate and register bank statement line</a:t>
            </a:r>
            <a:endParaRPr sz="2000"/>
          </a:p>
          <a:p>
            <a:pPr indent="-287338" lvl="0" marL="287338" rtl="0" algn="l">
              <a:lnSpc>
                <a:spcPct val="95000"/>
              </a:lnSpc>
              <a:spcBef>
                <a:spcPts val="2400"/>
              </a:spcBef>
              <a:spcAft>
                <a:spcPts val="0"/>
              </a:spcAft>
              <a:buSzPts val="2800"/>
              <a:buChar char="•"/>
            </a:pPr>
            <a:r>
              <a:rPr lang="en-US" sz="2000"/>
              <a:t>Statement status</a:t>
            </a:r>
            <a:endParaRPr sz="2000"/>
          </a:p>
          <a:p>
            <a:pPr indent="-225425" lvl="1" marL="569913" rtl="0" algn="l">
              <a:lnSpc>
                <a:spcPct val="95000"/>
              </a:lnSpc>
              <a:spcBef>
                <a:spcPts val="600"/>
              </a:spcBef>
              <a:spcAft>
                <a:spcPts val="0"/>
              </a:spcAft>
              <a:buSzPts val="2400"/>
              <a:buChar char="­"/>
            </a:pPr>
            <a:r>
              <a:rPr lang="en-US" sz="2000"/>
              <a:t>Allocated, Unallocated, Partially Allocated</a:t>
            </a:r>
            <a:endParaRPr sz="2000"/>
          </a:p>
        </p:txBody>
      </p:sp>
      <p:sp>
        <p:nvSpPr>
          <p:cNvPr id="189" name="Google Shape;189;p30"/>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Bank Statements</a:t>
            </a:r>
            <a:endParaRPr/>
          </a:p>
        </p:txBody>
      </p:sp>
      <p:sp>
        <p:nvSpPr>
          <p:cNvPr id="190" name="Google Shape;190;p30"/>
          <p:cNvSpPr txBox="1"/>
          <p:nvPr>
            <p:ph type="title"/>
          </p:nvPr>
        </p:nvSpPr>
        <p:spPr>
          <a:xfrm>
            <a:off x="419100" y="680944"/>
            <a:ext cx="11353800" cy="4572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Clr>
                <a:srgbClr val="000000"/>
              </a:buClr>
              <a:buSzPts val="3200"/>
              <a:buFont typeface="Century Gothic"/>
              <a:buNone/>
            </a:pPr>
            <a:r>
              <a:rPr lang="en-US"/>
              <a:t>Bank Statements Flow</a:t>
            </a:r>
            <a:endParaRPr/>
          </a:p>
        </p:txBody>
      </p:sp>
      <p:pic>
        <p:nvPicPr>
          <p:cNvPr id="191" name="Google Shape;191;p30"/>
          <p:cNvPicPr preferRelativeResize="0"/>
          <p:nvPr/>
        </p:nvPicPr>
        <p:blipFill rotWithShape="1">
          <a:blip r:embed="rId3">
            <a:alphaModFix/>
          </a:blip>
          <a:srcRect b="0" l="0" r="0" t="0"/>
          <a:stretch/>
        </p:blipFill>
        <p:spPr>
          <a:xfrm>
            <a:off x="422480" y="3558730"/>
            <a:ext cx="9137015" cy="2812415"/>
          </a:xfrm>
          <a:prstGeom prst="rect">
            <a:avLst/>
          </a:prstGeom>
          <a:noFill/>
          <a:ln cap="flat" cmpd="sng" w="9525">
            <a:solidFill>
              <a:srgbClr val="1B314F"/>
            </a:solidFill>
            <a:prstDash val="solid"/>
            <a:round/>
            <a:headEnd len="sm" w="sm" type="none"/>
            <a:tailEnd len="sm" w="sm" type="none"/>
          </a:ln>
        </p:spPr>
      </p:pic>
      <p:sp>
        <p:nvSpPr>
          <p:cNvPr id="192" name="Google Shape;192;p30"/>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SzPts val="1800"/>
              <a:buFont typeface="Arial"/>
              <a:buNone/>
            </a:pPr>
            <a:fld id="{00000000-1234-1234-1234-123412341234}" type="slidenum">
              <a:rPr lang="en-US"/>
              <a:t>‹#›</a:t>
            </a:fld>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31"/>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Prerequisites</a:t>
            </a:r>
            <a:endParaRPr/>
          </a:p>
          <a:p>
            <a:pPr indent="-287338" lvl="0" marL="287338" rtl="0" algn="l">
              <a:lnSpc>
                <a:spcPct val="95000"/>
              </a:lnSpc>
              <a:spcBef>
                <a:spcPts val="2400"/>
              </a:spcBef>
              <a:spcAft>
                <a:spcPts val="0"/>
              </a:spcAft>
              <a:buSzPts val="2800"/>
              <a:buChar char="•"/>
            </a:pPr>
            <a:r>
              <a:rPr lang="en-US"/>
              <a:t>Flow</a:t>
            </a:r>
            <a:endParaRPr/>
          </a:p>
          <a:p>
            <a:pPr indent="-287338" lvl="0" marL="287338" rtl="0" algn="l">
              <a:lnSpc>
                <a:spcPct val="95000"/>
              </a:lnSpc>
              <a:spcBef>
                <a:spcPts val="2400"/>
              </a:spcBef>
              <a:spcAft>
                <a:spcPts val="0"/>
              </a:spcAft>
              <a:buSzPts val="2800"/>
              <a:buChar char="•"/>
            </a:pPr>
            <a:r>
              <a:rPr lang="en-US"/>
              <a:t>Activities </a:t>
            </a:r>
            <a:endParaRPr/>
          </a:p>
          <a:p>
            <a:pPr indent="-225425" lvl="1" marL="569913" rtl="0" algn="l">
              <a:lnSpc>
                <a:spcPct val="95000"/>
              </a:lnSpc>
              <a:spcBef>
                <a:spcPts val="1800"/>
              </a:spcBef>
              <a:spcAft>
                <a:spcPts val="0"/>
              </a:spcAft>
              <a:buSzPts val="2400"/>
              <a:buChar char="­"/>
            </a:pPr>
            <a:r>
              <a:rPr lang="en-US"/>
              <a:t>Allocate to invoice</a:t>
            </a:r>
            <a:endParaRPr/>
          </a:p>
          <a:p>
            <a:pPr indent="-225425" lvl="1" marL="569913" rtl="0" algn="l">
              <a:lnSpc>
                <a:spcPct val="95000"/>
              </a:lnSpc>
              <a:spcBef>
                <a:spcPts val="1800"/>
              </a:spcBef>
              <a:spcAft>
                <a:spcPts val="0"/>
              </a:spcAft>
              <a:buSzPts val="2400"/>
              <a:buChar char="­"/>
            </a:pPr>
            <a:r>
              <a:rPr lang="en-US"/>
              <a:t>Allocate to GL account</a:t>
            </a:r>
            <a:endParaRPr/>
          </a:p>
          <a:p>
            <a:pPr indent="-225425" lvl="1" marL="569913" rtl="0" algn="l">
              <a:lnSpc>
                <a:spcPct val="95000"/>
              </a:lnSpc>
              <a:spcBef>
                <a:spcPts val="1800"/>
              </a:spcBef>
              <a:spcAft>
                <a:spcPts val="0"/>
              </a:spcAft>
              <a:buSzPts val="2400"/>
              <a:buChar char="­"/>
            </a:pPr>
            <a:r>
              <a:rPr lang="en-US"/>
              <a:t>Allocate to payment selection</a:t>
            </a:r>
            <a:endParaRPr/>
          </a:p>
          <a:p>
            <a:pPr indent="-225425" lvl="1" marL="569913" rtl="0" algn="l">
              <a:lnSpc>
                <a:spcPct val="95000"/>
              </a:lnSpc>
              <a:spcBef>
                <a:spcPts val="1800"/>
              </a:spcBef>
              <a:spcAft>
                <a:spcPts val="0"/>
              </a:spcAft>
              <a:buSzPts val="2400"/>
              <a:buChar char="­"/>
            </a:pPr>
            <a:r>
              <a:rPr lang="en-US"/>
              <a:t>Allocate to payment</a:t>
            </a:r>
            <a:endParaRPr/>
          </a:p>
        </p:txBody>
      </p:sp>
      <p:sp>
        <p:nvSpPr>
          <p:cNvPr id="198" name="Google Shape;198;p31"/>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Bank Statements</a:t>
            </a:r>
            <a:endParaRPr/>
          </a:p>
        </p:txBody>
      </p:sp>
      <p:sp>
        <p:nvSpPr>
          <p:cNvPr id="199" name="Google Shape;199;p3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Bank Statement Allocation</a:t>
            </a:r>
            <a:endParaRPr/>
          </a:p>
        </p:txBody>
      </p:sp>
      <p:sp>
        <p:nvSpPr>
          <p:cNvPr id="200" name="Google Shape;200;p31"/>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SzPts val="1800"/>
              <a:buFont typeface="Arial"/>
              <a:buNone/>
            </a:pPr>
            <a:fld id="{00000000-1234-1234-1234-123412341234}" type="slidenum">
              <a:rPr lang="en-US"/>
              <a:t>‹#›</a:t>
            </a:fld>
            <a:endParaRP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32"/>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sz="2000"/>
              <a:t>Mandatory</a:t>
            </a:r>
            <a:endParaRPr sz="2000"/>
          </a:p>
          <a:p>
            <a:pPr indent="-225425" lvl="1" marL="569913" rtl="0" algn="l">
              <a:lnSpc>
                <a:spcPct val="95000"/>
              </a:lnSpc>
              <a:spcBef>
                <a:spcPts val="600"/>
              </a:spcBef>
              <a:spcAft>
                <a:spcPts val="0"/>
              </a:spcAft>
              <a:buSzPts val="2400"/>
              <a:buChar char="­"/>
            </a:pPr>
            <a:r>
              <a:rPr lang="en-US" sz="1800"/>
              <a:t>Bank statement with at least one line</a:t>
            </a:r>
            <a:endParaRPr sz="1800"/>
          </a:p>
          <a:p>
            <a:pPr indent="-225425" lvl="1" marL="569913" rtl="0" algn="l">
              <a:lnSpc>
                <a:spcPct val="95000"/>
              </a:lnSpc>
              <a:spcBef>
                <a:spcPts val="600"/>
              </a:spcBef>
              <a:spcAft>
                <a:spcPts val="0"/>
              </a:spcAft>
              <a:buSzPts val="2400"/>
              <a:buChar char="­"/>
            </a:pPr>
            <a:r>
              <a:rPr lang="en-US" sz="1800"/>
              <a:t>Activity: create, modify or allocate</a:t>
            </a:r>
            <a:endParaRPr sz="1800"/>
          </a:p>
        </p:txBody>
      </p:sp>
      <p:sp>
        <p:nvSpPr>
          <p:cNvPr id="208" name="Google Shape;208;p3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Bank Statements</a:t>
            </a:r>
            <a:endParaRPr/>
          </a:p>
        </p:txBody>
      </p:sp>
      <p:sp>
        <p:nvSpPr>
          <p:cNvPr id="209" name="Google Shape;209;p3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Bank Statement Allocation Prerequisites</a:t>
            </a:r>
            <a:endParaRPr/>
          </a:p>
        </p:txBody>
      </p:sp>
      <p:pic>
        <p:nvPicPr>
          <p:cNvPr id="210" name="Google Shape;210;p32"/>
          <p:cNvPicPr preferRelativeResize="0"/>
          <p:nvPr/>
        </p:nvPicPr>
        <p:blipFill rotWithShape="1">
          <a:blip r:embed="rId3">
            <a:alphaModFix/>
          </a:blip>
          <a:srcRect b="9364" l="0" r="0" t="18659"/>
          <a:stretch/>
        </p:blipFill>
        <p:spPr>
          <a:xfrm>
            <a:off x="753376" y="3018124"/>
            <a:ext cx="7790674" cy="3154075"/>
          </a:xfrm>
          <a:prstGeom prst="rect">
            <a:avLst/>
          </a:prstGeom>
          <a:noFill/>
          <a:ln cap="flat" cmpd="sng" w="9525">
            <a:solidFill>
              <a:srgbClr val="1B314F"/>
            </a:solidFill>
            <a:prstDash val="solid"/>
            <a:round/>
            <a:headEnd len="sm" w="sm" type="none"/>
            <a:tailEnd len="sm" w="sm" type="none"/>
          </a:ln>
        </p:spPr>
      </p:pic>
      <p:sp>
        <p:nvSpPr>
          <p:cNvPr id="211" name="Google Shape;211;p32"/>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SzPts val="1800"/>
              <a:buFont typeface="Arial"/>
              <a:buNone/>
            </a:pPr>
            <a:fld id="{00000000-1234-1234-1234-123412341234}" type="slidenum">
              <a:rPr lang="en-US"/>
              <a:t>‹#›</a:t>
            </a:fld>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33"/>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3F3F3F"/>
              </a:buClr>
              <a:buSzPts val="3200"/>
              <a:buFont typeface="Century Gothic"/>
              <a:buNone/>
            </a:pPr>
            <a:r>
              <a:rPr lang="en-US"/>
              <a:t>Bank Statement Allocation Menu Flow</a:t>
            </a:r>
            <a:endParaRPr/>
          </a:p>
        </p:txBody>
      </p:sp>
      <p:sp>
        <p:nvSpPr>
          <p:cNvPr id="219" name="Google Shape;219;p33"/>
          <p:cNvSpPr/>
          <p:nvPr/>
        </p:nvSpPr>
        <p:spPr>
          <a:xfrm>
            <a:off x="927100" y="1616076"/>
            <a:ext cx="2565400" cy="1128713"/>
          </a:xfrm>
          <a:prstGeom prst="rect">
            <a:avLst/>
          </a:prstGeom>
          <a:solidFill>
            <a:srgbClr val="B9DCFF"/>
          </a:solidFill>
          <a:ln cap="flat" cmpd="sng" w="19050">
            <a:solidFill>
              <a:schemeClr val="dk1"/>
            </a:solidFill>
            <a:prstDash val="solid"/>
            <a:miter lim="800000"/>
            <a:headEnd len="sm" w="sm" type="none"/>
            <a:tailEnd len="sm" w="sm" type="none"/>
          </a:ln>
          <a:effectLst>
            <a:outerShdw rotWithShape="0" algn="ctr" dir="2700000" dist="71842">
              <a:srgbClr val="808080"/>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entury Gothic"/>
                <a:ea typeface="Century Gothic"/>
                <a:cs typeface="Century Gothic"/>
                <a:sym typeface="Century Gothic"/>
              </a:rPr>
              <a:t>Bank Statements</a:t>
            </a:r>
            <a:endParaRPr b="0" i="0" sz="1800" u="none" cap="none" strike="noStrike">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entury Gothic"/>
              <a:ea typeface="Century Gothic"/>
              <a:cs typeface="Century Gothic"/>
              <a:sym typeface="Century Gothic"/>
            </a:endParaRPr>
          </a:p>
        </p:txBody>
      </p:sp>
      <p:sp>
        <p:nvSpPr>
          <p:cNvPr id="220" name="Google Shape;220;p33"/>
          <p:cNvSpPr/>
          <p:nvPr/>
        </p:nvSpPr>
        <p:spPr>
          <a:xfrm>
            <a:off x="4495800" y="1625601"/>
            <a:ext cx="2921000" cy="1128713"/>
          </a:xfrm>
          <a:prstGeom prst="rect">
            <a:avLst/>
          </a:prstGeom>
          <a:solidFill>
            <a:srgbClr val="B9DCFF"/>
          </a:solidFill>
          <a:ln cap="flat" cmpd="sng" w="19050">
            <a:solidFill>
              <a:schemeClr val="dk1"/>
            </a:solidFill>
            <a:prstDash val="solid"/>
            <a:miter lim="800000"/>
            <a:headEnd len="sm" w="sm" type="none"/>
            <a:tailEnd len="sm" w="sm" type="none"/>
          </a:ln>
          <a:effectLst>
            <a:outerShdw rotWithShape="0" algn="ctr" dir="2700000" dist="71842">
              <a:srgbClr val="808080"/>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entury Gothic"/>
                <a:ea typeface="Century Gothic"/>
                <a:cs typeface="Century Gothic"/>
                <a:sym typeface="Century Gothic"/>
              </a:rPr>
              <a:t>Select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entury Gothic"/>
                <a:ea typeface="Century Gothic"/>
                <a:cs typeface="Century Gothic"/>
                <a:sym typeface="Century Gothic"/>
              </a:rPr>
              <a:t>Bank </a:t>
            </a:r>
            <a:endParaRPr b="0" i="0" sz="1800" u="none" cap="none" strike="noStrike">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entury Gothic"/>
              <a:ea typeface="Century Gothic"/>
              <a:cs typeface="Century Gothic"/>
              <a:sym typeface="Century Gothic"/>
            </a:endParaRPr>
          </a:p>
        </p:txBody>
      </p:sp>
      <p:sp>
        <p:nvSpPr>
          <p:cNvPr id="221" name="Google Shape;221;p33"/>
          <p:cNvSpPr/>
          <p:nvPr/>
        </p:nvSpPr>
        <p:spPr>
          <a:xfrm>
            <a:off x="8699500" y="1611314"/>
            <a:ext cx="2294467" cy="1127125"/>
          </a:xfrm>
          <a:prstGeom prst="rect">
            <a:avLst/>
          </a:prstGeom>
          <a:solidFill>
            <a:srgbClr val="B9DCFF"/>
          </a:solidFill>
          <a:ln cap="flat" cmpd="sng" w="19050">
            <a:solidFill>
              <a:schemeClr val="dk1"/>
            </a:solidFill>
            <a:prstDash val="solid"/>
            <a:miter lim="800000"/>
            <a:headEnd len="sm" w="sm" type="none"/>
            <a:tailEnd len="sm" w="sm" type="none"/>
          </a:ln>
          <a:effectLst>
            <a:outerShdw rotWithShape="0" algn="ctr" dir="2700000" dist="71842">
              <a:srgbClr val="808080"/>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entury Gothic"/>
                <a:ea typeface="Century Gothic"/>
                <a:cs typeface="Century Gothic"/>
                <a:sym typeface="Century Gothic"/>
              </a:rPr>
              <a:t>Select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entury Gothic"/>
                <a:ea typeface="Century Gothic"/>
                <a:cs typeface="Century Gothic"/>
                <a:sym typeface="Century Gothic"/>
              </a:rPr>
              <a:t>Statement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entury Gothic"/>
                <a:ea typeface="Century Gothic"/>
                <a:cs typeface="Century Gothic"/>
                <a:sym typeface="Century Gothic"/>
              </a:rPr>
              <a:t>Line</a:t>
            </a:r>
            <a:endParaRPr b="0" i="0" sz="1800" u="none" cap="none" strike="noStrike">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entury Gothic"/>
              <a:ea typeface="Century Gothic"/>
              <a:cs typeface="Century Gothic"/>
              <a:sym typeface="Century Gothic"/>
            </a:endParaRPr>
          </a:p>
        </p:txBody>
      </p:sp>
      <p:sp>
        <p:nvSpPr>
          <p:cNvPr id="222" name="Google Shape;222;p33"/>
          <p:cNvSpPr/>
          <p:nvPr/>
        </p:nvSpPr>
        <p:spPr>
          <a:xfrm>
            <a:off x="1689101" y="4140200"/>
            <a:ext cx="2290233" cy="1130300"/>
          </a:xfrm>
          <a:prstGeom prst="rect">
            <a:avLst/>
          </a:prstGeom>
          <a:solidFill>
            <a:srgbClr val="B9DCFF"/>
          </a:solidFill>
          <a:ln cap="flat" cmpd="sng" w="28575">
            <a:solidFill>
              <a:schemeClr val="dk1"/>
            </a:solidFill>
            <a:prstDash val="solid"/>
            <a:miter lim="800000"/>
            <a:headEnd len="sm" w="sm" type="none"/>
            <a:tailEnd len="sm" w="sm" type="none"/>
          </a:ln>
          <a:effectLst>
            <a:outerShdw rotWithShape="0" algn="ctr" dir="2700000" dist="71842">
              <a:srgbClr val="808080"/>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entury Gothic"/>
                <a:ea typeface="Century Gothic"/>
                <a:cs typeface="Century Gothic"/>
                <a:sym typeface="Century Gothic"/>
              </a:rPr>
              <a:t>Select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entury Gothic"/>
                <a:ea typeface="Century Gothic"/>
                <a:cs typeface="Century Gothic"/>
                <a:sym typeface="Century Gothic"/>
              </a:rPr>
              <a:t>Allocation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entury Gothic"/>
              <a:ea typeface="Century Gothic"/>
              <a:cs typeface="Century Gothic"/>
              <a:sym typeface="Century Gothic"/>
            </a:endParaRPr>
          </a:p>
        </p:txBody>
      </p:sp>
      <p:sp>
        <p:nvSpPr>
          <p:cNvPr id="223" name="Google Shape;223;p33"/>
          <p:cNvSpPr/>
          <p:nvPr/>
        </p:nvSpPr>
        <p:spPr>
          <a:xfrm>
            <a:off x="5662084" y="4197350"/>
            <a:ext cx="2808816" cy="1112838"/>
          </a:xfrm>
          <a:prstGeom prst="rect">
            <a:avLst/>
          </a:prstGeom>
          <a:solidFill>
            <a:srgbClr val="B9DCFF"/>
          </a:solidFill>
          <a:ln cap="flat" cmpd="sng" w="19050">
            <a:solidFill>
              <a:schemeClr val="dk1"/>
            </a:solidFill>
            <a:prstDash val="solid"/>
            <a:miter lim="800000"/>
            <a:headEnd len="sm" w="sm" type="none"/>
            <a:tailEnd len="sm" w="sm" type="none"/>
          </a:ln>
          <a:effectLst>
            <a:outerShdw rotWithShape="0" algn="ctr" dir="2700000" dist="71842">
              <a:srgbClr val="808080"/>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entury Gothic"/>
                <a:ea typeface="Century Gothic"/>
                <a:cs typeface="Century Gothic"/>
                <a:sym typeface="Century Gothic"/>
              </a:rPr>
              <a:t>Fill out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entury Gothic"/>
                <a:ea typeface="Century Gothic"/>
                <a:cs typeface="Century Gothic"/>
                <a:sym typeface="Century Gothic"/>
              </a:rPr>
              <a:t>Allocation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entury Gothic"/>
                <a:ea typeface="Century Gothic"/>
                <a:cs typeface="Century Gothic"/>
                <a:sym typeface="Century Gothic"/>
              </a:rPr>
              <a:t>Screen</a:t>
            </a:r>
            <a:endParaRPr b="0" i="0" sz="1800" u="none" cap="none" strike="noStrike">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entury Gothic"/>
              <a:ea typeface="Century Gothic"/>
              <a:cs typeface="Century Gothic"/>
              <a:sym typeface="Century Gothic"/>
            </a:endParaRPr>
          </a:p>
        </p:txBody>
      </p:sp>
      <p:cxnSp>
        <p:nvCxnSpPr>
          <p:cNvPr id="224" name="Google Shape;224;p33"/>
          <p:cNvCxnSpPr/>
          <p:nvPr/>
        </p:nvCxnSpPr>
        <p:spPr>
          <a:xfrm flipH="1" rot="10800000">
            <a:off x="3507317" y="2124075"/>
            <a:ext cx="1001184" cy="1587"/>
          </a:xfrm>
          <a:prstGeom prst="straightConnector1">
            <a:avLst/>
          </a:prstGeom>
          <a:noFill/>
          <a:ln cap="flat" cmpd="sng" w="28575">
            <a:solidFill>
              <a:srgbClr val="4F4F4F"/>
            </a:solidFill>
            <a:prstDash val="solid"/>
            <a:round/>
            <a:headEnd len="sm" w="sm" type="none"/>
            <a:tailEnd len="med" w="med" type="stealth"/>
          </a:ln>
        </p:spPr>
      </p:cxnSp>
      <p:cxnSp>
        <p:nvCxnSpPr>
          <p:cNvPr id="225" name="Google Shape;225;p33"/>
          <p:cNvCxnSpPr/>
          <p:nvPr/>
        </p:nvCxnSpPr>
        <p:spPr>
          <a:xfrm flipH="1" rot="10800000">
            <a:off x="7467600" y="2166938"/>
            <a:ext cx="1221317" cy="4762"/>
          </a:xfrm>
          <a:prstGeom prst="straightConnector1">
            <a:avLst/>
          </a:prstGeom>
          <a:noFill/>
          <a:ln cap="flat" cmpd="sng" w="28575">
            <a:solidFill>
              <a:srgbClr val="4F4F4F"/>
            </a:solidFill>
            <a:prstDash val="solid"/>
            <a:round/>
            <a:headEnd len="sm" w="sm" type="none"/>
            <a:tailEnd len="med" w="med" type="stealth"/>
          </a:ln>
        </p:spPr>
      </p:cxnSp>
      <p:cxnSp>
        <p:nvCxnSpPr>
          <p:cNvPr id="226" name="Google Shape;226;p33"/>
          <p:cNvCxnSpPr>
            <a:stCxn id="221" idx="2"/>
            <a:endCxn id="222" idx="0"/>
          </p:cNvCxnSpPr>
          <p:nvPr/>
        </p:nvCxnSpPr>
        <p:spPr>
          <a:xfrm rot="5400000">
            <a:off x="5639533" y="-66861"/>
            <a:ext cx="1401900" cy="7012500"/>
          </a:xfrm>
          <a:prstGeom prst="bentConnector3">
            <a:avLst>
              <a:gd fmla="val 49940" name="adj1"/>
            </a:avLst>
          </a:prstGeom>
          <a:noFill/>
          <a:ln cap="flat" cmpd="sng" w="28575">
            <a:solidFill>
              <a:srgbClr val="4F4F4F"/>
            </a:solidFill>
            <a:prstDash val="solid"/>
            <a:miter lim="800000"/>
            <a:headEnd len="sm" w="sm" type="none"/>
            <a:tailEnd len="med" w="med" type="stealth"/>
          </a:ln>
        </p:spPr>
      </p:cxnSp>
      <p:cxnSp>
        <p:nvCxnSpPr>
          <p:cNvPr id="227" name="Google Shape;227;p33"/>
          <p:cNvCxnSpPr/>
          <p:nvPr/>
        </p:nvCxnSpPr>
        <p:spPr>
          <a:xfrm>
            <a:off x="4023785" y="4695825"/>
            <a:ext cx="1595967" cy="0"/>
          </a:xfrm>
          <a:prstGeom prst="straightConnector1">
            <a:avLst/>
          </a:prstGeom>
          <a:noFill/>
          <a:ln cap="flat" cmpd="sng" w="28575">
            <a:solidFill>
              <a:srgbClr val="4F4F4F"/>
            </a:solidFill>
            <a:prstDash val="solid"/>
            <a:round/>
            <a:headEnd len="sm" w="sm" type="none"/>
            <a:tailEnd len="med" w="med" type="stealth"/>
          </a:ln>
        </p:spPr>
      </p:cxnSp>
      <p:sp>
        <p:nvSpPr>
          <p:cNvPr id="228" name="Google Shape;228;p33"/>
          <p:cNvSpPr txBox="1"/>
          <p:nvPr>
            <p:ph idx="4294967295" type="body"/>
          </p:nvPr>
        </p:nvSpPr>
        <p:spPr>
          <a:xfrm>
            <a:off x="419100" y="203200"/>
            <a:ext cx="11353800" cy="3657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sz="1800"/>
              <a:t>Bank Statements</a:t>
            </a:r>
            <a:endParaRPr sz="1800"/>
          </a:p>
        </p:txBody>
      </p:sp>
      <p:sp>
        <p:nvSpPr>
          <p:cNvPr id="229" name="Google Shape;229;p33"/>
          <p:cNvSpPr txBox="1"/>
          <p:nvPr>
            <p:ph idx="12" type="sldNum"/>
          </p:nvPr>
        </p:nvSpPr>
        <p:spPr>
          <a:xfrm>
            <a:off x="9918700" y="6537960"/>
            <a:ext cx="2025600" cy="274200"/>
          </a:xfrm>
          <a:prstGeom prst="rect">
            <a:avLst/>
          </a:prstGeom>
          <a:noFill/>
          <a:ln>
            <a:noFill/>
          </a:ln>
        </p:spPr>
        <p:txBody>
          <a:bodyPr anchorCtr="0" anchor="ctr" bIns="45700" lIns="0" spcFirstLastPara="1" rIns="0" wrap="square" tIns="45700">
            <a:noAutofit/>
          </a:bodyPr>
          <a:lstStyle/>
          <a:p>
            <a:pPr indent="0" lvl="0" marL="0" rtl="0" algn="r">
              <a:lnSpc>
                <a:spcPct val="100000"/>
              </a:lnSpc>
              <a:spcBef>
                <a:spcPts val="0"/>
              </a:spcBef>
              <a:spcAft>
                <a:spcPts val="0"/>
              </a:spcAft>
              <a:buSzPts val="1800"/>
              <a:buNone/>
            </a:pPr>
            <a:fld id="{00000000-1234-1234-1234-123412341234}" type="slidenum">
              <a:rPr lang="en-US" sz="1800">
                <a:solidFill>
                  <a:schemeClr val="lt1"/>
                </a:solidFill>
              </a:rPr>
              <a:t>‹#›</a:t>
            </a:fld>
            <a:endParaRPr sz="1800">
              <a:solidFill>
                <a:schemeClr val="lt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3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lnSpc>
                <a:spcPct val="100000"/>
              </a:lnSpc>
              <a:spcBef>
                <a:spcPts val="0"/>
              </a:spcBef>
              <a:spcAft>
                <a:spcPts val="0"/>
              </a:spcAft>
              <a:buSzPts val="1800"/>
              <a:buNone/>
            </a:pPr>
            <a:fld id="{00000000-1234-1234-1234-123412341234}" type="slidenum">
              <a:rPr lang="en-US"/>
              <a:t>‹#›</a:t>
            </a:fld>
            <a:endParaRPr/>
          </a:p>
        </p:txBody>
      </p:sp>
      <p:sp>
        <p:nvSpPr>
          <p:cNvPr id="235" name="Google Shape;235;p34"/>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Allocate bank statement lines to </a:t>
            </a:r>
            <a:endParaRPr/>
          </a:p>
          <a:p>
            <a:pPr indent="-225425" lvl="1" marL="569913" rtl="0" algn="l">
              <a:lnSpc>
                <a:spcPct val="95000"/>
              </a:lnSpc>
              <a:spcBef>
                <a:spcPts val="1800"/>
              </a:spcBef>
              <a:spcAft>
                <a:spcPts val="0"/>
              </a:spcAft>
              <a:buSzPts val="2400"/>
              <a:buChar char="­"/>
            </a:pPr>
            <a:r>
              <a:rPr lang="en-US"/>
              <a:t>Invoices (open items)</a:t>
            </a:r>
            <a:endParaRPr/>
          </a:p>
          <a:p>
            <a:pPr indent="-225425" lvl="1" marL="569913" rtl="0" algn="l">
              <a:lnSpc>
                <a:spcPct val="95000"/>
              </a:lnSpc>
              <a:spcBef>
                <a:spcPts val="1800"/>
              </a:spcBef>
              <a:spcAft>
                <a:spcPts val="0"/>
              </a:spcAft>
              <a:buSzPts val="2400"/>
              <a:buChar char="­"/>
            </a:pPr>
            <a:r>
              <a:rPr lang="en-US"/>
              <a:t>GL accounts</a:t>
            </a:r>
            <a:endParaRPr/>
          </a:p>
          <a:p>
            <a:pPr indent="-225425" lvl="1" marL="569913" rtl="0" algn="l">
              <a:lnSpc>
                <a:spcPct val="95000"/>
              </a:lnSpc>
              <a:spcBef>
                <a:spcPts val="1800"/>
              </a:spcBef>
              <a:spcAft>
                <a:spcPts val="0"/>
              </a:spcAft>
              <a:buSzPts val="2400"/>
              <a:buChar char="­"/>
            </a:pPr>
            <a:r>
              <a:rPr lang="en-US"/>
              <a:t>Payment selections</a:t>
            </a:r>
            <a:endParaRPr/>
          </a:p>
          <a:p>
            <a:pPr indent="-225425" lvl="1" marL="569913" rtl="0" algn="l">
              <a:lnSpc>
                <a:spcPct val="95000"/>
              </a:lnSpc>
              <a:spcBef>
                <a:spcPts val="1800"/>
              </a:spcBef>
              <a:spcAft>
                <a:spcPts val="0"/>
              </a:spcAft>
              <a:buSzPts val="2400"/>
              <a:buChar char="­"/>
            </a:pPr>
            <a:r>
              <a:rPr lang="en-US"/>
              <a:t>Payments</a:t>
            </a:r>
            <a:endParaRPr/>
          </a:p>
          <a:p>
            <a:pPr indent="-109538" lvl="0" marL="287338" rtl="0" algn="l">
              <a:lnSpc>
                <a:spcPct val="95000"/>
              </a:lnSpc>
              <a:spcBef>
                <a:spcPts val="600"/>
              </a:spcBef>
              <a:spcAft>
                <a:spcPts val="0"/>
              </a:spcAft>
              <a:buSzPts val="2800"/>
              <a:buNone/>
            </a:pPr>
            <a:r>
              <a:t/>
            </a:r>
            <a:endParaRPr/>
          </a:p>
        </p:txBody>
      </p:sp>
      <p:sp>
        <p:nvSpPr>
          <p:cNvPr id="236" name="Google Shape;236;p3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Bank Statements</a:t>
            </a:r>
            <a:endParaRPr/>
          </a:p>
        </p:txBody>
      </p:sp>
      <p:sp>
        <p:nvSpPr>
          <p:cNvPr id="237" name="Google Shape;237;p3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Bank Statement Allocation Activities</a:t>
            </a:r>
            <a:endParaRPr/>
          </a:p>
        </p:txBody>
      </p:sp>
      <p:pic>
        <p:nvPicPr>
          <p:cNvPr id="238" name="Google Shape;238;p34"/>
          <p:cNvPicPr preferRelativeResize="0"/>
          <p:nvPr/>
        </p:nvPicPr>
        <p:blipFill rotWithShape="1">
          <a:blip r:embed="rId3">
            <a:alphaModFix/>
          </a:blip>
          <a:srcRect b="0" l="0" r="0" t="0"/>
          <a:stretch/>
        </p:blipFill>
        <p:spPr>
          <a:xfrm>
            <a:off x="668836" y="4754185"/>
            <a:ext cx="10315575" cy="1285875"/>
          </a:xfrm>
          <a:prstGeom prst="rect">
            <a:avLst/>
          </a:prstGeom>
          <a:noFill/>
          <a:ln cap="flat" cmpd="sng" w="9525">
            <a:solidFill>
              <a:srgbClr val="1B314F"/>
            </a:solidFill>
            <a:prstDash val="solid"/>
            <a:round/>
            <a:headEnd len="sm" w="sm" type="none"/>
            <a:tailEnd len="sm" w="sm" type="none"/>
          </a:ln>
        </p:spPr>
      </p:pic>
      <p:sp>
        <p:nvSpPr>
          <p:cNvPr id="239" name="Google Shape;239;p34"/>
          <p:cNvSpPr/>
          <p:nvPr/>
        </p:nvSpPr>
        <p:spPr>
          <a:xfrm>
            <a:off x="4347921" y="5397122"/>
            <a:ext cx="5441102" cy="754064"/>
          </a:xfrm>
          <a:prstGeom prst="rect">
            <a:avLst/>
          </a:prstGeom>
          <a:noFill/>
          <a:ln cap="flat" cmpd="sng" w="1905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FF0000"/>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3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lnSpc>
                <a:spcPct val="100000"/>
              </a:lnSpc>
              <a:spcBef>
                <a:spcPts val="0"/>
              </a:spcBef>
              <a:spcAft>
                <a:spcPts val="0"/>
              </a:spcAft>
              <a:buSzPts val="1800"/>
              <a:buNone/>
            </a:pPr>
            <a:fld id="{00000000-1234-1234-1234-123412341234}" type="slidenum">
              <a:rPr lang="en-US"/>
              <a:t>‹#›</a:t>
            </a:fld>
            <a:endParaRPr/>
          </a:p>
        </p:txBody>
      </p:sp>
      <p:sp>
        <p:nvSpPr>
          <p:cNvPr id="245" name="Google Shape;245;p3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Ability to update statement lines depends on the line status</a:t>
            </a:r>
            <a:endParaRPr/>
          </a:p>
          <a:p>
            <a:pPr indent="-225425" lvl="1" marL="569913" rtl="0" algn="l">
              <a:lnSpc>
                <a:spcPct val="95000"/>
              </a:lnSpc>
              <a:spcBef>
                <a:spcPts val="1800"/>
              </a:spcBef>
              <a:spcAft>
                <a:spcPts val="0"/>
              </a:spcAft>
              <a:buSzPts val="2400"/>
              <a:buChar char="­"/>
            </a:pPr>
            <a:r>
              <a:rPr lang="en-US"/>
              <a:t>Allocated status: cannot update lines</a:t>
            </a:r>
            <a:endParaRPr/>
          </a:p>
          <a:p>
            <a:pPr indent="-225425" lvl="1" marL="569913" rtl="0" algn="l">
              <a:lnSpc>
                <a:spcPct val="95000"/>
              </a:lnSpc>
              <a:spcBef>
                <a:spcPts val="1800"/>
              </a:spcBef>
              <a:spcAft>
                <a:spcPts val="0"/>
              </a:spcAft>
              <a:buSzPts val="2400"/>
              <a:buChar char="­"/>
            </a:pPr>
            <a:r>
              <a:rPr lang="en-US"/>
              <a:t>Unallocated and Partially Allocated statuses can update:</a:t>
            </a:r>
            <a:endParaRPr/>
          </a:p>
          <a:p>
            <a:pPr indent="-230187" lvl="2" marL="857250" rtl="0" algn="l">
              <a:lnSpc>
                <a:spcPct val="95000"/>
              </a:lnSpc>
              <a:spcBef>
                <a:spcPts val="1200"/>
              </a:spcBef>
              <a:spcAft>
                <a:spcPts val="0"/>
              </a:spcAft>
              <a:buSzPts val="2000"/>
              <a:buChar char="­"/>
            </a:pPr>
            <a:r>
              <a:rPr lang="en-US"/>
              <a:t>Bank statement number</a:t>
            </a:r>
            <a:endParaRPr/>
          </a:p>
          <a:p>
            <a:pPr indent="-230187" lvl="2" marL="857250" rtl="0" algn="l">
              <a:lnSpc>
                <a:spcPct val="95000"/>
              </a:lnSpc>
              <a:spcBef>
                <a:spcPts val="1200"/>
              </a:spcBef>
              <a:spcAft>
                <a:spcPts val="0"/>
              </a:spcAft>
              <a:buSzPts val="2000"/>
              <a:buChar char="­"/>
            </a:pPr>
            <a:r>
              <a:rPr lang="en-US"/>
              <a:t>Posting year, date (used at registration time)</a:t>
            </a:r>
            <a:endParaRPr/>
          </a:p>
          <a:p>
            <a:pPr indent="-230187" lvl="2" marL="857250" rtl="0" algn="l">
              <a:lnSpc>
                <a:spcPct val="95000"/>
              </a:lnSpc>
              <a:spcBef>
                <a:spcPts val="1200"/>
              </a:spcBef>
              <a:spcAft>
                <a:spcPts val="0"/>
              </a:spcAft>
              <a:buSzPts val="2000"/>
              <a:buChar char="­"/>
            </a:pPr>
            <a:r>
              <a:rPr lang="en-US"/>
              <a:t>Opening balance</a:t>
            </a:r>
            <a:endParaRPr/>
          </a:p>
          <a:p>
            <a:pPr indent="-230187" lvl="2" marL="857250" rtl="0" algn="l">
              <a:lnSpc>
                <a:spcPct val="95000"/>
              </a:lnSpc>
              <a:spcBef>
                <a:spcPts val="1200"/>
              </a:spcBef>
              <a:spcAft>
                <a:spcPts val="0"/>
              </a:spcAft>
              <a:buSzPts val="2000"/>
              <a:buChar char="­"/>
            </a:pPr>
            <a:r>
              <a:rPr lang="en-US"/>
              <a:t>All line information</a:t>
            </a:r>
            <a:endParaRPr/>
          </a:p>
          <a:p>
            <a:pPr indent="-287338" lvl="0" marL="287338" rtl="0" algn="l">
              <a:lnSpc>
                <a:spcPct val="95000"/>
              </a:lnSpc>
              <a:spcBef>
                <a:spcPts val="2400"/>
              </a:spcBef>
              <a:spcAft>
                <a:spcPts val="0"/>
              </a:spcAft>
              <a:buSzPts val="2800"/>
              <a:buChar char="•"/>
            </a:pPr>
            <a:r>
              <a:rPr lang="en-US"/>
              <a:t>Delete  </a:t>
            </a:r>
            <a:endParaRPr/>
          </a:p>
          <a:p>
            <a:pPr indent="-225425" lvl="1" marL="569913" rtl="0" algn="l">
              <a:lnSpc>
                <a:spcPct val="95000"/>
              </a:lnSpc>
              <a:spcBef>
                <a:spcPts val="1800"/>
              </a:spcBef>
              <a:spcAft>
                <a:spcPts val="0"/>
              </a:spcAft>
              <a:buSzPts val="2400"/>
              <a:buChar char="­"/>
            </a:pPr>
            <a:r>
              <a:rPr lang="en-US"/>
              <a:t>Only Bank Statements with Unallocated status</a:t>
            </a:r>
            <a:endParaRPr/>
          </a:p>
        </p:txBody>
      </p:sp>
      <p:sp>
        <p:nvSpPr>
          <p:cNvPr id="246" name="Google Shape;246;p3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Bank Statements</a:t>
            </a:r>
            <a:endParaRPr/>
          </a:p>
        </p:txBody>
      </p:sp>
      <p:sp>
        <p:nvSpPr>
          <p:cNvPr id="247" name="Google Shape;247;p3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Bank Statement Updates and Deletion</a:t>
            </a:r>
            <a:endParaRPr/>
          </a:p>
        </p:txBody>
      </p:sp>
    </p:spTree>
  </p:cSld>
  <p:clrMapOvr>
    <a:masterClrMapping/>
  </p:clrMapOvr>
  <mc:AlternateContent>
    <mc:Choice Requires="p14">
      <p:transition p14:dur="250">
        <p:fade/>
      </p:transition>
    </mc:Choice>
    <mc:Fallback>
      <p:transition>
        <p:fade/>
      </p:transition>
    </mc:Fallback>
  </mc:AlternateContent>
</p:sld>
</file>

<file path=ppt/theme/theme1.xml><?xml version="1.0" encoding="utf-8"?>
<a:theme xmlns:a="http://schemas.openxmlformats.org/drawingml/2006/main" xmlns:r="http://schemas.openxmlformats.org/officeDocument/2006/relationships" name="Office Theme">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QAD 2019">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