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8.xml"/>
  <Override ContentType="application/vnd.openxmlformats-officedocument.presentationml.notesSlide+xml" PartName="/ppt/notesSlides/notesSlide7.xml"/>
  <Override ContentType="application/vnd.openxmlformats-officedocument.presentationml.notesSlide+xml" PartName="/ppt/notesSlides/notesSlide2.xml"/>
  <Override ContentType="application/vnd.openxmlformats-officedocument.presentationml.notesSlide+xml" PartName="/ppt/notesSlides/notesSlide5.xml"/>
  <Override ContentType="application/vnd.openxmlformats-officedocument.presentationml.notesSlide+xml" PartName="/ppt/notesSlides/notesSlide4.xml"/>
  <Override ContentType="application/vnd.openxmlformats-officedocument.presentationml.slideLayout+xml" PartName="/ppt/slideLayouts/slideLayout3.xml"/>
  <Override ContentType="application/vnd.openxmlformats-officedocument.presentationml.slideLayout+xml" PartName="/ppt/slideLayouts/slideLayout24.xml"/>
  <Override ContentType="application/vnd.openxmlformats-officedocument.presentationml.slideLayout+xml" PartName="/ppt/slideLayouts/slideLayout11.xml"/>
  <Override ContentType="application/vnd.openxmlformats-officedocument.presentationml.slideLayout+xml" PartName="/ppt/slideLayouts/slideLayout29.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25.xml"/>
  <Override ContentType="application/vnd.openxmlformats-officedocument.presentationml.slideLayout+xml" PartName="/ppt/slideLayouts/slideLayout17.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6.xml"/>
  <Override ContentType="application/vnd.openxmlformats-officedocument.presentationml.slideLayout+xml" PartName="/ppt/slideLayouts/slideLayout21.xml"/>
  <Override ContentType="application/vnd.openxmlformats-officedocument.presentationml.slideLayout+xml" PartName="/ppt/slideLayouts/slideLayout30.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26.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22.xml"/>
  <Override ContentType="application/vnd.openxmlformats-officedocument.presentationml.slideLayout+xml" PartName="/ppt/slideLayouts/slideLayout9.xml"/>
  <Override ContentType="application/vnd.openxmlformats-officedocument.presentationml.slideLayout+xml" PartName="/ppt/slideLayouts/slideLayout19.xml"/>
  <Override ContentType="application/vnd.openxmlformats-officedocument.presentationml.slideLayout+xml" PartName="/ppt/slideLayouts/slideLayout4.xml"/>
  <Override ContentType="application/vnd.openxmlformats-officedocument.presentationml.slideLayout+xml" PartName="/ppt/slideLayouts/slideLayout14.xml"/>
  <Override ContentType="application/vnd.openxmlformats-officedocument.presentationml.slideLayout+xml" PartName="/ppt/slideLayouts/slideLayout28.xml"/>
  <Override ContentType="application/vnd.openxmlformats-officedocument.presentationml.slideLayout+xml" PartName="/ppt/slideLayouts/slideLayout27.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23.xml"/>
  <Override ContentType="application/vnd.openxmlformats-officedocument.presentationml.slideLayout+xml" PartName="/ppt/slideLayouts/slideLayout8.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6.xml"/>
  <Override ContentType="application/vnd.openxmlformats-officedocument.presentationml.slide+xml" PartName="/ppt/slides/slide9.xml"/>
  <Override ContentType="application/vnd.openxmlformats-officedocument.presentationml.slide+xml" PartName="/ppt/slides/slide5.xml"/>
  <Override ContentType="application/vnd.openxmlformats-officedocument.presentationml.slide+xml" PartName="/ppt/slides/slide8.xml"/>
  <Override ContentType="application/vnd.openxmlformats-officedocument.presentationml.slide+xml" PartName="/ppt/slides/slide7.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78" r:id="rId4"/>
    <p:sldMasterId id="2147483679" r:id="rId5"/>
  </p:sldMasterIdLst>
  <p:notesMasterIdLst>
    <p:notesMasterId r:id="rId6"/>
  </p:notesMasterIdLst>
  <p:sldIdLst>
    <p:sldId id="256" r:id="rId7"/>
    <p:sldId id="257" r:id="rId8"/>
    <p:sldId id="258" r:id="rId9"/>
    <p:sldId id="259" r:id="rId10"/>
    <p:sldId id="260" r:id="rId11"/>
    <p:sldId id="261" r:id="rId12"/>
    <p:sldId id="262" r:id="rId13"/>
    <p:sldId id="263" r:id="rId14"/>
    <p:sldId id="264" r:id="rId15"/>
  </p:sldIdLst>
  <p:sldSz cy="6858000" cx="12192000"/>
  <p:notesSz cx="6858000" cy="9144000"/>
  <p:embeddedFontLst>
    <p:embeddedFont>
      <p:font typeface="Century Gothic"/>
      <p:regular r:id="rId16"/>
      <p:bold r:id="rId17"/>
      <p:italic r:id="rId18"/>
      <p:boldItalic r:id="rId19"/>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pos="3840">
          <p15:clr>
            <a:srgbClr val="A4A3A4"/>
          </p15:clr>
        </p15:guide>
        <p15:guide id="2" orient="horz" pos="216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3840"/>
        <p:guide pos="2160" orient="horz"/>
      </p:guideLst>
    </p:cSldViewPr>
  </p:slideViewPr>
</p:viewPr>
</file>

<file path=ppt/_rels/presentation.xml.rels><?xml version="1.0" encoding="UTF-8" standalone="yes"?><Relationships xmlns="http://schemas.openxmlformats.org/package/2006/relationships"><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3.xml"/><Relationship Id="rId5" Type="http://schemas.openxmlformats.org/officeDocument/2006/relationships/slideMaster" Target="slideMasters/slideMaster2.xml"/><Relationship Id="rId6" Type="http://schemas.openxmlformats.org/officeDocument/2006/relationships/notesMaster" Target="notesMasters/notesMaster1.xml"/><Relationship Id="rId7" Type="http://schemas.openxmlformats.org/officeDocument/2006/relationships/slide" Target="slides/slide1.xml"/><Relationship Id="rId8" Type="http://schemas.openxmlformats.org/officeDocument/2006/relationships/slide" Target="slides/slide2.xml"/><Relationship Id="rId11" Type="http://schemas.openxmlformats.org/officeDocument/2006/relationships/slide" Target="slides/slide5.xml"/><Relationship Id="rId10" Type="http://schemas.openxmlformats.org/officeDocument/2006/relationships/slide" Target="slides/slide4.xml"/><Relationship Id="rId13" Type="http://schemas.openxmlformats.org/officeDocument/2006/relationships/slide" Target="slides/slide7.xml"/><Relationship Id="rId12" Type="http://schemas.openxmlformats.org/officeDocument/2006/relationships/slide" Target="slides/slide6.xml"/><Relationship Id="rId15" Type="http://schemas.openxmlformats.org/officeDocument/2006/relationships/slide" Target="slides/slide9.xml"/><Relationship Id="rId14" Type="http://schemas.openxmlformats.org/officeDocument/2006/relationships/slide" Target="slides/slide8.xml"/><Relationship Id="rId17" Type="http://schemas.openxmlformats.org/officeDocument/2006/relationships/font" Target="fonts/CenturyGothic-bold.fntdata"/><Relationship Id="rId16" Type="http://schemas.openxmlformats.org/officeDocument/2006/relationships/font" Target="fonts/CenturyGothic-regular.fntdata"/><Relationship Id="rId19" Type="http://schemas.openxmlformats.org/officeDocument/2006/relationships/font" Target="fonts/CenturyGothic-boldItalic.fntdata"/><Relationship Id="rId18" Type="http://schemas.openxmlformats.org/officeDocument/2006/relationships/font" Target="fonts/CenturyGothic-italic.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2971800" cy="458788"/>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dk1"/>
                </a:solidFill>
                <a:latin typeface="Century Gothic"/>
                <a:ea typeface="Century Gothic"/>
                <a:cs typeface="Century Gothic"/>
                <a:sym typeface="Century Gothic"/>
              </a:defRPr>
            </a:lvl1pPr>
            <a:lvl2pPr lvl="1"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2pPr>
            <a:lvl3pPr lvl="2"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3pPr>
            <a:lvl4pPr lvl="3"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4pPr>
            <a:lvl5pPr lvl="4"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5pPr>
            <a:lvl6pPr lvl="5"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6pPr>
            <a:lvl7pPr lvl="6"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7pPr>
            <a:lvl8pPr lvl="7"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8pPr>
            <a:lvl9pPr lvl="8"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9pPr>
          </a:lstStyle>
          <a:p/>
        </p:txBody>
      </p:sp>
      <p:sp>
        <p:nvSpPr>
          <p:cNvPr id="4" name="Google Shape;4;n"/>
          <p:cNvSpPr txBox="1"/>
          <p:nvPr>
            <p:ph idx="10" type="dt"/>
          </p:nvPr>
        </p:nvSpPr>
        <p:spPr>
          <a:xfrm>
            <a:off x="3884613" y="0"/>
            <a:ext cx="2971800" cy="458788"/>
          </a:xfrm>
          <a:prstGeom prst="rect">
            <a:avLst/>
          </a:prstGeom>
          <a:noFill/>
          <a:ln>
            <a:noFill/>
          </a:ln>
        </p:spPr>
        <p:txBody>
          <a:bodyPr anchorCtr="0" anchor="t" bIns="45700" lIns="91425" spcFirstLastPara="1" rIns="91425" wrap="square" tIns="45700">
            <a:noAutofit/>
          </a:bodyPr>
          <a:lstStyle>
            <a:lvl1pPr lvl="0" marR="0" rtl="0" algn="r">
              <a:spcBef>
                <a:spcPts val="0"/>
              </a:spcBef>
              <a:spcAft>
                <a:spcPts val="0"/>
              </a:spcAft>
              <a:buSzPts val="1400"/>
              <a:buNone/>
              <a:defRPr b="0" i="0" sz="1200" u="none" cap="none" strike="noStrike">
                <a:solidFill>
                  <a:schemeClr val="dk1"/>
                </a:solidFill>
                <a:latin typeface="Century Gothic"/>
                <a:ea typeface="Century Gothic"/>
                <a:cs typeface="Century Gothic"/>
                <a:sym typeface="Century Gothic"/>
              </a:defRPr>
            </a:lvl1pPr>
            <a:lvl2pPr lvl="1"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2pPr>
            <a:lvl3pPr lvl="2"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3pPr>
            <a:lvl4pPr lvl="3"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4pPr>
            <a:lvl5pPr lvl="4"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5pPr>
            <a:lvl6pPr lvl="5"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6pPr>
            <a:lvl7pPr lvl="6"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7pPr>
            <a:lvl8pPr lvl="7"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8pPr>
            <a:lvl9pPr lvl="8"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9pPr>
          </a:lstStyle>
          <a:p/>
        </p:txBody>
      </p:sp>
      <p:sp>
        <p:nvSpPr>
          <p:cNvPr id="5" name="Google Shape;5;n"/>
          <p:cNvSpPr/>
          <p:nvPr>
            <p:ph idx="3" type="sldImg"/>
          </p:nvPr>
        </p:nvSpPr>
        <p:spPr>
          <a:xfrm>
            <a:off x="685800" y="630237"/>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685800" y="3887785"/>
            <a:ext cx="5486400" cy="4625977"/>
          </a:xfrm>
          <a:prstGeom prst="rect">
            <a:avLst/>
          </a:prstGeom>
          <a:noFill/>
          <a:ln>
            <a:noFill/>
          </a:ln>
        </p:spPr>
        <p:txBody>
          <a:bodyPr anchorCtr="0" anchor="t" bIns="45700" lIns="91425" spcFirstLastPara="1" rIns="91425" wrap="square" tIns="45700">
            <a:noAutofit/>
          </a:bodyPr>
          <a:lstStyle>
            <a:lvl1pPr indent="-228600" lvl="0" marL="457200" marR="0" rtl="0" algn="l">
              <a:spcBef>
                <a:spcPts val="0"/>
              </a:spcBef>
              <a:spcAft>
                <a:spcPts val="0"/>
              </a:spcAft>
              <a:buSzPts val="1400"/>
              <a:buNone/>
              <a:defRPr b="0" i="0" sz="1200" u="none" cap="none" strike="noStrike">
                <a:solidFill>
                  <a:schemeClr val="dk1"/>
                </a:solidFill>
                <a:latin typeface="Century Gothic"/>
                <a:ea typeface="Century Gothic"/>
                <a:cs typeface="Century Gothic"/>
                <a:sym typeface="Century Gothic"/>
              </a:defRPr>
            </a:lvl1pPr>
            <a:lvl2pPr indent="-228600" lvl="1" marL="914400" marR="0" rtl="0" algn="l">
              <a:spcBef>
                <a:spcPts val="0"/>
              </a:spcBef>
              <a:spcAft>
                <a:spcPts val="0"/>
              </a:spcAft>
              <a:buSzPts val="1400"/>
              <a:buNone/>
              <a:defRPr b="0" i="0" sz="1200" u="none" cap="none" strike="noStrike">
                <a:solidFill>
                  <a:schemeClr val="dk1"/>
                </a:solidFill>
                <a:latin typeface="Century Gothic"/>
                <a:ea typeface="Century Gothic"/>
                <a:cs typeface="Century Gothic"/>
                <a:sym typeface="Century Gothic"/>
              </a:defRPr>
            </a:lvl2pPr>
            <a:lvl3pPr indent="-228600" lvl="2" marL="1371600" marR="0" rtl="0" algn="l">
              <a:spcBef>
                <a:spcPts val="0"/>
              </a:spcBef>
              <a:spcAft>
                <a:spcPts val="0"/>
              </a:spcAft>
              <a:buSzPts val="1400"/>
              <a:buNone/>
              <a:defRPr b="0" i="0" sz="1200" u="none" cap="none" strike="noStrike">
                <a:solidFill>
                  <a:schemeClr val="dk1"/>
                </a:solidFill>
                <a:latin typeface="Century Gothic"/>
                <a:ea typeface="Century Gothic"/>
                <a:cs typeface="Century Gothic"/>
                <a:sym typeface="Century Gothic"/>
              </a:defRPr>
            </a:lvl3pPr>
            <a:lvl4pPr indent="-228600" lvl="3" marL="1828800" marR="0" rtl="0" algn="l">
              <a:spcBef>
                <a:spcPts val="0"/>
              </a:spcBef>
              <a:spcAft>
                <a:spcPts val="0"/>
              </a:spcAft>
              <a:buSzPts val="1400"/>
              <a:buNone/>
              <a:defRPr b="0" i="0" sz="1200" u="none" cap="none" strike="noStrike">
                <a:solidFill>
                  <a:schemeClr val="dk1"/>
                </a:solidFill>
                <a:latin typeface="Century Gothic"/>
                <a:ea typeface="Century Gothic"/>
                <a:cs typeface="Century Gothic"/>
                <a:sym typeface="Century Gothic"/>
              </a:defRPr>
            </a:lvl4pPr>
            <a:lvl5pPr indent="-228600" lvl="4" marL="2286000" marR="0" rtl="0" algn="l">
              <a:spcBef>
                <a:spcPts val="0"/>
              </a:spcBef>
              <a:spcAft>
                <a:spcPts val="0"/>
              </a:spcAft>
              <a:buSzPts val="1400"/>
              <a:buNone/>
              <a:defRPr b="0" i="0" sz="1200" u="none" cap="none" strike="noStrike">
                <a:solidFill>
                  <a:schemeClr val="dk1"/>
                </a:solidFill>
                <a:latin typeface="Century Gothic"/>
                <a:ea typeface="Century Gothic"/>
                <a:cs typeface="Century Gothic"/>
                <a:sym typeface="Century Gothic"/>
              </a:defRPr>
            </a:lvl5pPr>
            <a:lvl6pPr indent="-228600" lvl="5" marL="2743200" marR="0" rtl="0" algn="l">
              <a:spcBef>
                <a:spcPts val="0"/>
              </a:spcBef>
              <a:spcAft>
                <a:spcPts val="0"/>
              </a:spcAft>
              <a:buSzPts val="1400"/>
              <a:buNone/>
              <a:defRPr b="0" i="0" sz="1200" u="none" cap="none" strike="noStrike">
                <a:solidFill>
                  <a:schemeClr val="dk1"/>
                </a:solidFill>
                <a:latin typeface="Century Gothic"/>
                <a:ea typeface="Century Gothic"/>
                <a:cs typeface="Century Gothic"/>
                <a:sym typeface="Century Gothic"/>
              </a:defRPr>
            </a:lvl6pPr>
            <a:lvl7pPr indent="-228600" lvl="6" marL="3200400" marR="0" rtl="0" algn="l">
              <a:spcBef>
                <a:spcPts val="0"/>
              </a:spcBef>
              <a:spcAft>
                <a:spcPts val="0"/>
              </a:spcAft>
              <a:buSzPts val="1400"/>
              <a:buNone/>
              <a:defRPr b="0" i="0" sz="1200" u="none" cap="none" strike="noStrike">
                <a:solidFill>
                  <a:schemeClr val="dk1"/>
                </a:solidFill>
                <a:latin typeface="Century Gothic"/>
                <a:ea typeface="Century Gothic"/>
                <a:cs typeface="Century Gothic"/>
                <a:sym typeface="Century Gothic"/>
              </a:defRPr>
            </a:lvl7pPr>
            <a:lvl8pPr indent="-228600" lvl="7" marL="3657600" marR="0" rtl="0" algn="l">
              <a:spcBef>
                <a:spcPts val="0"/>
              </a:spcBef>
              <a:spcAft>
                <a:spcPts val="0"/>
              </a:spcAft>
              <a:buSzPts val="1400"/>
              <a:buNone/>
              <a:defRPr b="0" i="0" sz="1200" u="none" cap="none" strike="noStrike">
                <a:solidFill>
                  <a:schemeClr val="dk1"/>
                </a:solidFill>
                <a:latin typeface="Century Gothic"/>
                <a:ea typeface="Century Gothic"/>
                <a:cs typeface="Century Gothic"/>
                <a:sym typeface="Century Gothic"/>
              </a:defRPr>
            </a:lvl8pPr>
            <a:lvl9pPr indent="-228600" lvl="8" marL="4114800" marR="0" rtl="0" algn="l">
              <a:spcBef>
                <a:spcPts val="0"/>
              </a:spcBef>
              <a:spcAft>
                <a:spcPts val="0"/>
              </a:spcAft>
              <a:buSzPts val="1400"/>
              <a:buNone/>
              <a:defRPr b="0" i="0" sz="1200" u="none" cap="none" strike="noStrike">
                <a:solidFill>
                  <a:schemeClr val="dk1"/>
                </a:solidFill>
                <a:latin typeface="Century Gothic"/>
                <a:ea typeface="Century Gothic"/>
                <a:cs typeface="Century Gothic"/>
                <a:sym typeface="Century Gothic"/>
              </a:defRPr>
            </a:lvl9pPr>
          </a:lstStyle>
          <a:p/>
        </p:txBody>
      </p:sp>
      <p:sp>
        <p:nvSpPr>
          <p:cNvPr id="7" name="Google Shape;7;n"/>
          <p:cNvSpPr txBox="1"/>
          <p:nvPr>
            <p:ph idx="11" type="ftr"/>
          </p:nvPr>
        </p:nvSpPr>
        <p:spPr>
          <a:xfrm>
            <a:off x="0" y="8685213"/>
            <a:ext cx="2971800" cy="458787"/>
          </a:xfrm>
          <a:prstGeom prst="rect">
            <a:avLst/>
          </a:prstGeom>
          <a:noFill/>
          <a:ln>
            <a:noFill/>
          </a:ln>
        </p:spPr>
        <p:txBody>
          <a:bodyPr anchorCtr="0" anchor="b"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dk1"/>
                </a:solidFill>
                <a:latin typeface="Century Gothic"/>
                <a:ea typeface="Century Gothic"/>
                <a:cs typeface="Century Gothic"/>
                <a:sym typeface="Century Gothic"/>
              </a:defRPr>
            </a:lvl1pPr>
            <a:lvl2pPr lvl="1"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2pPr>
            <a:lvl3pPr lvl="2"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3pPr>
            <a:lvl4pPr lvl="3"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4pPr>
            <a:lvl5pPr lvl="4"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5pPr>
            <a:lvl6pPr lvl="5"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6pPr>
            <a:lvl7pPr lvl="6"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7pPr>
            <a:lvl8pPr lvl="7"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8pPr>
            <a:lvl9pPr lvl="8"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9pPr>
          </a:lstStyle>
          <a:p/>
        </p:txBody>
      </p:sp>
      <p:sp>
        <p:nvSpPr>
          <p:cNvPr id="8" name="Google Shape;8;n"/>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b="0" i="0" lang="en-US" sz="1200" u="none" cap="none" strike="noStrike">
                <a:solidFill>
                  <a:schemeClr val="dk1"/>
                </a:solidFill>
                <a:latin typeface="Century Gothic"/>
                <a:ea typeface="Century Gothic"/>
                <a:cs typeface="Century Gothic"/>
                <a:sym typeface="Century Gothic"/>
              </a:rPr>
              <a:t>‹#›</a:t>
            </a:fld>
            <a:endParaRPr b="0" i="0" sz="1200" u="none" cap="none" strike="noStrike">
              <a:solidFill>
                <a:schemeClr val="dk1"/>
              </a:solidFill>
              <a:latin typeface="Century Gothic"/>
              <a:ea typeface="Century Gothic"/>
              <a:cs typeface="Century Gothic"/>
              <a:sym typeface="Century Gothic"/>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3" name="Shape 253"/>
        <p:cNvGrpSpPr/>
        <p:nvPr/>
      </p:nvGrpSpPr>
      <p:grpSpPr>
        <a:xfrm>
          <a:off x="0" y="0"/>
          <a:ext cx="0" cy="0"/>
          <a:chOff x="0" y="0"/>
          <a:chExt cx="0" cy="0"/>
        </a:xfrm>
      </p:grpSpPr>
      <p:sp>
        <p:nvSpPr>
          <p:cNvPr id="254" name="Google Shape;254;p1:notes"/>
          <p:cNvSpPr txBox="1"/>
          <p:nvPr>
            <p:ph idx="1" type="body"/>
          </p:nvPr>
        </p:nvSpPr>
        <p:spPr>
          <a:xfrm>
            <a:off x="685800" y="3887785"/>
            <a:ext cx="5486400" cy="4625977"/>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55" name="Google Shape;255;p1:notes"/>
          <p:cNvSpPr/>
          <p:nvPr>
            <p:ph idx="2" type="sldImg"/>
          </p:nvPr>
        </p:nvSpPr>
        <p:spPr>
          <a:xfrm>
            <a:off x="685800" y="630237"/>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0" name="Shape 260"/>
        <p:cNvGrpSpPr/>
        <p:nvPr/>
      </p:nvGrpSpPr>
      <p:grpSpPr>
        <a:xfrm>
          <a:off x="0" y="0"/>
          <a:ext cx="0" cy="0"/>
          <a:chOff x="0" y="0"/>
          <a:chExt cx="0" cy="0"/>
        </a:xfrm>
      </p:grpSpPr>
      <p:sp>
        <p:nvSpPr>
          <p:cNvPr id="261" name="Google Shape;261;p2:notes"/>
          <p:cNvSpPr txBox="1"/>
          <p:nvPr>
            <p:ph idx="1" type="body"/>
          </p:nvPr>
        </p:nvSpPr>
        <p:spPr>
          <a:xfrm>
            <a:off x="686098" y="4343704"/>
            <a:ext cx="5485805" cy="4113892"/>
          </a:xfrm>
          <a:prstGeom prst="rect">
            <a:avLst/>
          </a:prstGeom>
          <a:noFill/>
          <a:ln>
            <a:noFill/>
          </a:ln>
        </p:spPr>
        <p:txBody>
          <a:bodyPr anchorCtr="0" anchor="t" bIns="45700" lIns="91400" spcFirstLastPara="1" rIns="91400" wrap="square" tIns="45700">
            <a:noAutofit/>
          </a:bodyPr>
          <a:lstStyle/>
          <a:p>
            <a:pPr indent="0" lvl="0" marL="0" rtl="0" algn="l">
              <a:spcBef>
                <a:spcPts val="341"/>
              </a:spcBef>
              <a:spcAft>
                <a:spcPts val="0"/>
              </a:spcAft>
              <a:buNone/>
            </a:pPr>
            <a:r>
              <a:rPr lang="en-US">
                <a:latin typeface="Century Gothic"/>
                <a:ea typeface="Century Gothic"/>
                <a:cs typeface="Century Gothic"/>
                <a:sym typeface="Century Gothic"/>
              </a:rPr>
              <a:t>In this section, you will learn how purchase orders are processed in QAD Financials.</a:t>
            </a:r>
            <a:endParaRPr>
              <a:latin typeface="Century Gothic"/>
              <a:ea typeface="Century Gothic"/>
              <a:cs typeface="Century Gothic"/>
              <a:sym typeface="Century Gothic"/>
            </a:endParaRPr>
          </a:p>
          <a:p>
            <a:pPr indent="0" lvl="0" marL="0" rtl="0" algn="l">
              <a:spcBef>
                <a:spcPts val="341"/>
              </a:spcBef>
              <a:spcAft>
                <a:spcPts val="0"/>
              </a:spcAft>
              <a:buNone/>
            </a:pPr>
            <a:r>
              <a:t/>
            </a:r>
            <a:endParaRPr>
              <a:latin typeface="Century Gothic"/>
              <a:ea typeface="Century Gothic"/>
              <a:cs typeface="Century Gothic"/>
              <a:sym typeface="Century Gothic"/>
            </a:endParaRPr>
          </a:p>
          <a:p>
            <a:pPr indent="0" lvl="0" marL="0" rtl="0" algn="l">
              <a:spcBef>
                <a:spcPts val="341"/>
              </a:spcBef>
              <a:spcAft>
                <a:spcPts val="0"/>
              </a:spcAft>
              <a:buNone/>
            </a:pPr>
            <a:r>
              <a:rPr lang="en-US">
                <a:latin typeface="Century Gothic"/>
                <a:ea typeface="Century Gothic"/>
                <a:cs typeface="Century Gothic"/>
                <a:sym typeface="Century Gothic"/>
              </a:rPr>
              <a:t>We will review different process flows for requisition to payment.</a:t>
            </a:r>
            <a:endParaRPr>
              <a:latin typeface="Century Gothic"/>
              <a:ea typeface="Century Gothic"/>
              <a:cs typeface="Century Gothic"/>
              <a:sym typeface="Century Gothic"/>
            </a:endParaRPr>
          </a:p>
          <a:p>
            <a:pPr indent="0" lvl="0" marL="0" rtl="0" algn="l">
              <a:spcBef>
                <a:spcPts val="341"/>
              </a:spcBef>
              <a:spcAft>
                <a:spcPts val="0"/>
              </a:spcAft>
              <a:buNone/>
            </a:pPr>
            <a:r>
              <a:t/>
            </a:r>
            <a:endParaRPr>
              <a:latin typeface="Century Gothic"/>
              <a:ea typeface="Century Gothic"/>
              <a:cs typeface="Century Gothic"/>
              <a:sym typeface="Century Gothic"/>
            </a:endParaRPr>
          </a:p>
        </p:txBody>
      </p:sp>
      <p:sp>
        <p:nvSpPr>
          <p:cNvPr id="262" name="Google Shape;262;p2:notes"/>
          <p:cNvSpPr/>
          <p:nvPr>
            <p:ph idx="2" type="sldImg"/>
          </p:nvPr>
        </p:nvSpPr>
        <p:spPr>
          <a:xfrm>
            <a:off x="382588" y="685800"/>
            <a:ext cx="6094412"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8" name="Shape 268"/>
        <p:cNvGrpSpPr/>
        <p:nvPr/>
      </p:nvGrpSpPr>
      <p:grpSpPr>
        <a:xfrm>
          <a:off x="0" y="0"/>
          <a:ext cx="0" cy="0"/>
          <a:chOff x="0" y="0"/>
          <a:chExt cx="0" cy="0"/>
        </a:xfrm>
      </p:grpSpPr>
      <p:sp>
        <p:nvSpPr>
          <p:cNvPr id="269" name="Google Shape;269;p3:notes"/>
          <p:cNvSpPr txBox="1"/>
          <p:nvPr>
            <p:ph idx="1" type="body"/>
          </p:nvPr>
        </p:nvSpPr>
        <p:spPr>
          <a:xfrm>
            <a:off x="686098" y="4343704"/>
            <a:ext cx="5485805" cy="4113892"/>
          </a:xfrm>
          <a:prstGeom prst="rect">
            <a:avLst/>
          </a:prstGeom>
          <a:noFill/>
          <a:ln>
            <a:noFill/>
          </a:ln>
        </p:spPr>
        <p:txBody>
          <a:bodyPr anchorCtr="0" anchor="t" bIns="45700" lIns="91400" spcFirstLastPara="1" rIns="91400" wrap="square" tIns="45700">
            <a:noAutofit/>
          </a:bodyPr>
          <a:lstStyle/>
          <a:p>
            <a:pPr indent="0" lvl="0" marL="0" rtl="0" algn="l">
              <a:spcBef>
                <a:spcPts val="341"/>
              </a:spcBef>
              <a:spcAft>
                <a:spcPts val="0"/>
              </a:spcAft>
              <a:buNone/>
            </a:pPr>
            <a:r>
              <a:t/>
            </a:r>
            <a:endParaRPr/>
          </a:p>
        </p:txBody>
      </p:sp>
      <p:sp>
        <p:nvSpPr>
          <p:cNvPr id="270" name="Google Shape;270;p3:notes"/>
          <p:cNvSpPr/>
          <p:nvPr>
            <p:ph idx="2" type="sldImg"/>
          </p:nvPr>
        </p:nvSpPr>
        <p:spPr>
          <a:xfrm>
            <a:off x="382588" y="685800"/>
            <a:ext cx="6094412"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6" name="Shape 276"/>
        <p:cNvGrpSpPr/>
        <p:nvPr/>
      </p:nvGrpSpPr>
      <p:grpSpPr>
        <a:xfrm>
          <a:off x="0" y="0"/>
          <a:ext cx="0" cy="0"/>
          <a:chOff x="0" y="0"/>
          <a:chExt cx="0" cy="0"/>
        </a:xfrm>
      </p:grpSpPr>
      <p:sp>
        <p:nvSpPr>
          <p:cNvPr id="277" name="Google Shape;277;p4:notes"/>
          <p:cNvSpPr/>
          <p:nvPr>
            <p:ph idx="2" type="sldImg"/>
          </p:nvPr>
        </p:nvSpPr>
        <p:spPr>
          <a:xfrm>
            <a:off x="685800" y="630238"/>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78" name="Google Shape;278;p4:notes"/>
          <p:cNvSpPr txBox="1"/>
          <p:nvPr>
            <p:ph idx="1" type="body"/>
          </p:nvPr>
        </p:nvSpPr>
        <p:spPr>
          <a:xfrm>
            <a:off x="685800" y="3887785"/>
            <a:ext cx="5486400" cy="4625977"/>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200"/>
              <a:buFont typeface="Century Gothic"/>
              <a:buNone/>
            </a:pPr>
            <a:r>
              <a:rPr lang="en-US">
                <a:latin typeface="Century Gothic"/>
                <a:ea typeface="Century Gothic"/>
                <a:cs typeface="Century Gothic"/>
                <a:sym typeface="Century Gothic"/>
              </a:rPr>
              <a:t>The process maps display the purchasing process from purchase order requisition to purchase order receipts. Operational activities create unposted transactions that must be posted to Financials using Operational Transaction Post.</a:t>
            </a:r>
            <a:endParaRPr/>
          </a:p>
          <a:p>
            <a:pPr indent="0" lvl="0" marL="0" rtl="0" algn="l">
              <a:spcBef>
                <a:spcPts val="0"/>
              </a:spcBef>
              <a:spcAft>
                <a:spcPts val="0"/>
              </a:spcAft>
              <a:buNone/>
            </a:pPr>
            <a:r>
              <a:t/>
            </a:r>
            <a:endParaRPr/>
          </a:p>
        </p:txBody>
      </p:sp>
      <p:sp>
        <p:nvSpPr>
          <p:cNvPr id="279" name="Google Shape;279;p4: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5" name="Shape 285"/>
        <p:cNvGrpSpPr/>
        <p:nvPr/>
      </p:nvGrpSpPr>
      <p:grpSpPr>
        <a:xfrm>
          <a:off x="0" y="0"/>
          <a:ext cx="0" cy="0"/>
          <a:chOff x="0" y="0"/>
          <a:chExt cx="0" cy="0"/>
        </a:xfrm>
      </p:grpSpPr>
      <p:sp>
        <p:nvSpPr>
          <p:cNvPr id="286" name="Google Shape;286;p5:notes"/>
          <p:cNvSpPr/>
          <p:nvPr>
            <p:ph idx="2" type="sldImg"/>
          </p:nvPr>
        </p:nvSpPr>
        <p:spPr>
          <a:xfrm>
            <a:off x="685800" y="630238"/>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87" name="Google Shape;287;p5:notes"/>
          <p:cNvSpPr txBox="1"/>
          <p:nvPr>
            <p:ph idx="1" type="body"/>
          </p:nvPr>
        </p:nvSpPr>
        <p:spPr>
          <a:xfrm>
            <a:off x="685800" y="3887785"/>
            <a:ext cx="5486400" cy="4625977"/>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latin typeface="Century Gothic"/>
                <a:ea typeface="Century Gothic"/>
                <a:cs typeface="Century Gothic"/>
                <a:sym typeface="Century Gothic"/>
              </a:rPr>
              <a:t>Before paying a supplier invoice, verify that the supplier invoice matches what was received by the receiving department and that the supplier has charged you the correct price. </a:t>
            </a:r>
            <a:endParaRPr/>
          </a:p>
          <a:p>
            <a:pPr indent="0" lvl="0" marL="0" rtl="0" algn="l">
              <a:spcBef>
                <a:spcPts val="341"/>
              </a:spcBef>
              <a:spcAft>
                <a:spcPts val="0"/>
              </a:spcAft>
              <a:buNone/>
            </a:pPr>
            <a:r>
              <a:rPr lang="en-US">
                <a:latin typeface="Century Gothic"/>
                <a:ea typeface="Century Gothic"/>
                <a:cs typeface="Century Gothic"/>
                <a:sym typeface="Century Gothic"/>
              </a:rPr>
              <a:t>This process is called receiver matching. </a:t>
            </a:r>
            <a:endParaRPr/>
          </a:p>
          <a:p>
            <a:pPr indent="0" lvl="0" marL="0" rtl="0" algn="l">
              <a:spcBef>
                <a:spcPts val="341"/>
              </a:spcBef>
              <a:spcAft>
                <a:spcPts val="0"/>
              </a:spcAft>
              <a:buNone/>
            </a:pPr>
            <a:r>
              <a:rPr lang="en-US">
                <a:latin typeface="Century Gothic"/>
                <a:ea typeface="Century Gothic"/>
                <a:cs typeface="Century Gothic"/>
                <a:sym typeface="Century Gothic"/>
              </a:rPr>
              <a:t>The Receiver Matching function ensures that amounts payable on invoices match the items received on purchase orders.</a:t>
            </a:r>
            <a:endParaRPr/>
          </a:p>
          <a:p>
            <a:pPr indent="0" lvl="0" marL="0" rtl="0" algn="l">
              <a:spcBef>
                <a:spcPts val="341"/>
              </a:spcBef>
              <a:spcAft>
                <a:spcPts val="0"/>
              </a:spcAft>
              <a:buNone/>
            </a:pPr>
            <a:r>
              <a:t/>
            </a:r>
            <a:endParaRPr>
              <a:latin typeface="Century Gothic"/>
              <a:ea typeface="Century Gothic"/>
              <a:cs typeface="Century Gothic"/>
              <a:sym typeface="Century Gothic"/>
            </a:endParaRPr>
          </a:p>
          <a:p>
            <a:pPr indent="0" lvl="0" marL="0" rtl="0" algn="l">
              <a:spcBef>
                <a:spcPts val="341"/>
              </a:spcBef>
              <a:spcAft>
                <a:spcPts val="0"/>
              </a:spcAft>
              <a:buNone/>
            </a:pPr>
            <a:r>
              <a:rPr lang="en-US">
                <a:latin typeface="Century Gothic"/>
                <a:ea typeface="Century Gothic"/>
                <a:cs typeface="Century Gothic"/>
                <a:sym typeface="Century Gothic"/>
              </a:rPr>
              <a:t>You can perform receiver matching during invoice creation, or later using manual allocation.</a:t>
            </a:r>
            <a:endParaRPr/>
          </a:p>
          <a:p>
            <a:pPr indent="0" lvl="0" marL="0" rtl="0" algn="l">
              <a:spcBef>
                <a:spcPts val="341"/>
              </a:spcBef>
              <a:spcAft>
                <a:spcPts val="0"/>
              </a:spcAft>
              <a:buNone/>
            </a:pPr>
            <a:r>
              <a:t/>
            </a:r>
            <a:endParaRPr>
              <a:latin typeface="Century Gothic"/>
              <a:ea typeface="Century Gothic"/>
              <a:cs typeface="Century Gothic"/>
              <a:sym typeface="Century Gothic"/>
            </a:endParaRPr>
          </a:p>
          <a:p>
            <a:pPr indent="0" lvl="0" marL="0" rtl="0" algn="l">
              <a:spcBef>
                <a:spcPts val="341"/>
              </a:spcBef>
              <a:spcAft>
                <a:spcPts val="0"/>
              </a:spcAft>
              <a:buNone/>
            </a:pPr>
            <a:r>
              <a:rPr lang="en-US">
                <a:latin typeface="Century Gothic"/>
                <a:ea typeface="Century Gothic"/>
                <a:cs typeface="Century Gothic"/>
                <a:sym typeface="Century Gothic"/>
              </a:rPr>
              <a:t>The various steps in the process are designated by different supplier invoice statuses.</a:t>
            </a:r>
            <a:endParaRPr/>
          </a:p>
          <a:p>
            <a:pPr indent="0" lvl="0" marL="0" rtl="0" algn="l">
              <a:spcBef>
                <a:spcPts val="341"/>
              </a:spcBef>
              <a:spcAft>
                <a:spcPts val="0"/>
              </a:spcAft>
              <a:buNone/>
            </a:pPr>
            <a:r>
              <a:t/>
            </a:r>
            <a:endParaRPr>
              <a:latin typeface="Century Gothic"/>
              <a:ea typeface="Century Gothic"/>
              <a:cs typeface="Century Gothic"/>
              <a:sym typeface="Century Gothic"/>
            </a:endParaRPr>
          </a:p>
          <a:p>
            <a:pPr indent="0" lvl="0" marL="0" rtl="0" algn="l">
              <a:spcBef>
                <a:spcPts val="0"/>
              </a:spcBef>
              <a:spcAft>
                <a:spcPts val="0"/>
              </a:spcAft>
              <a:buNone/>
            </a:pPr>
            <a:r>
              <a:t/>
            </a:r>
            <a:endParaRPr/>
          </a:p>
        </p:txBody>
      </p:sp>
      <p:sp>
        <p:nvSpPr>
          <p:cNvPr id="288" name="Google Shape;288;p5: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4" name="Shape 294"/>
        <p:cNvGrpSpPr/>
        <p:nvPr/>
      </p:nvGrpSpPr>
      <p:grpSpPr>
        <a:xfrm>
          <a:off x="0" y="0"/>
          <a:ext cx="0" cy="0"/>
          <a:chOff x="0" y="0"/>
          <a:chExt cx="0" cy="0"/>
        </a:xfrm>
      </p:grpSpPr>
      <p:sp>
        <p:nvSpPr>
          <p:cNvPr id="295" name="Google Shape;295;p6:notes"/>
          <p:cNvSpPr/>
          <p:nvPr>
            <p:ph idx="2" type="sldImg"/>
          </p:nvPr>
        </p:nvSpPr>
        <p:spPr>
          <a:xfrm>
            <a:off x="685800" y="630238"/>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96" name="Google Shape;296;p6:notes"/>
          <p:cNvSpPr txBox="1"/>
          <p:nvPr>
            <p:ph idx="1" type="body"/>
          </p:nvPr>
        </p:nvSpPr>
        <p:spPr>
          <a:xfrm>
            <a:off x="685800" y="3887785"/>
            <a:ext cx="5486400" cy="4625977"/>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latin typeface="Century Gothic"/>
                <a:ea typeface="Century Gothic"/>
                <a:cs typeface="Century Gothic"/>
                <a:sym typeface="Century Gothic"/>
              </a:rPr>
              <a:t>The system provides two types of matching for invoices: receiver matching or financial matching (allocation).</a:t>
            </a:r>
            <a:endParaRPr/>
          </a:p>
          <a:p>
            <a:pPr indent="-300323" lvl="0" marL="432464" rtl="0" algn="l">
              <a:spcBef>
                <a:spcPts val="341"/>
              </a:spcBef>
              <a:spcAft>
                <a:spcPts val="0"/>
              </a:spcAft>
              <a:buClr>
                <a:schemeClr val="dk1"/>
              </a:buClr>
              <a:buSzPts val="1400"/>
              <a:buFont typeface="Century Gothic"/>
              <a:buChar char="●"/>
            </a:pPr>
            <a:r>
              <a:rPr lang="en-US">
                <a:latin typeface="Century Gothic"/>
                <a:ea typeface="Century Gothic"/>
                <a:cs typeface="Century Gothic"/>
                <a:sym typeface="Century Gothic"/>
              </a:rPr>
              <a:t>Receiver matching is the process of matching invoice amounts against original purchase order receipts.</a:t>
            </a:r>
            <a:endParaRPr/>
          </a:p>
          <a:p>
            <a:pPr indent="-300323" lvl="0" marL="432464" rtl="0" algn="l">
              <a:spcBef>
                <a:spcPts val="0"/>
              </a:spcBef>
              <a:spcAft>
                <a:spcPts val="0"/>
              </a:spcAft>
              <a:buClr>
                <a:schemeClr val="dk1"/>
              </a:buClr>
              <a:buSzPts val="1400"/>
              <a:buFont typeface="Century Gothic"/>
              <a:buChar char="●"/>
            </a:pPr>
            <a:r>
              <a:rPr lang="en-US">
                <a:latin typeface="Century Gothic"/>
                <a:ea typeface="Century Gothic"/>
                <a:cs typeface="Century Gothic"/>
                <a:sym typeface="Century Gothic"/>
              </a:rPr>
              <a:t>Financial matching is used for payments, for products, or services that have not been processed through the purchasing cycle. The invoice amounts are not matched against purchase order amounts. Instead, they are posted to an Unmatched Invoices account, and then allocated directly to a cost account. Theses invoices are typically one-time payments to suppliers for occasional goods or services.</a:t>
            </a:r>
            <a:endParaRPr/>
          </a:p>
          <a:p>
            <a:pPr indent="0" lvl="0" marL="0" rtl="0" algn="l">
              <a:spcBef>
                <a:spcPts val="341"/>
              </a:spcBef>
              <a:spcAft>
                <a:spcPts val="0"/>
              </a:spcAft>
              <a:buNone/>
            </a:pPr>
            <a:r>
              <a:t/>
            </a:r>
            <a:endParaRPr>
              <a:latin typeface="Century Gothic"/>
              <a:ea typeface="Century Gothic"/>
              <a:cs typeface="Century Gothic"/>
              <a:sym typeface="Century Gothic"/>
            </a:endParaRPr>
          </a:p>
          <a:p>
            <a:pPr indent="0" lvl="0" marL="0" rtl="0" algn="l">
              <a:spcBef>
                <a:spcPts val="0"/>
              </a:spcBef>
              <a:spcAft>
                <a:spcPts val="0"/>
              </a:spcAft>
              <a:buNone/>
            </a:pPr>
            <a:r>
              <a:t/>
            </a:r>
            <a:endParaRPr/>
          </a:p>
        </p:txBody>
      </p:sp>
      <p:sp>
        <p:nvSpPr>
          <p:cNvPr id="297" name="Google Shape;297;p6: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4" name="Shape 314"/>
        <p:cNvGrpSpPr/>
        <p:nvPr/>
      </p:nvGrpSpPr>
      <p:grpSpPr>
        <a:xfrm>
          <a:off x="0" y="0"/>
          <a:ext cx="0" cy="0"/>
          <a:chOff x="0" y="0"/>
          <a:chExt cx="0" cy="0"/>
        </a:xfrm>
      </p:grpSpPr>
      <p:sp>
        <p:nvSpPr>
          <p:cNvPr id="315" name="Google Shape;315;p7:notes"/>
          <p:cNvSpPr/>
          <p:nvPr>
            <p:ph idx="2" type="sldImg"/>
          </p:nvPr>
        </p:nvSpPr>
        <p:spPr>
          <a:xfrm>
            <a:off x="685800" y="630238"/>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16" name="Google Shape;316;p7:notes"/>
          <p:cNvSpPr txBox="1"/>
          <p:nvPr>
            <p:ph idx="1" type="body"/>
          </p:nvPr>
        </p:nvSpPr>
        <p:spPr>
          <a:xfrm>
            <a:off x="685800" y="3887785"/>
            <a:ext cx="5486400" cy="4625977"/>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latin typeface="Century Gothic"/>
                <a:ea typeface="Century Gothic"/>
                <a:cs typeface="Century Gothic"/>
                <a:sym typeface="Century Gothic"/>
              </a:rPr>
              <a:t>Supplier invoice activities, with the exception of reversing and replacing, are controlled by the invoice status code associated with the invoice. The invoice status code and its attributes determine when the invoice is ready to be posted to the official layer of the AP sub-ledger.</a:t>
            </a:r>
            <a:endParaRPr/>
          </a:p>
          <a:p>
            <a:pPr indent="0" lvl="0" marL="0" rtl="0" algn="l">
              <a:spcBef>
                <a:spcPts val="341"/>
              </a:spcBef>
              <a:spcAft>
                <a:spcPts val="0"/>
              </a:spcAft>
              <a:buNone/>
            </a:pPr>
            <a:r>
              <a:rPr lang="en-US">
                <a:latin typeface="Century Gothic"/>
                <a:ea typeface="Century Gothic"/>
                <a:cs typeface="Century Gothic"/>
                <a:sym typeface="Century Gothic"/>
              </a:rPr>
              <a:t>Postings depend on the approval and allocation status of the invoice status code.</a:t>
            </a:r>
            <a:endParaRPr/>
          </a:p>
          <a:p>
            <a:pPr indent="0" lvl="0" marL="0" rtl="0" algn="l">
              <a:spcBef>
                <a:spcPts val="341"/>
              </a:spcBef>
              <a:spcAft>
                <a:spcPts val="0"/>
              </a:spcAft>
              <a:buNone/>
            </a:pPr>
            <a:r>
              <a:t/>
            </a:r>
            <a:endParaRPr>
              <a:latin typeface="Century Gothic"/>
              <a:ea typeface="Century Gothic"/>
              <a:cs typeface="Century Gothic"/>
              <a:sym typeface="Century Gothic"/>
            </a:endParaRPr>
          </a:p>
          <a:p>
            <a:pPr indent="0" lvl="0" marL="0" rtl="0" algn="l">
              <a:spcBef>
                <a:spcPts val="341"/>
              </a:spcBef>
              <a:spcAft>
                <a:spcPts val="0"/>
              </a:spcAft>
              <a:buNone/>
            </a:pPr>
            <a:r>
              <a:rPr lang="en-US">
                <a:latin typeface="Century Gothic"/>
                <a:ea typeface="Century Gothic"/>
                <a:cs typeface="Century Gothic"/>
                <a:sym typeface="Century Gothic"/>
              </a:rPr>
              <a:t>The Initial status does not create any postings.</a:t>
            </a:r>
            <a:endParaRPr/>
          </a:p>
          <a:p>
            <a:pPr indent="0" lvl="0" marL="0" rtl="0" algn="l">
              <a:spcBef>
                <a:spcPts val="341"/>
              </a:spcBef>
              <a:spcAft>
                <a:spcPts val="0"/>
              </a:spcAft>
              <a:buNone/>
            </a:pPr>
            <a:r>
              <a:t/>
            </a:r>
            <a:endParaRPr>
              <a:latin typeface="Century Gothic"/>
              <a:ea typeface="Century Gothic"/>
              <a:cs typeface="Century Gothic"/>
              <a:sym typeface="Century Gothic"/>
            </a:endParaRPr>
          </a:p>
          <a:p>
            <a:pPr indent="0" lvl="0" marL="0" rtl="0" algn="l">
              <a:spcBef>
                <a:spcPts val="341"/>
              </a:spcBef>
              <a:spcAft>
                <a:spcPts val="0"/>
              </a:spcAft>
              <a:buNone/>
            </a:pPr>
            <a:r>
              <a:rPr lang="en-US">
                <a:latin typeface="Century Gothic"/>
                <a:ea typeface="Century Gothic"/>
                <a:cs typeface="Century Gothic"/>
                <a:sym typeface="Century Gothic"/>
              </a:rPr>
              <a:t>Transient layers can be used to allocate before approval. Once approved, the allocation posting is moved to the primary (official) layer.</a:t>
            </a:r>
            <a:endParaRPr/>
          </a:p>
          <a:p>
            <a:pPr indent="0" lvl="0" marL="0" rtl="0" algn="l">
              <a:spcBef>
                <a:spcPts val="341"/>
              </a:spcBef>
              <a:spcAft>
                <a:spcPts val="0"/>
              </a:spcAft>
              <a:buNone/>
            </a:pPr>
            <a:r>
              <a:t/>
            </a:r>
            <a:endParaRPr>
              <a:latin typeface="Century Gothic"/>
              <a:ea typeface="Century Gothic"/>
              <a:cs typeface="Century Gothic"/>
              <a:sym typeface="Century Gothic"/>
            </a:endParaRPr>
          </a:p>
          <a:p>
            <a:pPr indent="0" lvl="0" marL="0" rtl="0" algn="l">
              <a:spcBef>
                <a:spcPts val="0"/>
              </a:spcBef>
              <a:spcAft>
                <a:spcPts val="0"/>
              </a:spcAft>
              <a:buNone/>
            </a:pPr>
            <a:r>
              <a:t/>
            </a:r>
            <a:endParaRPr/>
          </a:p>
        </p:txBody>
      </p:sp>
      <p:sp>
        <p:nvSpPr>
          <p:cNvPr id="317" name="Google Shape;317;p7: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6" name="Shape 346"/>
        <p:cNvGrpSpPr/>
        <p:nvPr/>
      </p:nvGrpSpPr>
      <p:grpSpPr>
        <a:xfrm>
          <a:off x="0" y="0"/>
          <a:ext cx="0" cy="0"/>
          <a:chOff x="0" y="0"/>
          <a:chExt cx="0" cy="0"/>
        </a:xfrm>
      </p:grpSpPr>
      <p:sp>
        <p:nvSpPr>
          <p:cNvPr id="347" name="Google Shape;347;p8:notes"/>
          <p:cNvSpPr txBox="1"/>
          <p:nvPr>
            <p:ph idx="1" type="body"/>
          </p:nvPr>
        </p:nvSpPr>
        <p:spPr>
          <a:xfrm>
            <a:off x="685800" y="3887785"/>
            <a:ext cx="5486400" cy="4625977"/>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48" name="Google Shape;348;p8:notes"/>
          <p:cNvSpPr/>
          <p:nvPr>
            <p:ph idx="2" type="sldImg"/>
          </p:nvPr>
        </p:nvSpPr>
        <p:spPr>
          <a:xfrm>
            <a:off x="685800" y="630237"/>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4" name="Shape 354"/>
        <p:cNvGrpSpPr/>
        <p:nvPr/>
      </p:nvGrpSpPr>
      <p:grpSpPr>
        <a:xfrm>
          <a:off x="0" y="0"/>
          <a:ext cx="0" cy="0"/>
          <a:chOff x="0" y="0"/>
          <a:chExt cx="0" cy="0"/>
        </a:xfrm>
      </p:grpSpPr>
      <p:sp>
        <p:nvSpPr>
          <p:cNvPr id="355" name="Google Shape;355;p9:notes"/>
          <p:cNvSpPr txBox="1"/>
          <p:nvPr>
            <p:ph idx="1" type="body"/>
          </p:nvPr>
        </p:nvSpPr>
        <p:spPr>
          <a:xfrm>
            <a:off x="685800" y="3887785"/>
            <a:ext cx="5486400" cy="4625977"/>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56" name="Google Shape;356;p9:notes"/>
          <p:cNvSpPr/>
          <p:nvPr>
            <p:ph idx="2" type="sldImg"/>
          </p:nvPr>
        </p:nvSpPr>
        <p:spPr>
          <a:xfrm>
            <a:off x="685800" y="630237"/>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0.jpg"/><Relationship Id="rId3" Type="http://schemas.openxmlformats.org/officeDocument/2006/relationships/image" Target="../media/image7.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2.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1.png"/></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1.png"/></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jpg"/><Relationship Id="rId3" Type="http://schemas.openxmlformats.org/officeDocument/2006/relationships/image" Target="../media/image7.png"/></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jpg"/><Relationship Id="rId3" Type="http://schemas.openxmlformats.org/officeDocument/2006/relationships/image" Target="../media/image7.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png"/><Relationship Id="rId3" Type="http://schemas.openxmlformats.org/officeDocument/2006/relationships/image" Target="../media/image7.png"/></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jpg"/><Relationship Id="rId3" Type="http://schemas.openxmlformats.org/officeDocument/2006/relationships/image" Target="../media/image7.png"/></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8.png"/><Relationship Id="rId3" Type="http://schemas.openxmlformats.org/officeDocument/2006/relationships/image" Target="../media/image7.png"/></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9.jpg"/><Relationship Id="rId3" Type="http://schemas.openxmlformats.org/officeDocument/2006/relationships/image" Target="../media/image7.png"/></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 Id="rId3" Type="http://schemas.openxmlformats.org/officeDocument/2006/relationships/image" Target="../media/image7.png"/></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3.jpg"/><Relationship Id="rId3" Type="http://schemas.openxmlformats.org/officeDocument/2006/relationships/image" Target="../media/image7.png"/></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4.jpg"/><Relationship Id="rId3" Type="http://schemas.openxmlformats.org/officeDocument/2006/relationships/image" Target="../media/image7.png"/></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5.png"/><Relationship Id="rId3" Type="http://schemas.openxmlformats.org/officeDocument/2006/relationships/image" Target="../media/image7.png"/></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6.png"/><Relationship Id="rId3" Type="http://schemas.openxmlformats.org/officeDocument/2006/relationships/image" Target="../media/image7.png"/></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2.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p:cSld name="Title Slide">
    <p:spTree>
      <p:nvGrpSpPr>
        <p:cNvPr id="15" name="Shape 15"/>
        <p:cNvGrpSpPr/>
        <p:nvPr/>
      </p:nvGrpSpPr>
      <p:grpSpPr>
        <a:xfrm>
          <a:off x="0" y="0"/>
          <a:ext cx="0" cy="0"/>
          <a:chOff x="0" y="0"/>
          <a:chExt cx="0" cy="0"/>
        </a:xfrm>
      </p:grpSpPr>
      <p:sp>
        <p:nvSpPr>
          <p:cNvPr id="16" name="Google Shape;16;p2"/>
          <p:cNvSpPr/>
          <p:nvPr/>
        </p:nvSpPr>
        <p:spPr>
          <a:xfrm>
            <a:off x="0" y="6488853"/>
            <a:ext cx="12192000" cy="369147"/>
          </a:xfrm>
          <a:prstGeom prst="rect">
            <a:avLst/>
          </a:prstGeom>
          <a:solidFill>
            <a:srgbClr val="FFFFFF"/>
          </a:solidFill>
          <a:ln>
            <a:noFill/>
          </a:ln>
        </p:spPr>
        <p:txBody>
          <a:bodyPr anchorCtr="0" anchor="ctr" bIns="91425" lIns="91425" spcFirstLastPara="1" rIns="91425" wrap="square" tIns="91425">
            <a:noAutofit/>
          </a:bodyPr>
          <a:lstStyle/>
          <a:p>
            <a:pPr indent="0" lvl="0" marL="0" marR="0" rtl="0" algn="ctr">
              <a:spcBef>
                <a:spcPts val="0"/>
              </a:spcBef>
              <a:spcAft>
                <a:spcPts val="0"/>
              </a:spcAft>
              <a:buNone/>
            </a:pPr>
            <a:r>
              <a:t/>
            </a:r>
            <a:endParaRPr b="0" i="0" sz="2400" u="none" cap="none" strike="noStrike">
              <a:solidFill>
                <a:srgbClr val="FFFFFF"/>
              </a:solidFill>
              <a:latin typeface="Century Gothic"/>
              <a:ea typeface="Century Gothic"/>
              <a:cs typeface="Century Gothic"/>
              <a:sym typeface="Century Gothic"/>
            </a:endParaRPr>
          </a:p>
        </p:txBody>
      </p:sp>
      <p:sp>
        <p:nvSpPr>
          <p:cNvPr id="17" name="Google Shape;17;p2"/>
          <p:cNvSpPr txBox="1"/>
          <p:nvPr>
            <p:ph type="ctrTitle"/>
          </p:nvPr>
        </p:nvSpPr>
        <p:spPr>
          <a:xfrm>
            <a:off x="419100" y="3108960"/>
            <a:ext cx="9182100" cy="1371600"/>
          </a:xfrm>
          <a:prstGeom prst="rect">
            <a:avLst/>
          </a:prstGeom>
          <a:noFill/>
          <a:ln>
            <a:noFill/>
          </a:ln>
        </p:spPr>
        <p:txBody>
          <a:bodyPr anchorCtr="0" anchor="b" bIns="0" lIns="0" spcFirstLastPara="1" rIns="0" wrap="square" tIns="0">
            <a:noAutofit/>
          </a:bodyPr>
          <a:lstStyle>
            <a:lvl1pPr lvl="0" algn="l">
              <a:lnSpc>
                <a:spcPct val="100000"/>
              </a:lnSpc>
              <a:spcBef>
                <a:spcPts val="0"/>
              </a:spcBef>
              <a:spcAft>
                <a:spcPts val="0"/>
              </a:spcAft>
              <a:buClr>
                <a:schemeClr val="dk1"/>
              </a:buClr>
              <a:buSzPts val="3600"/>
              <a:buFont typeface="Century Gothic"/>
              <a:buNone/>
              <a:defRPr sz="3600">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8" name="Google Shape;18;p2"/>
          <p:cNvSpPr txBox="1"/>
          <p:nvPr>
            <p:ph idx="1" type="subTitle"/>
          </p:nvPr>
        </p:nvSpPr>
        <p:spPr>
          <a:xfrm>
            <a:off x="419100" y="4572000"/>
            <a:ext cx="9182100" cy="2011680"/>
          </a:xfrm>
          <a:prstGeom prst="rect">
            <a:avLst/>
          </a:prstGeom>
          <a:noFill/>
          <a:ln>
            <a:noFill/>
          </a:ln>
        </p:spPr>
        <p:txBody>
          <a:bodyPr anchorCtr="0" anchor="t" bIns="0" lIns="0" spcFirstLastPara="1" rIns="0" wrap="square" tIns="0">
            <a:noAutofit/>
          </a:bodyPr>
          <a:lstStyle>
            <a:lvl1pPr lvl="0" algn="l">
              <a:lnSpc>
                <a:spcPct val="100000"/>
              </a:lnSpc>
              <a:spcBef>
                <a:spcPts val="0"/>
              </a:spcBef>
              <a:spcAft>
                <a:spcPts val="0"/>
              </a:spcAft>
              <a:buSzPts val="2000"/>
              <a:buNone/>
              <a:defRPr sz="2000">
                <a:solidFill>
                  <a:schemeClr val="dk1"/>
                </a:solidFill>
              </a:defRPr>
            </a:lvl1pPr>
            <a:lvl2pPr lvl="1" algn="ctr">
              <a:lnSpc>
                <a:spcPct val="100000"/>
              </a:lnSpc>
              <a:spcBef>
                <a:spcPts val="600"/>
              </a:spcBef>
              <a:spcAft>
                <a:spcPts val="0"/>
              </a:spcAft>
              <a:buSzPts val="2000"/>
              <a:buNone/>
              <a:defRPr sz="2000"/>
            </a:lvl2pPr>
            <a:lvl3pPr lvl="2" algn="ctr">
              <a:lnSpc>
                <a:spcPct val="100000"/>
              </a:lnSpc>
              <a:spcBef>
                <a:spcPts val="600"/>
              </a:spcBef>
              <a:spcAft>
                <a:spcPts val="0"/>
              </a:spcAft>
              <a:buSzPts val="1800"/>
              <a:buNone/>
              <a:defRPr sz="1800"/>
            </a:lvl3pPr>
            <a:lvl4pPr lvl="3" algn="ctr">
              <a:lnSpc>
                <a:spcPct val="100000"/>
              </a:lnSpc>
              <a:spcBef>
                <a:spcPts val="600"/>
              </a:spcBef>
              <a:spcAft>
                <a:spcPts val="0"/>
              </a:spcAft>
              <a:buSzPts val="1600"/>
              <a:buNone/>
              <a:defRPr sz="1600"/>
            </a:lvl4pPr>
            <a:lvl5pPr lvl="4" algn="ctr">
              <a:lnSpc>
                <a:spcPct val="100000"/>
              </a:lnSpc>
              <a:spcBef>
                <a:spcPts val="600"/>
              </a:spcBef>
              <a:spcAft>
                <a:spcPts val="0"/>
              </a:spcAft>
              <a:buSzPts val="1600"/>
              <a:buNone/>
              <a:defRPr sz="1600"/>
            </a:lvl5pPr>
            <a:lvl6pPr lvl="5" algn="ctr">
              <a:lnSpc>
                <a:spcPct val="100000"/>
              </a:lnSpc>
              <a:spcBef>
                <a:spcPts val="600"/>
              </a:spcBef>
              <a:spcAft>
                <a:spcPts val="0"/>
              </a:spcAft>
              <a:buSzPts val="1600"/>
              <a:buNone/>
              <a:defRPr sz="1600"/>
            </a:lvl6pPr>
            <a:lvl7pPr lvl="6" algn="ctr">
              <a:lnSpc>
                <a:spcPct val="100000"/>
              </a:lnSpc>
              <a:spcBef>
                <a:spcPts val="600"/>
              </a:spcBef>
              <a:spcAft>
                <a:spcPts val="0"/>
              </a:spcAft>
              <a:buSzPts val="1600"/>
              <a:buNone/>
              <a:defRPr sz="1600"/>
            </a:lvl7pPr>
            <a:lvl8pPr lvl="7" algn="ctr">
              <a:lnSpc>
                <a:spcPct val="100000"/>
              </a:lnSpc>
              <a:spcBef>
                <a:spcPts val="600"/>
              </a:spcBef>
              <a:spcAft>
                <a:spcPts val="0"/>
              </a:spcAft>
              <a:buSzPts val="1600"/>
              <a:buNone/>
              <a:defRPr sz="1600"/>
            </a:lvl8pPr>
            <a:lvl9pPr lvl="8" algn="ctr">
              <a:lnSpc>
                <a:spcPct val="100000"/>
              </a:lnSpc>
              <a:spcBef>
                <a:spcPts val="600"/>
              </a:spcBef>
              <a:spcAft>
                <a:spcPts val="600"/>
              </a:spcAft>
              <a:buSzPts val="1600"/>
              <a:buNone/>
              <a:defRPr sz="1600"/>
            </a:lvl9pPr>
          </a:lstStyle>
          <a:p/>
        </p:txBody>
      </p:sp>
      <p:sp>
        <p:nvSpPr>
          <p:cNvPr id="19" name="Google Shape;19;p2"/>
          <p:cNvSpPr txBox="1"/>
          <p:nvPr>
            <p:ph idx="12" type="sldNum"/>
          </p:nvPr>
        </p:nvSpPr>
        <p:spPr>
          <a:xfrm>
            <a:off x="9875520" y="6537960"/>
            <a:ext cx="2068832"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
        <p:nvSpPr>
          <p:cNvPr id="20" name="Google Shape;20;p2"/>
          <p:cNvSpPr/>
          <p:nvPr>
            <p:ph idx="2" type="pic"/>
          </p:nvPr>
        </p:nvSpPr>
        <p:spPr>
          <a:xfrm>
            <a:off x="9875520" y="3108960"/>
            <a:ext cx="1897380" cy="1371600"/>
          </a:xfrm>
          <a:prstGeom prst="rect">
            <a:avLst/>
          </a:prstGeom>
          <a:noFill/>
          <a:ln>
            <a:noFill/>
          </a:ln>
        </p:spPr>
        <p:txBody>
          <a:bodyPr anchorCtr="0" anchor="ctr" bIns="0" lIns="0" spcFirstLastPara="1" rIns="0" wrap="square" tIns="0">
            <a:noAutofit/>
          </a:bodyPr>
          <a:lstStyle>
            <a:lvl1pPr lvl="0" marR="0" rtl="0" algn="ctr">
              <a:lnSpc>
                <a:spcPct val="100000"/>
              </a:lnSpc>
              <a:spcBef>
                <a:spcPts val="0"/>
              </a:spcBef>
              <a:spcAft>
                <a:spcPts val="0"/>
              </a:spcAft>
              <a:buClr>
                <a:schemeClr val="accent6"/>
              </a:buClr>
              <a:buSzPts val="1800"/>
              <a:buFont typeface="Arial"/>
              <a:buNone/>
              <a:defRPr b="0" i="0" sz="1800" u="none" cap="none" strike="noStrike">
                <a:solidFill>
                  <a:schemeClr val="dk1"/>
                </a:solidFill>
                <a:latin typeface="Century Gothic"/>
                <a:ea typeface="Century Gothic"/>
                <a:cs typeface="Century Gothic"/>
                <a:sym typeface="Century Gothic"/>
              </a:defRPr>
            </a:lvl1pPr>
            <a:lvl2pPr lvl="1" marR="0" rtl="0" algn="l">
              <a:lnSpc>
                <a:spcPct val="100000"/>
              </a:lnSpc>
              <a:spcBef>
                <a:spcPts val="600"/>
              </a:spcBef>
              <a:spcAft>
                <a:spcPts val="0"/>
              </a:spcAft>
              <a:buClr>
                <a:schemeClr val="accent6"/>
              </a:buClr>
              <a:buSzPts val="2400"/>
              <a:buFont typeface="Century Gothic"/>
              <a:buChar char="­"/>
              <a:defRPr b="0" i="0" sz="2400" u="none" cap="none" strike="noStrike">
                <a:solidFill>
                  <a:schemeClr val="dk1"/>
                </a:solidFill>
                <a:latin typeface="Century Gothic"/>
                <a:ea typeface="Century Gothic"/>
                <a:cs typeface="Century Gothic"/>
                <a:sym typeface="Century Gothic"/>
              </a:defRPr>
            </a:lvl2pPr>
            <a:lvl3pPr lvl="2"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3pPr>
            <a:lvl4pPr lvl="3"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4pPr>
            <a:lvl5pPr lvl="4"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5pPr>
            <a:lvl6pPr lvl="5"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6pPr>
            <a:lvl7pPr lvl="6"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7pPr>
            <a:lvl8pPr lvl="7"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8pPr>
            <a:lvl9pPr lvl="8" marR="0" rtl="0" algn="l">
              <a:lnSpc>
                <a:spcPct val="100000"/>
              </a:lnSpc>
              <a:spcBef>
                <a:spcPts val="600"/>
              </a:spcBef>
              <a:spcAft>
                <a:spcPts val="60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9pPr>
          </a:lstStyle>
          <a:p/>
        </p:txBody>
      </p:sp>
      <p:grpSp>
        <p:nvGrpSpPr>
          <p:cNvPr id="21" name="Google Shape;21;p2"/>
          <p:cNvGrpSpPr/>
          <p:nvPr/>
        </p:nvGrpSpPr>
        <p:grpSpPr>
          <a:xfrm>
            <a:off x="0" y="0"/>
            <a:ext cx="12193201" cy="2678933"/>
            <a:chOff x="0" y="0"/>
            <a:chExt cx="12193201" cy="2678933"/>
          </a:xfrm>
        </p:grpSpPr>
        <p:pic>
          <p:nvPicPr>
            <p:cNvPr id="22" name="Google Shape;22;p2"/>
            <p:cNvPicPr preferRelativeResize="0"/>
            <p:nvPr/>
          </p:nvPicPr>
          <p:blipFill rotWithShape="1">
            <a:blip r:embed="rId2">
              <a:alphaModFix/>
            </a:blip>
            <a:srcRect b="0" l="0" r="0" t="0"/>
            <a:stretch/>
          </p:blipFill>
          <p:spPr>
            <a:xfrm>
              <a:off x="2" y="0"/>
              <a:ext cx="12191994" cy="2629646"/>
            </a:xfrm>
            <a:prstGeom prst="rect">
              <a:avLst/>
            </a:prstGeom>
            <a:noFill/>
            <a:ln>
              <a:noFill/>
            </a:ln>
          </p:spPr>
        </p:pic>
        <p:sp>
          <p:nvSpPr>
            <p:cNvPr id="23" name="Google Shape;23;p2"/>
            <p:cNvSpPr/>
            <p:nvPr/>
          </p:nvSpPr>
          <p:spPr>
            <a:xfrm>
              <a:off x="0" y="2570933"/>
              <a:ext cx="12193201" cy="108000"/>
            </a:xfrm>
            <a:prstGeom prst="rect">
              <a:avLst/>
            </a:prstGeom>
            <a:solidFill>
              <a:srgbClr val="5A87C5"/>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entury Gothic"/>
                <a:ea typeface="Century Gothic"/>
                <a:cs typeface="Century Gothic"/>
                <a:sym typeface="Century Gothic"/>
              </a:endParaRPr>
            </a:p>
          </p:txBody>
        </p:sp>
        <p:pic>
          <p:nvPicPr>
            <p:cNvPr id="24" name="Google Shape;24;p2"/>
            <p:cNvPicPr preferRelativeResize="0"/>
            <p:nvPr/>
          </p:nvPicPr>
          <p:blipFill rotWithShape="1">
            <a:blip r:embed="rId3">
              <a:alphaModFix/>
            </a:blip>
            <a:srcRect b="0" l="0" r="0" t="0"/>
            <a:stretch/>
          </p:blipFill>
          <p:spPr>
            <a:xfrm>
              <a:off x="419100" y="381000"/>
              <a:ext cx="1136650" cy="1136650"/>
            </a:xfrm>
            <a:prstGeom prst="rect">
              <a:avLst/>
            </a:prstGeom>
            <a:noFill/>
            <a:ln>
              <a:noFill/>
            </a:ln>
            <a:effectLst>
              <a:outerShdw blurRad="50800" rotWithShape="0" algn="tl" dir="2700000" dist="38100">
                <a:srgbClr val="000000">
                  <a:alpha val="20000"/>
                </a:srgbClr>
              </a:outerShdw>
            </a:effectLst>
          </p:spPr>
        </p:pic>
      </p:grpSp>
    </p:spTree>
  </p:cSld>
  <p:clrMapOvr>
    <a:masterClrMapping/>
  </p:clrMapOvr>
  <mc:AlternateContent>
    <mc:Choice Requires="p14">
      <p:transition p14:dur="250">
        <p:fade/>
      </p:transition>
    </mc:Choice>
    <mc:Fallback>
      <p:transition>
        <p:fade/>
      </p:transition>
    </mc:Fallback>
  </mc:AlternateContent>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Left Side Header">
  <p:cSld name="Left Side Header">
    <p:spTree>
      <p:nvGrpSpPr>
        <p:cNvPr id="67" name="Shape 67"/>
        <p:cNvGrpSpPr/>
        <p:nvPr/>
      </p:nvGrpSpPr>
      <p:grpSpPr>
        <a:xfrm>
          <a:off x="0" y="0"/>
          <a:ext cx="0" cy="0"/>
          <a:chOff x="0" y="0"/>
          <a:chExt cx="0" cy="0"/>
        </a:xfrm>
      </p:grpSpPr>
      <p:sp>
        <p:nvSpPr>
          <p:cNvPr id="68" name="Google Shape;68;p11"/>
          <p:cNvSpPr txBox="1"/>
          <p:nvPr>
            <p:ph type="title"/>
          </p:nvPr>
        </p:nvSpPr>
        <p:spPr>
          <a:xfrm>
            <a:off x="323134" y="2895344"/>
            <a:ext cx="5071826" cy="3276856"/>
          </a:xfrm>
          <a:prstGeom prst="rect">
            <a:avLst/>
          </a:prstGeom>
          <a:noFill/>
          <a:ln>
            <a:noFill/>
          </a:ln>
        </p:spPr>
        <p:txBody>
          <a:bodyPr anchorCtr="0" anchor="t" bIns="0" lIns="0" spcFirstLastPara="1" rIns="0" wrap="square" tIns="0">
            <a:noAutofit/>
          </a:bodyPr>
          <a:lstStyle>
            <a:lvl1pPr lvl="0" algn="ctr">
              <a:lnSpc>
                <a:spcPct val="90000"/>
              </a:lnSpc>
              <a:spcBef>
                <a:spcPts val="0"/>
              </a:spcBef>
              <a:spcAft>
                <a:spcPts val="0"/>
              </a:spcAft>
              <a:buClr>
                <a:schemeClr val="dk1"/>
              </a:buClr>
              <a:buSzPts val="3200"/>
              <a:buFont typeface="Century Gothic"/>
              <a:buNone/>
              <a:defRPr>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69" name="Google Shape;69;p11"/>
          <p:cNvSpPr txBox="1"/>
          <p:nvPr>
            <p:ph idx="1" type="body"/>
          </p:nvPr>
        </p:nvSpPr>
        <p:spPr>
          <a:xfrm>
            <a:off x="323134" y="381001"/>
            <a:ext cx="5071826" cy="2447562"/>
          </a:xfrm>
          <a:prstGeom prst="rect">
            <a:avLst/>
          </a:prstGeom>
          <a:noFill/>
          <a:ln>
            <a:noFill/>
          </a:ln>
        </p:spPr>
        <p:txBody>
          <a:bodyPr anchorCtr="0" anchor="b" bIns="0" lIns="0" spcFirstLastPara="1" rIns="0" wrap="square" tIns="0">
            <a:noAutofit/>
          </a:bodyPr>
          <a:lstStyle>
            <a:lvl1pPr indent="-228600" lvl="0" marL="457200" algn="ctr">
              <a:lnSpc>
                <a:spcPct val="100000"/>
              </a:lnSpc>
              <a:spcBef>
                <a:spcPts val="0"/>
              </a:spcBef>
              <a:spcAft>
                <a:spcPts val="0"/>
              </a:spcAft>
              <a:buSzPts val="1800"/>
              <a:buNone/>
              <a:defRPr b="0" sz="1800" cap="none">
                <a:solidFill>
                  <a:schemeClr val="dk1"/>
                </a:solidFill>
                <a:latin typeface="Century Gothic"/>
                <a:ea typeface="Century Gothic"/>
                <a:cs typeface="Century Gothic"/>
                <a:sym typeface="Century Gothic"/>
              </a:defRPr>
            </a:lvl1pPr>
            <a:lvl2pPr indent="-228600" lvl="1" marL="914400" algn="l">
              <a:lnSpc>
                <a:spcPct val="100000"/>
              </a:lnSpc>
              <a:spcBef>
                <a:spcPts val="600"/>
              </a:spcBef>
              <a:spcAft>
                <a:spcPts val="0"/>
              </a:spcAft>
              <a:buSzPts val="2000"/>
              <a:buNone/>
              <a:defRPr b="1" sz="2000"/>
            </a:lvl2pPr>
            <a:lvl3pPr indent="-228600" lvl="2" marL="1371600" algn="l">
              <a:lnSpc>
                <a:spcPct val="100000"/>
              </a:lnSpc>
              <a:spcBef>
                <a:spcPts val="600"/>
              </a:spcBef>
              <a:spcAft>
                <a:spcPts val="0"/>
              </a:spcAft>
              <a:buSzPts val="1800"/>
              <a:buNone/>
              <a:defRPr b="1" sz="1800"/>
            </a:lvl3pPr>
            <a:lvl4pPr indent="-228600" lvl="3" marL="1828800" algn="l">
              <a:lnSpc>
                <a:spcPct val="100000"/>
              </a:lnSpc>
              <a:spcBef>
                <a:spcPts val="600"/>
              </a:spcBef>
              <a:spcAft>
                <a:spcPts val="0"/>
              </a:spcAft>
              <a:buSzPts val="1600"/>
              <a:buNone/>
              <a:defRPr b="1" sz="1600"/>
            </a:lvl4pPr>
            <a:lvl5pPr indent="-228600" lvl="4" marL="2286000" algn="l">
              <a:lnSpc>
                <a:spcPct val="100000"/>
              </a:lnSpc>
              <a:spcBef>
                <a:spcPts val="600"/>
              </a:spcBef>
              <a:spcAft>
                <a:spcPts val="0"/>
              </a:spcAft>
              <a:buSzPts val="1600"/>
              <a:buNone/>
              <a:defRPr b="1" sz="1600"/>
            </a:lvl5pPr>
            <a:lvl6pPr indent="-228600" lvl="5" marL="2743200" algn="l">
              <a:lnSpc>
                <a:spcPct val="100000"/>
              </a:lnSpc>
              <a:spcBef>
                <a:spcPts val="600"/>
              </a:spcBef>
              <a:spcAft>
                <a:spcPts val="0"/>
              </a:spcAft>
              <a:buSzPts val="1600"/>
              <a:buNone/>
              <a:defRPr b="1" sz="1600"/>
            </a:lvl6pPr>
            <a:lvl7pPr indent="-228600" lvl="6" marL="3200400" algn="l">
              <a:lnSpc>
                <a:spcPct val="100000"/>
              </a:lnSpc>
              <a:spcBef>
                <a:spcPts val="600"/>
              </a:spcBef>
              <a:spcAft>
                <a:spcPts val="0"/>
              </a:spcAft>
              <a:buSzPts val="1600"/>
              <a:buNone/>
              <a:defRPr b="1" sz="1600"/>
            </a:lvl7pPr>
            <a:lvl8pPr indent="-228600" lvl="7" marL="3657600" algn="l">
              <a:lnSpc>
                <a:spcPct val="100000"/>
              </a:lnSpc>
              <a:spcBef>
                <a:spcPts val="600"/>
              </a:spcBef>
              <a:spcAft>
                <a:spcPts val="0"/>
              </a:spcAft>
              <a:buSzPts val="1600"/>
              <a:buNone/>
              <a:defRPr b="1" sz="1600"/>
            </a:lvl8pPr>
            <a:lvl9pPr indent="-228600" lvl="8" marL="4114800" algn="l">
              <a:lnSpc>
                <a:spcPct val="100000"/>
              </a:lnSpc>
              <a:spcBef>
                <a:spcPts val="600"/>
              </a:spcBef>
              <a:spcAft>
                <a:spcPts val="600"/>
              </a:spcAft>
              <a:buSzPts val="1600"/>
              <a:buNone/>
              <a:defRPr b="1" sz="1600"/>
            </a:lvl9pPr>
          </a:lstStyle>
          <a:p/>
        </p:txBody>
      </p:sp>
      <p:sp>
        <p:nvSpPr>
          <p:cNvPr id="70" name="Google Shape;70;p11"/>
          <p:cNvSpPr txBox="1"/>
          <p:nvPr>
            <p:ph idx="2" type="body"/>
          </p:nvPr>
        </p:nvSpPr>
        <p:spPr>
          <a:xfrm>
            <a:off x="5672030" y="381002"/>
            <a:ext cx="6100870" cy="5791198"/>
          </a:xfrm>
          <a:prstGeom prst="rect">
            <a:avLst/>
          </a:prstGeom>
          <a:noFill/>
          <a:ln>
            <a:noFill/>
          </a:ln>
        </p:spPr>
        <p:txBody>
          <a:bodyPr anchorCtr="0" anchor="ctr" bIns="0" lIns="0" spcFirstLastPara="1" rIns="0" wrap="square" tIns="0">
            <a:noAutofit/>
          </a:bodyPr>
          <a:lstStyle>
            <a:lvl1pPr indent="-406400" lvl="0" marL="457200" algn="ctr">
              <a:lnSpc>
                <a:spcPct val="100000"/>
              </a:lnSpc>
              <a:spcBef>
                <a:spcPts val="0"/>
              </a:spcBef>
              <a:spcAft>
                <a:spcPts val="0"/>
              </a:spcAft>
              <a:buSzPts val="2800"/>
              <a:buFont typeface="Arial"/>
              <a:buChar char="​"/>
              <a:defRPr sz="2800">
                <a:solidFill>
                  <a:schemeClr val="dk1"/>
                </a:solidFill>
              </a:defRPr>
            </a:lvl1pPr>
            <a:lvl2pPr indent="-381000" lvl="1" marL="914400" algn="ctr">
              <a:lnSpc>
                <a:spcPct val="100000"/>
              </a:lnSpc>
              <a:spcBef>
                <a:spcPts val="600"/>
              </a:spcBef>
              <a:spcAft>
                <a:spcPts val="0"/>
              </a:spcAft>
              <a:buSzPts val="2400"/>
              <a:buFont typeface="Arial"/>
              <a:buChar char="​"/>
              <a:defRPr sz="2400">
                <a:solidFill>
                  <a:schemeClr val="dk1"/>
                </a:solidFill>
              </a:defRPr>
            </a:lvl2pPr>
            <a:lvl3pPr indent="-355600" lvl="2" marL="1371600" algn="ctr">
              <a:lnSpc>
                <a:spcPct val="100000"/>
              </a:lnSpc>
              <a:spcBef>
                <a:spcPts val="600"/>
              </a:spcBef>
              <a:spcAft>
                <a:spcPts val="0"/>
              </a:spcAft>
              <a:buSzPts val="2000"/>
              <a:buFont typeface="Arial"/>
              <a:buChar char="​"/>
              <a:defRPr sz="2000">
                <a:solidFill>
                  <a:schemeClr val="dk1"/>
                </a:solidFill>
              </a:defRPr>
            </a:lvl3pPr>
            <a:lvl4pPr indent="-355600" lvl="3" marL="1828800" algn="ctr">
              <a:lnSpc>
                <a:spcPct val="100000"/>
              </a:lnSpc>
              <a:spcBef>
                <a:spcPts val="600"/>
              </a:spcBef>
              <a:spcAft>
                <a:spcPts val="0"/>
              </a:spcAft>
              <a:buSzPts val="2000"/>
              <a:buFont typeface="Arial"/>
              <a:buChar char="​"/>
              <a:defRPr sz="2000"/>
            </a:lvl4pPr>
            <a:lvl5pPr indent="-355600" lvl="4" marL="2286000" algn="ctr">
              <a:lnSpc>
                <a:spcPct val="100000"/>
              </a:lnSpc>
              <a:spcBef>
                <a:spcPts val="600"/>
              </a:spcBef>
              <a:spcAft>
                <a:spcPts val="0"/>
              </a:spcAft>
              <a:buSzPts val="2000"/>
              <a:buFont typeface="Arial"/>
              <a:buChar char="​"/>
              <a:defRPr sz="2000"/>
            </a:lvl5pPr>
            <a:lvl6pPr indent="-355600" lvl="5" marL="2743200" algn="ctr">
              <a:lnSpc>
                <a:spcPct val="100000"/>
              </a:lnSpc>
              <a:spcBef>
                <a:spcPts val="600"/>
              </a:spcBef>
              <a:spcAft>
                <a:spcPts val="0"/>
              </a:spcAft>
              <a:buSzPts val="2000"/>
              <a:buFont typeface="Arial"/>
              <a:buChar char="​"/>
              <a:defRPr sz="2000"/>
            </a:lvl6pPr>
            <a:lvl7pPr indent="-355600" lvl="6" marL="3200400" algn="ctr">
              <a:lnSpc>
                <a:spcPct val="100000"/>
              </a:lnSpc>
              <a:spcBef>
                <a:spcPts val="600"/>
              </a:spcBef>
              <a:spcAft>
                <a:spcPts val="0"/>
              </a:spcAft>
              <a:buSzPts val="2000"/>
              <a:buFont typeface="Arial"/>
              <a:buChar char="​"/>
              <a:defRPr sz="2000"/>
            </a:lvl7pPr>
            <a:lvl8pPr indent="-355600" lvl="7" marL="3657600" algn="ctr">
              <a:lnSpc>
                <a:spcPct val="100000"/>
              </a:lnSpc>
              <a:spcBef>
                <a:spcPts val="600"/>
              </a:spcBef>
              <a:spcAft>
                <a:spcPts val="0"/>
              </a:spcAft>
              <a:buSzPts val="2000"/>
              <a:buFont typeface="Arial"/>
              <a:buChar char="​"/>
              <a:defRPr sz="2000"/>
            </a:lvl8pPr>
            <a:lvl9pPr indent="-355600" lvl="8" marL="4114800" algn="ctr">
              <a:lnSpc>
                <a:spcPct val="100000"/>
              </a:lnSpc>
              <a:spcBef>
                <a:spcPts val="600"/>
              </a:spcBef>
              <a:spcAft>
                <a:spcPts val="600"/>
              </a:spcAft>
              <a:buSzPts val="2000"/>
              <a:buFont typeface="Arial"/>
              <a:buChar char="​"/>
              <a:defRPr sz="2000"/>
            </a:lvl9pPr>
          </a:lstStyle>
          <a:p/>
        </p:txBody>
      </p:sp>
      <p:sp>
        <p:nvSpPr>
          <p:cNvPr id="71" name="Google Shape;71;p11"/>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mc:AlternateContent>
    <mc:Choice Requires="p14">
      <p:transition p14:dur="250">
        <p:fade/>
      </p:transition>
    </mc:Choice>
    <mc:Fallback>
      <p:transition>
        <p:fade/>
      </p:transition>
    </mc:Fallback>
  </mc:AlternateContent>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Left Side Header Dark BG" showMasterSp="0">
  <p:cSld name="Left Side Header Dark BG">
    <p:bg>
      <p:bgPr>
        <a:solidFill>
          <a:srgbClr val="38639F"/>
        </a:solidFill>
      </p:bgPr>
    </p:bg>
    <p:spTree>
      <p:nvGrpSpPr>
        <p:cNvPr id="72" name="Shape 72"/>
        <p:cNvGrpSpPr/>
        <p:nvPr/>
      </p:nvGrpSpPr>
      <p:grpSpPr>
        <a:xfrm>
          <a:off x="0" y="0"/>
          <a:ext cx="0" cy="0"/>
          <a:chOff x="0" y="0"/>
          <a:chExt cx="0" cy="0"/>
        </a:xfrm>
      </p:grpSpPr>
      <p:sp>
        <p:nvSpPr>
          <p:cNvPr id="73" name="Google Shape;73;p12"/>
          <p:cNvSpPr txBox="1"/>
          <p:nvPr>
            <p:ph type="title"/>
          </p:nvPr>
        </p:nvSpPr>
        <p:spPr>
          <a:xfrm>
            <a:off x="323134" y="2895344"/>
            <a:ext cx="5071826" cy="3276856"/>
          </a:xfrm>
          <a:prstGeom prst="rect">
            <a:avLst/>
          </a:prstGeom>
          <a:noFill/>
          <a:ln>
            <a:noFill/>
          </a:ln>
        </p:spPr>
        <p:txBody>
          <a:bodyPr anchorCtr="0" anchor="t" bIns="0" lIns="0" spcFirstLastPara="1" rIns="0" wrap="square" tIns="0">
            <a:noAutofit/>
          </a:bodyPr>
          <a:lstStyle>
            <a:lvl1pPr lvl="0" algn="ctr">
              <a:lnSpc>
                <a:spcPct val="90000"/>
              </a:lnSpc>
              <a:spcBef>
                <a:spcPts val="0"/>
              </a:spcBef>
              <a:spcAft>
                <a:spcPts val="0"/>
              </a:spcAft>
              <a:buClr>
                <a:srgbClr val="FFFFFF"/>
              </a:buClr>
              <a:buSzPts val="3200"/>
              <a:buFont typeface="Century Gothic"/>
              <a:buNone/>
              <a:defRPr>
                <a:solidFill>
                  <a:srgbClr val="FFFFFF"/>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74" name="Google Shape;74;p12"/>
          <p:cNvSpPr txBox="1"/>
          <p:nvPr>
            <p:ph idx="1" type="body"/>
          </p:nvPr>
        </p:nvSpPr>
        <p:spPr>
          <a:xfrm>
            <a:off x="323134" y="381001"/>
            <a:ext cx="5071826" cy="2447562"/>
          </a:xfrm>
          <a:prstGeom prst="rect">
            <a:avLst/>
          </a:prstGeom>
          <a:noFill/>
          <a:ln>
            <a:noFill/>
          </a:ln>
        </p:spPr>
        <p:txBody>
          <a:bodyPr anchorCtr="0" anchor="b" bIns="0" lIns="0" spcFirstLastPara="1" rIns="0" wrap="square" tIns="0">
            <a:noAutofit/>
          </a:bodyPr>
          <a:lstStyle>
            <a:lvl1pPr indent="-228600" lvl="0" marL="457200" algn="ctr">
              <a:lnSpc>
                <a:spcPct val="100000"/>
              </a:lnSpc>
              <a:spcBef>
                <a:spcPts val="0"/>
              </a:spcBef>
              <a:spcAft>
                <a:spcPts val="0"/>
              </a:spcAft>
              <a:buSzPts val="1800"/>
              <a:buNone/>
              <a:defRPr b="0" sz="1800" cap="none">
                <a:solidFill>
                  <a:srgbClr val="FFFFFF"/>
                </a:solidFill>
                <a:latin typeface="Century Gothic"/>
                <a:ea typeface="Century Gothic"/>
                <a:cs typeface="Century Gothic"/>
                <a:sym typeface="Century Gothic"/>
              </a:defRPr>
            </a:lvl1pPr>
            <a:lvl2pPr indent="-228600" lvl="1" marL="914400" algn="l">
              <a:lnSpc>
                <a:spcPct val="100000"/>
              </a:lnSpc>
              <a:spcBef>
                <a:spcPts val="600"/>
              </a:spcBef>
              <a:spcAft>
                <a:spcPts val="0"/>
              </a:spcAft>
              <a:buSzPts val="2000"/>
              <a:buNone/>
              <a:defRPr b="1" sz="2000"/>
            </a:lvl2pPr>
            <a:lvl3pPr indent="-228600" lvl="2" marL="1371600" algn="l">
              <a:lnSpc>
                <a:spcPct val="100000"/>
              </a:lnSpc>
              <a:spcBef>
                <a:spcPts val="600"/>
              </a:spcBef>
              <a:spcAft>
                <a:spcPts val="0"/>
              </a:spcAft>
              <a:buSzPts val="1800"/>
              <a:buNone/>
              <a:defRPr b="1" sz="1800"/>
            </a:lvl3pPr>
            <a:lvl4pPr indent="-228600" lvl="3" marL="1828800" algn="l">
              <a:lnSpc>
                <a:spcPct val="100000"/>
              </a:lnSpc>
              <a:spcBef>
                <a:spcPts val="600"/>
              </a:spcBef>
              <a:spcAft>
                <a:spcPts val="0"/>
              </a:spcAft>
              <a:buSzPts val="1600"/>
              <a:buNone/>
              <a:defRPr b="1" sz="1600"/>
            </a:lvl4pPr>
            <a:lvl5pPr indent="-228600" lvl="4" marL="2286000" algn="l">
              <a:lnSpc>
                <a:spcPct val="100000"/>
              </a:lnSpc>
              <a:spcBef>
                <a:spcPts val="600"/>
              </a:spcBef>
              <a:spcAft>
                <a:spcPts val="0"/>
              </a:spcAft>
              <a:buSzPts val="1600"/>
              <a:buNone/>
              <a:defRPr b="1" sz="1600"/>
            </a:lvl5pPr>
            <a:lvl6pPr indent="-228600" lvl="5" marL="2743200" algn="l">
              <a:lnSpc>
                <a:spcPct val="100000"/>
              </a:lnSpc>
              <a:spcBef>
                <a:spcPts val="600"/>
              </a:spcBef>
              <a:spcAft>
                <a:spcPts val="0"/>
              </a:spcAft>
              <a:buSzPts val="1600"/>
              <a:buNone/>
              <a:defRPr b="1" sz="1600"/>
            </a:lvl6pPr>
            <a:lvl7pPr indent="-228600" lvl="6" marL="3200400" algn="l">
              <a:lnSpc>
                <a:spcPct val="100000"/>
              </a:lnSpc>
              <a:spcBef>
                <a:spcPts val="600"/>
              </a:spcBef>
              <a:spcAft>
                <a:spcPts val="0"/>
              </a:spcAft>
              <a:buSzPts val="1600"/>
              <a:buNone/>
              <a:defRPr b="1" sz="1600"/>
            </a:lvl7pPr>
            <a:lvl8pPr indent="-228600" lvl="7" marL="3657600" algn="l">
              <a:lnSpc>
                <a:spcPct val="100000"/>
              </a:lnSpc>
              <a:spcBef>
                <a:spcPts val="600"/>
              </a:spcBef>
              <a:spcAft>
                <a:spcPts val="0"/>
              </a:spcAft>
              <a:buSzPts val="1600"/>
              <a:buNone/>
              <a:defRPr b="1" sz="1600"/>
            </a:lvl8pPr>
            <a:lvl9pPr indent="-228600" lvl="8" marL="4114800" algn="l">
              <a:lnSpc>
                <a:spcPct val="100000"/>
              </a:lnSpc>
              <a:spcBef>
                <a:spcPts val="600"/>
              </a:spcBef>
              <a:spcAft>
                <a:spcPts val="600"/>
              </a:spcAft>
              <a:buSzPts val="1600"/>
              <a:buNone/>
              <a:defRPr b="1" sz="1600"/>
            </a:lvl9pPr>
          </a:lstStyle>
          <a:p/>
        </p:txBody>
      </p:sp>
      <p:sp>
        <p:nvSpPr>
          <p:cNvPr id="75" name="Google Shape;75;p12"/>
          <p:cNvSpPr txBox="1"/>
          <p:nvPr>
            <p:ph idx="2" type="body"/>
          </p:nvPr>
        </p:nvSpPr>
        <p:spPr>
          <a:xfrm>
            <a:off x="5672030" y="381002"/>
            <a:ext cx="6100870" cy="5791198"/>
          </a:xfrm>
          <a:prstGeom prst="rect">
            <a:avLst/>
          </a:prstGeom>
          <a:noFill/>
          <a:ln>
            <a:noFill/>
          </a:ln>
        </p:spPr>
        <p:txBody>
          <a:bodyPr anchorCtr="0" anchor="ctr" bIns="0" lIns="0" spcFirstLastPara="1" rIns="0" wrap="square" tIns="0">
            <a:noAutofit/>
          </a:bodyPr>
          <a:lstStyle>
            <a:lvl1pPr indent="-406400" lvl="0" marL="457200" algn="ctr">
              <a:lnSpc>
                <a:spcPct val="100000"/>
              </a:lnSpc>
              <a:spcBef>
                <a:spcPts val="0"/>
              </a:spcBef>
              <a:spcAft>
                <a:spcPts val="0"/>
              </a:spcAft>
              <a:buSzPts val="2800"/>
              <a:buFont typeface="Arial"/>
              <a:buChar char="​"/>
              <a:defRPr sz="2800">
                <a:solidFill>
                  <a:srgbClr val="FFFFFF"/>
                </a:solidFill>
              </a:defRPr>
            </a:lvl1pPr>
            <a:lvl2pPr indent="-381000" lvl="1" marL="914400" algn="ctr">
              <a:lnSpc>
                <a:spcPct val="100000"/>
              </a:lnSpc>
              <a:spcBef>
                <a:spcPts val="600"/>
              </a:spcBef>
              <a:spcAft>
                <a:spcPts val="0"/>
              </a:spcAft>
              <a:buSzPts val="2400"/>
              <a:buFont typeface="Arial"/>
              <a:buChar char="​"/>
              <a:defRPr sz="2400">
                <a:solidFill>
                  <a:schemeClr val="dk1"/>
                </a:solidFill>
              </a:defRPr>
            </a:lvl2pPr>
            <a:lvl3pPr indent="-355600" lvl="2" marL="1371600" algn="ctr">
              <a:lnSpc>
                <a:spcPct val="100000"/>
              </a:lnSpc>
              <a:spcBef>
                <a:spcPts val="600"/>
              </a:spcBef>
              <a:spcAft>
                <a:spcPts val="0"/>
              </a:spcAft>
              <a:buSzPts val="2000"/>
              <a:buFont typeface="Arial"/>
              <a:buChar char="​"/>
              <a:defRPr sz="2000">
                <a:solidFill>
                  <a:schemeClr val="dk1"/>
                </a:solidFill>
              </a:defRPr>
            </a:lvl3pPr>
            <a:lvl4pPr indent="-355600" lvl="3" marL="1828800" algn="ctr">
              <a:lnSpc>
                <a:spcPct val="100000"/>
              </a:lnSpc>
              <a:spcBef>
                <a:spcPts val="600"/>
              </a:spcBef>
              <a:spcAft>
                <a:spcPts val="0"/>
              </a:spcAft>
              <a:buSzPts val="2000"/>
              <a:buFont typeface="Arial"/>
              <a:buChar char="​"/>
              <a:defRPr sz="2000"/>
            </a:lvl4pPr>
            <a:lvl5pPr indent="-355600" lvl="4" marL="2286000" algn="ctr">
              <a:lnSpc>
                <a:spcPct val="100000"/>
              </a:lnSpc>
              <a:spcBef>
                <a:spcPts val="600"/>
              </a:spcBef>
              <a:spcAft>
                <a:spcPts val="0"/>
              </a:spcAft>
              <a:buSzPts val="2000"/>
              <a:buFont typeface="Arial"/>
              <a:buChar char="​"/>
              <a:defRPr sz="2000"/>
            </a:lvl5pPr>
            <a:lvl6pPr indent="-355600" lvl="5" marL="2743200" algn="ctr">
              <a:lnSpc>
                <a:spcPct val="100000"/>
              </a:lnSpc>
              <a:spcBef>
                <a:spcPts val="600"/>
              </a:spcBef>
              <a:spcAft>
                <a:spcPts val="0"/>
              </a:spcAft>
              <a:buSzPts val="2000"/>
              <a:buFont typeface="Arial"/>
              <a:buChar char="​"/>
              <a:defRPr sz="2000"/>
            </a:lvl6pPr>
            <a:lvl7pPr indent="-355600" lvl="6" marL="3200400" algn="ctr">
              <a:lnSpc>
                <a:spcPct val="100000"/>
              </a:lnSpc>
              <a:spcBef>
                <a:spcPts val="600"/>
              </a:spcBef>
              <a:spcAft>
                <a:spcPts val="0"/>
              </a:spcAft>
              <a:buSzPts val="2000"/>
              <a:buFont typeface="Arial"/>
              <a:buChar char="​"/>
              <a:defRPr sz="2000"/>
            </a:lvl7pPr>
            <a:lvl8pPr indent="-355600" lvl="7" marL="3657600" algn="ctr">
              <a:lnSpc>
                <a:spcPct val="100000"/>
              </a:lnSpc>
              <a:spcBef>
                <a:spcPts val="600"/>
              </a:spcBef>
              <a:spcAft>
                <a:spcPts val="0"/>
              </a:spcAft>
              <a:buSzPts val="2000"/>
              <a:buFont typeface="Arial"/>
              <a:buChar char="​"/>
              <a:defRPr sz="2000"/>
            </a:lvl8pPr>
            <a:lvl9pPr indent="-355600" lvl="8" marL="4114800" algn="ctr">
              <a:lnSpc>
                <a:spcPct val="100000"/>
              </a:lnSpc>
              <a:spcBef>
                <a:spcPts val="600"/>
              </a:spcBef>
              <a:spcAft>
                <a:spcPts val="600"/>
              </a:spcAft>
              <a:buSzPts val="2000"/>
              <a:buFont typeface="Arial"/>
              <a:buChar char="​"/>
              <a:defRPr sz="2000"/>
            </a:lvl9pPr>
          </a:lstStyle>
          <a:p/>
        </p:txBody>
      </p:sp>
      <p:sp>
        <p:nvSpPr>
          <p:cNvPr id="76" name="Google Shape;76;p12"/>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b="0" i="0" sz="1800" u="none" cap="none" strike="noStrike">
                <a:solidFill>
                  <a:srgbClr val="38639F"/>
                </a:solidFill>
                <a:latin typeface="Century Gothic"/>
                <a:ea typeface="Century Gothic"/>
                <a:cs typeface="Century Gothic"/>
                <a:sym typeface="Century Gothic"/>
              </a:defRPr>
            </a:lvl1pPr>
            <a:lvl2pPr indent="0" lvl="1" marL="0" algn="r">
              <a:spcBef>
                <a:spcPts val="0"/>
              </a:spcBef>
              <a:buNone/>
              <a:defRPr b="0" i="0" sz="1800" u="none" cap="none" strike="noStrike">
                <a:solidFill>
                  <a:srgbClr val="38639F"/>
                </a:solidFill>
                <a:latin typeface="Century Gothic"/>
                <a:ea typeface="Century Gothic"/>
                <a:cs typeface="Century Gothic"/>
                <a:sym typeface="Century Gothic"/>
              </a:defRPr>
            </a:lvl2pPr>
            <a:lvl3pPr indent="0" lvl="2" marL="0" algn="r">
              <a:spcBef>
                <a:spcPts val="0"/>
              </a:spcBef>
              <a:buNone/>
              <a:defRPr b="0" i="0" sz="1800" u="none" cap="none" strike="noStrike">
                <a:solidFill>
                  <a:srgbClr val="38639F"/>
                </a:solidFill>
                <a:latin typeface="Century Gothic"/>
                <a:ea typeface="Century Gothic"/>
                <a:cs typeface="Century Gothic"/>
                <a:sym typeface="Century Gothic"/>
              </a:defRPr>
            </a:lvl3pPr>
            <a:lvl4pPr indent="0" lvl="3" marL="0" algn="r">
              <a:spcBef>
                <a:spcPts val="0"/>
              </a:spcBef>
              <a:buNone/>
              <a:defRPr b="0" i="0" sz="1800" u="none" cap="none" strike="noStrike">
                <a:solidFill>
                  <a:srgbClr val="38639F"/>
                </a:solidFill>
                <a:latin typeface="Century Gothic"/>
                <a:ea typeface="Century Gothic"/>
                <a:cs typeface="Century Gothic"/>
                <a:sym typeface="Century Gothic"/>
              </a:defRPr>
            </a:lvl4pPr>
            <a:lvl5pPr indent="0" lvl="4" marL="0" algn="r">
              <a:spcBef>
                <a:spcPts val="0"/>
              </a:spcBef>
              <a:buNone/>
              <a:defRPr b="0" i="0" sz="1800" u="none" cap="none" strike="noStrike">
                <a:solidFill>
                  <a:srgbClr val="38639F"/>
                </a:solidFill>
                <a:latin typeface="Century Gothic"/>
                <a:ea typeface="Century Gothic"/>
                <a:cs typeface="Century Gothic"/>
                <a:sym typeface="Century Gothic"/>
              </a:defRPr>
            </a:lvl5pPr>
            <a:lvl6pPr indent="0" lvl="5" marL="0" algn="r">
              <a:spcBef>
                <a:spcPts val="0"/>
              </a:spcBef>
              <a:buNone/>
              <a:defRPr b="0" i="0" sz="1800" u="none" cap="none" strike="noStrike">
                <a:solidFill>
                  <a:srgbClr val="38639F"/>
                </a:solidFill>
                <a:latin typeface="Century Gothic"/>
                <a:ea typeface="Century Gothic"/>
                <a:cs typeface="Century Gothic"/>
                <a:sym typeface="Century Gothic"/>
              </a:defRPr>
            </a:lvl6pPr>
            <a:lvl7pPr indent="0" lvl="6" marL="0" algn="r">
              <a:spcBef>
                <a:spcPts val="0"/>
              </a:spcBef>
              <a:buNone/>
              <a:defRPr b="0" i="0" sz="1800" u="none" cap="none" strike="noStrike">
                <a:solidFill>
                  <a:srgbClr val="38639F"/>
                </a:solidFill>
                <a:latin typeface="Century Gothic"/>
                <a:ea typeface="Century Gothic"/>
                <a:cs typeface="Century Gothic"/>
                <a:sym typeface="Century Gothic"/>
              </a:defRPr>
            </a:lvl7pPr>
            <a:lvl8pPr indent="0" lvl="7" marL="0" algn="r">
              <a:spcBef>
                <a:spcPts val="0"/>
              </a:spcBef>
              <a:buNone/>
              <a:defRPr b="0" i="0" sz="1800" u="none" cap="none" strike="noStrike">
                <a:solidFill>
                  <a:srgbClr val="38639F"/>
                </a:solidFill>
                <a:latin typeface="Century Gothic"/>
                <a:ea typeface="Century Gothic"/>
                <a:cs typeface="Century Gothic"/>
                <a:sym typeface="Century Gothic"/>
              </a:defRPr>
            </a:lvl8pPr>
            <a:lvl9pPr indent="0" lvl="8" marL="0" algn="r">
              <a:spcBef>
                <a:spcPts val="0"/>
              </a:spcBef>
              <a:buNone/>
              <a:defRPr b="0" i="0" sz="1800" u="none" cap="none" strike="noStrike">
                <a:solidFill>
                  <a:srgbClr val="38639F"/>
                </a:solidFill>
                <a:latin typeface="Century Gothic"/>
                <a:ea typeface="Century Gothic"/>
                <a:cs typeface="Century Gothic"/>
                <a:sym typeface="Century Gothic"/>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mc:AlternateContent>
    <mc:Choice Requires="p14">
      <p:transition p14:dur="250">
        <p:fade/>
      </p:transition>
    </mc:Choice>
    <mc:Fallback>
      <p:transition>
        <p:fade/>
      </p:transition>
    </mc:Fallback>
  </mc:AlternateContent>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77" name="Shape 77"/>
        <p:cNvGrpSpPr/>
        <p:nvPr/>
      </p:nvGrpSpPr>
      <p:grpSpPr>
        <a:xfrm>
          <a:off x="0" y="0"/>
          <a:ext cx="0" cy="0"/>
          <a:chOff x="0" y="0"/>
          <a:chExt cx="0" cy="0"/>
        </a:xfrm>
      </p:grpSpPr>
      <p:sp>
        <p:nvSpPr>
          <p:cNvPr id="78" name="Google Shape;78;p13"/>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mc:AlternateContent>
    <mc:Choice Requires="p14">
      <p:transition p14:dur="250">
        <p:fade/>
      </p:transition>
    </mc:Choice>
    <mc:Fallback>
      <p:transition>
        <p:fade/>
      </p:transition>
    </mc:Fallback>
  </mc:AlternateContent>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Logo Web Slide" showMasterSp="0">
  <p:cSld name="Logo Web Slide">
    <p:bg>
      <p:bgPr>
        <a:solidFill>
          <a:schemeClr val="lt1"/>
        </a:solidFill>
      </p:bgPr>
    </p:bg>
    <p:spTree>
      <p:nvGrpSpPr>
        <p:cNvPr id="79" name="Shape 79"/>
        <p:cNvGrpSpPr/>
        <p:nvPr/>
      </p:nvGrpSpPr>
      <p:grpSpPr>
        <a:xfrm>
          <a:off x="0" y="0"/>
          <a:ext cx="0" cy="0"/>
          <a:chOff x="0" y="0"/>
          <a:chExt cx="0" cy="0"/>
        </a:xfrm>
      </p:grpSpPr>
      <p:sp>
        <p:nvSpPr>
          <p:cNvPr id="80" name="Google Shape;80;p14"/>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b="0" i="0" sz="1800" u="none" cap="none" strike="noStrike">
                <a:solidFill>
                  <a:schemeClr val="lt1"/>
                </a:solidFill>
                <a:latin typeface="Century Gothic"/>
                <a:ea typeface="Century Gothic"/>
                <a:cs typeface="Century Gothic"/>
                <a:sym typeface="Century Gothic"/>
              </a:defRPr>
            </a:lvl1pPr>
            <a:lvl2pPr indent="0" lvl="1" marL="0" algn="r">
              <a:spcBef>
                <a:spcPts val="0"/>
              </a:spcBef>
              <a:buNone/>
              <a:defRPr b="0" i="0" sz="1800" u="none" cap="none" strike="noStrike">
                <a:solidFill>
                  <a:schemeClr val="lt1"/>
                </a:solidFill>
                <a:latin typeface="Century Gothic"/>
                <a:ea typeface="Century Gothic"/>
                <a:cs typeface="Century Gothic"/>
                <a:sym typeface="Century Gothic"/>
              </a:defRPr>
            </a:lvl2pPr>
            <a:lvl3pPr indent="0" lvl="2" marL="0" algn="r">
              <a:spcBef>
                <a:spcPts val="0"/>
              </a:spcBef>
              <a:buNone/>
              <a:defRPr b="0" i="0" sz="1800" u="none" cap="none" strike="noStrike">
                <a:solidFill>
                  <a:schemeClr val="lt1"/>
                </a:solidFill>
                <a:latin typeface="Century Gothic"/>
                <a:ea typeface="Century Gothic"/>
                <a:cs typeface="Century Gothic"/>
                <a:sym typeface="Century Gothic"/>
              </a:defRPr>
            </a:lvl3pPr>
            <a:lvl4pPr indent="0" lvl="3" marL="0" algn="r">
              <a:spcBef>
                <a:spcPts val="0"/>
              </a:spcBef>
              <a:buNone/>
              <a:defRPr b="0" i="0" sz="1800" u="none" cap="none" strike="noStrike">
                <a:solidFill>
                  <a:schemeClr val="lt1"/>
                </a:solidFill>
                <a:latin typeface="Century Gothic"/>
                <a:ea typeface="Century Gothic"/>
                <a:cs typeface="Century Gothic"/>
                <a:sym typeface="Century Gothic"/>
              </a:defRPr>
            </a:lvl4pPr>
            <a:lvl5pPr indent="0" lvl="4" marL="0" algn="r">
              <a:spcBef>
                <a:spcPts val="0"/>
              </a:spcBef>
              <a:buNone/>
              <a:defRPr b="0" i="0" sz="1800" u="none" cap="none" strike="noStrike">
                <a:solidFill>
                  <a:schemeClr val="lt1"/>
                </a:solidFill>
                <a:latin typeface="Century Gothic"/>
                <a:ea typeface="Century Gothic"/>
                <a:cs typeface="Century Gothic"/>
                <a:sym typeface="Century Gothic"/>
              </a:defRPr>
            </a:lvl5pPr>
            <a:lvl6pPr indent="0" lvl="5" marL="0" algn="r">
              <a:spcBef>
                <a:spcPts val="0"/>
              </a:spcBef>
              <a:buNone/>
              <a:defRPr b="0" i="0" sz="1800" u="none" cap="none" strike="noStrike">
                <a:solidFill>
                  <a:schemeClr val="lt1"/>
                </a:solidFill>
                <a:latin typeface="Century Gothic"/>
                <a:ea typeface="Century Gothic"/>
                <a:cs typeface="Century Gothic"/>
                <a:sym typeface="Century Gothic"/>
              </a:defRPr>
            </a:lvl6pPr>
            <a:lvl7pPr indent="0" lvl="6" marL="0" algn="r">
              <a:spcBef>
                <a:spcPts val="0"/>
              </a:spcBef>
              <a:buNone/>
              <a:defRPr b="0" i="0" sz="1800" u="none" cap="none" strike="noStrike">
                <a:solidFill>
                  <a:schemeClr val="lt1"/>
                </a:solidFill>
                <a:latin typeface="Century Gothic"/>
                <a:ea typeface="Century Gothic"/>
                <a:cs typeface="Century Gothic"/>
                <a:sym typeface="Century Gothic"/>
              </a:defRPr>
            </a:lvl7pPr>
            <a:lvl8pPr indent="0" lvl="7" marL="0" algn="r">
              <a:spcBef>
                <a:spcPts val="0"/>
              </a:spcBef>
              <a:buNone/>
              <a:defRPr b="0" i="0" sz="1800" u="none" cap="none" strike="noStrike">
                <a:solidFill>
                  <a:schemeClr val="lt1"/>
                </a:solidFill>
                <a:latin typeface="Century Gothic"/>
                <a:ea typeface="Century Gothic"/>
                <a:cs typeface="Century Gothic"/>
                <a:sym typeface="Century Gothic"/>
              </a:defRPr>
            </a:lvl8pPr>
            <a:lvl9pPr indent="0" lvl="8" marL="0" algn="r">
              <a:spcBef>
                <a:spcPts val="0"/>
              </a:spcBef>
              <a:buNone/>
              <a:defRPr b="0" i="0" sz="1800" u="none" cap="none" strike="noStrike">
                <a:solidFill>
                  <a:schemeClr val="lt1"/>
                </a:solidFill>
                <a:latin typeface="Century Gothic"/>
                <a:ea typeface="Century Gothic"/>
                <a:cs typeface="Century Gothic"/>
                <a:sym typeface="Century Gothic"/>
              </a:defRPr>
            </a:lvl9pPr>
          </a:lstStyle>
          <a:p>
            <a:pPr indent="0" lvl="0" marL="0" rtl="0" algn="r">
              <a:spcBef>
                <a:spcPts val="0"/>
              </a:spcBef>
              <a:spcAft>
                <a:spcPts val="0"/>
              </a:spcAft>
              <a:buNone/>
            </a:pPr>
            <a:fld id="{00000000-1234-1234-1234-123412341234}" type="slidenum">
              <a:rPr lang="en-US"/>
              <a:t>‹#›</a:t>
            </a:fld>
            <a:endParaRPr/>
          </a:p>
        </p:txBody>
      </p:sp>
      <p:sp>
        <p:nvSpPr>
          <p:cNvPr id="81" name="Google Shape;81;p14"/>
          <p:cNvSpPr/>
          <p:nvPr/>
        </p:nvSpPr>
        <p:spPr>
          <a:xfrm>
            <a:off x="3054873" y="4778256"/>
            <a:ext cx="6096000" cy="1393944"/>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b="0" i="0" lang="en-US" sz="3600" u="none" cap="none" strike="noStrike">
                <a:solidFill>
                  <a:srgbClr val="5A87C5"/>
                </a:solidFill>
                <a:latin typeface="Century Gothic"/>
                <a:ea typeface="Century Gothic"/>
                <a:cs typeface="Century Gothic"/>
                <a:sym typeface="Century Gothic"/>
              </a:rPr>
              <a:t>www.qad.com</a:t>
            </a:r>
            <a:endParaRPr/>
          </a:p>
          <a:p>
            <a:pPr indent="0" lvl="0" marL="0" marR="0" rtl="0" algn="ctr">
              <a:spcBef>
                <a:spcPts val="1200"/>
              </a:spcBef>
              <a:spcAft>
                <a:spcPts val="0"/>
              </a:spcAft>
              <a:buNone/>
            </a:pPr>
            <a:r>
              <a:rPr b="0" i="0" lang="en-US" sz="1800" u="none" cap="none" strike="noStrike">
                <a:solidFill>
                  <a:srgbClr val="5A87C5"/>
                </a:solidFill>
                <a:latin typeface="Century Gothic"/>
                <a:ea typeface="Century Gothic"/>
                <a:cs typeface="Century Gothic"/>
                <a:sym typeface="Century Gothic"/>
              </a:rPr>
              <a:t>© QAD Inc</a:t>
            </a:r>
            <a:endParaRPr b="0" i="0" sz="1800" u="none" cap="none" strike="noStrike">
              <a:solidFill>
                <a:srgbClr val="5A87C5"/>
              </a:solidFill>
              <a:latin typeface="Century Gothic"/>
              <a:ea typeface="Century Gothic"/>
              <a:cs typeface="Century Gothic"/>
              <a:sym typeface="Century Gothic"/>
            </a:endParaRPr>
          </a:p>
        </p:txBody>
      </p:sp>
      <p:grpSp>
        <p:nvGrpSpPr>
          <p:cNvPr id="82" name="Google Shape;82;p14"/>
          <p:cNvGrpSpPr/>
          <p:nvPr/>
        </p:nvGrpSpPr>
        <p:grpSpPr>
          <a:xfrm>
            <a:off x="0" y="0"/>
            <a:ext cx="12192000" cy="4125113"/>
            <a:chOff x="0" y="0"/>
            <a:chExt cx="12192000" cy="4125113"/>
          </a:xfrm>
        </p:grpSpPr>
        <p:sp>
          <p:nvSpPr>
            <p:cNvPr id="83" name="Google Shape;83;p14"/>
            <p:cNvSpPr/>
            <p:nvPr/>
          </p:nvSpPr>
          <p:spPr>
            <a:xfrm>
              <a:off x="0" y="0"/>
              <a:ext cx="12192000" cy="4125113"/>
            </a:xfrm>
            <a:prstGeom prst="rect">
              <a:avLst/>
            </a:prstGeom>
            <a:solidFill>
              <a:srgbClr val="E8E8E8"/>
            </a:solidFill>
            <a:ln>
              <a:noFill/>
            </a:ln>
          </p:spPr>
          <p:txBody>
            <a:bodyPr anchorCtr="0" anchor="ctr" bIns="91425" lIns="91425" spcFirstLastPara="1" rIns="91425" wrap="square" tIns="91425">
              <a:noAutofit/>
            </a:bodyPr>
            <a:lstStyle/>
            <a:p>
              <a:pPr indent="0" lvl="0" marL="0" marR="0" rtl="0" algn="ctr">
                <a:spcBef>
                  <a:spcPts val="0"/>
                </a:spcBef>
                <a:spcAft>
                  <a:spcPts val="0"/>
                </a:spcAft>
                <a:buNone/>
              </a:pPr>
              <a:r>
                <a:t/>
              </a:r>
              <a:endParaRPr b="0" i="0" sz="2000" u="none" cap="none" strike="noStrike">
                <a:solidFill>
                  <a:srgbClr val="FFFFFF"/>
                </a:solidFill>
                <a:latin typeface="Century Gothic"/>
                <a:ea typeface="Century Gothic"/>
                <a:cs typeface="Century Gothic"/>
                <a:sym typeface="Century Gothic"/>
              </a:endParaRPr>
            </a:p>
          </p:txBody>
        </p:sp>
        <p:pic>
          <p:nvPicPr>
            <p:cNvPr id="84" name="Google Shape;84;p14"/>
            <p:cNvPicPr preferRelativeResize="0"/>
            <p:nvPr/>
          </p:nvPicPr>
          <p:blipFill rotWithShape="1">
            <a:blip r:embed="rId2">
              <a:alphaModFix/>
            </a:blip>
            <a:srcRect b="0" l="0" r="0" t="0"/>
            <a:stretch/>
          </p:blipFill>
          <p:spPr>
            <a:xfrm>
              <a:off x="5003308" y="962991"/>
              <a:ext cx="2199130" cy="2199130"/>
            </a:xfrm>
            <a:prstGeom prst="rect">
              <a:avLst/>
            </a:prstGeom>
            <a:noFill/>
            <a:ln>
              <a:noFill/>
            </a:ln>
          </p:spPr>
        </p:pic>
      </p:grpSp>
    </p:spTree>
  </p:cSld>
  <p:clrMapOvr>
    <a:masterClrMapping/>
  </p:clrMapOvr>
  <mc:AlternateContent>
    <mc:Choice Requires="p14">
      <p:transition p14:dur="250">
        <p:fade/>
      </p:transition>
    </mc:Choice>
    <mc:Fallback>
      <p:transition>
        <p:fade/>
      </p:transition>
    </mc:Fallback>
  </mc:AlternateContent>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rganizing Slate (Do Not Use)" showMasterSp="0">
  <p:cSld name="Organizing Slate (Do Not Use)">
    <p:bg>
      <p:bgPr>
        <a:solidFill>
          <a:srgbClr val="7F7F7F"/>
        </a:solidFill>
      </p:bgPr>
    </p:bg>
    <p:spTree>
      <p:nvGrpSpPr>
        <p:cNvPr id="85" name="Shape 85"/>
        <p:cNvGrpSpPr/>
        <p:nvPr/>
      </p:nvGrpSpPr>
      <p:grpSpPr>
        <a:xfrm>
          <a:off x="0" y="0"/>
          <a:ext cx="0" cy="0"/>
          <a:chOff x="0" y="0"/>
          <a:chExt cx="0" cy="0"/>
        </a:xfrm>
      </p:grpSpPr>
      <p:sp>
        <p:nvSpPr>
          <p:cNvPr id="86" name="Google Shape;86;p15"/>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b="0" i="0" sz="1800" u="none" cap="none" strike="noStrike">
                <a:solidFill>
                  <a:srgbClr val="7F7F7F"/>
                </a:solidFill>
                <a:latin typeface="Century Gothic"/>
                <a:ea typeface="Century Gothic"/>
                <a:cs typeface="Century Gothic"/>
                <a:sym typeface="Century Gothic"/>
              </a:defRPr>
            </a:lvl1pPr>
            <a:lvl2pPr indent="0" lvl="1" marL="0" algn="r">
              <a:spcBef>
                <a:spcPts val="0"/>
              </a:spcBef>
              <a:buNone/>
              <a:defRPr b="0" i="0" sz="1800" u="none" cap="none" strike="noStrike">
                <a:solidFill>
                  <a:srgbClr val="7F7F7F"/>
                </a:solidFill>
                <a:latin typeface="Century Gothic"/>
                <a:ea typeface="Century Gothic"/>
                <a:cs typeface="Century Gothic"/>
                <a:sym typeface="Century Gothic"/>
              </a:defRPr>
            </a:lvl2pPr>
            <a:lvl3pPr indent="0" lvl="2" marL="0" algn="r">
              <a:spcBef>
                <a:spcPts val="0"/>
              </a:spcBef>
              <a:buNone/>
              <a:defRPr b="0" i="0" sz="1800" u="none" cap="none" strike="noStrike">
                <a:solidFill>
                  <a:srgbClr val="7F7F7F"/>
                </a:solidFill>
                <a:latin typeface="Century Gothic"/>
                <a:ea typeface="Century Gothic"/>
                <a:cs typeface="Century Gothic"/>
                <a:sym typeface="Century Gothic"/>
              </a:defRPr>
            </a:lvl3pPr>
            <a:lvl4pPr indent="0" lvl="3" marL="0" algn="r">
              <a:spcBef>
                <a:spcPts val="0"/>
              </a:spcBef>
              <a:buNone/>
              <a:defRPr b="0" i="0" sz="1800" u="none" cap="none" strike="noStrike">
                <a:solidFill>
                  <a:srgbClr val="7F7F7F"/>
                </a:solidFill>
                <a:latin typeface="Century Gothic"/>
                <a:ea typeface="Century Gothic"/>
                <a:cs typeface="Century Gothic"/>
                <a:sym typeface="Century Gothic"/>
              </a:defRPr>
            </a:lvl4pPr>
            <a:lvl5pPr indent="0" lvl="4" marL="0" algn="r">
              <a:spcBef>
                <a:spcPts val="0"/>
              </a:spcBef>
              <a:buNone/>
              <a:defRPr b="0" i="0" sz="1800" u="none" cap="none" strike="noStrike">
                <a:solidFill>
                  <a:srgbClr val="7F7F7F"/>
                </a:solidFill>
                <a:latin typeface="Century Gothic"/>
                <a:ea typeface="Century Gothic"/>
                <a:cs typeface="Century Gothic"/>
                <a:sym typeface="Century Gothic"/>
              </a:defRPr>
            </a:lvl5pPr>
            <a:lvl6pPr indent="0" lvl="5" marL="0" algn="r">
              <a:spcBef>
                <a:spcPts val="0"/>
              </a:spcBef>
              <a:buNone/>
              <a:defRPr b="0" i="0" sz="1800" u="none" cap="none" strike="noStrike">
                <a:solidFill>
                  <a:srgbClr val="7F7F7F"/>
                </a:solidFill>
                <a:latin typeface="Century Gothic"/>
                <a:ea typeface="Century Gothic"/>
                <a:cs typeface="Century Gothic"/>
                <a:sym typeface="Century Gothic"/>
              </a:defRPr>
            </a:lvl6pPr>
            <a:lvl7pPr indent="0" lvl="6" marL="0" algn="r">
              <a:spcBef>
                <a:spcPts val="0"/>
              </a:spcBef>
              <a:buNone/>
              <a:defRPr b="0" i="0" sz="1800" u="none" cap="none" strike="noStrike">
                <a:solidFill>
                  <a:srgbClr val="7F7F7F"/>
                </a:solidFill>
                <a:latin typeface="Century Gothic"/>
                <a:ea typeface="Century Gothic"/>
                <a:cs typeface="Century Gothic"/>
                <a:sym typeface="Century Gothic"/>
              </a:defRPr>
            </a:lvl7pPr>
            <a:lvl8pPr indent="0" lvl="7" marL="0" algn="r">
              <a:spcBef>
                <a:spcPts val="0"/>
              </a:spcBef>
              <a:buNone/>
              <a:defRPr b="0" i="0" sz="1800" u="none" cap="none" strike="noStrike">
                <a:solidFill>
                  <a:srgbClr val="7F7F7F"/>
                </a:solidFill>
                <a:latin typeface="Century Gothic"/>
                <a:ea typeface="Century Gothic"/>
                <a:cs typeface="Century Gothic"/>
                <a:sym typeface="Century Gothic"/>
              </a:defRPr>
            </a:lvl8pPr>
            <a:lvl9pPr indent="0" lvl="8" marL="0" algn="r">
              <a:spcBef>
                <a:spcPts val="0"/>
              </a:spcBef>
              <a:buNone/>
              <a:defRPr b="0" i="0" sz="1800" u="none" cap="none" strike="noStrike">
                <a:solidFill>
                  <a:srgbClr val="7F7F7F"/>
                </a:solidFill>
                <a:latin typeface="Century Gothic"/>
                <a:ea typeface="Century Gothic"/>
                <a:cs typeface="Century Gothic"/>
                <a:sym typeface="Century Gothic"/>
              </a:defRPr>
            </a:lvl9pPr>
          </a:lstStyle>
          <a:p>
            <a:pPr indent="0" lvl="0" marL="0" rtl="0" algn="r">
              <a:spcBef>
                <a:spcPts val="0"/>
              </a:spcBef>
              <a:spcAft>
                <a:spcPts val="0"/>
              </a:spcAft>
              <a:buNone/>
            </a:pPr>
            <a:fld id="{00000000-1234-1234-1234-123412341234}" type="slidenum">
              <a:rPr lang="en-US"/>
              <a:t>‹#›</a:t>
            </a:fld>
            <a:endParaRPr/>
          </a:p>
        </p:txBody>
      </p:sp>
      <p:sp>
        <p:nvSpPr>
          <p:cNvPr id="87" name="Google Shape;87;p15"/>
          <p:cNvSpPr txBox="1"/>
          <p:nvPr/>
        </p:nvSpPr>
        <p:spPr>
          <a:xfrm>
            <a:off x="419100" y="1139378"/>
            <a:ext cx="11353800" cy="4579244"/>
          </a:xfrm>
          <a:prstGeom prst="rect">
            <a:avLst/>
          </a:prstGeom>
          <a:noFill/>
          <a:ln>
            <a:noFill/>
          </a:ln>
        </p:spPr>
        <p:txBody>
          <a:bodyPr anchorCtr="0" anchor="ctr" bIns="0" lIns="0" spcFirstLastPara="1" rIns="0" wrap="square" tIns="0">
            <a:noAutofit/>
          </a:bodyPr>
          <a:lstStyle/>
          <a:p>
            <a:pPr indent="0" lvl="0" marL="0" marR="0" rtl="0" algn="ctr">
              <a:lnSpc>
                <a:spcPct val="95000"/>
              </a:lnSpc>
              <a:spcBef>
                <a:spcPts val="0"/>
              </a:spcBef>
              <a:spcAft>
                <a:spcPts val="0"/>
              </a:spcAft>
              <a:buNone/>
            </a:pPr>
            <a:r>
              <a:rPr b="1" i="0" lang="en-US" sz="11500" u="none" cap="none" strike="noStrike">
                <a:solidFill>
                  <a:srgbClr val="3F3F3F"/>
                </a:solidFill>
                <a:latin typeface="Century Gothic"/>
                <a:ea typeface="Century Gothic"/>
                <a:cs typeface="Century Gothic"/>
                <a:sym typeface="Century Gothic"/>
              </a:rPr>
              <a:t>SUCCESS STORY</a:t>
            </a:r>
            <a:br>
              <a:rPr b="1" i="0" lang="en-US" sz="11500" u="none" cap="none" strike="noStrike">
                <a:solidFill>
                  <a:srgbClr val="3F3F3F"/>
                </a:solidFill>
                <a:latin typeface="Century Gothic"/>
                <a:ea typeface="Century Gothic"/>
                <a:cs typeface="Century Gothic"/>
                <a:sym typeface="Century Gothic"/>
              </a:rPr>
            </a:br>
            <a:r>
              <a:rPr b="1" i="0" lang="en-US" sz="11500" u="none" cap="none" strike="noStrike">
                <a:solidFill>
                  <a:srgbClr val="3F3F3F"/>
                </a:solidFill>
                <a:latin typeface="Century Gothic"/>
                <a:ea typeface="Century Gothic"/>
                <a:cs typeface="Century Gothic"/>
                <a:sym typeface="Century Gothic"/>
              </a:rPr>
              <a:t>SLIDES</a:t>
            </a:r>
            <a:endParaRPr b="1" i="0" sz="11500" u="none" cap="none" strike="noStrike">
              <a:solidFill>
                <a:srgbClr val="3F3F3F"/>
              </a:solidFill>
              <a:latin typeface="Century Gothic"/>
              <a:ea typeface="Century Gothic"/>
              <a:cs typeface="Century Gothic"/>
              <a:sym typeface="Century Gothic"/>
            </a:endParaRPr>
          </a:p>
        </p:txBody>
      </p:sp>
    </p:spTree>
  </p:cSld>
  <p:clrMapOvr>
    <a:masterClrMapping/>
  </p:clrMapOvr>
  <mc:AlternateContent>
    <mc:Choice Requires="p14">
      <p:transition p14:dur="250">
        <p:fade/>
      </p:transition>
    </mc:Choice>
    <mc:Fallback>
      <p:transition>
        <p:fade/>
      </p:transition>
    </mc:Fallback>
  </mc:AlternateContent>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uccess Story Cover Slide">
  <p:cSld name="Success Story Cover Slide">
    <p:spTree>
      <p:nvGrpSpPr>
        <p:cNvPr id="88" name="Shape 88"/>
        <p:cNvGrpSpPr/>
        <p:nvPr/>
      </p:nvGrpSpPr>
      <p:grpSpPr>
        <a:xfrm>
          <a:off x="0" y="0"/>
          <a:ext cx="0" cy="0"/>
          <a:chOff x="0" y="0"/>
          <a:chExt cx="0" cy="0"/>
        </a:xfrm>
      </p:grpSpPr>
      <p:grpSp>
        <p:nvGrpSpPr>
          <p:cNvPr id="89" name="Google Shape;89;p16"/>
          <p:cNvGrpSpPr/>
          <p:nvPr/>
        </p:nvGrpSpPr>
        <p:grpSpPr>
          <a:xfrm>
            <a:off x="0" y="6172200"/>
            <a:ext cx="12192000" cy="685800"/>
            <a:chOff x="0" y="6172200"/>
            <a:chExt cx="12192000" cy="685800"/>
          </a:xfrm>
        </p:grpSpPr>
        <p:sp>
          <p:nvSpPr>
            <p:cNvPr id="90" name="Google Shape;90;p16"/>
            <p:cNvSpPr/>
            <p:nvPr/>
          </p:nvSpPr>
          <p:spPr>
            <a:xfrm>
              <a:off x="0" y="6172200"/>
              <a:ext cx="12192000" cy="685800"/>
            </a:xfrm>
            <a:prstGeom prst="rect">
              <a:avLst/>
            </a:prstGeom>
            <a:solidFill>
              <a:srgbClr val="FFFFFF"/>
            </a:solidFill>
            <a:ln>
              <a:noFill/>
            </a:ln>
          </p:spPr>
          <p:txBody>
            <a:bodyPr anchorCtr="0" anchor="ctr" bIns="91425" lIns="91425" spcFirstLastPara="1" rIns="91425" wrap="square" tIns="91425">
              <a:noAutofit/>
            </a:bodyPr>
            <a:lstStyle/>
            <a:p>
              <a:pPr indent="0" lvl="0" marL="0" marR="0" rtl="0" algn="ctr">
                <a:spcBef>
                  <a:spcPts val="0"/>
                </a:spcBef>
                <a:spcAft>
                  <a:spcPts val="0"/>
                </a:spcAft>
                <a:buNone/>
              </a:pPr>
              <a:r>
                <a:t/>
              </a:r>
              <a:endParaRPr b="0" i="0" sz="2400" u="none" cap="none" strike="noStrike">
                <a:solidFill>
                  <a:srgbClr val="FFFFFF"/>
                </a:solidFill>
                <a:latin typeface="Century Gothic"/>
                <a:ea typeface="Century Gothic"/>
                <a:cs typeface="Century Gothic"/>
                <a:sym typeface="Century Gothic"/>
              </a:endParaRPr>
            </a:p>
          </p:txBody>
        </p:sp>
        <p:grpSp>
          <p:nvGrpSpPr>
            <p:cNvPr id="91" name="Google Shape;91;p16"/>
            <p:cNvGrpSpPr/>
            <p:nvPr/>
          </p:nvGrpSpPr>
          <p:grpSpPr>
            <a:xfrm>
              <a:off x="0" y="6739128"/>
              <a:ext cx="12192000" cy="118872"/>
              <a:chOff x="0" y="6739128"/>
              <a:chExt cx="12192000" cy="91440"/>
            </a:xfrm>
          </p:grpSpPr>
          <p:sp>
            <p:nvSpPr>
              <p:cNvPr id="92" name="Google Shape;92;p16"/>
              <p:cNvSpPr/>
              <p:nvPr/>
            </p:nvSpPr>
            <p:spPr>
              <a:xfrm>
                <a:off x="10160000" y="6739128"/>
                <a:ext cx="2032000" cy="91440"/>
              </a:xfrm>
              <a:prstGeom prst="rect">
                <a:avLst/>
              </a:prstGeom>
              <a:solidFill>
                <a:srgbClr val="38639F"/>
              </a:solidFill>
              <a:ln>
                <a:noFill/>
              </a:ln>
            </p:spPr>
            <p:txBody>
              <a:bodyPr anchorCtr="0" anchor="t" bIns="91425" lIns="91425" spcFirstLastPara="1" rIns="91425" wrap="square" tIns="0">
                <a:noAutofit/>
              </a:bodyPr>
              <a:lstStyle/>
              <a:p>
                <a:pPr indent="0" lvl="0" marL="0" marR="0" rtl="0" algn="ctr">
                  <a:spcBef>
                    <a:spcPts val="0"/>
                  </a:spcBef>
                  <a:spcAft>
                    <a:spcPts val="0"/>
                  </a:spcAft>
                  <a:buNone/>
                </a:pPr>
                <a:r>
                  <a:t/>
                </a:r>
                <a:endParaRPr b="0" i="0" sz="1400" u="none" cap="none" strike="noStrike">
                  <a:solidFill>
                    <a:srgbClr val="FFFFFF"/>
                  </a:solidFill>
                  <a:latin typeface="Century Gothic"/>
                  <a:ea typeface="Century Gothic"/>
                  <a:cs typeface="Century Gothic"/>
                  <a:sym typeface="Century Gothic"/>
                </a:endParaRPr>
              </a:p>
            </p:txBody>
          </p:sp>
          <p:sp>
            <p:nvSpPr>
              <p:cNvPr id="93" name="Google Shape;93;p16"/>
              <p:cNvSpPr/>
              <p:nvPr/>
            </p:nvSpPr>
            <p:spPr>
              <a:xfrm>
                <a:off x="8128000" y="6739128"/>
                <a:ext cx="2032000" cy="91440"/>
              </a:xfrm>
              <a:prstGeom prst="rect">
                <a:avLst/>
              </a:prstGeom>
              <a:solidFill>
                <a:srgbClr val="7CB854"/>
              </a:solidFill>
              <a:ln>
                <a:noFill/>
              </a:ln>
            </p:spPr>
            <p:txBody>
              <a:bodyPr anchorCtr="0" anchor="t" bIns="91425" lIns="91425" spcFirstLastPara="1" rIns="91425" wrap="square" tIns="0">
                <a:noAutofit/>
              </a:bodyPr>
              <a:lstStyle/>
              <a:p>
                <a:pPr indent="0" lvl="0" marL="0" marR="0" rtl="0" algn="ctr">
                  <a:spcBef>
                    <a:spcPts val="0"/>
                  </a:spcBef>
                  <a:spcAft>
                    <a:spcPts val="0"/>
                  </a:spcAft>
                  <a:buNone/>
                </a:pPr>
                <a:r>
                  <a:t/>
                </a:r>
                <a:endParaRPr b="0" i="0" sz="1400" u="none" cap="none" strike="noStrike">
                  <a:solidFill>
                    <a:srgbClr val="FFFFFF"/>
                  </a:solidFill>
                  <a:latin typeface="Century Gothic"/>
                  <a:ea typeface="Century Gothic"/>
                  <a:cs typeface="Century Gothic"/>
                  <a:sym typeface="Century Gothic"/>
                </a:endParaRPr>
              </a:p>
            </p:txBody>
          </p:sp>
          <p:sp>
            <p:nvSpPr>
              <p:cNvPr id="94" name="Google Shape;94;p16"/>
              <p:cNvSpPr/>
              <p:nvPr/>
            </p:nvSpPr>
            <p:spPr>
              <a:xfrm>
                <a:off x="6096000" y="6739128"/>
                <a:ext cx="2032000" cy="91440"/>
              </a:xfrm>
              <a:prstGeom prst="rect">
                <a:avLst/>
              </a:prstGeom>
              <a:solidFill>
                <a:srgbClr val="9959B3"/>
              </a:solidFill>
              <a:ln>
                <a:noFill/>
              </a:ln>
            </p:spPr>
            <p:txBody>
              <a:bodyPr anchorCtr="0" anchor="t" bIns="91425" lIns="91425" spcFirstLastPara="1" rIns="91425" wrap="square" tIns="0">
                <a:noAutofit/>
              </a:bodyPr>
              <a:lstStyle/>
              <a:p>
                <a:pPr indent="0" lvl="0" marL="0" marR="0" rtl="0" algn="ctr">
                  <a:spcBef>
                    <a:spcPts val="0"/>
                  </a:spcBef>
                  <a:spcAft>
                    <a:spcPts val="0"/>
                  </a:spcAft>
                  <a:buNone/>
                </a:pPr>
                <a:r>
                  <a:t/>
                </a:r>
                <a:endParaRPr b="0" i="0" sz="1400" u="none" cap="none" strike="noStrike">
                  <a:solidFill>
                    <a:srgbClr val="FFFFFF"/>
                  </a:solidFill>
                  <a:latin typeface="Century Gothic"/>
                  <a:ea typeface="Century Gothic"/>
                  <a:cs typeface="Century Gothic"/>
                  <a:sym typeface="Century Gothic"/>
                </a:endParaRPr>
              </a:p>
            </p:txBody>
          </p:sp>
          <p:sp>
            <p:nvSpPr>
              <p:cNvPr id="95" name="Google Shape;95;p16"/>
              <p:cNvSpPr/>
              <p:nvPr/>
            </p:nvSpPr>
            <p:spPr>
              <a:xfrm>
                <a:off x="4064000" y="6739128"/>
                <a:ext cx="2032000" cy="91440"/>
              </a:xfrm>
              <a:prstGeom prst="rect">
                <a:avLst/>
              </a:prstGeom>
              <a:solidFill>
                <a:srgbClr val="F1C410"/>
              </a:solidFill>
              <a:ln>
                <a:noFill/>
              </a:ln>
            </p:spPr>
            <p:txBody>
              <a:bodyPr anchorCtr="0" anchor="t" bIns="91425" lIns="91425" spcFirstLastPara="1" rIns="91425" wrap="square" tIns="0">
                <a:noAutofit/>
              </a:bodyPr>
              <a:lstStyle/>
              <a:p>
                <a:pPr indent="0" lvl="0" marL="0" marR="0" rtl="0" algn="ctr">
                  <a:spcBef>
                    <a:spcPts val="0"/>
                  </a:spcBef>
                  <a:spcAft>
                    <a:spcPts val="0"/>
                  </a:spcAft>
                  <a:buNone/>
                </a:pPr>
                <a:r>
                  <a:t/>
                </a:r>
                <a:endParaRPr b="0" i="0" sz="1400" u="none" cap="none" strike="noStrike">
                  <a:solidFill>
                    <a:srgbClr val="FFFFFF"/>
                  </a:solidFill>
                  <a:latin typeface="Century Gothic"/>
                  <a:ea typeface="Century Gothic"/>
                  <a:cs typeface="Century Gothic"/>
                  <a:sym typeface="Century Gothic"/>
                </a:endParaRPr>
              </a:p>
            </p:txBody>
          </p:sp>
          <p:sp>
            <p:nvSpPr>
              <p:cNvPr id="96" name="Google Shape;96;p16"/>
              <p:cNvSpPr/>
              <p:nvPr/>
            </p:nvSpPr>
            <p:spPr>
              <a:xfrm>
                <a:off x="2032000" y="6739128"/>
                <a:ext cx="2032000" cy="91440"/>
              </a:xfrm>
              <a:prstGeom prst="rect">
                <a:avLst/>
              </a:prstGeom>
              <a:solidFill>
                <a:schemeClr val="accent2"/>
              </a:solidFill>
              <a:ln>
                <a:noFill/>
              </a:ln>
            </p:spPr>
            <p:txBody>
              <a:bodyPr anchorCtr="0" anchor="t" bIns="91425" lIns="91425" spcFirstLastPara="1" rIns="91425" wrap="square" tIns="0">
                <a:noAutofit/>
              </a:bodyPr>
              <a:lstStyle/>
              <a:p>
                <a:pPr indent="0" lvl="0" marL="0" marR="0" rtl="0" algn="ctr">
                  <a:spcBef>
                    <a:spcPts val="0"/>
                  </a:spcBef>
                  <a:spcAft>
                    <a:spcPts val="0"/>
                  </a:spcAft>
                  <a:buNone/>
                </a:pPr>
                <a:r>
                  <a:t/>
                </a:r>
                <a:endParaRPr b="0" i="0" sz="1400" u="none" cap="none" strike="noStrike">
                  <a:solidFill>
                    <a:srgbClr val="FFFFFF"/>
                  </a:solidFill>
                  <a:latin typeface="Century Gothic"/>
                  <a:ea typeface="Century Gothic"/>
                  <a:cs typeface="Century Gothic"/>
                  <a:sym typeface="Century Gothic"/>
                </a:endParaRPr>
              </a:p>
            </p:txBody>
          </p:sp>
          <p:sp>
            <p:nvSpPr>
              <p:cNvPr id="97" name="Google Shape;97;p16"/>
              <p:cNvSpPr/>
              <p:nvPr/>
            </p:nvSpPr>
            <p:spPr>
              <a:xfrm>
                <a:off x="0" y="6739128"/>
                <a:ext cx="2032000" cy="91440"/>
              </a:xfrm>
              <a:prstGeom prst="rect">
                <a:avLst/>
              </a:prstGeom>
              <a:solidFill>
                <a:srgbClr val="C13A2B"/>
              </a:solidFill>
              <a:ln>
                <a:noFill/>
              </a:ln>
            </p:spPr>
            <p:txBody>
              <a:bodyPr anchorCtr="0" anchor="t" bIns="91425" lIns="91425" spcFirstLastPara="1" rIns="91425" wrap="square" tIns="0">
                <a:noAutofit/>
              </a:bodyPr>
              <a:lstStyle/>
              <a:p>
                <a:pPr indent="0" lvl="0" marL="0" marR="0" rtl="0" algn="ctr">
                  <a:spcBef>
                    <a:spcPts val="0"/>
                  </a:spcBef>
                  <a:spcAft>
                    <a:spcPts val="0"/>
                  </a:spcAft>
                  <a:buNone/>
                </a:pPr>
                <a:r>
                  <a:t/>
                </a:r>
                <a:endParaRPr b="0" i="0" sz="1400" u="none" cap="none" strike="noStrike">
                  <a:solidFill>
                    <a:srgbClr val="FFFFFF"/>
                  </a:solidFill>
                  <a:latin typeface="Century Gothic"/>
                  <a:ea typeface="Century Gothic"/>
                  <a:cs typeface="Century Gothic"/>
                  <a:sym typeface="Century Gothic"/>
                </a:endParaRPr>
              </a:p>
            </p:txBody>
          </p:sp>
        </p:grpSp>
      </p:grpSp>
      <p:sp>
        <p:nvSpPr>
          <p:cNvPr id="98" name="Google Shape;98;p16"/>
          <p:cNvSpPr/>
          <p:nvPr/>
        </p:nvSpPr>
        <p:spPr>
          <a:xfrm>
            <a:off x="0" y="0"/>
            <a:ext cx="12192000" cy="1188720"/>
          </a:xfrm>
          <a:prstGeom prst="rect">
            <a:avLst/>
          </a:prstGeom>
          <a:solidFill>
            <a:srgbClr val="E8E8E8"/>
          </a:solidFill>
          <a:ln>
            <a:noFill/>
          </a:ln>
        </p:spPr>
        <p:txBody>
          <a:bodyPr anchorCtr="0" anchor="ctr" bIns="91425" lIns="411475" spcFirstLastPara="1" rIns="457200" wrap="square" tIns="182875">
            <a:noAutofit/>
          </a:bodyPr>
          <a:lstStyle/>
          <a:p>
            <a:pPr indent="0" lvl="0" marL="0" marR="0" rtl="0" algn="l">
              <a:spcBef>
                <a:spcPts val="0"/>
              </a:spcBef>
              <a:spcAft>
                <a:spcPts val="0"/>
              </a:spcAft>
              <a:buNone/>
            </a:pPr>
            <a:r>
              <a:t/>
            </a:r>
            <a:endParaRPr b="0" i="0" sz="2600" u="none" cap="none" strike="noStrike">
              <a:solidFill>
                <a:srgbClr val="404040"/>
              </a:solidFill>
              <a:latin typeface="Century Gothic"/>
              <a:ea typeface="Century Gothic"/>
              <a:cs typeface="Century Gothic"/>
              <a:sym typeface="Century Gothic"/>
            </a:endParaRPr>
          </a:p>
        </p:txBody>
      </p:sp>
      <p:sp>
        <p:nvSpPr>
          <p:cNvPr id="99" name="Google Shape;99;p16"/>
          <p:cNvSpPr txBox="1"/>
          <p:nvPr>
            <p:ph idx="1" type="body"/>
          </p:nvPr>
        </p:nvSpPr>
        <p:spPr>
          <a:xfrm>
            <a:off x="4114800" y="2623822"/>
            <a:ext cx="7721600" cy="1737360"/>
          </a:xfrm>
          <a:prstGeom prst="rect">
            <a:avLst/>
          </a:prstGeom>
          <a:noFill/>
          <a:ln>
            <a:noFill/>
          </a:ln>
        </p:spPr>
        <p:txBody>
          <a:bodyPr anchorCtr="0" anchor="t" bIns="0" lIns="0" spcFirstLastPara="1" rIns="0" wrap="square" tIns="0">
            <a:noAutofit/>
          </a:bodyPr>
          <a:lstStyle>
            <a:lvl1pPr indent="-317500" lvl="0" marL="457200" algn="l">
              <a:lnSpc>
                <a:spcPct val="100000"/>
              </a:lnSpc>
              <a:spcBef>
                <a:spcPts val="0"/>
              </a:spcBef>
              <a:spcAft>
                <a:spcPts val="0"/>
              </a:spcAft>
              <a:buSzPts val="1400"/>
              <a:buChar char="•"/>
              <a:defRPr sz="1400">
                <a:solidFill>
                  <a:schemeClr val="dk1"/>
                </a:solidFill>
              </a:defRPr>
            </a:lvl1pPr>
            <a:lvl2pPr indent="-317500" lvl="1" marL="914400" algn="l">
              <a:lnSpc>
                <a:spcPct val="100000"/>
              </a:lnSpc>
              <a:spcBef>
                <a:spcPts val="400"/>
              </a:spcBef>
              <a:spcAft>
                <a:spcPts val="0"/>
              </a:spcAft>
              <a:buSzPts val="1400"/>
              <a:buChar char="­"/>
              <a:defRPr sz="1400">
                <a:solidFill>
                  <a:schemeClr val="dk1"/>
                </a:solidFill>
              </a:defRPr>
            </a:lvl2pPr>
            <a:lvl3pPr indent="-342900" lvl="2" marL="1371600" algn="l">
              <a:lnSpc>
                <a:spcPct val="100000"/>
              </a:lnSpc>
              <a:spcBef>
                <a:spcPts val="400"/>
              </a:spcBef>
              <a:spcAft>
                <a:spcPts val="0"/>
              </a:spcAft>
              <a:buSzPts val="1800"/>
              <a:buChar char="­"/>
              <a:defRPr sz="1800">
                <a:solidFill>
                  <a:schemeClr val="dk1"/>
                </a:solidFill>
              </a:defRPr>
            </a:lvl3pPr>
            <a:lvl4pPr indent="-342900" lvl="3" marL="1828800" algn="l">
              <a:lnSpc>
                <a:spcPct val="100000"/>
              </a:lnSpc>
              <a:spcBef>
                <a:spcPts val="600"/>
              </a:spcBef>
              <a:spcAft>
                <a:spcPts val="0"/>
              </a:spcAft>
              <a:buSzPts val="1800"/>
              <a:buChar char="­"/>
              <a:defRPr sz="1800"/>
            </a:lvl4pPr>
            <a:lvl5pPr indent="-342900" lvl="4" marL="2286000" algn="l">
              <a:lnSpc>
                <a:spcPct val="100000"/>
              </a:lnSpc>
              <a:spcBef>
                <a:spcPts val="600"/>
              </a:spcBef>
              <a:spcAft>
                <a:spcPts val="0"/>
              </a:spcAft>
              <a:buSzPts val="1800"/>
              <a:buChar char="­"/>
              <a:defRPr sz="1800"/>
            </a:lvl5pPr>
            <a:lvl6pPr indent="-342900" lvl="5" marL="2743200" algn="l">
              <a:lnSpc>
                <a:spcPct val="100000"/>
              </a:lnSpc>
              <a:spcBef>
                <a:spcPts val="600"/>
              </a:spcBef>
              <a:spcAft>
                <a:spcPts val="0"/>
              </a:spcAft>
              <a:buSzPts val="1800"/>
              <a:buChar char="­"/>
              <a:defRPr sz="1800"/>
            </a:lvl6pPr>
            <a:lvl7pPr indent="-342900" lvl="6" marL="3200400" algn="l">
              <a:lnSpc>
                <a:spcPct val="100000"/>
              </a:lnSpc>
              <a:spcBef>
                <a:spcPts val="600"/>
              </a:spcBef>
              <a:spcAft>
                <a:spcPts val="0"/>
              </a:spcAft>
              <a:buSzPts val="1800"/>
              <a:buChar char="­"/>
              <a:defRPr sz="1800"/>
            </a:lvl7pPr>
            <a:lvl8pPr indent="-342900" lvl="7" marL="3657600" algn="l">
              <a:lnSpc>
                <a:spcPct val="100000"/>
              </a:lnSpc>
              <a:spcBef>
                <a:spcPts val="600"/>
              </a:spcBef>
              <a:spcAft>
                <a:spcPts val="0"/>
              </a:spcAft>
              <a:buSzPts val="1800"/>
              <a:buChar char="­"/>
              <a:defRPr sz="1800"/>
            </a:lvl8pPr>
            <a:lvl9pPr indent="-342900" lvl="8" marL="4114800" algn="l">
              <a:lnSpc>
                <a:spcPct val="100000"/>
              </a:lnSpc>
              <a:spcBef>
                <a:spcPts val="600"/>
              </a:spcBef>
              <a:spcAft>
                <a:spcPts val="600"/>
              </a:spcAft>
              <a:buSzPts val="1800"/>
              <a:buChar char="­"/>
              <a:defRPr sz="1800"/>
            </a:lvl9pPr>
          </a:lstStyle>
          <a:p/>
        </p:txBody>
      </p:sp>
      <p:sp>
        <p:nvSpPr>
          <p:cNvPr id="100" name="Google Shape;100;p16"/>
          <p:cNvSpPr txBox="1"/>
          <p:nvPr>
            <p:ph idx="2" type="body"/>
          </p:nvPr>
        </p:nvSpPr>
        <p:spPr>
          <a:xfrm>
            <a:off x="4117974" y="4809820"/>
            <a:ext cx="7718425" cy="1680212"/>
          </a:xfrm>
          <a:prstGeom prst="rect">
            <a:avLst/>
          </a:prstGeom>
          <a:noFill/>
          <a:ln>
            <a:noFill/>
          </a:ln>
        </p:spPr>
        <p:txBody>
          <a:bodyPr anchorCtr="0" anchor="t" bIns="0" lIns="0" spcFirstLastPara="1" rIns="0" wrap="square" tIns="0">
            <a:noAutofit/>
          </a:bodyPr>
          <a:lstStyle>
            <a:lvl1pPr indent="-317500" lvl="0" marL="457200" algn="l">
              <a:lnSpc>
                <a:spcPct val="100000"/>
              </a:lnSpc>
              <a:spcBef>
                <a:spcPts val="0"/>
              </a:spcBef>
              <a:spcAft>
                <a:spcPts val="0"/>
              </a:spcAft>
              <a:buSzPts val="1400"/>
              <a:buChar char="•"/>
              <a:defRPr sz="1400">
                <a:solidFill>
                  <a:schemeClr val="dk1"/>
                </a:solidFill>
              </a:defRPr>
            </a:lvl1pPr>
            <a:lvl2pPr indent="-317500" lvl="1" marL="914400" algn="l">
              <a:lnSpc>
                <a:spcPct val="100000"/>
              </a:lnSpc>
              <a:spcBef>
                <a:spcPts val="400"/>
              </a:spcBef>
              <a:spcAft>
                <a:spcPts val="0"/>
              </a:spcAft>
              <a:buSzPts val="1400"/>
              <a:buChar char="­"/>
              <a:defRPr sz="1400">
                <a:solidFill>
                  <a:schemeClr val="dk1"/>
                </a:solidFill>
              </a:defRPr>
            </a:lvl2pPr>
            <a:lvl3pPr indent="-342900" lvl="2" marL="1371600" algn="l">
              <a:lnSpc>
                <a:spcPct val="100000"/>
              </a:lnSpc>
              <a:spcBef>
                <a:spcPts val="400"/>
              </a:spcBef>
              <a:spcAft>
                <a:spcPts val="0"/>
              </a:spcAft>
              <a:buSzPts val="1800"/>
              <a:buChar char="­"/>
              <a:defRPr sz="1800">
                <a:solidFill>
                  <a:schemeClr val="dk1"/>
                </a:solidFill>
              </a:defRPr>
            </a:lvl3pPr>
            <a:lvl4pPr indent="-342900" lvl="3" marL="1828800" algn="l">
              <a:lnSpc>
                <a:spcPct val="100000"/>
              </a:lnSpc>
              <a:spcBef>
                <a:spcPts val="600"/>
              </a:spcBef>
              <a:spcAft>
                <a:spcPts val="0"/>
              </a:spcAft>
              <a:buSzPts val="1800"/>
              <a:buChar char="­"/>
              <a:defRPr sz="1800"/>
            </a:lvl4pPr>
            <a:lvl5pPr indent="-342900" lvl="4" marL="2286000" algn="l">
              <a:lnSpc>
                <a:spcPct val="100000"/>
              </a:lnSpc>
              <a:spcBef>
                <a:spcPts val="600"/>
              </a:spcBef>
              <a:spcAft>
                <a:spcPts val="0"/>
              </a:spcAft>
              <a:buSzPts val="1800"/>
              <a:buChar char="­"/>
              <a:defRPr sz="1800"/>
            </a:lvl5pPr>
            <a:lvl6pPr indent="-342900" lvl="5" marL="2743200" algn="l">
              <a:lnSpc>
                <a:spcPct val="100000"/>
              </a:lnSpc>
              <a:spcBef>
                <a:spcPts val="600"/>
              </a:spcBef>
              <a:spcAft>
                <a:spcPts val="0"/>
              </a:spcAft>
              <a:buSzPts val="1800"/>
              <a:buChar char="­"/>
              <a:defRPr sz="1800"/>
            </a:lvl6pPr>
            <a:lvl7pPr indent="-342900" lvl="6" marL="3200400" algn="l">
              <a:lnSpc>
                <a:spcPct val="100000"/>
              </a:lnSpc>
              <a:spcBef>
                <a:spcPts val="600"/>
              </a:spcBef>
              <a:spcAft>
                <a:spcPts val="0"/>
              </a:spcAft>
              <a:buSzPts val="1800"/>
              <a:buChar char="­"/>
              <a:defRPr sz="1800"/>
            </a:lvl7pPr>
            <a:lvl8pPr indent="-342900" lvl="7" marL="3657600" algn="l">
              <a:lnSpc>
                <a:spcPct val="100000"/>
              </a:lnSpc>
              <a:spcBef>
                <a:spcPts val="600"/>
              </a:spcBef>
              <a:spcAft>
                <a:spcPts val="0"/>
              </a:spcAft>
              <a:buSzPts val="1800"/>
              <a:buChar char="­"/>
              <a:defRPr sz="1800"/>
            </a:lvl8pPr>
            <a:lvl9pPr indent="-342900" lvl="8" marL="4114800" algn="l">
              <a:lnSpc>
                <a:spcPct val="100000"/>
              </a:lnSpc>
              <a:spcBef>
                <a:spcPts val="600"/>
              </a:spcBef>
              <a:spcAft>
                <a:spcPts val="600"/>
              </a:spcAft>
              <a:buSzPts val="1800"/>
              <a:buChar char="­"/>
              <a:defRPr sz="1800"/>
            </a:lvl9pPr>
          </a:lstStyle>
          <a:p/>
        </p:txBody>
      </p:sp>
      <p:sp>
        <p:nvSpPr>
          <p:cNvPr id="101" name="Google Shape;101;p16"/>
          <p:cNvSpPr txBox="1"/>
          <p:nvPr>
            <p:ph type="title"/>
          </p:nvPr>
        </p:nvSpPr>
        <p:spPr>
          <a:xfrm>
            <a:off x="419100" y="605169"/>
            <a:ext cx="11330940" cy="457200"/>
          </a:xfrm>
          <a:prstGeom prst="rect">
            <a:avLst/>
          </a:prstGeom>
          <a:noFill/>
          <a:ln>
            <a:noFill/>
          </a:ln>
        </p:spPr>
        <p:txBody>
          <a:bodyPr anchorCtr="0" anchor="t" bIns="0" lIns="0" spcFirstLastPara="1" rIns="0" wrap="square" tIns="0">
            <a:noAutofit/>
          </a:bodyPr>
          <a:lstStyle>
            <a:lvl1pPr lvl="0" algn="l">
              <a:lnSpc>
                <a:spcPct val="90000"/>
              </a:lnSpc>
              <a:spcBef>
                <a:spcPts val="0"/>
              </a:spcBef>
              <a:spcAft>
                <a:spcPts val="0"/>
              </a:spcAft>
              <a:buClr>
                <a:srgbClr val="404040"/>
              </a:buClr>
              <a:buSzPts val="2400"/>
              <a:buFont typeface="Century Gothic"/>
              <a:buNone/>
              <a:defRPr b="0" sz="2400" cap="none">
                <a:solidFill>
                  <a:srgbClr val="404040"/>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02" name="Google Shape;102;p16"/>
          <p:cNvSpPr txBox="1"/>
          <p:nvPr>
            <p:ph idx="3" type="body"/>
          </p:nvPr>
        </p:nvSpPr>
        <p:spPr>
          <a:xfrm>
            <a:off x="419100" y="262888"/>
            <a:ext cx="11330940" cy="274320"/>
          </a:xfrm>
          <a:prstGeom prst="rect">
            <a:avLst/>
          </a:prstGeom>
          <a:noFill/>
          <a:ln>
            <a:noFill/>
          </a:ln>
        </p:spPr>
        <p:txBody>
          <a:bodyPr anchorCtr="0" anchor="b" bIns="0" lIns="0" spcFirstLastPara="1" rIns="0" wrap="square" tIns="0">
            <a:noAutofit/>
          </a:bodyPr>
          <a:lstStyle>
            <a:lvl1pPr indent="-228600" lvl="0" marL="457200" algn="l">
              <a:lnSpc>
                <a:spcPct val="100000"/>
              </a:lnSpc>
              <a:spcBef>
                <a:spcPts val="0"/>
              </a:spcBef>
              <a:spcAft>
                <a:spcPts val="0"/>
              </a:spcAft>
              <a:buSzPts val="1400"/>
              <a:buFont typeface="Century Gothic"/>
              <a:buNone/>
              <a:defRPr b="0" sz="1400" cap="none">
                <a:solidFill>
                  <a:srgbClr val="5A87C5"/>
                </a:solidFill>
              </a:defRPr>
            </a:lvl1pPr>
            <a:lvl2pPr indent="-342900" lvl="1" marL="914400" algn="l">
              <a:lnSpc>
                <a:spcPct val="100000"/>
              </a:lnSpc>
              <a:spcBef>
                <a:spcPts val="600"/>
              </a:spcBef>
              <a:spcAft>
                <a:spcPts val="0"/>
              </a:spcAft>
              <a:buSzPts val="1800"/>
              <a:buChar char="­"/>
              <a:defRPr/>
            </a:lvl2pPr>
            <a:lvl3pPr indent="-342900" lvl="2" marL="1371600" algn="l">
              <a:lnSpc>
                <a:spcPct val="100000"/>
              </a:lnSpc>
              <a:spcBef>
                <a:spcPts val="600"/>
              </a:spcBef>
              <a:spcAft>
                <a:spcPts val="0"/>
              </a:spcAft>
              <a:buSzPts val="1800"/>
              <a:buChar char="­"/>
              <a:defRPr/>
            </a:lvl3pPr>
            <a:lvl4pPr indent="-342900" lvl="3" marL="1828800" algn="l">
              <a:lnSpc>
                <a:spcPct val="100000"/>
              </a:lnSpc>
              <a:spcBef>
                <a:spcPts val="600"/>
              </a:spcBef>
              <a:spcAft>
                <a:spcPts val="0"/>
              </a:spcAft>
              <a:buSzPts val="1800"/>
              <a:buChar char="­"/>
              <a:defRPr/>
            </a:lvl4pPr>
            <a:lvl5pPr indent="-342900" lvl="4" marL="2286000" algn="l">
              <a:lnSpc>
                <a:spcPct val="100000"/>
              </a:lnSpc>
              <a:spcBef>
                <a:spcPts val="600"/>
              </a:spcBef>
              <a:spcAft>
                <a:spcPts val="0"/>
              </a:spcAft>
              <a:buSzPts val="1800"/>
              <a:buChar char="­"/>
              <a:defRPr/>
            </a:lvl5pPr>
            <a:lvl6pPr indent="-342900" lvl="5" marL="2743200" algn="l">
              <a:lnSpc>
                <a:spcPct val="100000"/>
              </a:lnSpc>
              <a:spcBef>
                <a:spcPts val="600"/>
              </a:spcBef>
              <a:spcAft>
                <a:spcPts val="0"/>
              </a:spcAft>
              <a:buSzPts val="1800"/>
              <a:buChar char="­"/>
              <a:defRPr/>
            </a:lvl6pPr>
            <a:lvl7pPr indent="-342900" lvl="6" marL="3200400" algn="l">
              <a:lnSpc>
                <a:spcPct val="100000"/>
              </a:lnSpc>
              <a:spcBef>
                <a:spcPts val="600"/>
              </a:spcBef>
              <a:spcAft>
                <a:spcPts val="0"/>
              </a:spcAft>
              <a:buSzPts val="1800"/>
              <a:buChar char="­"/>
              <a:defRPr/>
            </a:lvl7pPr>
            <a:lvl8pPr indent="-342900" lvl="7" marL="3657600" algn="l">
              <a:lnSpc>
                <a:spcPct val="100000"/>
              </a:lnSpc>
              <a:spcBef>
                <a:spcPts val="600"/>
              </a:spcBef>
              <a:spcAft>
                <a:spcPts val="0"/>
              </a:spcAft>
              <a:buSzPts val="1800"/>
              <a:buChar char="­"/>
              <a:defRPr/>
            </a:lvl8pPr>
            <a:lvl9pPr indent="-342900" lvl="8" marL="4114800" algn="l">
              <a:lnSpc>
                <a:spcPct val="100000"/>
              </a:lnSpc>
              <a:spcBef>
                <a:spcPts val="600"/>
              </a:spcBef>
              <a:spcAft>
                <a:spcPts val="600"/>
              </a:spcAft>
              <a:buSzPts val="1800"/>
              <a:buChar char="­"/>
              <a:defRPr/>
            </a:lvl9pPr>
          </a:lstStyle>
          <a:p/>
        </p:txBody>
      </p:sp>
      <p:pic>
        <p:nvPicPr>
          <p:cNvPr id="103" name="Google Shape;103;p16"/>
          <p:cNvPicPr preferRelativeResize="0"/>
          <p:nvPr/>
        </p:nvPicPr>
        <p:blipFill rotWithShape="1">
          <a:blip r:embed="rId2">
            <a:alphaModFix/>
          </a:blip>
          <a:srcRect b="0" l="0" r="0" t="0"/>
          <a:stretch/>
        </p:blipFill>
        <p:spPr>
          <a:xfrm>
            <a:off x="11087100" y="248923"/>
            <a:ext cx="685800" cy="690874"/>
          </a:xfrm>
          <a:prstGeom prst="rect">
            <a:avLst/>
          </a:prstGeom>
          <a:noFill/>
          <a:ln>
            <a:noFill/>
          </a:ln>
        </p:spPr>
      </p:pic>
      <p:sp>
        <p:nvSpPr>
          <p:cNvPr id="104" name="Google Shape;104;p16"/>
          <p:cNvSpPr txBox="1"/>
          <p:nvPr>
            <p:ph idx="4" type="body"/>
          </p:nvPr>
        </p:nvSpPr>
        <p:spPr>
          <a:xfrm>
            <a:off x="4114800" y="2298702"/>
            <a:ext cx="7721600" cy="274320"/>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0"/>
              </a:spcBef>
              <a:spcAft>
                <a:spcPts val="0"/>
              </a:spcAft>
              <a:buSzPts val="1600"/>
              <a:buNone/>
              <a:defRPr b="1" sz="1600" cap="none">
                <a:solidFill>
                  <a:srgbClr val="5A87C5"/>
                </a:solidFill>
              </a:defRPr>
            </a:lvl1pPr>
            <a:lvl2pPr indent="-342900" lvl="1" marL="914400" algn="l">
              <a:lnSpc>
                <a:spcPct val="100000"/>
              </a:lnSpc>
              <a:spcBef>
                <a:spcPts val="600"/>
              </a:spcBef>
              <a:spcAft>
                <a:spcPts val="0"/>
              </a:spcAft>
              <a:buSzPts val="1800"/>
              <a:buChar char="­"/>
              <a:defRPr/>
            </a:lvl2pPr>
            <a:lvl3pPr indent="-342900" lvl="2" marL="1371600" algn="l">
              <a:lnSpc>
                <a:spcPct val="100000"/>
              </a:lnSpc>
              <a:spcBef>
                <a:spcPts val="600"/>
              </a:spcBef>
              <a:spcAft>
                <a:spcPts val="0"/>
              </a:spcAft>
              <a:buSzPts val="1800"/>
              <a:buChar char="­"/>
              <a:defRPr/>
            </a:lvl3pPr>
            <a:lvl4pPr indent="-342900" lvl="3" marL="1828800" algn="l">
              <a:lnSpc>
                <a:spcPct val="100000"/>
              </a:lnSpc>
              <a:spcBef>
                <a:spcPts val="600"/>
              </a:spcBef>
              <a:spcAft>
                <a:spcPts val="0"/>
              </a:spcAft>
              <a:buSzPts val="1800"/>
              <a:buChar char="­"/>
              <a:defRPr/>
            </a:lvl4pPr>
            <a:lvl5pPr indent="-342900" lvl="4" marL="2286000" algn="l">
              <a:lnSpc>
                <a:spcPct val="100000"/>
              </a:lnSpc>
              <a:spcBef>
                <a:spcPts val="600"/>
              </a:spcBef>
              <a:spcAft>
                <a:spcPts val="0"/>
              </a:spcAft>
              <a:buSzPts val="1800"/>
              <a:buChar char="­"/>
              <a:defRPr/>
            </a:lvl5pPr>
            <a:lvl6pPr indent="-342900" lvl="5" marL="2743200" algn="l">
              <a:lnSpc>
                <a:spcPct val="100000"/>
              </a:lnSpc>
              <a:spcBef>
                <a:spcPts val="600"/>
              </a:spcBef>
              <a:spcAft>
                <a:spcPts val="0"/>
              </a:spcAft>
              <a:buSzPts val="1800"/>
              <a:buChar char="­"/>
              <a:defRPr/>
            </a:lvl6pPr>
            <a:lvl7pPr indent="-342900" lvl="6" marL="3200400" algn="l">
              <a:lnSpc>
                <a:spcPct val="100000"/>
              </a:lnSpc>
              <a:spcBef>
                <a:spcPts val="600"/>
              </a:spcBef>
              <a:spcAft>
                <a:spcPts val="0"/>
              </a:spcAft>
              <a:buSzPts val="1800"/>
              <a:buChar char="­"/>
              <a:defRPr/>
            </a:lvl7pPr>
            <a:lvl8pPr indent="-342900" lvl="7" marL="3657600" algn="l">
              <a:lnSpc>
                <a:spcPct val="100000"/>
              </a:lnSpc>
              <a:spcBef>
                <a:spcPts val="600"/>
              </a:spcBef>
              <a:spcAft>
                <a:spcPts val="0"/>
              </a:spcAft>
              <a:buSzPts val="1800"/>
              <a:buChar char="­"/>
              <a:defRPr/>
            </a:lvl8pPr>
            <a:lvl9pPr indent="-342900" lvl="8" marL="4114800" algn="l">
              <a:lnSpc>
                <a:spcPct val="100000"/>
              </a:lnSpc>
              <a:spcBef>
                <a:spcPts val="600"/>
              </a:spcBef>
              <a:spcAft>
                <a:spcPts val="600"/>
              </a:spcAft>
              <a:buSzPts val="1800"/>
              <a:buChar char="­"/>
              <a:defRPr/>
            </a:lvl9pPr>
          </a:lstStyle>
          <a:p/>
        </p:txBody>
      </p:sp>
      <p:sp>
        <p:nvSpPr>
          <p:cNvPr id="105" name="Google Shape;105;p16"/>
          <p:cNvSpPr txBox="1"/>
          <p:nvPr>
            <p:ph idx="5" type="body"/>
          </p:nvPr>
        </p:nvSpPr>
        <p:spPr>
          <a:xfrm>
            <a:off x="4114800" y="4490097"/>
            <a:ext cx="7722892" cy="274320"/>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0"/>
              </a:spcBef>
              <a:spcAft>
                <a:spcPts val="0"/>
              </a:spcAft>
              <a:buSzPts val="1600"/>
              <a:buNone/>
              <a:defRPr b="1" sz="1600" cap="none">
                <a:solidFill>
                  <a:srgbClr val="5A87C5"/>
                </a:solidFill>
              </a:defRPr>
            </a:lvl1pPr>
            <a:lvl2pPr indent="-342900" lvl="1" marL="914400" algn="l">
              <a:lnSpc>
                <a:spcPct val="100000"/>
              </a:lnSpc>
              <a:spcBef>
                <a:spcPts val="600"/>
              </a:spcBef>
              <a:spcAft>
                <a:spcPts val="0"/>
              </a:spcAft>
              <a:buSzPts val="1800"/>
              <a:buChar char="­"/>
              <a:defRPr/>
            </a:lvl2pPr>
            <a:lvl3pPr indent="-342900" lvl="2" marL="1371600" algn="l">
              <a:lnSpc>
                <a:spcPct val="100000"/>
              </a:lnSpc>
              <a:spcBef>
                <a:spcPts val="600"/>
              </a:spcBef>
              <a:spcAft>
                <a:spcPts val="0"/>
              </a:spcAft>
              <a:buSzPts val="1800"/>
              <a:buChar char="­"/>
              <a:defRPr/>
            </a:lvl3pPr>
            <a:lvl4pPr indent="-342900" lvl="3" marL="1828800" algn="l">
              <a:lnSpc>
                <a:spcPct val="100000"/>
              </a:lnSpc>
              <a:spcBef>
                <a:spcPts val="600"/>
              </a:spcBef>
              <a:spcAft>
                <a:spcPts val="0"/>
              </a:spcAft>
              <a:buSzPts val="1800"/>
              <a:buChar char="­"/>
              <a:defRPr/>
            </a:lvl4pPr>
            <a:lvl5pPr indent="-342900" lvl="4" marL="2286000" algn="l">
              <a:lnSpc>
                <a:spcPct val="100000"/>
              </a:lnSpc>
              <a:spcBef>
                <a:spcPts val="600"/>
              </a:spcBef>
              <a:spcAft>
                <a:spcPts val="0"/>
              </a:spcAft>
              <a:buSzPts val="1800"/>
              <a:buChar char="­"/>
              <a:defRPr/>
            </a:lvl5pPr>
            <a:lvl6pPr indent="-342900" lvl="5" marL="2743200" algn="l">
              <a:lnSpc>
                <a:spcPct val="100000"/>
              </a:lnSpc>
              <a:spcBef>
                <a:spcPts val="600"/>
              </a:spcBef>
              <a:spcAft>
                <a:spcPts val="0"/>
              </a:spcAft>
              <a:buSzPts val="1800"/>
              <a:buChar char="­"/>
              <a:defRPr/>
            </a:lvl6pPr>
            <a:lvl7pPr indent="-342900" lvl="6" marL="3200400" algn="l">
              <a:lnSpc>
                <a:spcPct val="100000"/>
              </a:lnSpc>
              <a:spcBef>
                <a:spcPts val="600"/>
              </a:spcBef>
              <a:spcAft>
                <a:spcPts val="0"/>
              </a:spcAft>
              <a:buSzPts val="1800"/>
              <a:buChar char="­"/>
              <a:defRPr/>
            </a:lvl7pPr>
            <a:lvl8pPr indent="-342900" lvl="7" marL="3657600" algn="l">
              <a:lnSpc>
                <a:spcPct val="100000"/>
              </a:lnSpc>
              <a:spcBef>
                <a:spcPts val="600"/>
              </a:spcBef>
              <a:spcAft>
                <a:spcPts val="0"/>
              </a:spcAft>
              <a:buSzPts val="1800"/>
              <a:buChar char="­"/>
              <a:defRPr/>
            </a:lvl8pPr>
            <a:lvl9pPr indent="-342900" lvl="8" marL="4114800" algn="l">
              <a:lnSpc>
                <a:spcPct val="100000"/>
              </a:lnSpc>
              <a:spcBef>
                <a:spcPts val="600"/>
              </a:spcBef>
              <a:spcAft>
                <a:spcPts val="600"/>
              </a:spcAft>
              <a:buSzPts val="1800"/>
              <a:buChar char="­"/>
              <a:defRPr/>
            </a:lvl9pPr>
          </a:lstStyle>
          <a:p/>
        </p:txBody>
      </p:sp>
      <p:sp>
        <p:nvSpPr>
          <p:cNvPr id="106" name="Google Shape;106;p16"/>
          <p:cNvSpPr/>
          <p:nvPr>
            <p:ph idx="6" type="pic"/>
          </p:nvPr>
        </p:nvSpPr>
        <p:spPr>
          <a:xfrm>
            <a:off x="4114800" y="1562100"/>
            <a:ext cx="1214438" cy="647700"/>
          </a:xfrm>
          <a:prstGeom prst="rect">
            <a:avLst/>
          </a:prstGeom>
          <a:noFill/>
          <a:ln>
            <a:noFill/>
          </a:ln>
        </p:spPr>
        <p:txBody>
          <a:bodyPr anchorCtr="0" anchor="t" bIns="0" lIns="0" spcFirstLastPara="1" rIns="0" wrap="square" tIns="0">
            <a:noAutofit/>
          </a:bodyPr>
          <a:lstStyle>
            <a:lvl1pPr lvl="0" marR="0" rtl="0" algn="l">
              <a:lnSpc>
                <a:spcPct val="100000"/>
              </a:lnSpc>
              <a:spcBef>
                <a:spcPts val="0"/>
              </a:spcBef>
              <a:spcAft>
                <a:spcPts val="0"/>
              </a:spcAft>
              <a:buClr>
                <a:schemeClr val="accent6"/>
              </a:buClr>
              <a:buSzPts val="1200"/>
              <a:buFont typeface="Arial"/>
              <a:buNone/>
              <a:defRPr b="0" i="0" sz="1200" u="none" cap="none" strike="noStrike">
                <a:solidFill>
                  <a:schemeClr val="dk1"/>
                </a:solidFill>
                <a:latin typeface="Century Gothic"/>
                <a:ea typeface="Century Gothic"/>
                <a:cs typeface="Century Gothic"/>
                <a:sym typeface="Century Gothic"/>
              </a:defRPr>
            </a:lvl1pPr>
            <a:lvl2pPr lvl="1" marR="0" rtl="0" algn="l">
              <a:lnSpc>
                <a:spcPct val="100000"/>
              </a:lnSpc>
              <a:spcBef>
                <a:spcPts val="600"/>
              </a:spcBef>
              <a:spcAft>
                <a:spcPts val="0"/>
              </a:spcAft>
              <a:buClr>
                <a:schemeClr val="accent6"/>
              </a:buClr>
              <a:buSzPts val="2400"/>
              <a:buFont typeface="Century Gothic"/>
              <a:buChar char="­"/>
              <a:defRPr b="0" i="0" sz="2400" u="none" cap="none" strike="noStrike">
                <a:solidFill>
                  <a:schemeClr val="dk1"/>
                </a:solidFill>
                <a:latin typeface="Century Gothic"/>
                <a:ea typeface="Century Gothic"/>
                <a:cs typeface="Century Gothic"/>
                <a:sym typeface="Century Gothic"/>
              </a:defRPr>
            </a:lvl2pPr>
            <a:lvl3pPr lvl="2"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3pPr>
            <a:lvl4pPr lvl="3"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4pPr>
            <a:lvl5pPr lvl="4"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5pPr>
            <a:lvl6pPr lvl="5"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6pPr>
            <a:lvl7pPr lvl="6"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7pPr>
            <a:lvl8pPr lvl="7"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8pPr>
            <a:lvl9pPr lvl="8" marR="0" rtl="0" algn="l">
              <a:lnSpc>
                <a:spcPct val="100000"/>
              </a:lnSpc>
              <a:spcBef>
                <a:spcPts val="600"/>
              </a:spcBef>
              <a:spcAft>
                <a:spcPts val="60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9pPr>
          </a:lstStyle>
          <a:p/>
        </p:txBody>
      </p:sp>
    </p:spTree>
  </p:cSld>
  <p:clrMapOvr>
    <a:masterClrMapping/>
  </p:clrMapOvr>
  <mc:AlternateContent>
    <mc:Choice Requires="p14">
      <p:transition p14:dur="250">
        <p:fade/>
      </p:transition>
    </mc:Choice>
    <mc:Fallback>
      <p:transition>
        <p:fade/>
      </p:transition>
    </mc:Fallback>
  </mc:AlternateContent>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uccess Story Content Slide">
  <p:cSld name="Success Story Content Slide">
    <p:spTree>
      <p:nvGrpSpPr>
        <p:cNvPr id="107" name="Shape 107"/>
        <p:cNvGrpSpPr/>
        <p:nvPr/>
      </p:nvGrpSpPr>
      <p:grpSpPr>
        <a:xfrm>
          <a:off x="0" y="0"/>
          <a:ext cx="0" cy="0"/>
          <a:chOff x="0" y="0"/>
          <a:chExt cx="0" cy="0"/>
        </a:xfrm>
      </p:grpSpPr>
      <p:grpSp>
        <p:nvGrpSpPr>
          <p:cNvPr id="108" name="Google Shape;108;p17"/>
          <p:cNvGrpSpPr/>
          <p:nvPr/>
        </p:nvGrpSpPr>
        <p:grpSpPr>
          <a:xfrm>
            <a:off x="0" y="6172200"/>
            <a:ext cx="12192000" cy="685800"/>
            <a:chOff x="0" y="6172200"/>
            <a:chExt cx="12192000" cy="685800"/>
          </a:xfrm>
        </p:grpSpPr>
        <p:sp>
          <p:nvSpPr>
            <p:cNvPr id="109" name="Google Shape;109;p17"/>
            <p:cNvSpPr/>
            <p:nvPr/>
          </p:nvSpPr>
          <p:spPr>
            <a:xfrm>
              <a:off x="0" y="6172200"/>
              <a:ext cx="12192000" cy="685800"/>
            </a:xfrm>
            <a:prstGeom prst="rect">
              <a:avLst/>
            </a:prstGeom>
            <a:solidFill>
              <a:srgbClr val="FFFFFF"/>
            </a:solidFill>
            <a:ln>
              <a:noFill/>
            </a:ln>
          </p:spPr>
          <p:txBody>
            <a:bodyPr anchorCtr="0" anchor="ctr" bIns="91425" lIns="91425" spcFirstLastPara="1" rIns="91425" wrap="square" tIns="91425">
              <a:noAutofit/>
            </a:bodyPr>
            <a:lstStyle/>
            <a:p>
              <a:pPr indent="0" lvl="0" marL="0" marR="0" rtl="0" algn="ctr">
                <a:spcBef>
                  <a:spcPts val="0"/>
                </a:spcBef>
                <a:spcAft>
                  <a:spcPts val="0"/>
                </a:spcAft>
                <a:buNone/>
              </a:pPr>
              <a:r>
                <a:t/>
              </a:r>
              <a:endParaRPr b="0" i="0" sz="2400" u="none" strike="noStrike">
                <a:solidFill>
                  <a:srgbClr val="FFFFFF"/>
                </a:solidFill>
                <a:latin typeface="Century Gothic"/>
                <a:ea typeface="Century Gothic"/>
                <a:cs typeface="Century Gothic"/>
                <a:sym typeface="Century Gothic"/>
              </a:endParaRPr>
            </a:p>
          </p:txBody>
        </p:sp>
        <p:grpSp>
          <p:nvGrpSpPr>
            <p:cNvPr id="110" name="Google Shape;110;p17"/>
            <p:cNvGrpSpPr/>
            <p:nvPr/>
          </p:nvGrpSpPr>
          <p:grpSpPr>
            <a:xfrm>
              <a:off x="0" y="6739128"/>
              <a:ext cx="12192000" cy="118872"/>
              <a:chOff x="0" y="6739128"/>
              <a:chExt cx="12192000" cy="91440"/>
            </a:xfrm>
          </p:grpSpPr>
          <p:sp>
            <p:nvSpPr>
              <p:cNvPr id="111" name="Google Shape;111;p17"/>
              <p:cNvSpPr/>
              <p:nvPr/>
            </p:nvSpPr>
            <p:spPr>
              <a:xfrm>
                <a:off x="10160000" y="6739128"/>
                <a:ext cx="2032000" cy="91440"/>
              </a:xfrm>
              <a:prstGeom prst="rect">
                <a:avLst/>
              </a:prstGeom>
              <a:solidFill>
                <a:srgbClr val="38639F"/>
              </a:solidFill>
              <a:ln>
                <a:noFill/>
              </a:ln>
            </p:spPr>
            <p:txBody>
              <a:bodyPr anchorCtr="0" anchor="t" bIns="91425" lIns="91425" spcFirstLastPara="1" rIns="91425" wrap="square" tIns="0">
                <a:noAutofit/>
              </a:bodyPr>
              <a:lstStyle/>
              <a:p>
                <a:pPr indent="0" lvl="0" marL="0" marR="0" rtl="0" algn="ctr">
                  <a:spcBef>
                    <a:spcPts val="0"/>
                  </a:spcBef>
                  <a:spcAft>
                    <a:spcPts val="0"/>
                  </a:spcAft>
                  <a:buNone/>
                </a:pPr>
                <a:r>
                  <a:t/>
                </a:r>
                <a:endParaRPr b="0" i="0" sz="1400" u="none" strike="noStrike">
                  <a:solidFill>
                    <a:srgbClr val="FFFFFF"/>
                  </a:solidFill>
                  <a:latin typeface="Century Gothic"/>
                  <a:ea typeface="Century Gothic"/>
                  <a:cs typeface="Century Gothic"/>
                  <a:sym typeface="Century Gothic"/>
                </a:endParaRPr>
              </a:p>
            </p:txBody>
          </p:sp>
          <p:sp>
            <p:nvSpPr>
              <p:cNvPr id="112" name="Google Shape;112;p17"/>
              <p:cNvSpPr/>
              <p:nvPr/>
            </p:nvSpPr>
            <p:spPr>
              <a:xfrm>
                <a:off x="8128000" y="6739128"/>
                <a:ext cx="2032000" cy="91440"/>
              </a:xfrm>
              <a:prstGeom prst="rect">
                <a:avLst/>
              </a:prstGeom>
              <a:solidFill>
                <a:srgbClr val="7CB854"/>
              </a:solidFill>
              <a:ln>
                <a:noFill/>
              </a:ln>
            </p:spPr>
            <p:txBody>
              <a:bodyPr anchorCtr="0" anchor="t" bIns="91425" lIns="91425" spcFirstLastPara="1" rIns="91425" wrap="square" tIns="0">
                <a:noAutofit/>
              </a:bodyPr>
              <a:lstStyle/>
              <a:p>
                <a:pPr indent="0" lvl="0" marL="0" marR="0" rtl="0" algn="ctr">
                  <a:spcBef>
                    <a:spcPts val="0"/>
                  </a:spcBef>
                  <a:spcAft>
                    <a:spcPts val="0"/>
                  </a:spcAft>
                  <a:buNone/>
                </a:pPr>
                <a:r>
                  <a:t/>
                </a:r>
                <a:endParaRPr b="0" i="0" sz="1400" u="none" strike="noStrike">
                  <a:solidFill>
                    <a:srgbClr val="FFFFFF"/>
                  </a:solidFill>
                  <a:latin typeface="Century Gothic"/>
                  <a:ea typeface="Century Gothic"/>
                  <a:cs typeface="Century Gothic"/>
                  <a:sym typeface="Century Gothic"/>
                </a:endParaRPr>
              </a:p>
            </p:txBody>
          </p:sp>
          <p:sp>
            <p:nvSpPr>
              <p:cNvPr id="113" name="Google Shape;113;p17"/>
              <p:cNvSpPr/>
              <p:nvPr/>
            </p:nvSpPr>
            <p:spPr>
              <a:xfrm>
                <a:off x="6096000" y="6739128"/>
                <a:ext cx="2032000" cy="91440"/>
              </a:xfrm>
              <a:prstGeom prst="rect">
                <a:avLst/>
              </a:prstGeom>
              <a:solidFill>
                <a:srgbClr val="9959B3"/>
              </a:solidFill>
              <a:ln>
                <a:noFill/>
              </a:ln>
            </p:spPr>
            <p:txBody>
              <a:bodyPr anchorCtr="0" anchor="t" bIns="91425" lIns="91425" spcFirstLastPara="1" rIns="91425" wrap="square" tIns="0">
                <a:noAutofit/>
              </a:bodyPr>
              <a:lstStyle/>
              <a:p>
                <a:pPr indent="0" lvl="0" marL="0" marR="0" rtl="0" algn="ctr">
                  <a:spcBef>
                    <a:spcPts val="0"/>
                  </a:spcBef>
                  <a:spcAft>
                    <a:spcPts val="0"/>
                  </a:spcAft>
                  <a:buNone/>
                </a:pPr>
                <a:r>
                  <a:t/>
                </a:r>
                <a:endParaRPr b="0" i="0" sz="1400" u="none" strike="noStrike">
                  <a:solidFill>
                    <a:srgbClr val="FFFFFF"/>
                  </a:solidFill>
                  <a:latin typeface="Century Gothic"/>
                  <a:ea typeface="Century Gothic"/>
                  <a:cs typeface="Century Gothic"/>
                  <a:sym typeface="Century Gothic"/>
                </a:endParaRPr>
              </a:p>
            </p:txBody>
          </p:sp>
          <p:sp>
            <p:nvSpPr>
              <p:cNvPr id="114" name="Google Shape;114;p17"/>
              <p:cNvSpPr/>
              <p:nvPr/>
            </p:nvSpPr>
            <p:spPr>
              <a:xfrm>
                <a:off x="4064000" y="6739128"/>
                <a:ext cx="2032000" cy="91440"/>
              </a:xfrm>
              <a:prstGeom prst="rect">
                <a:avLst/>
              </a:prstGeom>
              <a:solidFill>
                <a:srgbClr val="F1C410"/>
              </a:solidFill>
              <a:ln>
                <a:noFill/>
              </a:ln>
            </p:spPr>
            <p:txBody>
              <a:bodyPr anchorCtr="0" anchor="t" bIns="91425" lIns="91425" spcFirstLastPara="1" rIns="91425" wrap="square" tIns="0">
                <a:noAutofit/>
              </a:bodyPr>
              <a:lstStyle/>
              <a:p>
                <a:pPr indent="0" lvl="0" marL="0" marR="0" rtl="0" algn="ctr">
                  <a:spcBef>
                    <a:spcPts val="0"/>
                  </a:spcBef>
                  <a:spcAft>
                    <a:spcPts val="0"/>
                  </a:spcAft>
                  <a:buNone/>
                </a:pPr>
                <a:r>
                  <a:t/>
                </a:r>
                <a:endParaRPr b="0" i="0" sz="1400" u="none" strike="noStrike">
                  <a:solidFill>
                    <a:srgbClr val="FFFFFF"/>
                  </a:solidFill>
                  <a:latin typeface="Century Gothic"/>
                  <a:ea typeface="Century Gothic"/>
                  <a:cs typeface="Century Gothic"/>
                  <a:sym typeface="Century Gothic"/>
                </a:endParaRPr>
              </a:p>
            </p:txBody>
          </p:sp>
          <p:sp>
            <p:nvSpPr>
              <p:cNvPr id="115" name="Google Shape;115;p17"/>
              <p:cNvSpPr/>
              <p:nvPr/>
            </p:nvSpPr>
            <p:spPr>
              <a:xfrm>
                <a:off x="2032000" y="6739128"/>
                <a:ext cx="2032000" cy="91440"/>
              </a:xfrm>
              <a:prstGeom prst="rect">
                <a:avLst/>
              </a:prstGeom>
              <a:solidFill>
                <a:schemeClr val="accent2"/>
              </a:solidFill>
              <a:ln>
                <a:noFill/>
              </a:ln>
            </p:spPr>
            <p:txBody>
              <a:bodyPr anchorCtr="0" anchor="t" bIns="91425" lIns="91425" spcFirstLastPara="1" rIns="91425" wrap="square" tIns="0">
                <a:noAutofit/>
              </a:bodyPr>
              <a:lstStyle/>
              <a:p>
                <a:pPr indent="0" lvl="0" marL="0" marR="0" rtl="0" algn="ctr">
                  <a:spcBef>
                    <a:spcPts val="0"/>
                  </a:spcBef>
                  <a:spcAft>
                    <a:spcPts val="0"/>
                  </a:spcAft>
                  <a:buNone/>
                </a:pPr>
                <a:r>
                  <a:t/>
                </a:r>
                <a:endParaRPr b="0" i="0" sz="1400" u="none" strike="noStrike">
                  <a:solidFill>
                    <a:srgbClr val="FFFFFF"/>
                  </a:solidFill>
                  <a:latin typeface="Century Gothic"/>
                  <a:ea typeface="Century Gothic"/>
                  <a:cs typeface="Century Gothic"/>
                  <a:sym typeface="Century Gothic"/>
                </a:endParaRPr>
              </a:p>
            </p:txBody>
          </p:sp>
          <p:sp>
            <p:nvSpPr>
              <p:cNvPr id="116" name="Google Shape;116;p17"/>
              <p:cNvSpPr/>
              <p:nvPr/>
            </p:nvSpPr>
            <p:spPr>
              <a:xfrm>
                <a:off x="0" y="6739128"/>
                <a:ext cx="2032000" cy="91440"/>
              </a:xfrm>
              <a:prstGeom prst="rect">
                <a:avLst/>
              </a:prstGeom>
              <a:solidFill>
                <a:srgbClr val="C13A2B"/>
              </a:solidFill>
              <a:ln>
                <a:noFill/>
              </a:ln>
            </p:spPr>
            <p:txBody>
              <a:bodyPr anchorCtr="0" anchor="t" bIns="91425" lIns="91425" spcFirstLastPara="1" rIns="91425" wrap="square" tIns="0">
                <a:noAutofit/>
              </a:bodyPr>
              <a:lstStyle/>
              <a:p>
                <a:pPr indent="0" lvl="0" marL="0" marR="0" rtl="0" algn="ctr">
                  <a:spcBef>
                    <a:spcPts val="0"/>
                  </a:spcBef>
                  <a:spcAft>
                    <a:spcPts val="0"/>
                  </a:spcAft>
                  <a:buNone/>
                </a:pPr>
                <a:r>
                  <a:t/>
                </a:r>
                <a:endParaRPr b="0" i="0" sz="1400" u="none" strike="noStrike">
                  <a:solidFill>
                    <a:srgbClr val="FFFFFF"/>
                  </a:solidFill>
                  <a:latin typeface="Century Gothic"/>
                  <a:ea typeface="Century Gothic"/>
                  <a:cs typeface="Century Gothic"/>
                  <a:sym typeface="Century Gothic"/>
                </a:endParaRPr>
              </a:p>
            </p:txBody>
          </p:sp>
        </p:grpSp>
      </p:grpSp>
      <p:sp>
        <p:nvSpPr>
          <p:cNvPr id="117" name="Google Shape;117;p17"/>
          <p:cNvSpPr/>
          <p:nvPr/>
        </p:nvSpPr>
        <p:spPr>
          <a:xfrm>
            <a:off x="0" y="0"/>
            <a:ext cx="12192000" cy="1188720"/>
          </a:xfrm>
          <a:prstGeom prst="rect">
            <a:avLst/>
          </a:prstGeom>
          <a:solidFill>
            <a:srgbClr val="E8E8E8"/>
          </a:solidFill>
          <a:ln>
            <a:noFill/>
          </a:ln>
        </p:spPr>
        <p:txBody>
          <a:bodyPr anchorCtr="0" anchor="ctr" bIns="91425" lIns="411475" spcFirstLastPara="1" rIns="457200" wrap="square" tIns="182875">
            <a:noAutofit/>
          </a:bodyPr>
          <a:lstStyle/>
          <a:p>
            <a:pPr indent="0" lvl="0" marL="0" marR="0" rtl="0" algn="l">
              <a:spcBef>
                <a:spcPts val="0"/>
              </a:spcBef>
              <a:spcAft>
                <a:spcPts val="0"/>
              </a:spcAft>
              <a:buNone/>
            </a:pPr>
            <a:r>
              <a:t/>
            </a:r>
            <a:endParaRPr b="0" i="0" sz="2600" u="none" cap="none" strike="noStrike">
              <a:solidFill>
                <a:srgbClr val="404040"/>
              </a:solidFill>
              <a:latin typeface="Century Gothic"/>
              <a:ea typeface="Century Gothic"/>
              <a:cs typeface="Century Gothic"/>
              <a:sym typeface="Century Gothic"/>
            </a:endParaRPr>
          </a:p>
        </p:txBody>
      </p:sp>
      <p:sp>
        <p:nvSpPr>
          <p:cNvPr id="118" name="Google Shape;118;p17"/>
          <p:cNvSpPr txBox="1"/>
          <p:nvPr>
            <p:ph idx="1" type="body"/>
          </p:nvPr>
        </p:nvSpPr>
        <p:spPr>
          <a:xfrm>
            <a:off x="419100" y="1889760"/>
            <a:ext cx="5486400" cy="4610100"/>
          </a:xfrm>
          <a:prstGeom prst="rect">
            <a:avLst/>
          </a:prstGeom>
          <a:noFill/>
          <a:ln>
            <a:noFill/>
          </a:ln>
        </p:spPr>
        <p:txBody>
          <a:bodyPr anchorCtr="0" anchor="t" bIns="0" lIns="0" spcFirstLastPara="1" rIns="0" wrap="square" tIns="0">
            <a:noAutofit/>
          </a:bodyPr>
          <a:lstStyle>
            <a:lvl1pPr indent="-317500" lvl="0" marL="457200" algn="l">
              <a:lnSpc>
                <a:spcPct val="100000"/>
              </a:lnSpc>
              <a:spcBef>
                <a:spcPts val="0"/>
              </a:spcBef>
              <a:spcAft>
                <a:spcPts val="0"/>
              </a:spcAft>
              <a:buSzPts val="1400"/>
              <a:buChar char="•"/>
              <a:defRPr sz="1400">
                <a:solidFill>
                  <a:schemeClr val="dk1"/>
                </a:solidFill>
              </a:defRPr>
            </a:lvl1pPr>
            <a:lvl2pPr indent="-317500" lvl="1" marL="914400" algn="l">
              <a:lnSpc>
                <a:spcPct val="100000"/>
              </a:lnSpc>
              <a:spcBef>
                <a:spcPts val="400"/>
              </a:spcBef>
              <a:spcAft>
                <a:spcPts val="0"/>
              </a:spcAft>
              <a:buSzPts val="1400"/>
              <a:buChar char="­"/>
              <a:defRPr sz="1400">
                <a:solidFill>
                  <a:schemeClr val="dk1"/>
                </a:solidFill>
              </a:defRPr>
            </a:lvl2pPr>
            <a:lvl3pPr indent="-342900" lvl="2" marL="1371600" algn="l">
              <a:lnSpc>
                <a:spcPct val="100000"/>
              </a:lnSpc>
              <a:spcBef>
                <a:spcPts val="400"/>
              </a:spcBef>
              <a:spcAft>
                <a:spcPts val="0"/>
              </a:spcAft>
              <a:buSzPts val="1800"/>
              <a:buChar char="­"/>
              <a:defRPr sz="1800">
                <a:solidFill>
                  <a:schemeClr val="dk1"/>
                </a:solidFill>
              </a:defRPr>
            </a:lvl3pPr>
            <a:lvl4pPr indent="-342900" lvl="3" marL="1828800" algn="l">
              <a:lnSpc>
                <a:spcPct val="100000"/>
              </a:lnSpc>
              <a:spcBef>
                <a:spcPts val="600"/>
              </a:spcBef>
              <a:spcAft>
                <a:spcPts val="0"/>
              </a:spcAft>
              <a:buSzPts val="1800"/>
              <a:buChar char="­"/>
              <a:defRPr sz="1800"/>
            </a:lvl4pPr>
            <a:lvl5pPr indent="-342900" lvl="4" marL="2286000" algn="l">
              <a:lnSpc>
                <a:spcPct val="100000"/>
              </a:lnSpc>
              <a:spcBef>
                <a:spcPts val="600"/>
              </a:spcBef>
              <a:spcAft>
                <a:spcPts val="0"/>
              </a:spcAft>
              <a:buSzPts val="1800"/>
              <a:buChar char="­"/>
              <a:defRPr sz="1800"/>
            </a:lvl5pPr>
            <a:lvl6pPr indent="-342900" lvl="5" marL="2743200" algn="l">
              <a:lnSpc>
                <a:spcPct val="100000"/>
              </a:lnSpc>
              <a:spcBef>
                <a:spcPts val="600"/>
              </a:spcBef>
              <a:spcAft>
                <a:spcPts val="0"/>
              </a:spcAft>
              <a:buSzPts val="1800"/>
              <a:buChar char="­"/>
              <a:defRPr sz="1800"/>
            </a:lvl6pPr>
            <a:lvl7pPr indent="-342900" lvl="6" marL="3200400" algn="l">
              <a:lnSpc>
                <a:spcPct val="100000"/>
              </a:lnSpc>
              <a:spcBef>
                <a:spcPts val="600"/>
              </a:spcBef>
              <a:spcAft>
                <a:spcPts val="0"/>
              </a:spcAft>
              <a:buSzPts val="1800"/>
              <a:buChar char="­"/>
              <a:defRPr sz="1800"/>
            </a:lvl7pPr>
            <a:lvl8pPr indent="-342900" lvl="7" marL="3657600" algn="l">
              <a:lnSpc>
                <a:spcPct val="100000"/>
              </a:lnSpc>
              <a:spcBef>
                <a:spcPts val="600"/>
              </a:spcBef>
              <a:spcAft>
                <a:spcPts val="0"/>
              </a:spcAft>
              <a:buSzPts val="1800"/>
              <a:buChar char="­"/>
              <a:defRPr sz="1800"/>
            </a:lvl8pPr>
            <a:lvl9pPr indent="-342900" lvl="8" marL="4114800" algn="l">
              <a:lnSpc>
                <a:spcPct val="100000"/>
              </a:lnSpc>
              <a:spcBef>
                <a:spcPts val="600"/>
              </a:spcBef>
              <a:spcAft>
                <a:spcPts val="600"/>
              </a:spcAft>
              <a:buSzPts val="1800"/>
              <a:buChar char="­"/>
              <a:defRPr sz="1800"/>
            </a:lvl9pPr>
          </a:lstStyle>
          <a:p/>
        </p:txBody>
      </p:sp>
      <p:sp>
        <p:nvSpPr>
          <p:cNvPr id="119" name="Google Shape;119;p17"/>
          <p:cNvSpPr txBox="1"/>
          <p:nvPr>
            <p:ph idx="2" type="body"/>
          </p:nvPr>
        </p:nvSpPr>
        <p:spPr>
          <a:xfrm>
            <a:off x="6283110" y="1889760"/>
            <a:ext cx="5486400" cy="4610100"/>
          </a:xfrm>
          <a:prstGeom prst="rect">
            <a:avLst/>
          </a:prstGeom>
          <a:noFill/>
          <a:ln>
            <a:noFill/>
          </a:ln>
        </p:spPr>
        <p:txBody>
          <a:bodyPr anchorCtr="0" anchor="t" bIns="0" lIns="0" spcFirstLastPara="1" rIns="0" wrap="square" tIns="0">
            <a:noAutofit/>
          </a:bodyPr>
          <a:lstStyle>
            <a:lvl1pPr indent="-317500" lvl="0" marL="457200" algn="l">
              <a:lnSpc>
                <a:spcPct val="100000"/>
              </a:lnSpc>
              <a:spcBef>
                <a:spcPts val="0"/>
              </a:spcBef>
              <a:spcAft>
                <a:spcPts val="0"/>
              </a:spcAft>
              <a:buSzPts val="1400"/>
              <a:buChar char="•"/>
              <a:defRPr sz="1400">
                <a:solidFill>
                  <a:schemeClr val="dk1"/>
                </a:solidFill>
              </a:defRPr>
            </a:lvl1pPr>
            <a:lvl2pPr indent="-317500" lvl="1" marL="914400" algn="l">
              <a:lnSpc>
                <a:spcPct val="100000"/>
              </a:lnSpc>
              <a:spcBef>
                <a:spcPts val="400"/>
              </a:spcBef>
              <a:spcAft>
                <a:spcPts val="0"/>
              </a:spcAft>
              <a:buSzPts val="1400"/>
              <a:buChar char="­"/>
              <a:defRPr sz="1400">
                <a:solidFill>
                  <a:schemeClr val="dk1"/>
                </a:solidFill>
              </a:defRPr>
            </a:lvl2pPr>
            <a:lvl3pPr indent="-342900" lvl="2" marL="1371600" algn="l">
              <a:lnSpc>
                <a:spcPct val="100000"/>
              </a:lnSpc>
              <a:spcBef>
                <a:spcPts val="400"/>
              </a:spcBef>
              <a:spcAft>
                <a:spcPts val="0"/>
              </a:spcAft>
              <a:buSzPts val="1800"/>
              <a:buChar char="­"/>
              <a:defRPr sz="1800">
                <a:solidFill>
                  <a:schemeClr val="dk1"/>
                </a:solidFill>
              </a:defRPr>
            </a:lvl3pPr>
            <a:lvl4pPr indent="-342900" lvl="3" marL="1828800" algn="l">
              <a:lnSpc>
                <a:spcPct val="100000"/>
              </a:lnSpc>
              <a:spcBef>
                <a:spcPts val="600"/>
              </a:spcBef>
              <a:spcAft>
                <a:spcPts val="0"/>
              </a:spcAft>
              <a:buSzPts val="1800"/>
              <a:buChar char="­"/>
              <a:defRPr sz="1800"/>
            </a:lvl4pPr>
            <a:lvl5pPr indent="-342900" lvl="4" marL="2286000" algn="l">
              <a:lnSpc>
                <a:spcPct val="100000"/>
              </a:lnSpc>
              <a:spcBef>
                <a:spcPts val="600"/>
              </a:spcBef>
              <a:spcAft>
                <a:spcPts val="0"/>
              </a:spcAft>
              <a:buSzPts val="1800"/>
              <a:buChar char="­"/>
              <a:defRPr sz="1800"/>
            </a:lvl5pPr>
            <a:lvl6pPr indent="-342900" lvl="5" marL="2743200" algn="l">
              <a:lnSpc>
                <a:spcPct val="100000"/>
              </a:lnSpc>
              <a:spcBef>
                <a:spcPts val="600"/>
              </a:spcBef>
              <a:spcAft>
                <a:spcPts val="0"/>
              </a:spcAft>
              <a:buSzPts val="1800"/>
              <a:buChar char="­"/>
              <a:defRPr sz="1800"/>
            </a:lvl6pPr>
            <a:lvl7pPr indent="-342900" lvl="6" marL="3200400" algn="l">
              <a:lnSpc>
                <a:spcPct val="100000"/>
              </a:lnSpc>
              <a:spcBef>
                <a:spcPts val="600"/>
              </a:spcBef>
              <a:spcAft>
                <a:spcPts val="0"/>
              </a:spcAft>
              <a:buSzPts val="1800"/>
              <a:buChar char="­"/>
              <a:defRPr sz="1800"/>
            </a:lvl7pPr>
            <a:lvl8pPr indent="-342900" lvl="7" marL="3657600" algn="l">
              <a:lnSpc>
                <a:spcPct val="100000"/>
              </a:lnSpc>
              <a:spcBef>
                <a:spcPts val="600"/>
              </a:spcBef>
              <a:spcAft>
                <a:spcPts val="0"/>
              </a:spcAft>
              <a:buSzPts val="1800"/>
              <a:buChar char="­"/>
              <a:defRPr sz="1800"/>
            </a:lvl8pPr>
            <a:lvl9pPr indent="-342900" lvl="8" marL="4114800" algn="l">
              <a:lnSpc>
                <a:spcPct val="100000"/>
              </a:lnSpc>
              <a:spcBef>
                <a:spcPts val="600"/>
              </a:spcBef>
              <a:spcAft>
                <a:spcPts val="600"/>
              </a:spcAft>
              <a:buSzPts val="1800"/>
              <a:buChar char="­"/>
              <a:defRPr sz="1800"/>
            </a:lvl9pPr>
          </a:lstStyle>
          <a:p/>
        </p:txBody>
      </p:sp>
      <p:sp>
        <p:nvSpPr>
          <p:cNvPr id="120" name="Google Shape;120;p17"/>
          <p:cNvSpPr txBox="1"/>
          <p:nvPr>
            <p:ph type="title"/>
          </p:nvPr>
        </p:nvSpPr>
        <p:spPr>
          <a:xfrm>
            <a:off x="419100" y="605169"/>
            <a:ext cx="11330940" cy="457200"/>
          </a:xfrm>
          <a:prstGeom prst="rect">
            <a:avLst/>
          </a:prstGeom>
          <a:noFill/>
          <a:ln>
            <a:noFill/>
          </a:ln>
        </p:spPr>
        <p:txBody>
          <a:bodyPr anchorCtr="0" anchor="t" bIns="0" lIns="0" spcFirstLastPara="1" rIns="0" wrap="square" tIns="0">
            <a:noAutofit/>
          </a:bodyPr>
          <a:lstStyle>
            <a:lvl1pPr lvl="0" algn="l">
              <a:lnSpc>
                <a:spcPct val="90000"/>
              </a:lnSpc>
              <a:spcBef>
                <a:spcPts val="0"/>
              </a:spcBef>
              <a:spcAft>
                <a:spcPts val="0"/>
              </a:spcAft>
              <a:buClr>
                <a:srgbClr val="404040"/>
              </a:buClr>
              <a:buSzPts val="2400"/>
              <a:buFont typeface="Century Gothic"/>
              <a:buNone/>
              <a:defRPr b="0" sz="2400" cap="none">
                <a:solidFill>
                  <a:srgbClr val="404040"/>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21" name="Google Shape;121;p17"/>
          <p:cNvSpPr txBox="1"/>
          <p:nvPr>
            <p:ph idx="3" type="body"/>
          </p:nvPr>
        </p:nvSpPr>
        <p:spPr>
          <a:xfrm>
            <a:off x="419100" y="262888"/>
            <a:ext cx="11330940" cy="274320"/>
          </a:xfrm>
          <a:prstGeom prst="rect">
            <a:avLst/>
          </a:prstGeom>
          <a:noFill/>
          <a:ln>
            <a:noFill/>
          </a:ln>
        </p:spPr>
        <p:txBody>
          <a:bodyPr anchorCtr="0" anchor="b" bIns="0" lIns="0" spcFirstLastPara="1" rIns="0" wrap="square" tIns="0">
            <a:noAutofit/>
          </a:bodyPr>
          <a:lstStyle>
            <a:lvl1pPr indent="-228600" lvl="0" marL="457200" algn="l">
              <a:lnSpc>
                <a:spcPct val="100000"/>
              </a:lnSpc>
              <a:spcBef>
                <a:spcPts val="0"/>
              </a:spcBef>
              <a:spcAft>
                <a:spcPts val="0"/>
              </a:spcAft>
              <a:buSzPts val="1400"/>
              <a:buFont typeface="Century Gothic"/>
              <a:buNone/>
              <a:defRPr b="0" sz="1400" cap="none">
                <a:solidFill>
                  <a:srgbClr val="5A87C5"/>
                </a:solidFill>
              </a:defRPr>
            </a:lvl1pPr>
            <a:lvl2pPr indent="-342900" lvl="1" marL="914400" algn="l">
              <a:lnSpc>
                <a:spcPct val="100000"/>
              </a:lnSpc>
              <a:spcBef>
                <a:spcPts val="600"/>
              </a:spcBef>
              <a:spcAft>
                <a:spcPts val="0"/>
              </a:spcAft>
              <a:buSzPts val="1800"/>
              <a:buChar char="­"/>
              <a:defRPr/>
            </a:lvl2pPr>
            <a:lvl3pPr indent="-342900" lvl="2" marL="1371600" algn="l">
              <a:lnSpc>
                <a:spcPct val="100000"/>
              </a:lnSpc>
              <a:spcBef>
                <a:spcPts val="600"/>
              </a:spcBef>
              <a:spcAft>
                <a:spcPts val="0"/>
              </a:spcAft>
              <a:buSzPts val="1800"/>
              <a:buChar char="­"/>
              <a:defRPr/>
            </a:lvl3pPr>
            <a:lvl4pPr indent="-342900" lvl="3" marL="1828800" algn="l">
              <a:lnSpc>
                <a:spcPct val="100000"/>
              </a:lnSpc>
              <a:spcBef>
                <a:spcPts val="600"/>
              </a:spcBef>
              <a:spcAft>
                <a:spcPts val="0"/>
              </a:spcAft>
              <a:buSzPts val="1800"/>
              <a:buChar char="­"/>
              <a:defRPr/>
            </a:lvl4pPr>
            <a:lvl5pPr indent="-342900" lvl="4" marL="2286000" algn="l">
              <a:lnSpc>
                <a:spcPct val="100000"/>
              </a:lnSpc>
              <a:spcBef>
                <a:spcPts val="600"/>
              </a:spcBef>
              <a:spcAft>
                <a:spcPts val="0"/>
              </a:spcAft>
              <a:buSzPts val="1800"/>
              <a:buChar char="­"/>
              <a:defRPr/>
            </a:lvl5pPr>
            <a:lvl6pPr indent="-342900" lvl="5" marL="2743200" algn="l">
              <a:lnSpc>
                <a:spcPct val="100000"/>
              </a:lnSpc>
              <a:spcBef>
                <a:spcPts val="600"/>
              </a:spcBef>
              <a:spcAft>
                <a:spcPts val="0"/>
              </a:spcAft>
              <a:buSzPts val="1800"/>
              <a:buChar char="­"/>
              <a:defRPr/>
            </a:lvl6pPr>
            <a:lvl7pPr indent="-342900" lvl="6" marL="3200400" algn="l">
              <a:lnSpc>
                <a:spcPct val="100000"/>
              </a:lnSpc>
              <a:spcBef>
                <a:spcPts val="600"/>
              </a:spcBef>
              <a:spcAft>
                <a:spcPts val="0"/>
              </a:spcAft>
              <a:buSzPts val="1800"/>
              <a:buChar char="­"/>
              <a:defRPr/>
            </a:lvl7pPr>
            <a:lvl8pPr indent="-342900" lvl="7" marL="3657600" algn="l">
              <a:lnSpc>
                <a:spcPct val="100000"/>
              </a:lnSpc>
              <a:spcBef>
                <a:spcPts val="600"/>
              </a:spcBef>
              <a:spcAft>
                <a:spcPts val="0"/>
              </a:spcAft>
              <a:buSzPts val="1800"/>
              <a:buChar char="­"/>
              <a:defRPr/>
            </a:lvl8pPr>
            <a:lvl9pPr indent="-342900" lvl="8" marL="4114800" algn="l">
              <a:lnSpc>
                <a:spcPct val="100000"/>
              </a:lnSpc>
              <a:spcBef>
                <a:spcPts val="600"/>
              </a:spcBef>
              <a:spcAft>
                <a:spcPts val="600"/>
              </a:spcAft>
              <a:buSzPts val="1800"/>
              <a:buChar char="­"/>
              <a:defRPr/>
            </a:lvl9pPr>
          </a:lstStyle>
          <a:p/>
        </p:txBody>
      </p:sp>
      <p:pic>
        <p:nvPicPr>
          <p:cNvPr id="122" name="Google Shape;122;p17"/>
          <p:cNvPicPr preferRelativeResize="0"/>
          <p:nvPr/>
        </p:nvPicPr>
        <p:blipFill rotWithShape="1">
          <a:blip r:embed="rId2">
            <a:alphaModFix/>
          </a:blip>
          <a:srcRect b="0" l="0" r="0" t="0"/>
          <a:stretch/>
        </p:blipFill>
        <p:spPr>
          <a:xfrm>
            <a:off x="11087100" y="248923"/>
            <a:ext cx="685800" cy="690874"/>
          </a:xfrm>
          <a:prstGeom prst="rect">
            <a:avLst/>
          </a:prstGeom>
          <a:noFill/>
          <a:ln>
            <a:noFill/>
          </a:ln>
        </p:spPr>
      </p:pic>
      <p:sp>
        <p:nvSpPr>
          <p:cNvPr id="123" name="Google Shape;123;p17"/>
          <p:cNvSpPr txBox="1"/>
          <p:nvPr>
            <p:ph idx="4" type="body"/>
          </p:nvPr>
        </p:nvSpPr>
        <p:spPr>
          <a:xfrm>
            <a:off x="419100" y="1515425"/>
            <a:ext cx="5486400" cy="274320"/>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0"/>
              </a:spcBef>
              <a:spcAft>
                <a:spcPts val="0"/>
              </a:spcAft>
              <a:buSzPts val="1600"/>
              <a:buNone/>
              <a:defRPr b="1" sz="1600" cap="none">
                <a:solidFill>
                  <a:srgbClr val="5A87C5"/>
                </a:solidFill>
              </a:defRPr>
            </a:lvl1pPr>
            <a:lvl2pPr indent="-342900" lvl="1" marL="914400" algn="l">
              <a:lnSpc>
                <a:spcPct val="100000"/>
              </a:lnSpc>
              <a:spcBef>
                <a:spcPts val="600"/>
              </a:spcBef>
              <a:spcAft>
                <a:spcPts val="0"/>
              </a:spcAft>
              <a:buSzPts val="1800"/>
              <a:buChar char="­"/>
              <a:defRPr/>
            </a:lvl2pPr>
            <a:lvl3pPr indent="-342900" lvl="2" marL="1371600" algn="l">
              <a:lnSpc>
                <a:spcPct val="100000"/>
              </a:lnSpc>
              <a:spcBef>
                <a:spcPts val="600"/>
              </a:spcBef>
              <a:spcAft>
                <a:spcPts val="0"/>
              </a:spcAft>
              <a:buSzPts val="1800"/>
              <a:buChar char="­"/>
              <a:defRPr/>
            </a:lvl3pPr>
            <a:lvl4pPr indent="-342900" lvl="3" marL="1828800" algn="l">
              <a:lnSpc>
                <a:spcPct val="100000"/>
              </a:lnSpc>
              <a:spcBef>
                <a:spcPts val="600"/>
              </a:spcBef>
              <a:spcAft>
                <a:spcPts val="0"/>
              </a:spcAft>
              <a:buSzPts val="1800"/>
              <a:buChar char="­"/>
              <a:defRPr/>
            </a:lvl4pPr>
            <a:lvl5pPr indent="-342900" lvl="4" marL="2286000" algn="l">
              <a:lnSpc>
                <a:spcPct val="100000"/>
              </a:lnSpc>
              <a:spcBef>
                <a:spcPts val="600"/>
              </a:spcBef>
              <a:spcAft>
                <a:spcPts val="0"/>
              </a:spcAft>
              <a:buSzPts val="1800"/>
              <a:buChar char="­"/>
              <a:defRPr/>
            </a:lvl5pPr>
            <a:lvl6pPr indent="-342900" lvl="5" marL="2743200" algn="l">
              <a:lnSpc>
                <a:spcPct val="100000"/>
              </a:lnSpc>
              <a:spcBef>
                <a:spcPts val="600"/>
              </a:spcBef>
              <a:spcAft>
                <a:spcPts val="0"/>
              </a:spcAft>
              <a:buSzPts val="1800"/>
              <a:buChar char="­"/>
              <a:defRPr/>
            </a:lvl6pPr>
            <a:lvl7pPr indent="-342900" lvl="6" marL="3200400" algn="l">
              <a:lnSpc>
                <a:spcPct val="100000"/>
              </a:lnSpc>
              <a:spcBef>
                <a:spcPts val="600"/>
              </a:spcBef>
              <a:spcAft>
                <a:spcPts val="0"/>
              </a:spcAft>
              <a:buSzPts val="1800"/>
              <a:buChar char="­"/>
              <a:defRPr/>
            </a:lvl7pPr>
            <a:lvl8pPr indent="-342900" lvl="7" marL="3657600" algn="l">
              <a:lnSpc>
                <a:spcPct val="100000"/>
              </a:lnSpc>
              <a:spcBef>
                <a:spcPts val="600"/>
              </a:spcBef>
              <a:spcAft>
                <a:spcPts val="0"/>
              </a:spcAft>
              <a:buSzPts val="1800"/>
              <a:buChar char="­"/>
              <a:defRPr/>
            </a:lvl8pPr>
            <a:lvl9pPr indent="-342900" lvl="8" marL="4114800" algn="l">
              <a:lnSpc>
                <a:spcPct val="100000"/>
              </a:lnSpc>
              <a:spcBef>
                <a:spcPts val="600"/>
              </a:spcBef>
              <a:spcAft>
                <a:spcPts val="600"/>
              </a:spcAft>
              <a:buSzPts val="1800"/>
              <a:buChar char="­"/>
              <a:defRPr/>
            </a:lvl9pPr>
          </a:lstStyle>
          <a:p/>
        </p:txBody>
      </p:sp>
      <p:sp>
        <p:nvSpPr>
          <p:cNvPr id="124" name="Google Shape;124;p17"/>
          <p:cNvSpPr txBox="1"/>
          <p:nvPr>
            <p:ph idx="5" type="body"/>
          </p:nvPr>
        </p:nvSpPr>
        <p:spPr>
          <a:xfrm>
            <a:off x="6283325" y="1515425"/>
            <a:ext cx="5489575" cy="274320"/>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0"/>
              </a:spcBef>
              <a:spcAft>
                <a:spcPts val="0"/>
              </a:spcAft>
              <a:buSzPts val="1600"/>
              <a:buNone/>
              <a:defRPr b="1" sz="1600" cap="none">
                <a:solidFill>
                  <a:srgbClr val="5A87C5"/>
                </a:solidFill>
              </a:defRPr>
            </a:lvl1pPr>
            <a:lvl2pPr indent="-342900" lvl="1" marL="914400" algn="l">
              <a:lnSpc>
                <a:spcPct val="100000"/>
              </a:lnSpc>
              <a:spcBef>
                <a:spcPts val="600"/>
              </a:spcBef>
              <a:spcAft>
                <a:spcPts val="0"/>
              </a:spcAft>
              <a:buSzPts val="1800"/>
              <a:buChar char="­"/>
              <a:defRPr/>
            </a:lvl2pPr>
            <a:lvl3pPr indent="-342900" lvl="2" marL="1371600" algn="l">
              <a:lnSpc>
                <a:spcPct val="100000"/>
              </a:lnSpc>
              <a:spcBef>
                <a:spcPts val="600"/>
              </a:spcBef>
              <a:spcAft>
                <a:spcPts val="0"/>
              </a:spcAft>
              <a:buSzPts val="1800"/>
              <a:buChar char="­"/>
              <a:defRPr/>
            </a:lvl3pPr>
            <a:lvl4pPr indent="-342900" lvl="3" marL="1828800" algn="l">
              <a:lnSpc>
                <a:spcPct val="100000"/>
              </a:lnSpc>
              <a:spcBef>
                <a:spcPts val="600"/>
              </a:spcBef>
              <a:spcAft>
                <a:spcPts val="0"/>
              </a:spcAft>
              <a:buSzPts val="1800"/>
              <a:buChar char="­"/>
              <a:defRPr/>
            </a:lvl4pPr>
            <a:lvl5pPr indent="-342900" lvl="4" marL="2286000" algn="l">
              <a:lnSpc>
                <a:spcPct val="100000"/>
              </a:lnSpc>
              <a:spcBef>
                <a:spcPts val="600"/>
              </a:spcBef>
              <a:spcAft>
                <a:spcPts val="0"/>
              </a:spcAft>
              <a:buSzPts val="1800"/>
              <a:buChar char="­"/>
              <a:defRPr/>
            </a:lvl5pPr>
            <a:lvl6pPr indent="-342900" lvl="5" marL="2743200" algn="l">
              <a:lnSpc>
                <a:spcPct val="100000"/>
              </a:lnSpc>
              <a:spcBef>
                <a:spcPts val="600"/>
              </a:spcBef>
              <a:spcAft>
                <a:spcPts val="0"/>
              </a:spcAft>
              <a:buSzPts val="1800"/>
              <a:buChar char="­"/>
              <a:defRPr/>
            </a:lvl6pPr>
            <a:lvl7pPr indent="-342900" lvl="6" marL="3200400" algn="l">
              <a:lnSpc>
                <a:spcPct val="100000"/>
              </a:lnSpc>
              <a:spcBef>
                <a:spcPts val="600"/>
              </a:spcBef>
              <a:spcAft>
                <a:spcPts val="0"/>
              </a:spcAft>
              <a:buSzPts val="1800"/>
              <a:buChar char="­"/>
              <a:defRPr/>
            </a:lvl7pPr>
            <a:lvl8pPr indent="-342900" lvl="7" marL="3657600" algn="l">
              <a:lnSpc>
                <a:spcPct val="100000"/>
              </a:lnSpc>
              <a:spcBef>
                <a:spcPts val="600"/>
              </a:spcBef>
              <a:spcAft>
                <a:spcPts val="0"/>
              </a:spcAft>
              <a:buSzPts val="1800"/>
              <a:buChar char="­"/>
              <a:defRPr/>
            </a:lvl8pPr>
            <a:lvl9pPr indent="-342900" lvl="8" marL="4114800" algn="l">
              <a:lnSpc>
                <a:spcPct val="100000"/>
              </a:lnSpc>
              <a:spcBef>
                <a:spcPts val="600"/>
              </a:spcBef>
              <a:spcAft>
                <a:spcPts val="600"/>
              </a:spcAft>
              <a:buSzPts val="1800"/>
              <a:buChar char="­"/>
              <a:defRPr/>
            </a:lvl9pPr>
          </a:lstStyle>
          <a:p/>
        </p:txBody>
      </p:sp>
    </p:spTree>
  </p:cSld>
  <p:clrMapOvr>
    <a:masterClrMapping/>
  </p:clrMapOvr>
  <mc:AlternateContent>
    <mc:Choice Requires="p14">
      <p:transition p14:dur="250">
        <p:fade/>
      </p:transition>
    </mc:Choice>
    <mc:Fallback>
      <p:transition>
        <p:fade/>
      </p:transition>
    </mc:Fallback>
  </mc:AlternateContent>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Organizing Slate (Do Not Use)" showMasterSp="0">
  <p:cSld name="1_Organizing Slate (Do Not Use)">
    <p:bg>
      <p:bgPr>
        <a:solidFill>
          <a:srgbClr val="7F7F7F"/>
        </a:solidFill>
      </p:bgPr>
    </p:bg>
    <p:spTree>
      <p:nvGrpSpPr>
        <p:cNvPr id="125" name="Shape 125"/>
        <p:cNvGrpSpPr/>
        <p:nvPr/>
      </p:nvGrpSpPr>
      <p:grpSpPr>
        <a:xfrm>
          <a:off x="0" y="0"/>
          <a:ext cx="0" cy="0"/>
          <a:chOff x="0" y="0"/>
          <a:chExt cx="0" cy="0"/>
        </a:xfrm>
      </p:grpSpPr>
      <p:sp>
        <p:nvSpPr>
          <p:cNvPr id="126" name="Google Shape;126;p18"/>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sz="1800">
                <a:solidFill>
                  <a:srgbClr val="7F7F7F"/>
                </a:solidFill>
                <a:latin typeface="Century Gothic"/>
                <a:ea typeface="Century Gothic"/>
                <a:cs typeface="Century Gothic"/>
                <a:sym typeface="Century Gothic"/>
              </a:defRPr>
            </a:lvl1pPr>
            <a:lvl2pPr indent="0" lvl="1" marL="0" algn="r">
              <a:spcBef>
                <a:spcPts val="0"/>
              </a:spcBef>
              <a:buNone/>
              <a:defRPr sz="1800">
                <a:solidFill>
                  <a:srgbClr val="7F7F7F"/>
                </a:solidFill>
                <a:latin typeface="Century Gothic"/>
                <a:ea typeface="Century Gothic"/>
                <a:cs typeface="Century Gothic"/>
                <a:sym typeface="Century Gothic"/>
              </a:defRPr>
            </a:lvl2pPr>
            <a:lvl3pPr indent="0" lvl="2" marL="0" algn="r">
              <a:spcBef>
                <a:spcPts val="0"/>
              </a:spcBef>
              <a:buNone/>
              <a:defRPr sz="1800">
                <a:solidFill>
                  <a:srgbClr val="7F7F7F"/>
                </a:solidFill>
                <a:latin typeface="Century Gothic"/>
                <a:ea typeface="Century Gothic"/>
                <a:cs typeface="Century Gothic"/>
                <a:sym typeface="Century Gothic"/>
              </a:defRPr>
            </a:lvl3pPr>
            <a:lvl4pPr indent="0" lvl="3" marL="0" algn="r">
              <a:spcBef>
                <a:spcPts val="0"/>
              </a:spcBef>
              <a:buNone/>
              <a:defRPr sz="1800">
                <a:solidFill>
                  <a:srgbClr val="7F7F7F"/>
                </a:solidFill>
                <a:latin typeface="Century Gothic"/>
                <a:ea typeface="Century Gothic"/>
                <a:cs typeface="Century Gothic"/>
                <a:sym typeface="Century Gothic"/>
              </a:defRPr>
            </a:lvl4pPr>
            <a:lvl5pPr indent="0" lvl="4" marL="0" algn="r">
              <a:spcBef>
                <a:spcPts val="0"/>
              </a:spcBef>
              <a:buNone/>
              <a:defRPr sz="1800">
                <a:solidFill>
                  <a:srgbClr val="7F7F7F"/>
                </a:solidFill>
                <a:latin typeface="Century Gothic"/>
                <a:ea typeface="Century Gothic"/>
                <a:cs typeface="Century Gothic"/>
                <a:sym typeface="Century Gothic"/>
              </a:defRPr>
            </a:lvl5pPr>
            <a:lvl6pPr indent="0" lvl="5" marL="0" algn="r">
              <a:spcBef>
                <a:spcPts val="0"/>
              </a:spcBef>
              <a:buNone/>
              <a:defRPr sz="1800">
                <a:solidFill>
                  <a:srgbClr val="7F7F7F"/>
                </a:solidFill>
                <a:latin typeface="Century Gothic"/>
                <a:ea typeface="Century Gothic"/>
                <a:cs typeface="Century Gothic"/>
                <a:sym typeface="Century Gothic"/>
              </a:defRPr>
            </a:lvl6pPr>
            <a:lvl7pPr indent="0" lvl="6" marL="0" algn="r">
              <a:spcBef>
                <a:spcPts val="0"/>
              </a:spcBef>
              <a:buNone/>
              <a:defRPr sz="1800">
                <a:solidFill>
                  <a:srgbClr val="7F7F7F"/>
                </a:solidFill>
                <a:latin typeface="Century Gothic"/>
                <a:ea typeface="Century Gothic"/>
                <a:cs typeface="Century Gothic"/>
                <a:sym typeface="Century Gothic"/>
              </a:defRPr>
            </a:lvl7pPr>
            <a:lvl8pPr indent="0" lvl="7" marL="0" algn="r">
              <a:spcBef>
                <a:spcPts val="0"/>
              </a:spcBef>
              <a:buNone/>
              <a:defRPr sz="1800">
                <a:solidFill>
                  <a:srgbClr val="7F7F7F"/>
                </a:solidFill>
                <a:latin typeface="Century Gothic"/>
                <a:ea typeface="Century Gothic"/>
                <a:cs typeface="Century Gothic"/>
                <a:sym typeface="Century Gothic"/>
              </a:defRPr>
            </a:lvl8pPr>
            <a:lvl9pPr indent="0" lvl="8" marL="0" algn="r">
              <a:spcBef>
                <a:spcPts val="0"/>
              </a:spcBef>
              <a:buNone/>
              <a:defRPr sz="1800">
                <a:solidFill>
                  <a:srgbClr val="7F7F7F"/>
                </a:solidFill>
                <a:latin typeface="Century Gothic"/>
                <a:ea typeface="Century Gothic"/>
                <a:cs typeface="Century Gothic"/>
                <a:sym typeface="Century Gothic"/>
              </a:defRPr>
            </a:lvl9pPr>
          </a:lstStyle>
          <a:p>
            <a:pPr indent="0" lvl="0" marL="0" rtl="0" algn="r">
              <a:spcBef>
                <a:spcPts val="0"/>
              </a:spcBef>
              <a:spcAft>
                <a:spcPts val="0"/>
              </a:spcAft>
              <a:buNone/>
            </a:pPr>
            <a:fld id="{00000000-1234-1234-1234-123412341234}" type="slidenum">
              <a:rPr lang="en-US"/>
              <a:t>‹#›</a:t>
            </a:fld>
            <a:endParaRPr/>
          </a:p>
        </p:txBody>
      </p:sp>
      <p:sp>
        <p:nvSpPr>
          <p:cNvPr id="127" name="Google Shape;127;p18"/>
          <p:cNvSpPr txBox="1"/>
          <p:nvPr/>
        </p:nvSpPr>
        <p:spPr>
          <a:xfrm>
            <a:off x="419100" y="907156"/>
            <a:ext cx="11353800" cy="5043688"/>
          </a:xfrm>
          <a:prstGeom prst="rect">
            <a:avLst/>
          </a:prstGeom>
          <a:noFill/>
          <a:ln>
            <a:noFill/>
          </a:ln>
        </p:spPr>
        <p:txBody>
          <a:bodyPr anchorCtr="0" anchor="ctr" bIns="0" lIns="0" spcFirstLastPara="1" rIns="0" wrap="square" tIns="0">
            <a:noAutofit/>
          </a:bodyPr>
          <a:lstStyle/>
          <a:p>
            <a:pPr indent="0" lvl="0" marL="0" marR="0" rtl="0" algn="ctr">
              <a:lnSpc>
                <a:spcPct val="95000"/>
              </a:lnSpc>
              <a:spcBef>
                <a:spcPts val="0"/>
              </a:spcBef>
              <a:spcAft>
                <a:spcPts val="0"/>
              </a:spcAft>
              <a:buNone/>
            </a:pPr>
            <a:r>
              <a:rPr b="1" lang="en-US" sz="11500">
                <a:solidFill>
                  <a:srgbClr val="3F3F3F"/>
                </a:solidFill>
                <a:latin typeface="Century Gothic"/>
                <a:ea typeface="Century Gothic"/>
                <a:cs typeface="Century Gothic"/>
                <a:sym typeface="Century Gothic"/>
              </a:rPr>
              <a:t>ADDITIONAL VERTICAL </a:t>
            </a:r>
            <a:br>
              <a:rPr b="1" lang="en-US" sz="11500">
                <a:solidFill>
                  <a:srgbClr val="3F3F3F"/>
                </a:solidFill>
                <a:latin typeface="Century Gothic"/>
                <a:ea typeface="Century Gothic"/>
                <a:cs typeface="Century Gothic"/>
                <a:sym typeface="Century Gothic"/>
              </a:rPr>
            </a:br>
            <a:r>
              <a:rPr b="1" lang="en-US" sz="11500">
                <a:solidFill>
                  <a:srgbClr val="3F3F3F"/>
                </a:solidFill>
                <a:latin typeface="Century Gothic"/>
                <a:ea typeface="Century Gothic"/>
                <a:cs typeface="Century Gothic"/>
                <a:sym typeface="Century Gothic"/>
              </a:rPr>
              <a:t>TITLE SLIDES</a:t>
            </a:r>
            <a:endParaRPr/>
          </a:p>
        </p:txBody>
      </p:sp>
    </p:spTree>
  </p:cSld>
  <p:clrMapOvr>
    <a:masterClrMapping/>
  </p:clrMapOvr>
  <mc:AlternateContent>
    <mc:Choice Requires="p14">
      <p:transition p14:dur="250">
        <p:fade/>
      </p:transition>
    </mc:Choice>
    <mc:Fallback>
      <p:transition>
        <p:fade/>
      </p:transition>
    </mc:Fallback>
  </mc:AlternateContent>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Automotive Title Slide">
  <p:cSld name="Automotive Title Slide">
    <p:spTree>
      <p:nvGrpSpPr>
        <p:cNvPr id="128" name="Shape 128"/>
        <p:cNvGrpSpPr/>
        <p:nvPr/>
      </p:nvGrpSpPr>
      <p:grpSpPr>
        <a:xfrm>
          <a:off x="0" y="0"/>
          <a:ext cx="0" cy="0"/>
          <a:chOff x="0" y="0"/>
          <a:chExt cx="0" cy="0"/>
        </a:xfrm>
      </p:grpSpPr>
      <p:sp>
        <p:nvSpPr>
          <p:cNvPr id="129" name="Google Shape;129;p19"/>
          <p:cNvSpPr/>
          <p:nvPr/>
        </p:nvSpPr>
        <p:spPr>
          <a:xfrm>
            <a:off x="0" y="6488853"/>
            <a:ext cx="12192000" cy="369147"/>
          </a:xfrm>
          <a:prstGeom prst="rect">
            <a:avLst/>
          </a:prstGeom>
          <a:solidFill>
            <a:srgbClr val="FFFFFF"/>
          </a:solidFill>
          <a:ln>
            <a:noFill/>
          </a:ln>
        </p:spPr>
        <p:txBody>
          <a:bodyPr anchorCtr="0" anchor="ctr" bIns="91425" lIns="91425" spcFirstLastPara="1" rIns="91425" wrap="square" tIns="91425">
            <a:noAutofit/>
          </a:bodyPr>
          <a:lstStyle/>
          <a:p>
            <a:pPr indent="0" lvl="0" marL="0" marR="0" rtl="0" algn="ctr">
              <a:spcBef>
                <a:spcPts val="0"/>
              </a:spcBef>
              <a:spcAft>
                <a:spcPts val="0"/>
              </a:spcAft>
              <a:buNone/>
            </a:pPr>
            <a:r>
              <a:t/>
            </a:r>
            <a:endParaRPr b="0" i="0" sz="2400" u="none" strike="noStrike">
              <a:solidFill>
                <a:srgbClr val="FFFFFF"/>
              </a:solidFill>
              <a:latin typeface="Century Gothic"/>
              <a:ea typeface="Century Gothic"/>
              <a:cs typeface="Century Gothic"/>
              <a:sym typeface="Century Gothic"/>
            </a:endParaRPr>
          </a:p>
        </p:txBody>
      </p:sp>
      <p:sp>
        <p:nvSpPr>
          <p:cNvPr id="130" name="Google Shape;130;p19"/>
          <p:cNvSpPr txBox="1"/>
          <p:nvPr>
            <p:ph type="ctrTitle"/>
          </p:nvPr>
        </p:nvSpPr>
        <p:spPr>
          <a:xfrm>
            <a:off x="419100" y="3108960"/>
            <a:ext cx="9182100" cy="1371600"/>
          </a:xfrm>
          <a:prstGeom prst="rect">
            <a:avLst/>
          </a:prstGeom>
          <a:noFill/>
          <a:ln>
            <a:noFill/>
          </a:ln>
        </p:spPr>
        <p:txBody>
          <a:bodyPr anchorCtr="0" anchor="b" bIns="0" lIns="0" spcFirstLastPara="1" rIns="0" wrap="square" tIns="0">
            <a:noAutofit/>
          </a:bodyPr>
          <a:lstStyle>
            <a:lvl1pPr lvl="0" algn="l">
              <a:lnSpc>
                <a:spcPct val="100000"/>
              </a:lnSpc>
              <a:spcBef>
                <a:spcPts val="0"/>
              </a:spcBef>
              <a:spcAft>
                <a:spcPts val="0"/>
              </a:spcAft>
              <a:buClr>
                <a:schemeClr val="dk1"/>
              </a:buClr>
              <a:buSzPts val="3600"/>
              <a:buFont typeface="Century Gothic"/>
              <a:buNone/>
              <a:defRPr sz="3600">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31" name="Google Shape;131;p19"/>
          <p:cNvSpPr txBox="1"/>
          <p:nvPr>
            <p:ph idx="1" type="subTitle"/>
          </p:nvPr>
        </p:nvSpPr>
        <p:spPr>
          <a:xfrm>
            <a:off x="419100" y="4572000"/>
            <a:ext cx="9182100" cy="2011680"/>
          </a:xfrm>
          <a:prstGeom prst="rect">
            <a:avLst/>
          </a:prstGeom>
          <a:noFill/>
          <a:ln>
            <a:noFill/>
          </a:ln>
        </p:spPr>
        <p:txBody>
          <a:bodyPr anchorCtr="0" anchor="t" bIns="0" lIns="0" spcFirstLastPara="1" rIns="0" wrap="square" tIns="0">
            <a:noAutofit/>
          </a:bodyPr>
          <a:lstStyle>
            <a:lvl1pPr lvl="0" algn="l">
              <a:lnSpc>
                <a:spcPct val="100000"/>
              </a:lnSpc>
              <a:spcBef>
                <a:spcPts val="0"/>
              </a:spcBef>
              <a:spcAft>
                <a:spcPts val="0"/>
              </a:spcAft>
              <a:buSzPts val="2000"/>
              <a:buNone/>
              <a:defRPr sz="2000">
                <a:solidFill>
                  <a:schemeClr val="dk1"/>
                </a:solidFill>
              </a:defRPr>
            </a:lvl1pPr>
            <a:lvl2pPr lvl="1" algn="ctr">
              <a:lnSpc>
                <a:spcPct val="100000"/>
              </a:lnSpc>
              <a:spcBef>
                <a:spcPts val="600"/>
              </a:spcBef>
              <a:spcAft>
                <a:spcPts val="0"/>
              </a:spcAft>
              <a:buSzPts val="2000"/>
              <a:buNone/>
              <a:defRPr sz="2000"/>
            </a:lvl2pPr>
            <a:lvl3pPr lvl="2" algn="ctr">
              <a:lnSpc>
                <a:spcPct val="100000"/>
              </a:lnSpc>
              <a:spcBef>
                <a:spcPts val="600"/>
              </a:spcBef>
              <a:spcAft>
                <a:spcPts val="0"/>
              </a:spcAft>
              <a:buSzPts val="1800"/>
              <a:buNone/>
              <a:defRPr sz="1800"/>
            </a:lvl3pPr>
            <a:lvl4pPr lvl="3" algn="ctr">
              <a:lnSpc>
                <a:spcPct val="100000"/>
              </a:lnSpc>
              <a:spcBef>
                <a:spcPts val="600"/>
              </a:spcBef>
              <a:spcAft>
                <a:spcPts val="0"/>
              </a:spcAft>
              <a:buSzPts val="1600"/>
              <a:buNone/>
              <a:defRPr sz="1600"/>
            </a:lvl4pPr>
            <a:lvl5pPr lvl="4" algn="ctr">
              <a:lnSpc>
                <a:spcPct val="100000"/>
              </a:lnSpc>
              <a:spcBef>
                <a:spcPts val="600"/>
              </a:spcBef>
              <a:spcAft>
                <a:spcPts val="0"/>
              </a:spcAft>
              <a:buSzPts val="1600"/>
              <a:buNone/>
              <a:defRPr sz="1600"/>
            </a:lvl5pPr>
            <a:lvl6pPr lvl="5" algn="ctr">
              <a:lnSpc>
                <a:spcPct val="100000"/>
              </a:lnSpc>
              <a:spcBef>
                <a:spcPts val="600"/>
              </a:spcBef>
              <a:spcAft>
                <a:spcPts val="0"/>
              </a:spcAft>
              <a:buSzPts val="1600"/>
              <a:buNone/>
              <a:defRPr sz="1600"/>
            </a:lvl6pPr>
            <a:lvl7pPr lvl="6" algn="ctr">
              <a:lnSpc>
                <a:spcPct val="100000"/>
              </a:lnSpc>
              <a:spcBef>
                <a:spcPts val="600"/>
              </a:spcBef>
              <a:spcAft>
                <a:spcPts val="0"/>
              </a:spcAft>
              <a:buSzPts val="1600"/>
              <a:buNone/>
              <a:defRPr sz="1600"/>
            </a:lvl7pPr>
            <a:lvl8pPr lvl="7" algn="ctr">
              <a:lnSpc>
                <a:spcPct val="100000"/>
              </a:lnSpc>
              <a:spcBef>
                <a:spcPts val="600"/>
              </a:spcBef>
              <a:spcAft>
                <a:spcPts val="0"/>
              </a:spcAft>
              <a:buSzPts val="1600"/>
              <a:buNone/>
              <a:defRPr sz="1600"/>
            </a:lvl8pPr>
            <a:lvl9pPr lvl="8" algn="ctr">
              <a:lnSpc>
                <a:spcPct val="100000"/>
              </a:lnSpc>
              <a:spcBef>
                <a:spcPts val="600"/>
              </a:spcBef>
              <a:spcAft>
                <a:spcPts val="600"/>
              </a:spcAft>
              <a:buSzPts val="1600"/>
              <a:buNone/>
              <a:defRPr sz="1600"/>
            </a:lvl9pPr>
          </a:lstStyle>
          <a:p/>
        </p:txBody>
      </p:sp>
      <p:sp>
        <p:nvSpPr>
          <p:cNvPr id="132" name="Google Shape;132;p19"/>
          <p:cNvSpPr txBox="1"/>
          <p:nvPr>
            <p:ph idx="12" type="sldNum"/>
          </p:nvPr>
        </p:nvSpPr>
        <p:spPr>
          <a:xfrm>
            <a:off x="9875520" y="6537960"/>
            <a:ext cx="2068832"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
        <p:nvSpPr>
          <p:cNvPr id="133" name="Google Shape;133;p19"/>
          <p:cNvSpPr/>
          <p:nvPr>
            <p:ph idx="2" type="pic"/>
          </p:nvPr>
        </p:nvSpPr>
        <p:spPr>
          <a:xfrm>
            <a:off x="9875520" y="3108960"/>
            <a:ext cx="1897380" cy="1371600"/>
          </a:xfrm>
          <a:prstGeom prst="rect">
            <a:avLst/>
          </a:prstGeom>
          <a:noFill/>
          <a:ln>
            <a:noFill/>
          </a:ln>
        </p:spPr>
        <p:txBody>
          <a:bodyPr anchorCtr="0" anchor="ctr" bIns="0" lIns="0" spcFirstLastPara="1" rIns="0" wrap="square" tIns="0">
            <a:noAutofit/>
          </a:bodyPr>
          <a:lstStyle>
            <a:lvl1pPr lvl="0" marR="0" rtl="0" algn="ctr">
              <a:lnSpc>
                <a:spcPct val="100000"/>
              </a:lnSpc>
              <a:spcBef>
                <a:spcPts val="0"/>
              </a:spcBef>
              <a:spcAft>
                <a:spcPts val="0"/>
              </a:spcAft>
              <a:buClr>
                <a:schemeClr val="accent6"/>
              </a:buClr>
              <a:buSzPts val="1800"/>
              <a:buFont typeface="Arial"/>
              <a:buNone/>
              <a:defRPr b="0" i="0" sz="1800" u="none" cap="none" strike="noStrike">
                <a:solidFill>
                  <a:schemeClr val="dk1"/>
                </a:solidFill>
                <a:latin typeface="Century Gothic"/>
                <a:ea typeface="Century Gothic"/>
                <a:cs typeface="Century Gothic"/>
                <a:sym typeface="Century Gothic"/>
              </a:defRPr>
            </a:lvl1pPr>
            <a:lvl2pPr lvl="1" marR="0" rtl="0" algn="l">
              <a:lnSpc>
                <a:spcPct val="100000"/>
              </a:lnSpc>
              <a:spcBef>
                <a:spcPts val="600"/>
              </a:spcBef>
              <a:spcAft>
                <a:spcPts val="0"/>
              </a:spcAft>
              <a:buClr>
                <a:schemeClr val="accent6"/>
              </a:buClr>
              <a:buSzPts val="2400"/>
              <a:buFont typeface="Century Gothic"/>
              <a:buChar char="­"/>
              <a:defRPr b="0" i="0" sz="2400" u="none" cap="none" strike="noStrike">
                <a:solidFill>
                  <a:schemeClr val="dk1"/>
                </a:solidFill>
                <a:latin typeface="Century Gothic"/>
                <a:ea typeface="Century Gothic"/>
                <a:cs typeface="Century Gothic"/>
                <a:sym typeface="Century Gothic"/>
              </a:defRPr>
            </a:lvl2pPr>
            <a:lvl3pPr lvl="2"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3pPr>
            <a:lvl4pPr lvl="3"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4pPr>
            <a:lvl5pPr lvl="4"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5pPr>
            <a:lvl6pPr lvl="5"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6pPr>
            <a:lvl7pPr lvl="6"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7pPr>
            <a:lvl8pPr lvl="7"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8pPr>
            <a:lvl9pPr lvl="8" marR="0" rtl="0" algn="l">
              <a:lnSpc>
                <a:spcPct val="100000"/>
              </a:lnSpc>
              <a:spcBef>
                <a:spcPts val="600"/>
              </a:spcBef>
              <a:spcAft>
                <a:spcPts val="60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9pPr>
          </a:lstStyle>
          <a:p/>
        </p:txBody>
      </p:sp>
      <p:grpSp>
        <p:nvGrpSpPr>
          <p:cNvPr id="134" name="Google Shape;134;p19"/>
          <p:cNvGrpSpPr/>
          <p:nvPr/>
        </p:nvGrpSpPr>
        <p:grpSpPr>
          <a:xfrm>
            <a:off x="4" y="0"/>
            <a:ext cx="12191995" cy="2678933"/>
            <a:chOff x="4" y="0"/>
            <a:chExt cx="12191995" cy="2678933"/>
          </a:xfrm>
        </p:grpSpPr>
        <p:pic>
          <p:nvPicPr>
            <p:cNvPr id="135" name="Google Shape;135;p19"/>
            <p:cNvPicPr preferRelativeResize="0"/>
            <p:nvPr/>
          </p:nvPicPr>
          <p:blipFill rotWithShape="1">
            <a:blip r:embed="rId2">
              <a:alphaModFix/>
            </a:blip>
            <a:srcRect b="0" l="0" r="0" t="0"/>
            <a:stretch/>
          </p:blipFill>
          <p:spPr>
            <a:xfrm>
              <a:off x="4" y="0"/>
              <a:ext cx="12191990" cy="2629645"/>
            </a:xfrm>
            <a:prstGeom prst="rect">
              <a:avLst/>
            </a:prstGeom>
            <a:noFill/>
            <a:ln>
              <a:noFill/>
            </a:ln>
          </p:spPr>
        </p:pic>
        <p:sp>
          <p:nvSpPr>
            <p:cNvPr id="136" name="Google Shape;136;p19"/>
            <p:cNvSpPr/>
            <p:nvPr/>
          </p:nvSpPr>
          <p:spPr>
            <a:xfrm>
              <a:off x="1524" y="2570933"/>
              <a:ext cx="12190475" cy="108000"/>
            </a:xfrm>
            <a:prstGeom prst="rect">
              <a:avLst/>
            </a:prstGeom>
            <a:solidFill>
              <a:srgbClr val="C13A2B"/>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entury Gothic"/>
                <a:ea typeface="Century Gothic"/>
                <a:cs typeface="Century Gothic"/>
                <a:sym typeface="Century Gothic"/>
              </a:endParaRPr>
            </a:p>
          </p:txBody>
        </p:sp>
        <p:pic>
          <p:nvPicPr>
            <p:cNvPr id="137" name="Google Shape;137;p19"/>
            <p:cNvPicPr preferRelativeResize="0"/>
            <p:nvPr/>
          </p:nvPicPr>
          <p:blipFill rotWithShape="1">
            <a:blip r:embed="rId3">
              <a:alphaModFix/>
            </a:blip>
            <a:srcRect b="0" l="0" r="0" t="0"/>
            <a:stretch/>
          </p:blipFill>
          <p:spPr>
            <a:xfrm>
              <a:off x="419100" y="381000"/>
              <a:ext cx="1136650" cy="1136650"/>
            </a:xfrm>
            <a:prstGeom prst="rect">
              <a:avLst/>
            </a:prstGeom>
            <a:noFill/>
            <a:ln>
              <a:noFill/>
            </a:ln>
            <a:effectLst>
              <a:outerShdw blurRad="50800" rotWithShape="0" algn="tl" dir="2700000" dist="38100">
                <a:srgbClr val="000000">
                  <a:alpha val="20000"/>
                </a:srgbClr>
              </a:outerShdw>
            </a:effectLst>
          </p:spPr>
        </p:pic>
      </p:grpSp>
    </p:spTree>
  </p:cSld>
  <p:clrMapOvr>
    <a:masterClrMapping/>
  </p:clrMapOvr>
  <mc:AlternateContent>
    <mc:Choice Requires="p14">
      <p:transition p14:dur="250">
        <p:fade/>
      </p:transition>
    </mc:Choice>
    <mc:Fallback>
      <p:transition>
        <p:fade/>
      </p:transition>
    </mc:Fallback>
  </mc:AlternateContent>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sumer Products Title Slide">
  <p:cSld name="Consumer Products Title Slide">
    <p:spTree>
      <p:nvGrpSpPr>
        <p:cNvPr id="138" name="Shape 138"/>
        <p:cNvGrpSpPr/>
        <p:nvPr/>
      </p:nvGrpSpPr>
      <p:grpSpPr>
        <a:xfrm>
          <a:off x="0" y="0"/>
          <a:ext cx="0" cy="0"/>
          <a:chOff x="0" y="0"/>
          <a:chExt cx="0" cy="0"/>
        </a:xfrm>
      </p:grpSpPr>
      <p:sp>
        <p:nvSpPr>
          <p:cNvPr id="139" name="Google Shape;139;p20"/>
          <p:cNvSpPr/>
          <p:nvPr/>
        </p:nvSpPr>
        <p:spPr>
          <a:xfrm>
            <a:off x="0" y="6488853"/>
            <a:ext cx="12192000" cy="369147"/>
          </a:xfrm>
          <a:prstGeom prst="rect">
            <a:avLst/>
          </a:prstGeom>
          <a:solidFill>
            <a:srgbClr val="FFFFFF"/>
          </a:solidFill>
          <a:ln>
            <a:noFill/>
          </a:ln>
        </p:spPr>
        <p:txBody>
          <a:bodyPr anchorCtr="0" anchor="ctr" bIns="91425" lIns="91425" spcFirstLastPara="1" rIns="91425" wrap="square" tIns="91425">
            <a:noAutofit/>
          </a:bodyPr>
          <a:lstStyle/>
          <a:p>
            <a:pPr indent="0" lvl="0" marL="0" marR="0" rtl="0" algn="ctr">
              <a:spcBef>
                <a:spcPts val="0"/>
              </a:spcBef>
              <a:spcAft>
                <a:spcPts val="0"/>
              </a:spcAft>
              <a:buNone/>
            </a:pPr>
            <a:r>
              <a:t/>
            </a:r>
            <a:endParaRPr b="0" i="0" sz="2400" u="none" strike="noStrike">
              <a:solidFill>
                <a:srgbClr val="FFFFFF"/>
              </a:solidFill>
              <a:latin typeface="Century Gothic"/>
              <a:ea typeface="Century Gothic"/>
              <a:cs typeface="Century Gothic"/>
              <a:sym typeface="Century Gothic"/>
            </a:endParaRPr>
          </a:p>
        </p:txBody>
      </p:sp>
      <p:sp>
        <p:nvSpPr>
          <p:cNvPr id="140" name="Google Shape;140;p20"/>
          <p:cNvSpPr txBox="1"/>
          <p:nvPr>
            <p:ph type="ctrTitle"/>
          </p:nvPr>
        </p:nvSpPr>
        <p:spPr>
          <a:xfrm>
            <a:off x="419100" y="3108960"/>
            <a:ext cx="9182100" cy="1371600"/>
          </a:xfrm>
          <a:prstGeom prst="rect">
            <a:avLst/>
          </a:prstGeom>
          <a:noFill/>
          <a:ln>
            <a:noFill/>
          </a:ln>
        </p:spPr>
        <p:txBody>
          <a:bodyPr anchorCtr="0" anchor="b" bIns="0" lIns="0" spcFirstLastPara="1" rIns="0" wrap="square" tIns="0">
            <a:noAutofit/>
          </a:bodyPr>
          <a:lstStyle>
            <a:lvl1pPr lvl="0" algn="l">
              <a:lnSpc>
                <a:spcPct val="100000"/>
              </a:lnSpc>
              <a:spcBef>
                <a:spcPts val="0"/>
              </a:spcBef>
              <a:spcAft>
                <a:spcPts val="0"/>
              </a:spcAft>
              <a:buClr>
                <a:schemeClr val="dk1"/>
              </a:buClr>
              <a:buSzPts val="3600"/>
              <a:buFont typeface="Century Gothic"/>
              <a:buNone/>
              <a:defRPr sz="3600">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41" name="Google Shape;141;p20"/>
          <p:cNvSpPr txBox="1"/>
          <p:nvPr>
            <p:ph idx="1" type="subTitle"/>
          </p:nvPr>
        </p:nvSpPr>
        <p:spPr>
          <a:xfrm>
            <a:off x="419100" y="4572000"/>
            <a:ext cx="9182100" cy="2011680"/>
          </a:xfrm>
          <a:prstGeom prst="rect">
            <a:avLst/>
          </a:prstGeom>
          <a:noFill/>
          <a:ln>
            <a:noFill/>
          </a:ln>
        </p:spPr>
        <p:txBody>
          <a:bodyPr anchorCtr="0" anchor="t" bIns="0" lIns="0" spcFirstLastPara="1" rIns="0" wrap="square" tIns="0">
            <a:noAutofit/>
          </a:bodyPr>
          <a:lstStyle>
            <a:lvl1pPr lvl="0" algn="l">
              <a:lnSpc>
                <a:spcPct val="100000"/>
              </a:lnSpc>
              <a:spcBef>
                <a:spcPts val="0"/>
              </a:spcBef>
              <a:spcAft>
                <a:spcPts val="0"/>
              </a:spcAft>
              <a:buSzPts val="2000"/>
              <a:buNone/>
              <a:defRPr sz="2000">
                <a:solidFill>
                  <a:schemeClr val="dk1"/>
                </a:solidFill>
              </a:defRPr>
            </a:lvl1pPr>
            <a:lvl2pPr lvl="1" algn="ctr">
              <a:lnSpc>
                <a:spcPct val="100000"/>
              </a:lnSpc>
              <a:spcBef>
                <a:spcPts val="600"/>
              </a:spcBef>
              <a:spcAft>
                <a:spcPts val="0"/>
              </a:spcAft>
              <a:buSzPts val="2000"/>
              <a:buNone/>
              <a:defRPr sz="2000"/>
            </a:lvl2pPr>
            <a:lvl3pPr lvl="2" algn="ctr">
              <a:lnSpc>
                <a:spcPct val="100000"/>
              </a:lnSpc>
              <a:spcBef>
                <a:spcPts val="600"/>
              </a:spcBef>
              <a:spcAft>
                <a:spcPts val="0"/>
              </a:spcAft>
              <a:buSzPts val="1800"/>
              <a:buNone/>
              <a:defRPr sz="1800"/>
            </a:lvl3pPr>
            <a:lvl4pPr lvl="3" algn="ctr">
              <a:lnSpc>
                <a:spcPct val="100000"/>
              </a:lnSpc>
              <a:spcBef>
                <a:spcPts val="600"/>
              </a:spcBef>
              <a:spcAft>
                <a:spcPts val="0"/>
              </a:spcAft>
              <a:buSzPts val="1600"/>
              <a:buNone/>
              <a:defRPr sz="1600"/>
            </a:lvl4pPr>
            <a:lvl5pPr lvl="4" algn="ctr">
              <a:lnSpc>
                <a:spcPct val="100000"/>
              </a:lnSpc>
              <a:spcBef>
                <a:spcPts val="600"/>
              </a:spcBef>
              <a:spcAft>
                <a:spcPts val="0"/>
              </a:spcAft>
              <a:buSzPts val="1600"/>
              <a:buNone/>
              <a:defRPr sz="1600"/>
            </a:lvl5pPr>
            <a:lvl6pPr lvl="5" algn="ctr">
              <a:lnSpc>
                <a:spcPct val="100000"/>
              </a:lnSpc>
              <a:spcBef>
                <a:spcPts val="600"/>
              </a:spcBef>
              <a:spcAft>
                <a:spcPts val="0"/>
              </a:spcAft>
              <a:buSzPts val="1600"/>
              <a:buNone/>
              <a:defRPr sz="1600"/>
            </a:lvl6pPr>
            <a:lvl7pPr lvl="6" algn="ctr">
              <a:lnSpc>
                <a:spcPct val="100000"/>
              </a:lnSpc>
              <a:spcBef>
                <a:spcPts val="600"/>
              </a:spcBef>
              <a:spcAft>
                <a:spcPts val="0"/>
              </a:spcAft>
              <a:buSzPts val="1600"/>
              <a:buNone/>
              <a:defRPr sz="1600"/>
            </a:lvl7pPr>
            <a:lvl8pPr lvl="7" algn="ctr">
              <a:lnSpc>
                <a:spcPct val="100000"/>
              </a:lnSpc>
              <a:spcBef>
                <a:spcPts val="600"/>
              </a:spcBef>
              <a:spcAft>
                <a:spcPts val="0"/>
              </a:spcAft>
              <a:buSzPts val="1600"/>
              <a:buNone/>
              <a:defRPr sz="1600"/>
            </a:lvl8pPr>
            <a:lvl9pPr lvl="8" algn="ctr">
              <a:lnSpc>
                <a:spcPct val="100000"/>
              </a:lnSpc>
              <a:spcBef>
                <a:spcPts val="600"/>
              </a:spcBef>
              <a:spcAft>
                <a:spcPts val="600"/>
              </a:spcAft>
              <a:buSzPts val="1600"/>
              <a:buNone/>
              <a:defRPr sz="1600"/>
            </a:lvl9pPr>
          </a:lstStyle>
          <a:p/>
        </p:txBody>
      </p:sp>
      <p:sp>
        <p:nvSpPr>
          <p:cNvPr id="142" name="Google Shape;142;p20"/>
          <p:cNvSpPr txBox="1"/>
          <p:nvPr>
            <p:ph idx="12" type="sldNum"/>
          </p:nvPr>
        </p:nvSpPr>
        <p:spPr>
          <a:xfrm>
            <a:off x="9875520" y="6537960"/>
            <a:ext cx="2068832"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
        <p:nvSpPr>
          <p:cNvPr id="143" name="Google Shape;143;p20"/>
          <p:cNvSpPr/>
          <p:nvPr>
            <p:ph idx="2" type="pic"/>
          </p:nvPr>
        </p:nvSpPr>
        <p:spPr>
          <a:xfrm>
            <a:off x="9875520" y="3108960"/>
            <a:ext cx="1897380" cy="1371600"/>
          </a:xfrm>
          <a:prstGeom prst="rect">
            <a:avLst/>
          </a:prstGeom>
          <a:noFill/>
          <a:ln>
            <a:noFill/>
          </a:ln>
        </p:spPr>
        <p:txBody>
          <a:bodyPr anchorCtr="0" anchor="ctr" bIns="0" lIns="0" spcFirstLastPara="1" rIns="0" wrap="square" tIns="0">
            <a:noAutofit/>
          </a:bodyPr>
          <a:lstStyle>
            <a:lvl1pPr lvl="0" marR="0" rtl="0" algn="ctr">
              <a:lnSpc>
                <a:spcPct val="100000"/>
              </a:lnSpc>
              <a:spcBef>
                <a:spcPts val="0"/>
              </a:spcBef>
              <a:spcAft>
                <a:spcPts val="0"/>
              </a:spcAft>
              <a:buClr>
                <a:schemeClr val="accent6"/>
              </a:buClr>
              <a:buSzPts val="1800"/>
              <a:buFont typeface="Arial"/>
              <a:buNone/>
              <a:defRPr b="0" i="0" sz="1800" u="none" cap="none" strike="noStrike">
                <a:solidFill>
                  <a:schemeClr val="dk1"/>
                </a:solidFill>
                <a:latin typeface="Century Gothic"/>
                <a:ea typeface="Century Gothic"/>
                <a:cs typeface="Century Gothic"/>
                <a:sym typeface="Century Gothic"/>
              </a:defRPr>
            </a:lvl1pPr>
            <a:lvl2pPr lvl="1" marR="0" rtl="0" algn="l">
              <a:lnSpc>
                <a:spcPct val="100000"/>
              </a:lnSpc>
              <a:spcBef>
                <a:spcPts val="600"/>
              </a:spcBef>
              <a:spcAft>
                <a:spcPts val="0"/>
              </a:spcAft>
              <a:buClr>
                <a:schemeClr val="accent6"/>
              </a:buClr>
              <a:buSzPts val="2400"/>
              <a:buFont typeface="Century Gothic"/>
              <a:buChar char="­"/>
              <a:defRPr b="0" i="0" sz="2400" u="none" cap="none" strike="noStrike">
                <a:solidFill>
                  <a:schemeClr val="dk1"/>
                </a:solidFill>
                <a:latin typeface="Century Gothic"/>
                <a:ea typeface="Century Gothic"/>
                <a:cs typeface="Century Gothic"/>
                <a:sym typeface="Century Gothic"/>
              </a:defRPr>
            </a:lvl2pPr>
            <a:lvl3pPr lvl="2"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3pPr>
            <a:lvl4pPr lvl="3"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4pPr>
            <a:lvl5pPr lvl="4"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5pPr>
            <a:lvl6pPr lvl="5"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6pPr>
            <a:lvl7pPr lvl="6"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7pPr>
            <a:lvl8pPr lvl="7"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8pPr>
            <a:lvl9pPr lvl="8" marR="0" rtl="0" algn="l">
              <a:lnSpc>
                <a:spcPct val="100000"/>
              </a:lnSpc>
              <a:spcBef>
                <a:spcPts val="600"/>
              </a:spcBef>
              <a:spcAft>
                <a:spcPts val="60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9pPr>
          </a:lstStyle>
          <a:p/>
        </p:txBody>
      </p:sp>
      <p:grpSp>
        <p:nvGrpSpPr>
          <p:cNvPr id="144" name="Google Shape;144;p20"/>
          <p:cNvGrpSpPr/>
          <p:nvPr/>
        </p:nvGrpSpPr>
        <p:grpSpPr>
          <a:xfrm>
            <a:off x="2" y="0"/>
            <a:ext cx="12191997" cy="2678933"/>
            <a:chOff x="2" y="0"/>
            <a:chExt cx="12191997" cy="2678933"/>
          </a:xfrm>
        </p:grpSpPr>
        <p:pic>
          <p:nvPicPr>
            <p:cNvPr id="145" name="Google Shape;145;p20"/>
            <p:cNvPicPr preferRelativeResize="0"/>
            <p:nvPr/>
          </p:nvPicPr>
          <p:blipFill rotWithShape="1">
            <a:blip r:embed="rId2">
              <a:alphaModFix/>
            </a:blip>
            <a:srcRect b="0" l="0" r="0" t="0"/>
            <a:stretch/>
          </p:blipFill>
          <p:spPr>
            <a:xfrm>
              <a:off x="2" y="0"/>
              <a:ext cx="12191994" cy="2629646"/>
            </a:xfrm>
            <a:prstGeom prst="rect">
              <a:avLst/>
            </a:prstGeom>
            <a:noFill/>
            <a:ln>
              <a:noFill/>
            </a:ln>
          </p:spPr>
        </p:pic>
        <p:sp>
          <p:nvSpPr>
            <p:cNvPr id="146" name="Google Shape;146;p20"/>
            <p:cNvSpPr/>
            <p:nvPr/>
          </p:nvSpPr>
          <p:spPr>
            <a:xfrm>
              <a:off x="1524" y="2570933"/>
              <a:ext cx="12190475" cy="108000"/>
            </a:xfrm>
            <a:prstGeom prst="rect">
              <a:avLst/>
            </a:prstGeom>
            <a:solidFill>
              <a:srgbClr val="E67F23"/>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entury Gothic"/>
                <a:ea typeface="Century Gothic"/>
                <a:cs typeface="Century Gothic"/>
                <a:sym typeface="Century Gothic"/>
              </a:endParaRPr>
            </a:p>
          </p:txBody>
        </p:sp>
        <p:pic>
          <p:nvPicPr>
            <p:cNvPr id="147" name="Google Shape;147;p20"/>
            <p:cNvPicPr preferRelativeResize="0"/>
            <p:nvPr/>
          </p:nvPicPr>
          <p:blipFill rotWithShape="1">
            <a:blip r:embed="rId3">
              <a:alphaModFix/>
            </a:blip>
            <a:srcRect b="0" l="0" r="0" t="0"/>
            <a:stretch/>
          </p:blipFill>
          <p:spPr>
            <a:xfrm>
              <a:off x="419100" y="381000"/>
              <a:ext cx="1136650" cy="1136650"/>
            </a:xfrm>
            <a:prstGeom prst="rect">
              <a:avLst/>
            </a:prstGeom>
            <a:noFill/>
            <a:ln>
              <a:noFill/>
            </a:ln>
            <a:effectLst>
              <a:outerShdw blurRad="50800" rotWithShape="0" algn="tl" dir="2700000" dist="38100">
                <a:srgbClr val="000000">
                  <a:alpha val="20000"/>
                </a:srgbClr>
              </a:outerShdw>
            </a:effectLst>
          </p:spPr>
        </p:pic>
      </p:grpSp>
    </p:spTree>
  </p:cSld>
  <p:clrMapOvr>
    <a:masterClrMapping/>
  </p:clrMapOvr>
  <mc:AlternateContent>
    <mc:Choice Requires="p14">
      <p:transition p14:dur="250">
        <p:fade/>
      </p:transition>
    </mc:Choice>
    <mc:Fallback>
      <p:transition>
        <p:fade/>
      </p:transition>
    </mc:Fallback>
  </mc:AlternateContent>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p:cSld name="Title and Content">
    <p:spTree>
      <p:nvGrpSpPr>
        <p:cNvPr id="25" name="Shape 25"/>
        <p:cNvGrpSpPr/>
        <p:nvPr/>
      </p:nvGrpSpPr>
      <p:grpSpPr>
        <a:xfrm>
          <a:off x="0" y="0"/>
          <a:ext cx="0" cy="0"/>
          <a:chOff x="0" y="0"/>
          <a:chExt cx="0" cy="0"/>
        </a:xfrm>
      </p:grpSpPr>
      <p:sp>
        <p:nvSpPr>
          <p:cNvPr id="26" name="Google Shape;26;p3"/>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b="0" i="0" sz="1800" u="none" cap="none" strike="noStrike">
                <a:solidFill>
                  <a:schemeClr val="lt1"/>
                </a:solidFill>
                <a:latin typeface="Century Gothic"/>
                <a:ea typeface="Century Gothic"/>
                <a:cs typeface="Century Gothic"/>
                <a:sym typeface="Century Gothic"/>
              </a:defRPr>
            </a:lvl1pPr>
            <a:lvl2pPr indent="0" lvl="1" marL="0" algn="r">
              <a:spcBef>
                <a:spcPts val="0"/>
              </a:spcBef>
              <a:buNone/>
              <a:defRPr b="0" i="0" sz="1800" u="none" cap="none" strike="noStrike">
                <a:solidFill>
                  <a:schemeClr val="lt1"/>
                </a:solidFill>
                <a:latin typeface="Century Gothic"/>
                <a:ea typeface="Century Gothic"/>
                <a:cs typeface="Century Gothic"/>
                <a:sym typeface="Century Gothic"/>
              </a:defRPr>
            </a:lvl2pPr>
            <a:lvl3pPr indent="0" lvl="2" marL="0" algn="r">
              <a:spcBef>
                <a:spcPts val="0"/>
              </a:spcBef>
              <a:buNone/>
              <a:defRPr b="0" i="0" sz="1800" u="none" cap="none" strike="noStrike">
                <a:solidFill>
                  <a:schemeClr val="lt1"/>
                </a:solidFill>
                <a:latin typeface="Century Gothic"/>
                <a:ea typeface="Century Gothic"/>
                <a:cs typeface="Century Gothic"/>
                <a:sym typeface="Century Gothic"/>
              </a:defRPr>
            </a:lvl3pPr>
            <a:lvl4pPr indent="0" lvl="3" marL="0" algn="r">
              <a:spcBef>
                <a:spcPts val="0"/>
              </a:spcBef>
              <a:buNone/>
              <a:defRPr b="0" i="0" sz="1800" u="none" cap="none" strike="noStrike">
                <a:solidFill>
                  <a:schemeClr val="lt1"/>
                </a:solidFill>
                <a:latin typeface="Century Gothic"/>
                <a:ea typeface="Century Gothic"/>
                <a:cs typeface="Century Gothic"/>
                <a:sym typeface="Century Gothic"/>
              </a:defRPr>
            </a:lvl4pPr>
            <a:lvl5pPr indent="0" lvl="4" marL="0" algn="r">
              <a:spcBef>
                <a:spcPts val="0"/>
              </a:spcBef>
              <a:buNone/>
              <a:defRPr b="0" i="0" sz="1800" u="none" cap="none" strike="noStrike">
                <a:solidFill>
                  <a:schemeClr val="lt1"/>
                </a:solidFill>
                <a:latin typeface="Century Gothic"/>
                <a:ea typeface="Century Gothic"/>
                <a:cs typeface="Century Gothic"/>
                <a:sym typeface="Century Gothic"/>
              </a:defRPr>
            </a:lvl5pPr>
            <a:lvl6pPr indent="0" lvl="5" marL="0" algn="r">
              <a:spcBef>
                <a:spcPts val="0"/>
              </a:spcBef>
              <a:buNone/>
              <a:defRPr b="0" i="0" sz="1800" u="none" cap="none" strike="noStrike">
                <a:solidFill>
                  <a:schemeClr val="lt1"/>
                </a:solidFill>
                <a:latin typeface="Century Gothic"/>
                <a:ea typeface="Century Gothic"/>
                <a:cs typeface="Century Gothic"/>
                <a:sym typeface="Century Gothic"/>
              </a:defRPr>
            </a:lvl6pPr>
            <a:lvl7pPr indent="0" lvl="6" marL="0" algn="r">
              <a:spcBef>
                <a:spcPts val="0"/>
              </a:spcBef>
              <a:buNone/>
              <a:defRPr b="0" i="0" sz="1800" u="none" cap="none" strike="noStrike">
                <a:solidFill>
                  <a:schemeClr val="lt1"/>
                </a:solidFill>
                <a:latin typeface="Century Gothic"/>
                <a:ea typeface="Century Gothic"/>
                <a:cs typeface="Century Gothic"/>
                <a:sym typeface="Century Gothic"/>
              </a:defRPr>
            </a:lvl7pPr>
            <a:lvl8pPr indent="0" lvl="7" marL="0" algn="r">
              <a:spcBef>
                <a:spcPts val="0"/>
              </a:spcBef>
              <a:buNone/>
              <a:defRPr b="0" i="0" sz="1800" u="none" cap="none" strike="noStrike">
                <a:solidFill>
                  <a:schemeClr val="lt1"/>
                </a:solidFill>
                <a:latin typeface="Century Gothic"/>
                <a:ea typeface="Century Gothic"/>
                <a:cs typeface="Century Gothic"/>
                <a:sym typeface="Century Gothic"/>
              </a:defRPr>
            </a:lvl8pPr>
            <a:lvl9pPr indent="0" lvl="8" marL="0" algn="r">
              <a:spcBef>
                <a:spcPts val="0"/>
              </a:spcBef>
              <a:buNone/>
              <a:defRPr b="0" i="0" sz="1800" u="none" cap="none" strike="noStrike">
                <a:solidFill>
                  <a:schemeClr val="lt1"/>
                </a:solidFill>
                <a:latin typeface="Century Gothic"/>
                <a:ea typeface="Century Gothic"/>
                <a:cs typeface="Century Gothic"/>
                <a:sym typeface="Century Gothic"/>
              </a:defRPr>
            </a:lvl9pPr>
          </a:lstStyle>
          <a:p>
            <a:pPr indent="0" lvl="0" marL="0" rtl="0" algn="r">
              <a:spcBef>
                <a:spcPts val="0"/>
              </a:spcBef>
              <a:spcAft>
                <a:spcPts val="0"/>
              </a:spcAft>
              <a:buNone/>
            </a:pPr>
            <a:fld id="{00000000-1234-1234-1234-123412341234}" type="slidenum">
              <a:rPr lang="en-US"/>
              <a:t>‹#›</a:t>
            </a:fld>
            <a:endParaRPr/>
          </a:p>
        </p:txBody>
      </p:sp>
      <p:sp>
        <p:nvSpPr>
          <p:cNvPr id="27" name="Google Shape;27;p3"/>
          <p:cNvSpPr txBox="1"/>
          <p:nvPr>
            <p:ph idx="1" type="body"/>
          </p:nvPr>
        </p:nvSpPr>
        <p:spPr>
          <a:xfrm>
            <a:off x="419100" y="1562100"/>
            <a:ext cx="11353800" cy="4779532"/>
          </a:xfrm>
          <a:prstGeom prst="rect">
            <a:avLst/>
          </a:prstGeom>
          <a:noFill/>
          <a:ln>
            <a:noFill/>
          </a:ln>
        </p:spPr>
        <p:txBody>
          <a:bodyPr anchorCtr="0" anchor="t" bIns="0" lIns="0" spcFirstLastPara="1" rIns="0" wrap="square" tIns="0">
            <a:noAutofit/>
          </a:bodyPr>
          <a:lstStyle>
            <a:lvl1pPr indent="-406400" lvl="0" marL="457200" algn="l">
              <a:lnSpc>
                <a:spcPct val="100000"/>
              </a:lnSpc>
              <a:spcBef>
                <a:spcPts val="0"/>
              </a:spcBef>
              <a:spcAft>
                <a:spcPts val="0"/>
              </a:spcAft>
              <a:buSzPts val="2800"/>
              <a:buChar char="•"/>
              <a:defRPr>
                <a:solidFill>
                  <a:schemeClr val="dk1"/>
                </a:solidFill>
              </a:defRPr>
            </a:lvl1pPr>
            <a:lvl2pPr indent="-381000" lvl="1" marL="914400" algn="l">
              <a:lnSpc>
                <a:spcPct val="100000"/>
              </a:lnSpc>
              <a:spcBef>
                <a:spcPts val="600"/>
              </a:spcBef>
              <a:spcAft>
                <a:spcPts val="0"/>
              </a:spcAft>
              <a:buSzPts val="2400"/>
              <a:buChar char="­"/>
              <a:defRPr>
                <a:solidFill>
                  <a:schemeClr val="dk1"/>
                </a:solidFill>
              </a:defRPr>
            </a:lvl2pPr>
            <a:lvl3pPr indent="-355600" lvl="2" marL="1371600" algn="l">
              <a:lnSpc>
                <a:spcPct val="100000"/>
              </a:lnSpc>
              <a:spcBef>
                <a:spcPts val="600"/>
              </a:spcBef>
              <a:spcAft>
                <a:spcPts val="0"/>
              </a:spcAft>
              <a:buSzPts val="2000"/>
              <a:buChar char="­"/>
              <a:defRPr>
                <a:solidFill>
                  <a:schemeClr val="dk1"/>
                </a:solidFill>
              </a:defRPr>
            </a:lvl3pPr>
            <a:lvl4pPr indent="-355600" lvl="3" marL="1828800" algn="l">
              <a:lnSpc>
                <a:spcPct val="100000"/>
              </a:lnSpc>
              <a:spcBef>
                <a:spcPts val="600"/>
              </a:spcBef>
              <a:spcAft>
                <a:spcPts val="0"/>
              </a:spcAft>
              <a:buSzPts val="2000"/>
              <a:buChar char="­"/>
              <a:defRPr>
                <a:solidFill>
                  <a:schemeClr val="dk1"/>
                </a:solidFill>
              </a:defRPr>
            </a:lvl4pPr>
            <a:lvl5pPr indent="-355600" lvl="4" marL="2286000" algn="l">
              <a:lnSpc>
                <a:spcPct val="100000"/>
              </a:lnSpc>
              <a:spcBef>
                <a:spcPts val="600"/>
              </a:spcBef>
              <a:spcAft>
                <a:spcPts val="0"/>
              </a:spcAft>
              <a:buSzPts val="2000"/>
              <a:buChar char="­"/>
              <a:defRPr>
                <a:solidFill>
                  <a:schemeClr val="dk1"/>
                </a:solidFill>
              </a:defRPr>
            </a:lvl5pPr>
            <a:lvl6pPr indent="-342900" lvl="5" marL="2743200" algn="l">
              <a:lnSpc>
                <a:spcPct val="100000"/>
              </a:lnSpc>
              <a:spcBef>
                <a:spcPts val="600"/>
              </a:spcBef>
              <a:spcAft>
                <a:spcPts val="0"/>
              </a:spcAft>
              <a:buSzPts val="1800"/>
              <a:buChar char="­"/>
              <a:defRPr/>
            </a:lvl6pPr>
            <a:lvl7pPr indent="-342900" lvl="6" marL="3200400" algn="l">
              <a:lnSpc>
                <a:spcPct val="100000"/>
              </a:lnSpc>
              <a:spcBef>
                <a:spcPts val="600"/>
              </a:spcBef>
              <a:spcAft>
                <a:spcPts val="0"/>
              </a:spcAft>
              <a:buSzPts val="1800"/>
              <a:buChar char="­"/>
              <a:defRPr/>
            </a:lvl7pPr>
            <a:lvl8pPr indent="-342900" lvl="7" marL="3657600" algn="l">
              <a:lnSpc>
                <a:spcPct val="100000"/>
              </a:lnSpc>
              <a:spcBef>
                <a:spcPts val="600"/>
              </a:spcBef>
              <a:spcAft>
                <a:spcPts val="0"/>
              </a:spcAft>
              <a:buSzPts val="1800"/>
              <a:buChar char="­"/>
              <a:defRPr/>
            </a:lvl8pPr>
            <a:lvl9pPr indent="-342900" lvl="8" marL="4114800" algn="l">
              <a:lnSpc>
                <a:spcPct val="100000"/>
              </a:lnSpc>
              <a:spcBef>
                <a:spcPts val="600"/>
              </a:spcBef>
              <a:spcAft>
                <a:spcPts val="600"/>
              </a:spcAft>
              <a:buSzPts val="1800"/>
              <a:buChar char="­"/>
              <a:defRPr/>
            </a:lvl9pPr>
          </a:lstStyle>
          <a:p/>
        </p:txBody>
      </p:sp>
      <p:sp>
        <p:nvSpPr>
          <p:cNvPr id="28" name="Google Shape;28;p3"/>
          <p:cNvSpPr txBox="1"/>
          <p:nvPr>
            <p:ph idx="2" type="body"/>
          </p:nvPr>
        </p:nvSpPr>
        <p:spPr>
          <a:xfrm>
            <a:off x="419100" y="203200"/>
            <a:ext cx="11353800" cy="365760"/>
          </a:xfrm>
          <a:prstGeom prst="rect">
            <a:avLst/>
          </a:prstGeom>
          <a:noFill/>
          <a:ln>
            <a:noFill/>
          </a:ln>
        </p:spPr>
        <p:txBody>
          <a:bodyPr anchorCtr="0" anchor="b" bIns="0" lIns="0" spcFirstLastPara="1" rIns="0" wrap="square" tIns="0">
            <a:noAutofit/>
          </a:bodyPr>
          <a:lstStyle>
            <a:lvl1pPr indent="-228600" lvl="0" marL="457200" algn="l">
              <a:lnSpc>
                <a:spcPct val="100000"/>
              </a:lnSpc>
              <a:spcBef>
                <a:spcPts val="0"/>
              </a:spcBef>
              <a:spcAft>
                <a:spcPts val="0"/>
              </a:spcAft>
              <a:buSzPts val="1800"/>
              <a:buFont typeface="Century Gothic"/>
              <a:buNone/>
              <a:defRPr b="0" sz="1800">
                <a:solidFill>
                  <a:schemeClr val="dk1"/>
                </a:solidFill>
              </a:defRPr>
            </a:lvl1pPr>
            <a:lvl2pPr indent="-342900" lvl="1" marL="914400" algn="l">
              <a:lnSpc>
                <a:spcPct val="100000"/>
              </a:lnSpc>
              <a:spcBef>
                <a:spcPts val="0"/>
              </a:spcBef>
              <a:spcAft>
                <a:spcPts val="0"/>
              </a:spcAft>
              <a:buSzPts val="1800"/>
              <a:buChar char="­"/>
              <a:defRPr/>
            </a:lvl2pPr>
            <a:lvl3pPr indent="-342900" lvl="2" marL="1371600" algn="l">
              <a:lnSpc>
                <a:spcPct val="100000"/>
              </a:lnSpc>
              <a:spcBef>
                <a:spcPts val="600"/>
              </a:spcBef>
              <a:spcAft>
                <a:spcPts val="0"/>
              </a:spcAft>
              <a:buSzPts val="1800"/>
              <a:buChar char="­"/>
              <a:defRPr/>
            </a:lvl3pPr>
            <a:lvl4pPr indent="-342900" lvl="3" marL="1828800" algn="l">
              <a:lnSpc>
                <a:spcPct val="100000"/>
              </a:lnSpc>
              <a:spcBef>
                <a:spcPts val="600"/>
              </a:spcBef>
              <a:spcAft>
                <a:spcPts val="0"/>
              </a:spcAft>
              <a:buSzPts val="1800"/>
              <a:buChar char="­"/>
              <a:defRPr/>
            </a:lvl4pPr>
            <a:lvl5pPr indent="-342900" lvl="4" marL="2286000" algn="l">
              <a:lnSpc>
                <a:spcPct val="100000"/>
              </a:lnSpc>
              <a:spcBef>
                <a:spcPts val="600"/>
              </a:spcBef>
              <a:spcAft>
                <a:spcPts val="0"/>
              </a:spcAft>
              <a:buSzPts val="1800"/>
              <a:buChar char="­"/>
              <a:defRPr/>
            </a:lvl5pPr>
            <a:lvl6pPr indent="-342900" lvl="5" marL="2743200" algn="l">
              <a:lnSpc>
                <a:spcPct val="100000"/>
              </a:lnSpc>
              <a:spcBef>
                <a:spcPts val="600"/>
              </a:spcBef>
              <a:spcAft>
                <a:spcPts val="0"/>
              </a:spcAft>
              <a:buSzPts val="1800"/>
              <a:buChar char="­"/>
              <a:defRPr/>
            </a:lvl6pPr>
            <a:lvl7pPr indent="-342900" lvl="6" marL="3200400" algn="l">
              <a:lnSpc>
                <a:spcPct val="100000"/>
              </a:lnSpc>
              <a:spcBef>
                <a:spcPts val="600"/>
              </a:spcBef>
              <a:spcAft>
                <a:spcPts val="0"/>
              </a:spcAft>
              <a:buSzPts val="1800"/>
              <a:buChar char="­"/>
              <a:defRPr/>
            </a:lvl7pPr>
            <a:lvl8pPr indent="-342900" lvl="7" marL="3657600" algn="l">
              <a:lnSpc>
                <a:spcPct val="100000"/>
              </a:lnSpc>
              <a:spcBef>
                <a:spcPts val="600"/>
              </a:spcBef>
              <a:spcAft>
                <a:spcPts val="0"/>
              </a:spcAft>
              <a:buSzPts val="1800"/>
              <a:buChar char="­"/>
              <a:defRPr/>
            </a:lvl8pPr>
            <a:lvl9pPr indent="-342900" lvl="8" marL="4114800" algn="l">
              <a:lnSpc>
                <a:spcPct val="100000"/>
              </a:lnSpc>
              <a:spcBef>
                <a:spcPts val="600"/>
              </a:spcBef>
              <a:spcAft>
                <a:spcPts val="600"/>
              </a:spcAft>
              <a:buSzPts val="1800"/>
              <a:buChar char="­"/>
              <a:defRPr/>
            </a:lvl9pPr>
          </a:lstStyle>
          <a:p/>
        </p:txBody>
      </p:sp>
      <p:sp>
        <p:nvSpPr>
          <p:cNvPr id="29" name="Google Shape;29;p3"/>
          <p:cNvSpPr txBox="1"/>
          <p:nvPr>
            <p:ph type="title"/>
          </p:nvPr>
        </p:nvSpPr>
        <p:spPr>
          <a:xfrm>
            <a:off x="419100" y="680944"/>
            <a:ext cx="11353800" cy="457200"/>
          </a:xfrm>
          <a:prstGeom prst="rect">
            <a:avLst/>
          </a:prstGeom>
          <a:noFill/>
          <a:ln>
            <a:noFill/>
          </a:ln>
        </p:spPr>
        <p:txBody>
          <a:bodyPr anchorCtr="0" anchor="t" bIns="0" lIns="0" spcFirstLastPara="1" rIns="0" wrap="square" tIns="0">
            <a:noAutofit/>
          </a:bodyPr>
          <a:lstStyle>
            <a:lvl1pPr lvl="0" algn="l">
              <a:lnSpc>
                <a:spcPct val="90000"/>
              </a:lnSpc>
              <a:spcBef>
                <a:spcPts val="0"/>
              </a:spcBef>
              <a:spcAft>
                <a:spcPts val="0"/>
              </a:spcAft>
              <a:buClr>
                <a:srgbClr val="000000"/>
              </a:buClr>
              <a:buSzPts val="3200"/>
              <a:buFont typeface="Century Gothic"/>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Tree>
  </p:cSld>
  <p:clrMapOvr>
    <a:masterClrMapping/>
  </p:clrMapOvr>
  <mc:AlternateContent>
    <mc:Choice Requires="p14">
      <p:transition p14:dur="250">
        <p:fade/>
      </p:transition>
    </mc:Choice>
    <mc:Fallback>
      <p:transition>
        <p:fade/>
      </p:transition>
    </mc:Fallback>
  </mc:AlternateContent>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Food and Beverage Title Slide">
  <p:cSld name="Food and Beverage Title Slide">
    <p:spTree>
      <p:nvGrpSpPr>
        <p:cNvPr id="148" name="Shape 148"/>
        <p:cNvGrpSpPr/>
        <p:nvPr/>
      </p:nvGrpSpPr>
      <p:grpSpPr>
        <a:xfrm>
          <a:off x="0" y="0"/>
          <a:ext cx="0" cy="0"/>
          <a:chOff x="0" y="0"/>
          <a:chExt cx="0" cy="0"/>
        </a:xfrm>
      </p:grpSpPr>
      <p:sp>
        <p:nvSpPr>
          <p:cNvPr id="149" name="Google Shape;149;p21"/>
          <p:cNvSpPr/>
          <p:nvPr/>
        </p:nvSpPr>
        <p:spPr>
          <a:xfrm>
            <a:off x="0" y="6488853"/>
            <a:ext cx="12192000" cy="369147"/>
          </a:xfrm>
          <a:prstGeom prst="rect">
            <a:avLst/>
          </a:prstGeom>
          <a:solidFill>
            <a:srgbClr val="FFFFFF"/>
          </a:solidFill>
          <a:ln>
            <a:noFill/>
          </a:ln>
        </p:spPr>
        <p:txBody>
          <a:bodyPr anchorCtr="0" anchor="ctr" bIns="91425" lIns="91425" spcFirstLastPara="1" rIns="91425" wrap="square" tIns="91425">
            <a:noAutofit/>
          </a:bodyPr>
          <a:lstStyle/>
          <a:p>
            <a:pPr indent="0" lvl="0" marL="0" marR="0" rtl="0" algn="ctr">
              <a:spcBef>
                <a:spcPts val="0"/>
              </a:spcBef>
              <a:spcAft>
                <a:spcPts val="0"/>
              </a:spcAft>
              <a:buNone/>
            </a:pPr>
            <a:r>
              <a:t/>
            </a:r>
            <a:endParaRPr b="0" i="0" sz="2400" u="none" strike="noStrike">
              <a:solidFill>
                <a:srgbClr val="FFFFFF"/>
              </a:solidFill>
              <a:latin typeface="Century Gothic"/>
              <a:ea typeface="Century Gothic"/>
              <a:cs typeface="Century Gothic"/>
              <a:sym typeface="Century Gothic"/>
            </a:endParaRPr>
          </a:p>
        </p:txBody>
      </p:sp>
      <p:sp>
        <p:nvSpPr>
          <p:cNvPr id="150" name="Google Shape;150;p21"/>
          <p:cNvSpPr txBox="1"/>
          <p:nvPr>
            <p:ph type="ctrTitle"/>
          </p:nvPr>
        </p:nvSpPr>
        <p:spPr>
          <a:xfrm>
            <a:off x="419100" y="3108960"/>
            <a:ext cx="9182100" cy="1371600"/>
          </a:xfrm>
          <a:prstGeom prst="rect">
            <a:avLst/>
          </a:prstGeom>
          <a:noFill/>
          <a:ln>
            <a:noFill/>
          </a:ln>
        </p:spPr>
        <p:txBody>
          <a:bodyPr anchorCtr="0" anchor="b" bIns="0" lIns="0" spcFirstLastPara="1" rIns="0" wrap="square" tIns="0">
            <a:noAutofit/>
          </a:bodyPr>
          <a:lstStyle>
            <a:lvl1pPr lvl="0" algn="l">
              <a:lnSpc>
                <a:spcPct val="100000"/>
              </a:lnSpc>
              <a:spcBef>
                <a:spcPts val="0"/>
              </a:spcBef>
              <a:spcAft>
                <a:spcPts val="0"/>
              </a:spcAft>
              <a:buClr>
                <a:schemeClr val="dk1"/>
              </a:buClr>
              <a:buSzPts val="3600"/>
              <a:buFont typeface="Century Gothic"/>
              <a:buNone/>
              <a:defRPr sz="3600">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51" name="Google Shape;151;p21"/>
          <p:cNvSpPr txBox="1"/>
          <p:nvPr>
            <p:ph idx="1" type="subTitle"/>
          </p:nvPr>
        </p:nvSpPr>
        <p:spPr>
          <a:xfrm>
            <a:off x="419100" y="4572000"/>
            <a:ext cx="9182100" cy="2011680"/>
          </a:xfrm>
          <a:prstGeom prst="rect">
            <a:avLst/>
          </a:prstGeom>
          <a:noFill/>
          <a:ln>
            <a:noFill/>
          </a:ln>
        </p:spPr>
        <p:txBody>
          <a:bodyPr anchorCtr="0" anchor="t" bIns="0" lIns="0" spcFirstLastPara="1" rIns="0" wrap="square" tIns="0">
            <a:noAutofit/>
          </a:bodyPr>
          <a:lstStyle>
            <a:lvl1pPr lvl="0" algn="l">
              <a:lnSpc>
                <a:spcPct val="100000"/>
              </a:lnSpc>
              <a:spcBef>
                <a:spcPts val="0"/>
              </a:spcBef>
              <a:spcAft>
                <a:spcPts val="0"/>
              </a:spcAft>
              <a:buSzPts val="2000"/>
              <a:buNone/>
              <a:defRPr sz="2000">
                <a:solidFill>
                  <a:schemeClr val="dk1"/>
                </a:solidFill>
              </a:defRPr>
            </a:lvl1pPr>
            <a:lvl2pPr lvl="1" algn="ctr">
              <a:lnSpc>
                <a:spcPct val="100000"/>
              </a:lnSpc>
              <a:spcBef>
                <a:spcPts val="600"/>
              </a:spcBef>
              <a:spcAft>
                <a:spcPts val="0"/>
              </a:spcAft>
              <a:buSzPts val="2000"/>
              <a:buNone/>
              <a:defRPr sz="2000"/>
            </a:lvl2pPr>
            <a:lvl3pPr lvl="2" algn="ctr">
              <a:lnSpc>
                <a:spcPct val="100000"/>
              </a:lnSpc>
              <a:spcBef>
                <a:spcPts val="600"/>
              </a:spcBef>
              <a:spcAft>
                <a:spcPts val="0"/>
              </a:spcAft>
              <a:buSzPts val="1800"/>
              <a:buNone/>
              <a:defRPr sz="1800"/>
            </a:lvl3pPr>
            <a:lvl4pPr lvl="3" algn="ctr">
              <a:lnSpc>
                <a:spcPct val="100000"/>
              </a:lnSpc>
              <a:spcBef>
                <a:spcPts val="600"/>
              </a:spcBef>
              <a:spcAft>
                <a:spcPts val="0"/>
              </a:spcAft>
              <a:buSzPts val="1600"/>
              <a:buNone/>
              <a:defRPr sz="1600"/>
            </a:lvl4pPr>
            <a:lvl5pPr lvl="4" algn="ctr">
              <a:lnSpc>
                <a:spcPct val="100000"/>
              </a:lnSpc>
              <a:spcBef>
                <a:spcPts val="600"/>
              </a:spcBef>
              <a:spcAft>
                <a:spcPts val="0"/>
              </a:spcAft>
              <a:buSzPts val="1600"/>
              <a:buNone/>
              <a:defRPr sz="1600"/>
            </a:lvl5pPr>
            <a:lvl6pPr lvl="5" algn="ctr">
              <a:lnSpc>
                <a:spcPct val="100000"/>
              </a:lnSpc>
              <a:spcBef>
                <a:spcPts val="600"/>
              </a:spcBef>
              <a:spcAft>
                <a:spcPts val="0"/>
              </a:spcAft>
              <a:buSzPts val="1600"/>
              <a:buNone/>
              <a:defRPr sz="1600"/>
            </a:lvl6pPr>
            <a:lvl7pPr lvl="6" algn="ctr">
              <a:lnSpc>
                <a:spcPct val="100000"/>
              </a:lnSpc>
              <a:spcBef>
                <a:spcPts val="600"/>
              </a:spcBef>
              <a:spcAft>
                <a:spcPts val="0"/>
              </a:spcAft>
              <a:buSzPts val="1600"/>
              <a:buNone/>
              <a:defRPr sz="1600"/>
            </a:lvl7pPr>
            <a:lvl8pPr lvl="7" algn="ctr">
              <a:lnSpc>
                <a:spcPct val="100000"/>
              </a:lnSpc>
              <a:spcBef>
                <a:spcPts val="600"/>
              </a:spcBef>
              <a:spcAft>
                <a:spcPts val="0"/>
              </a:spcAft>
              <a:buSzPts val="1600"/>
              <a:buNone/>
              <a:defRPr sz="1600"/>
            </a:lvl8pPr>
            <a:lvl9pPr lvl="8" algn="ctr">
              <a:lnSpc>
                <a:spcPct val="100000"/>
              </a:lnSpc>
              <a:spcBef>
                <a:spcPts val="600"/>
              </a:spcBef>
              <a:spcAft>
                <a:spcPts val="600"/>
              </a:spcAft>
              <a:buSzPts val="1600"/>
              <a:buNone/>
              <a:defRPr sz="1600"/>
            </a:lvl9pPr>
          </a:lstStyle>
          <a:p/>
        </p:txBody>
      </p:sp>
      <p:sp>
        <p:nvSpPr>
          <p:cNvPr id="152" name="Google Shape;152;p21"/>
          <p:cNvSpPr txBox="1"/>
          <p:nvPr>
            <p:ph idx="12" type="sldNum"/>
          </p:nvPr>
        </p:nvSpPr>
        <p:spPr>
          <a:xfrm>
            <a:off x="9875520" y="6537960"/>
            <a:ext cx="2068832"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
        <p:nvSpPr>
          <p:cNvPr id="153" name="Google Shape;153;p21"/>
          <p:cNvSpPr/>
          <p:nvPr>
            <p:ph idx="2" type="pic"/>
          </p:nvPr>
        </p:nvSpPr>
        <p:spPr>
          <a:xfrm>
            <a:off x="9875520" y="3108960"/>
            <a:ext cx="1897380" cy="1371600"/>
          </a:xfrm>
          <a:prstGeom prst="rect">
            <a:avLst/>
          </a:prstGeom>
          <a:noFill/>
          <a:ln>
            <a:noFill/>
          </a:ln>
        </p:spPr>
        <p:txBody>
          <a:bodyPr anchorCtr="0" anchor="ctr" bIns="0" lIns="0" spcFirstLastPara="1" rIns="0" wrap="square" tIns="0">
            <a:noAutofit/>
          </a:bodyPr>
          <a:lstStyle>
            <a:lvl1pPr lvl="0" marR="0" rtl="0" algn="ctr">
              <a:lnSpc>
                <a:spcPct val="100000"/>
              </a:lnSpc>
              <a:spcBef>
                <a:spcPts val="0"/>
              </a:spcBef>
              <a:spcAft>
                <a:spcPts val="0"/>
              </a:spcAft>
              <a:buClr>
                <a:schemeClr val="accent6"/>
              </a:buClr>
              <a:buSzPts val="1800"/>
              <a:buFont typeface="Arial"/>
              <a:buNone/>
              <a:defRPr b="0" i="0" sz="1800" u="none" cap="none" strike="noStrike">
                <a:solidFill>
                  <a:schemeClr val="dk1"/>
                </a:solidFill>
                <a:latin typeface="Century Gothic"/>
                <a:ea typeface="Century Gothic"/>
                <a:cs typeface="Century Gothic"/>
                <a:sym typeface="Century Gothic"/>
              </a:defRPr>
            </a:lvl1pPr>
            <a:lvl2pPr lvl="1" marR="0" rtl="0" algn="l">
              <a:lnSpc>
                <a:spcPct val="100000"/>
              </a:lnSpc>
              <a:spcBef>
                <a:spcPts val="600"/>
              </a:spcBef>
              <a:spcAft>
                <a:spcPts val="0"/>
              </a:spcAft>
              <a:buClr>
                <a:schemeClr val="accent6"/>
              </a:buClr>
              <a:buSzPts val="2400"/>
              <a:buFont typeface="Century Gothic"/>
              <a:buChar char="­"/>
              <a:defRPr b="0" i="0" sz="2400" u="none" cap="none" strike="noStrike">
                <a:solidFill>
                  <a:schemeClr val="dk1"/>
                </a:solidFill>
                <a:latin typeface="Century Gothic"/>
                <a:ea typeface="Century Gothic"/>
                <a:cs typeface="Century Gothic"/>
                <a:sym typeface="Century Gothic"/>
              </a:defRPr>
            </a:lvl2pPr>
            <a:lvl3pPr lvl="2"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3pPr>
            <a:lvl4pPr lvl="3"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4pPr>
            <a:lvl5pPr lvl="4"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5pPr>
            <a:lvl6pPr lvl="5"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6pPr>
            <a:lvl7pPr lvl="6"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7pPr>
            <a:lvl8pPr lvl="7"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8pPr>
            <a:lvl9pPr lvl="8" marR="0" rtl="0" algn="l">
              <a:lnSpc>
                <a:spcPct val="100000"/>
              </a:lnSpc>
              <a:spcBef>
                <a:spcPts val="600"/>
              </a:spcBef>
              <a:spcAft>
                <a:spcPts val="60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9pPr>
          </a:lstStyle>
          <a:p/>
        </p:txBody>
      </p:sp>
      <p:grpSp>
        <p:nvGrpSpPr>
          <p:cNvPr id="154" name="Google Shape;154;p21"/>
          <p:cNvGrpSpPr/>
          <p:nvPr/>
        </p:nvGrpSpPr>
        <p:grpSpPr>
          <a:xfrm>
            <a:off x="1524" y="-1"/>
            <a:ext cx="12190476" cy="2678934"/>
            <a:chOff x="1524" y="-1"/>
            <a:chExt cx="12190476" cy="2678934"/>
          </a:xfrm>
        </p:grpSpPr>
        <p:pic>
          <p:nvPicPr>
            <p:cNvPr id="155" name="Google Shape;155;p21"/>
            <p:cNvPicPr preferRelativeResize="0"/>
            <p:nvPr/>
          </p:nvPicPr>
          <p:blipFill rotWithShape="1">
            <a:blip r:embed="rId2">
              <a:alphaModFix/>
            </a:blip>
            <a:srcRect b="0" l="0" r="0" t="0"/>
            <a:stretch/>
          </p:blipFill>
          <p:spPr>
            <a:xfrm>
              <a:off x="1524" y="-1"/>
              <a:ext cx="12190476" cy="2629317"/>
            </a:xfrm>
            <a:prstGeom prst="rect">
              <a:avLst/>
            </a:prstGeom>
            <a:noFill/>
            <a:ln>
              <a:noFill/>
            </a:ln>
          </p:spPr>
        </p:pic>
        <p:sp>
          <p:nvSpPr>
            <p:cNvPr id="156" name="Google Shape;156;p21"/>
            <p:cNvSpPr/>
            <p:nvPr/>
          </p:nvSpPr>
          <p:spPr>
            <a:xfrm>
              <a:off x="1524" y="2570933"/>
              <a:ext cx="12190475" cy="108000"/>
            </a:xfrm>
            <a:prstGeom prst="rect">
              <a:avLst/>
            </a:prstGeom>
            <a:solidFill>
              <a:srgbClr val="F1C410"/>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entury Gothic"/>
                <a:ea typeface="Century Gothic"/>
                <a:cs typeface="Century Gothic"/>
                <a:sym typeface="Century Gothic"/>
              </a:endParaRPr>
            </a:p>
          </p:txBody>
        </p:sp>
        <p:pic>
          <p:nvPicPr>
            <p:cNvPr id="157" name="Google Shape;157;p21"/>
            <p:cNvPicPr preferRelativeResize="0"/>
            <p:nvPr/>
          </p:nvPicPr>
          <p:blipFill rotWithShape="1">
            <a:blip r:embed="rId3">
              <a:alphaModFix/>
            </a:blip>
            <a:srcRect b="0" l="0" r="0" t="0"/>
            <a:stretch/>
          </p:blipFill>
          <p:spPr>
            <a:xfrm>
              <a:off x="419100" y="381000"/>
              <a:ext cx="1136650" cy="1136650"/>
            </a:xfrm>
            <a:prstGeom prst="rect">
              <a:avLst/>
            </a:prstGeom>
            <a:noFill/>
            <a:ln>
              <a:noFill/>
            </a:ln>
            <a:effectLst>
              <a:outerShdw blurRad="50800" rotWithShape="0" algn="tl" dir="2700000" dist="38100">
                <a:srgbClr val="000000">
                  <a:alpha val="20000"/>
                </a:srgbClr>
              </a:outerShdw>
            </a:effectLst>
          </p:spPr>
        </p:pic>
      </p:grpSp>
    </p:spTree>
  </p:cSld>
  <p:clrMapOvr>
    <a:masterClrMapping/>
  </p:clrMapOvr>
  <mc:AlternateContent>
    <mc:Choice Requires="p14">
      <p:transition p14:dur="250">
        <p:fade/>
      </p:transition>
    </mc:Choice>
    <mc:Fallback>
      <p:transition>
        <p:fade/>
      </p:transition>
    </mc:Fallback>
  </mc:AlternateContent>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High Tech Title Slide">
  <p:cSld name="High Tech Title Slide">
    <p:spTree>
      <p:nvGrpSpPr>
        <p:cNvPr id="158" name="Shape 158"/>
        <p:cNvGrpSpPr/>
        <p:nvPr/>
      </p:nvGrpSpPr>
      <p:grpSpPr>
        <a:xfrm>
          <a:off x="0" y="0"/>
          <a:ext cx="0" cy="0"/>
          <a:chOff x="0" y="0"/>
          <a:chExt cx="0" cy="0"/>
        </a:xfrm>
      </p:grpSpPr>
      <p:sp>
        <p:nvSpPr>
          <p:cNvPr id="159" name="Google Shape;159;p22"/>
          <p:cNvSpPr/>
          <p:nvPr/>
        </p:nvSpPr>
        <p:spPr>
          <a:xfrm>
            <a:off x="0" y="6488853"/>
            <a:ext cx="12192000" cy="369147"/>
          </a:xfrm>
          <a:prstGeom prst="rect">
            <a:avLst/>
          </a:prstGeom>
          <a:solidFill>
            <a:srgbClr val="FFFFFF"/>
          </a:solidFill>
          <a:ln>
            <a:noFill/>
          </a:ln>
        </p:spPr>
        <p:txBody>
          <a:bodyPr anchorCtr="0" anchor="ctr" bIns="91425" lIns="91425" spcFirstLastPara="1" rIns="91425" wrap="square" tIns="91425">
            <a:noAutofit/>
          </a:bodyPr>
          <a:lstStyle/>
          <a:p>
            <a:pPr indent="0" lvl="0" marL="0" marR="0" rtl="0" algn="ctr">
              <a:spcBef>
                <a:spcPts val="0"/>
              </a:spcBef>
              <a:spcAft>
                <a:spcPts val="0"/>
              </a:spcAft>
              <a:buNone/>
            </a:pPr>
            <a:r>
              <a:t/>
            </a:r>
            <a:endParaRPr b="0" i="0" sz="2400" u="none" strike="noStrike">
              <a:solidFill>
                <a:srgbClr val="FFFFFF"/>
              </a:solidFill>
              <a:latin typeface="Century Gothic"/>
              <a:ea typeface="Century Gothic"/>
              <a:cs typeface="Century Gothic"/>
              <a:sym typeface="Century Gothic"/>
            </a:endParaRPr>
          </a:p>
        </p:txBody>
      </p:sp>
      <p:sp>
        <p:nvSpPr>
          <p:cNvPr id="160" name="Google Shape;160;p22"/>
          <p:cNvSpPr txBox="1"/>
          <p:nvPr>
            <p:ph type="ctrTitle"/>
          </p:nvPr>
        </p:nvSpPr>
        <p:spPr>
          <a:xfrm>
            <a:off x="419100" y="3108960"/>
            <a:ext cx="9182100" cy="1371600"/>
          </a:xfrm>
          <a:prstGeom prst="rect">
            <a:avLst/>
          </a:prstGeom>
          <a:noFill/>
          <a:ln>
            <a:noFill/>
          </a:ln>
        </p:spPr>
        <p:txBody>
          <a:bodyPr anchorCtr="0" anchor="b" bIns="0" lIns="0" spcFirstLastPara="1" rIns="0" wrap="square" tIns="0">
            <a:noAutofit/>
          </a:bodyPr>
          <a:lstStyle>
            <a:lvl1pPr lvl="0" algn="l">
              <a:lnSpc>
                <a:spcPct val="100000"/>
              </a:lnSpc>
              <a:spcBef>
                <a:spcPts val="0"/>
              </a:spcBef>
              <a:spcAft>
                <a:spcPts val="0"/>
              </a:spcAft>
              <a:buClr>
                <a:schemeClr val="dk1"/>
              </a:buClr>
              <a:buSzPts val="3600"/>
              <a:buFont typeface="Century Gothic"/>
              <a:buNone/>
              <a:defRPr sz="3600">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61" name="Google Shape;161;p22"/>
          <p:cNvSpPr txBox="1"/>
          <p:nvPr>
            <p:ph idx="1" type="subTitle"/>
          </p:nvPr>
        </p:nvSpPr>
        <p:spPr>
          <a:xfrm>
            <a:off x="419100" y="4572000"/>
            <a:ext cx="9182100" cy="2011680"/>
          </a:xfrm>
          <a:prstGeom prst="rect">
            <a:avLst/>
          </a:prstGeom>
          <a:noFill/>
          <a:ln>
            <a:noFill/>
          </a:ln>
        </p:spPr>
        <p:txBody>
          <a:bodyPr anchorCtr="0" anchor="t" bIns="0" lIns="0" spcFirstLastPara="1" rIns="0" wrap="square" tIns="0">
            <a:noAutofit/>
          </a:bodyPr>
          <a:lstStyle>
            <a:lvl1pPr lvl="0" algn="l">
              <a:lnSpc>
                <a:spcPct val="100000"/>
              </a:lnSpc>
              <a:spcBef>
                <a:spcPts val="0"/>
              </a:spcBef>
              <a:spcAft>
                <a:spcPts val="0"/>
              </a:spcAft>
              <a:buSzPts val="2000"/>
              <a:buNone/>
              <a:defRPr sz="2000">
                <a:solidFill>
                  <a:schemeClr val="dk1"/>
                </a:solidFill>
              </a:defRPr>
            </a:lvl1pPr>
            <a:lvl2pPr lvl="1" algn="ctr">
              <a:lnSpc>
                <a:spcPct val="100000"/>
              </a:lnSpc>
              <a:spcBef>
                <a:spcPts val="600"/>
              </a:spcBef>
              <a:spcAft>
                <a:spcPts val="0"/>
              </a:spcAft>
              <a:buSzPts val="2000"/>
              <a:buNone/>
              <a:defRPr sz="2000"/>
            </a:lvl2pPr>
            <a:lvl3pPr lvl="2" algn="ctr">
              <a:lnSpc>
                <a:spcPct val="100000"/>
              </a:lnSpc>
              <a:spcBef>
                <a:spcPts val="600"/>
              </a:spcBef>
              <a:spcAft>
                <a:spcPts val="0"/>
              </a:spcAft>
              <a:buSzPts val="1800"/>
              <a:buNone/>
              <a:defRPr sz="1800"/>
            </a:lvl3pPr>
            <a:lvl4pPr lvl="3" algn="ctr">
              <a:lnSpc>
                <a:spcPct val="100000"/>
              </a:lnSpc>
              <a:spcBef>
                <a:spcPts val="600"/>
              </a:spcBef>
              <a:spcAft>
                <a:spcPts val="0"/>
              </a:spcAft>
              <a:buSzPts val="1600"/>
              <a:buNone/>
              <a:defRPr sz="1600"/>
            </a:lvl4pPr>
            <a:lvl5pPr lvl="4" algn="ctr">
              <a:lnSpc>
                <a:spcPct val="100000"/>
              </a:lnSpc>
              <a:spcBef>
                <a:spcPts val="600"/>
              </a:spcBef>
              <a:spcAft>
                <a:spcPts val="0"/>
              </a:spcAft>
              <a:buSzPts val="1600"/>
              <a:buNone/>
              <a:defRPr sz="1600"/>
            </a:lvl5pPr>
            <a:lvl6pPr lvl="5" algn="ctr">
              <a:lnSpc>
                <a:spcPct val="100000"/>
              </a:lnSpc>
              <a:spcBef>
                <a:spcPts val="600"/>
              </a:spcBef>
              <a:spcAft>
                <a:spcPts val="0"/>
              </a:spcAft>
              <a:buSzPts val="1600"/>
              <a:buNone/>
              <a:defRPr sz="1600"/>
            </a:lvl6pPr>
            <a:lvl7pPr lvl="6" algn="ctr">
              <a:lnSpc>
                <a:spcPct val="100000"/>
              </a:lnSpc>
              <a:spcBef>
                <a:spcPts val="600"/>
              </a:spcBef>
              <a:spcAft>
                <a:spcPts val="0"/>
              </a:spcAft>
              <a:buSzPts val="1600"/>
              <a:buNone/>
              <a:defRPr sz="1600"/>
            </a:lvl7pPr>
            <a:lvl8pPr lvl="7" algn="ctr">
              <a:lnSpc>
                <a:spcPct val="100000"/>
              </a:lnSpc>
              <a:spcBef>
                <a:spcPts val="600"/>
              </a:spcBef>
              <a:spcAft>
                <a:spcPts val="0"/>
              </a:spcAft>
              <a:buSzPts val="1600"/>
              <a:buNone/>
              <a:defRPr sz="1600"/>
            </a:lvl8pPr>
            <a:lvl9pPr lvl="8" algn="ctr">
              <a:lnSpc>
                <a:spcPct val="100000"/>
              </a:lnSpc>
              <a:spcBef>
                <a:spcPts val="600"/>
              </a:spcBef>
              <a:spcAft>
                <a:spcPts val="600"/>
              </a:spcAft>
              <a:buSzPts val="1600"/>
              <a:buNone/>
              <a:defRPr sz="1600"/>
            </a:lvl9pPr>
          </a:lstStyle>
          <a:p/>
        </p:txBody>
      </p:sp>
      <p:sp>
        <p:nvSpPr>
          <p:cNvPr id="162" name="Google Shape;162;p22"/>
          <p:cNvSpPr txBox="1"/>
          <p:nvPr>
            <p:ph idx="12" type="sldNum"/>
          </p:nvPr>
        </p:nvSpPr>
        <p:spPr>
          <a:xfrm>
            <a:off x="9875520" y="6537960"/>
            <a:ext cx="2068832"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
        <p:nvSpPr>
          <p:cNvPr id="163" name="Google Shape;163;p22"/>
          <p:cNvSpPr/>
          <p:nvPr>
            <p:ph idx="2" type="pic"/>
          </p:nvPr>
        </p:nvSpPr>
        <p:spPr>
          <a:xfrm>
            <a:off x="9875520" y="3108960"/>
            <a:ext cx="1897380" cy="1371600"/>
          </a:xfrm>
          <a:prstGeom prst="rect">
            <a:avLst/>
          </a:prstGeom>
          <a:noFill/>
          <a:ln>
            <a:noFill/>
          </a:ln>
        </p:spPr>
        <p:txBody>
          <a:bodyPr anchorCtr="0" anchor="ctr" bIns="0" lIns="0" spcFirstLastPara="1" rIns="0" wrap="square" tIns="0">
            <a:noAutofit/>
          </a:bodyPr>
          <a:lstStyle>
            <a:lvl1pPr lvl="0" marR="0" rtl="0" algn="ctr">
              <a:lnSpc>
                <a:spcPct val="100000"/>
              </a:lnSpc>
              <a:spcBef>
                <a:spcPts val="0"/>
              </a:spcBef>
              <a:spcAft>
                <a:spcPts val="0"/>
              </a:spcAft>
              <a:buClr>
                <a:schemeClr val="accent6"/>
              </a:buClr>
              <a:buSzPts val="1800"/>
              <a:buFont typeface="Arial"/>
              <a:buNone/>
              <a:defRPr b="0" i="0" sz="1800" u="none" cap="none" strike="noStrike">
                <a:solidFill>
                  <a:schemeClr val="dk1"/>
                </a:solidFill>
                <a:latin typeface="Century Gothic"/>
                <a:ea typeface="Century Gothic"/>
                <a:cs typeface="Century Gothic"/>
                <a:sym typeface="Century Gothic"/>
              </a:defRPr>
            </a:lvl1pPr>
            <a:lvl2pPr lvl="1" marR="0" rtl="0" algn="l">
              <a:lnSpc>
                <a:spcPct val="100000"/>
              </a:lnSpc>
              <a:spcBef>
                <a:spcPts val="600"/>
              </a:spcBef>
              <a:spcAft>
                <a:spcPts val="0"/>
              </a:spcAft>
              <a:buClr>
                <a:schemeClr val="accent6"/>
              </a:buClr>
              <a:buSzPts val="2400"/>
              <a:buFont typeface="Century Gothic"/>
              <a:buChar char="­"/>
              <a:defRPr b="0" i="0" sz="2400" u="none" cap="none" strike="noStrike">
                <a:solidFill>
                  <a:schemeClr val="dk1"/>
                </a:solidFill>
                <a:latin typeface="Century Gothic"/>
                <a:ea typeface="Century Gothic"/>
                <a:cs typeface="Century Gothic"/>
                <a:sym typeface="Century Gothic"/>
              </a:defRPr>
            </a:lvl2pPr>
            <a:lvl3pPr lvl="2"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3pPr>
            <a:lvl4pPr lvl="3"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4pPr>
            <a:lvl5pPr lvl="4"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5pPr>
            <a:lvl6pPr lvl="5"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6pPr>
            <a:lvl7pPr lvl="6"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7pPr>
            <a:lvl8pPr lvl="7"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8pPr>
            <a:lvl9pPr lvl="8" marR="0" rtl="0" algn="l">
              <a:lnSpc>
                <a:spcPct val="100000"/>
              </a:lnSpc>
              <a:spcBef>
                <a:spcPts val="600"/>
              </a:spcBef>
              <a:spcAft>
                <a:spcPts val="60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9pPr>
          </a:lstStyle>
          <a:p/>
        </p:txBody>
      </p:sp>
      <p:grpSp>
        <p:nvGrpSpPr>
          <p:cNvPr id="164" name="Google Shape;164;p22"/>
          <p:cNvGrpSpPr/>
          <p:nvPr/>
        </p:nvGrpSpPr>
        <p:grpSpPr>
          <a:xfrm>
            <a:off x="1524" y="-1"/>
            <a:ext cx="12190475" cy="2678934"/>
            <a:chOff x="1524" y="-1"/>
            <a:chExt cx="12190475" cy="2678934"/>
          </a:xfrm>
        </p:grpSpPr>
        <p:pic>
          <p:nvPicPr>
            <p:cNvPr id="165" name="Google Shape;165;p22"/>
            <p:cNvPicPr preferRelativeResize="0"/>
            <p:nvPr/>
          </p:nvPicPr>
          <p:blipFill rotWithShape="1">
            <a:blip r:embed="rId2">
              <a:alphaModFix/>
            </a:blip>
            <a:srcRect b="0" l="0" r="0" t="0"/>
            <a:stretch/>
          </p:blipFill>
          <p:spPr>
            <a:xfrm>
              <a:off x="1527" y="-1"/>
              <a:ext cx="12190469" cy="2629317"/>
            </a:xfrm>
            <a:prstGeom prst="rect">
              <a:avLst/>
            </a:prstGeom>
            <a:noFill/>
            <a:ln>
              <a:noFill/>
            </a:ln>
          </p:spPr>
        </p:pic>
        <p:sp>
          <p:nvSpPr>
            <p:cNvPr id="166" name="Google Shape;166;p22"/>
            <p:cNvSpPr/>
            <p:nvPr/>
          </p:nvSpPr>
          <p:spPr>
            <a:xfrm>
              <a:off x="1524" y="2570933"/>
              <a:ext cx="12190475" cy="108000"/>
            </a:xfrm>
            <a:prstGeom prst="rect">
              <a:avLst/>
            </a:prstGeom>
            <a:solidFill>
              <a:srgbClr val="9959B3"/>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entury Gothic"/>
                <a:ea typeface="Century Gothic"/>
                <a:cs typeface="Century Gothic"/>
                <a:sym typeface="Century Gothic"/>
              </a:endParaRPr>
            </a:p>
          </p:txBody>
        </p:sp>
        <p:pic>
          <p:nvPicPr>
            <p:cNvPr id="167" name="Google Shape;167;p22"/>
            <p:cNvPicPr preferRelativeResize="0"/>
            <p:nvPr/>
          </p:nvPicPr>
          <p:blipFill rotWithShape="1">
            <a:blip r:embed="rId3">
              <a:alphaModFix/>
            </a:blip>
            <a:srcRect b="0" l="0" r="0" t="0"/>
            <a:stretch/>
          </p:blipFill>
          <p:spPr>
            <a:xfrm>
              <a:off x="419100" y="381000"/>
              <a:ext cx="1136650" cy="1136650"/>
            </a:xfrm>
            <a:prstGeom prst="rect">
              <a:avLst/>
            </a:prstGeom>
            <a:noFill/>
            <a:ln>
              <a:noFill/>
            </a:ln>
            <a:effectLst>
              <a:outerShdw blurRad="50800" rotWithShape="0" algn="tl" dir="2700000" dist="38100">
                <a:srgbClr val="000000">
                  <a:alpha val="20000"/>
                </a:srgbClr>
              </a:outerShdw>
            </a:effectLst>
          </p:spPr>
        </p:pic>
      </p:grpSp>
    </p:spTree>
  </p:cSld>
  <p:clrMapOvr>
    <a:masterClrMapping/>
  </p:clrMapOvr>
  <mc:AlternateContent>
    <mc:Choice Requires="p14">
      <p:transition p14:dur="250">
        <p:fade/>
      </p:transition>
    </mc:Choice>
    <mc:Fallback>
      <p:transition>
        <p:fade/>
      </p:transition>
    </mc:Fallback>
  </mc:AlternateContent>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Industrial Title Slide">
  <p:cSld name="Industrial Title Slide">
    <p:spTree>
      <p:nvGrpSpPr>
        <p:cNvPr id="168" name="Shape 168"/>
        <p:cNvGrpSpPr/>
        <p:nvPr/>
      </p:nvGrpSpPr>
      <p:grpSpPr>
        <a:xfrm>
          <a:off x="0" y="0"/>
          <a:ext cx="0" cy="0"/>
          <a:chOff x="0" y="0"/>
          <a:chExt cx="0" cy="0"/>
        </a:xfrm>
      </p:grpSpPr>
      <p:sp>
        <p:nvSpPr>
          <p:cNvPr id="169" name="Google Shape;169;p23"/>
          <p:cNvSpPr/>
          <p:nvPr/>
        </p:nvSpPr>
        <p:spPr>
          <a:xfrm>
            <a:off x="0" y="6488853"/>
            <a:ext cx="12192000" cy="369147"/>
          </a:xfrm>
          <a:prstGeom prst="rect">
            <a:avLst/>
          </a:prstGeom>
          <a:solidFill>
            <a:srgbClr val="FFFFFF"/>
          </a:solidFill>
          <a:ln>
            <a:noFill/>
          </a:ln>
        </p:spPr>
        <p:txBody>
          <a:bodyPr anchorCtr="0" anchor="ctr" bIns="91425" lIns="91425" spcFirstLastPara="1" rIns="91425" wrap="square" tIns="91425">
            <a:noAutofit/>
          </a:bodyPr>
          <a:lstStyle/>
          <a:p>
            <a:pPr indent="0" lvl="0" marL="0" marR="0" rtl="0" algn="ctr">
              <a:spcBef>
                <a:spcPts val="0"/>
              </a:spcBef>
              <a:spcAft>
                <a:spcPts val="0"/>
              </a:spcAft>
              <a:buNone/>
            </a:pPr>
            <a:r>
              <a:t/>
            </a:r>
            <a:endParaRPr b="0" i="0" sz="2400" u="none" strike="noStrike">
              <a:solidFill>
                <a:srgbClr val="FFFFFF"/>
              </a:solidFill>
              <a:latin typeface="Century Gothic"/>
              <a:ea typeface="Century Gothic"/>
              <a:cs typeface="Century Gothic"/>
              <a:sym typeface="Century Gothic"/>
            </a:endParaRPr>
          </a:p>
        </p:txBody>
      </p:sp>
      <p:sp>
        <p:nvSpPr>
          <p:cNvPr id="170" name="Google Shape;170;p23"/>
          <p:cNvSpPr txBox="1"/>
          <p:nvPr>
            <p:ph type="ctrTitle"/>
          </p:nvPr>
        </p:nvSpPr>
        <p:spPr>
          <a:xfrm>
            <a:off x="419100" y="3108960"/>
            <a:ext cx="9182100" cy="1371600"/>
          </a:xfrm>
          <a:prstGeom prst="rect">
            <a:avLst/>
          </a:prstGeom>
          <a:noFill/>
          <a:ln>
            <a:noFill/>
          </a:ln>
        </p:spPr>
        <p:txBody>
          <a:bodyPr anchorCtr="0" anchor="b" bIns="0" lIns="0" spcFirstLastPara="1" rIns="0" wrap="square" tIns="0">
            <a:noAutofit/>
          </a:bodyPr>
          <a:lstStyle>
            <a:lvl1pPr lvl="0" algn="l">
              <a:lnSpc>
                <a:spcPct val="100000"/>
              </a:lnSpc>
              <a:spcBef>
                <a:spcPts val="0"/>
              </a:spcBef>
              <a:spcAft>
                <a:spcPts val="0"/>
              </a:spcAft>
              <a:buClr>
                <a:schemeClr val="dk1"/>
              </a:buClr>
              <a:buSzPts val="3600"/>
              <a:buFont typeface="Century Gothic"/>
              <a:buNone/>
              <a:defRPr sz="3600">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71" name="Google Shape;171;p23"/>
          <p:cNvSpPr txBox="1"/>
          <p:nvPr>
            <p:ph idx="1" type="subTitle"/>
          </p:nvPr>
        </p:nvSpPr>
        <p:spPr>
          <a:xfrm>
            <a:off x="419100" y="4572000"/>
            <a:ext cx="9182100" cy="2011680"/>
          </a:xfrm>
          <a:prstGeom prst="rect">
            <a:avLst/>
          </a:prstGeom>
          <a:noFill/>
          <a:ln>
            <a:noFill/>
          </a:ln>
        </p:spPr>
        <p:txBody>
          <a:bodyPr anchorCtr="0" anchor="t" bIns="0" lIns="0" spcFirstLastPara="1" rIns="0" wrap="square" tIns="0">
            <a:noAutofit/>
          </a:bodyPr>
          <a:lstStyle>
            <a:lvl1pPr lvl="0" algn="l">
              <a:lnSpc>
                <a:spcPct val="100000"/>
              </a:lnSpc>
              <a:spcBef>
                <a:spcPts val="0"/>
              </a:spcBef>
              <a:spcAft>
                <a:spcPts val="0"/>
              </a:spcAft>
              <a:buSzPts val="2000"/>
              <a:buNone/>
              <a:defRPr sz="2000">
                <a:solidFill>
                  <a:schemeClr val="dk1"/>
                </a:solidFill>
              </a:defRPr>
            </a:lvl1pPr>
            <a:lvl2pPr lvl="1" algn="ctr">
              <a:lnSpc>
                <a:spcPct val="100000"/>
              </a:lnSpc>
              <a:spcBef>
                <a:spcPts val="600"/>
              </a:spcBef>
              <a:spcAft>
                <a:spcPts val="0"/>
              </a:spcAft>
              <a:buSzPts val="2000"/>
              <a:buNone/>
              <a:defRPr sz="2000"/>
            </a:lvl2pPr>
            <a:lvl3pPr lvl="2" algn="ctr">
              <a:lnSpc>
                <a:spcPct val="100000"/>
              </a:lnSpc>
              <a:spcBef>
                <a:spcPts val="600"/>
              </a:spcBef>
              <a:spcAft>
                <a:spcPts val="0"/>
              </a:spcAft>
              <a:buSzPts val="1800"/>
              <a:buNone/>
              <a:defRPr sz="1800"/>
            </a:lvl3pPr>
            <a:lvl4pPr lvl="3" algn="ctr">
              <a:lnSpc>
                <a:spcPct val="100000"/>
              </a:lnSpc>
              <a:spcBef>
                <a:spcPts val="600"/>
              </a:spcBef>
              <a:spcAft>
                <a:spcPts val="0"/>
              </a:spcAft>
              <a:buSzPts val="1600"/>
              <a:buNone/>
              <a:defRPr sz="1600"/>
            </a:lvl4pPr>
            <a:lvl5pPr lvl="4" algn="ctr">
              <a:lnSpc>
                <a:spcPct val="100000"/>
              </a:lnSpc>
              <a:spcBef>
                <a:spcPts val="600"/>
              </a:spcBef>
              <a:spcAft>
                <a:spcPts val="0"/>
              </a:spcAft>
              <a:buSzPts val="1600"/>
              <a:buNone/>
              <a:defRPr sz="1600"/>
            </a:lvl5pPr>
            <a:lvl6pPr lvl="5" algn="ctr">
              <a:lnSpc>
                <a:spcPct val="100000"/>
              </a:lnSpc>
              <a:spcBef>
                <a:spcPts val="600"/>
              </a:spcBef>
              <a:spcAft>
                <a:spcPts val="0"/>
              </a:spcAft>
              <a:buSzPts val="1600"/>
              <a:buNone/>
              <a:defRPr sz="1600"/>
            </a:lvl6pPr>
            <a:lvl7pPr lvl="6" algn="ctr">
              <a:lnSpc>
                <a:spcPct val="100000"/>
              </a:lnSpc>
              <a:spcBef>
                <a:spcPts val="600"/>
              </a:spcBef>
              <a:spcAft>
                <a:spcPts val="0"/>
              </a:spcAft>
              <a:buSzPts val="1600"/>
              <a:buNone/>
              <a:defRPr sz="1600"/>
            </a:lvl7pPr>
            <a:lvl8pPr lvl="7" algn="ctr">
              <a:lnSpc>
                <a:spcPct val="100000"/>
              </a:lnSpc>
              <a:spcBef>
                <a:spcPts val="600"/>
              </a:spcBef>
              <a:spcAft>
                <a:spcPts val="0"/>
              </a:spcAft>
              <a:buSzPts val="1600"/>
              <a:buNone/>
              <a:defRPr sz="1600"/>
            </a:lvl8pPr>
            <a:lvl9pPr lvl="8" algn="ctr">
              <a:lnSpc>
                <a:spcPct val="100000"/>
              </a:lnSpc>
              <a:spcBef>
                <a:spcPts val="600"/>
              </a:spcBef>
              <a:spcAft>
                <a:spcPts val="600"/>
              </a:spcAft>
              <a:buSzPts val="1600"/>
              <a:buNone/>
              <a:defRPr sz="1600"/>
            </a:lvl9pPr>
          </a:lstStyle>
          <a:p/>
        </p:txBody>
      </p:sp>
      <p:sp>
        <p:nvSpPr>
          <p:cNvPr id="172" name="Google Shape;172;p23"/>
          <p:cNvSpPr txBox="1"/>
          <p:nvPr>
            <p:ph idx="12" type="sldNum"/>
          </p:nvPr>
        </p:nvSpPr>
        <p:spPr>
          <a:xfrm>
            <a:off x="9875518" y="6537960"/>
            <a:ext cx="2068833"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
        <p:nvSpPr>
          <p:cNvPr id="173" name="Google Shape;173;p23"/>
          <p:cNvSpPr/>
          <p:nvPr>
            <p:ph idx="2" type="pic"/>
          </p:nvPr>
        </p:nvSpPr>
        <p:spPr>
          <a:xfrm>
            <a:off x="9875519" y="3108960"/>
            <a:ext cx="1897381" cy="1371600"/>
          </a:xfrm>
          <a:prstGeom prst="rect">
            <a:avLst/>
          </a:prstGeom>
          <a:noFill/>
          <a:ln>
            <a:noFill/>
          </a:ln>
        </p:spPr>
        <p:txBody>
          <a:bodyPr anchorCtr="0" anchor="ctr" bIns="0" lIns="0" spcFirstLastPara="1" rIns="0" wrap="square" tIns="0">
            <a:noAutofit/>
          </a:bodyPr>
          <a:lstStyle>
            <a:lvl1pPr lvl="0" marR="0" rtl="0" algn="ctr">
              <a:lnSpc>
                <a:spcPct val="100000"/>
              </a:lnSpc>
              <a:spcBef>
                <a:spcPts val="0"/>
              </a:spcBef>
              <a:spcAft>
                <a:spcPts val="0"/>
              </a:spcAft>
              <a:buClr>
                <a:schemeClr val="accent6"/>
              </a:buClr>
              <a:buSzPts val="1800"/>
              <a:buFont typeface="Arial"/>
              <a:buNone/>
              <a:defRPr b="0" i="0" sz="1800" u="none" cap="none" strike="noStrike">
                <a:solidFill>
                  <a:schemeClr val="dk1"/>
                </a:solidFill>
                <a:latin typeface="Century Gothic"/>
                <a:ea typeface="Century Gothic"/>
                <a:cs typeface="Century Gothic"/>
                <a:sym typeface="Century Gothic"/>
              </a:defRPr>
            </a:lvl1pPr>
            <a:lvl2pPr lvl="1" marR="0" rtl="0" algn="l">
              <a:lnSpc>
                <a:spcPct val="100000"/>
              </a:lnSpc>
              <a:spcBef>
                <a:spcPts val="600"/>
              </a:spcBef>
              <a:spcAft>
                <a:spcPts val="0"/>
              </a:spcAft>
              <a:buClr>
                <a:schemeClr val="accent6"/>
              </a:buClr>
              <a:buSzPts val="2400"/>
              <a:buFont typeface="Century Gothic"/>
              <a:buChar char="­"/>
              <a:defRPr b="0" i="0" sz="2400" u="none" cap="none" strike="noStrike">
                <a:solidFill>
                  <a:schemeClr val="dk1"/>
                </a:solidFill>
                <a:latin typeface="Century Gothic"/>
                <a:ea typeface="Century Gothic"/>
                <a:cs typeface="Century Gothic"/>
                <a:sym typeface="Century Gothic"/>
              </a:defRPr>
            </a:lvl2pPr>
            <a:lvl3pPr lvl="2"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3pPr>
            <a:lvl4pPr lvl="3"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4pPr>
            <a:lvl5pPr lvl="4"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5pPr>
            <a:lvl6pPr lvl="5"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6pPr>
            <a:lvl7pPr lvl="6"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7pPr>
            <a:lvl8pPr lvl="7"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8pPr>
            <a:lvl9pPr lvl="8" marR="0" rtl="0" algn="l">
              <a:lnSpc>
                <a:spcPct val="100000"/>
              </a:lnSpc>
              <a:spcBef>
                <a:spcPts val="600"/>
              </a:spcBef>
              <a:spcAft>
                <a:spcPts val="60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9pPr>
          </a:lstStyle>
          <a:p/>
        </p:txBody>
      </p:sp>
      <p:grpSp>
        <p:nvGrpSpPr>
          <p:cNvPr id="174" name="Google Shape;174;p23"/>
          <p:cNvGrpSpPr/>
          <p:nvPr/>
        </p:nvGrpSpPr>
        <p:grpSpPr>
          <a:xfrm>
            <a:off x="1524" y="-1"/>
            <a:ext cx="12191676" cy="2678934"/>
            <a:chOff x="1524" y="-1"/>
            <a:chExt cx="12191676" cy="2678934"/>
          </a:xfrm>
        </p:grpSpPr>
        <p:pic>
          <p:nvPicPr>
            <p:cNvPr id="175" name="Google Shape;175;p23"/>
            <p:cNvPicPr preferRelativeResize="0"/>
            <p:nvPr/>
          </p:nvPicPr>
          <p:blipFill rotWithShape="1">
            <a:blip r:embed="rId2">
              <a:alphaModFix/>
            </a:blip>
            <a:srcRect b="0" l="0" r="0" t="0"/>
            <a:stretch/>
          </p:blipFill>
          <p:spPr>
            <a:xfrm>
              <a:off x="1524" y="-1"/>
              <a:ext cx="12190476" cy="2629317"/>
            </a:xfrm>
            <a:prstGeom prst="rect">
              <a:avLst/>
            </a:prstGeom>
            <a:noFill/>
            <a:ln>
              <a:noFill/>
            </a:ln>
          </p:spPr>
        </p:pic>
        <p:sp>
          <p:nvSpPr>
            <p:cNvPr id="176" name="Google Shape;176;p23"/>
            <p:cNvSpPr/>
            <p:nvPr/>
          </p:nvSpPr>
          <p:spPr>
            <a:xfrm>
              <a:off x="1524" y="2570933"/>
              <a:ext cx="12191676" cy="108000"/>
            </a:xfrm>
            <a:prstGeom prst="rect">
              <a:avLst/>
            </a:prstGeom>
            <a:solidFill>
              <a:srgbClr val="7CB854"/>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entury Gothic"/>
                <a:ea typeface="Century Gothic"/>
                <a:cs typeface="Century Gothic"/>
                <a:sym typeface="Century Gothic"/>
              </a:endParaRPr>
            </a:p>
          </p:txBody>
        </p:sp>
        <p:pic>
          <p:nvPicPr>
            <p:cNvPr id="177" name="Google Shape;177;p23"/>
            <p:cNvPicPr preferRelativeResize="0"/>
            <p:nvPr/>
          </p:nvPicPr>
          <p:blipFill rotWithShape="1">
            <a:blip r:embed="rId3">
              <a:alphaModFix/>
            </a:blip>
            <a:srcRect b="0" l="0" r="0" t="0"/>
            <a:stretch/>
          </p:blipFill>
          <p:spPr>
            <a:xfrm>
              <a:off x="419100" y="381000"/>
              <a:ext cx="1136650" cy="1136650"/>
            </a:xfrm>
            <a:prstGeom prst="rect">
              <a:avLst/>
            </a:prstGeom>
            <a:noFill/>
            <a:ln>
              <a:noFill/>
            </a:ln>
            <a:effectLst>
              <a:outerShdw blurRad="50800" rotWithShape="0" algn="tl" dir="2700000" dist="38100">
                <a:srgbClr val="000000">
                  <a:alpha val="20000"/>
                </a:srgbClr>
              </a:outerShdw>
            </a:effectLst>
          </p:spPr>
        </p:pic>
      </p:grpSp>
    </p:spTree>
  </p:cSld>
  <p:clrMapOvr>
    <a:masterClrMapping/>
  </p:clrMapOvr>
  <mc:AlternateContent>
    <mc:Choice Requires="p14">
      <p:transition p14:dur="250">
        <p:fade/>
      </p:transition>
    </mc:Choice>
    <mc:Fallback>
      <p:transition>
        <p:fade/>
      </p:transition>
    </mc:Fallback>
  </mc:AlternateContent>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Industrial Packaging Title Slide">
  <p:cSld name="Industrial Packaging Title Slide">
    <p:spTree>
      <p:nvGrpSpPr>
        <p:cNvPr id="178" name="Shape 178"/>
        <p:cNvGrpSpPr/>
        <p:nvPr/>
      </p:nvGrpSpPr>
      <p:grpSpPr>
        <a:xfrm>
          <a:off x="0" y="0"/>
          <a:ext cx="0" cy="0"/>
          <a:chOff x="0" y="0"/>
          <a:chExt cx="0" cy="0"/>
        </a:xfrm>
      </p:grpSpPr>
      <p:sp>
        <p:nvSpPr>
          <p:cNvPr id="179" name="Google Shape;179;p24"/>
          <p:cNvSpPr/>
          <p:nvPr/>
        </p:nvSpPr>
        <p:spPr>
          <a:xfrm>
            <a:off x="0" y="6488853"/>
            <a:ext cx="12192000" cy="369147"/>
          </a:xfrm>
          <a:prstGeom prst="rect">
            <a:avLst/>
          </a:prstGeom>
          <a:solidFill>
            <a:srgbClr val="FFFFFF"/>
          </a:solidFill>
          <a:ln>
            <a:noFill/>
          </a:ln>
        </p:spPr>
        <p:txBody>
          <a:bodyPr anchorCtr="0" anchor="ctr" bIns="91425" lIns="91425" spcFirstLastPara="1" rIns="91425" wrap="square" tIns="91425">
            <a:noAutofit/>
          </a:bodyPr>
          <a:lstStyle/>
          <a:p>
            <a:pPr indent="0" lvl="0" marL="0" marR="0" rtl="0" algn="ctr">
              <a:spcBef>
                <a:spcPts val="0"/>
              </a:spcBef>
              <a:spcAft>
                <a:spcPts val="0"/>
              </a:spcAft>
              <a:buNone/>
            </a:pPr>
            <a:r>
              <a:t/>
            </a:r>
            <a:endParaRPr b="0" i="0" sz="2400" u="none" strike="noStrike">
              <a:solidFill>
                <a:srgbClr val="FFFFFF"/>
              </a:solidFill>
              <a:latin typeface="Century Gothic"/>
              <a:ea typeface="Century Gothic"/>
              <a:cs typeface="Century Gothic"/>
              <a:sym typeface="Century Gothic"/>
            </a:endParaRPr>
          </a:p>
        </p:txBody>
      </p:sp>
      <p:sp>
        <p:nvSpPr>
          <p:cNvPr id="180" name="Google Shape;180;p24"/>
          <p:cNvSpPr txBox="1"/>
          <p:nvPr>
            <p:ph type="ctrTitle"/>
          </p:nvPr>
        </p:nvSpPr>
        <p:spPr>
          <a:xfrm>
            <a:off x="419100" y="3108960"/>
            <a:ext cx="9182100" cy="1371600"/>
          </a:xfrm>
          <a:prstGeom prst="rect">
            <a:avLst/>
          </a:prstGeom>
          <a:noFill/>
          <a:ln>
            <a:noFill/>
          </a:ln>
        </p:spPr>
        <p:txBody>
          <a:bodyPr anchorCtr="0" anchor="b" bIns="0" lIns="0" spcFirstLastPara="1" rIns="0" wrap="square" tIns="0">
            <a:noAutofit/>
          </a:bodyPr>
          <a:lstStyle>
            <a:lvl1pPr lvl="0" algn="l">
              <a:lnSpc>
                <a:spcPct val="100000"/>
              </a:lnSpc>
              <a:spcBef>
                <a:spcPts val="0"/>
              </a:spcBef>
              <a:spcAft>
                <a:spcPts val="0"/>
              </a:spcAft>
              <a:buClr>
                <a:schemeClr val="dk1"/>
              </a:buClr>
              <a:buSzPts val="3600"/>
              <a:buFont typeface="Century Gothic"/>
              <a:buNone/>
              <a:defRPr sz="3600">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81" name="Google Shape;181;p24"/>
          <p:cNvSpPr txBox="1"/>
          <p:nvPr>
            <p:ph idx="1" type="subTitle"/>
          </p:nvPr>
        </p:nvSpPr>
        <p:spPr>
          <a:xfrm>
            <a:off x="419100" y="4572000"/>
            <a:ext cx="9182100" cy="2011680"/>
          </a:xfrm>
          <a:prstGeom prst="rect">
            <a:avLst/>
          </a:prstGeom>
          <a:noFill/>
          <a:ln>
            <a:noFill/>
          </a:ln>
        </p:spPr>
        <p:txBody>
          <a:bodyPr anchorCtr="0" anchor="t" bIns="0" lIns="0" spcFirstLastPara="1" rIns="0" wrap="square" tIns="0">
            <a:noAutofit/>
          </a:bodyPr>
          <a:lstStyle>
            <a:lvl1pPr lvl="0" algn="l">
              <a:lnSpc>
                <a:spcPct val="100000"/>
              </a:lnSpc>
              <a:spcBef>
                <a:spcPts val="0"/>
              </a:spcBef>
              <a:spcAft>
                <a:spcPts val="0"/>
              </a:spcAft>
              <a:buSzPts val="2000"/>
              <a:buNone/>
              <a:defRPr sz="2000">
                <a:solidFill>
                  <a:schemeClr val="dk1"/>
                </a:solidFill>
              </a:defRPr>
            </a:lvl1pPr>
            <a:lvl2pPr lvl="1" algn="ctr">
              <a:lnSpc>
                <a:spcPct val="100000"/>
              </a:lnSpc>
              <a:spcBef>
                <a:spcPts val="600"/>
              </a:spcBef>
              <a:spcAft>
                <a:spcPts val="0"/>
              </a:spcAft>
              <a:buSzPts val="2000"/>
              <a:buNone/>
              <a:defRPr sz="2000"/>
            </a:lvl2pPr>
            <a:lvl3pPr lvl="2" algn="ctr">
              <a:lnSpc>
                <a:spcPct val="100000"/>
              </a:lnSpc>
              <a:spcBef>
                <a:spcPts val="600"/>
              </a:spcBef>
              <a:spcAft>
                <a:spcPts val="0"/>
              </a:spcAft>
              <a:buSzPts val="1800"/>
              <a:buNone/>
              <a:defRPr sz="1800"/>
            </a:lvl3pPr>
            <a:lvl4pPr lvl="3" algn="ctr">
              <a:lnSpc>
                <a:spcPct val="100000"/>
              </a:lnSpc>
              <a:spcBef>
                <a:spcPts val="600"/>
              </a:spcBef>
              <a:spcAft>
                <a:spcPts val="0"/>
              </a:spcAft>
              <a:buSzPts val="1600"/>
              <a:buNone/>
              <a:defRPr sz="1600"/>
            </a:lvl4pPr>
            <a:lvl5pPr lvl="4" algn="ctr">
              <a:lnSpc>
                <a:spcPct val="100000"/>
              </a:lnSpc>
              <a:spcBef>
                <a:spcPts val="600"/>
              </a:spcBef>
              <a:spcAft>
                <a:spcPts val="0"/>
              </a:spcAft>
              <a:buSzPts val="1600"/>
              <a:buNone/>
              <a:defRPr sz="1600"/>
            </a:lvl5pPr>
            <a:lvl6pPr lvl="5" algn="ctr">
              <a:lnSpc>
                <a:spcPct val="100000"/>
              </a:lnSpc>
              <a:spcBef>
                <a:spcPts val="600"/>
              </a:spcBef>
              <a:spcAft>
                <a:spcPts val="0"/>
              </a:spcAft>
              <a:buSzPts val="1600"/>
              <a:buNone/>
              <a:defRPr sz="1600"/>
            </a:lvl6pPr>
            <a:lvl7pPr lvl="6" algn="ctr">
              <a:lnSpc>
                <a:spcPct val="100000"/>
              </a:lnSpc>
              <a:spcBef>
                <a:spcPts val="600"/>
              </a:spcBef>
              <a:spcAft>
                <a:spcPts val="0"/>
              </a:spcAft>
              <a:buSzPts val="1600"/>
              <a:buNone/>
              <a:defRPr sz="1600"/>
            </a:lvl7pPr>
            <a:lvl8pPr lvl="7" algn="ctr">
              <a:lnSpc>
                <a:spcPct val="100000"/>
              </a:lnSpc>
              <a:spcBef>
                <a:spcPts val="600"/>
              </a:spcBef>
              <a:spcAft>
                <a:spcPts val="0"/>
              </a:spcAft>
              <a:buSzPts val="1600"/>
              <a:buNone/>
              <a:defRPr sz="1600"/>
            </a:lvl8pPr>
            <a:lvl9pPr lvl="8" algn="ctr">
              <a:lnSpc>
                <a:spcPct val="100000"/>
              </a:lnSpc>
              <a:spcBef>
                <a:spcPts val="600"/>
              </a:spcBef>
              <a:spcAft>
                <a:spcPts val="600"/>
              </a:spcAft>
              <a:buSzPts val="1600"/>
              <a:buNone/>
              <a:defRPr sz="1600"/>
            </a:lvl9pPr>
          </a:lstStyle>
          <a:p/>
        </p:txBody>
      </p:sp>
      <p:sp>
        <p:nvSpPr>
          <p:cNvPr id="182" name="Google Shape;182;p24"/>
          <p:cNvSpPr txBox="1"/>
          <p:nvPr>
            <p:ph idx="12" type="sldNum"/>
          </p:nvPr>
        </p:nvSpPr>
        <p:spPr>
          <a:xfrm>
            <a:off x="9875518" y="6537960"/>
            <a:ext cx="2068833"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
        <p:nvSpPr>
          <p:cNvPr id="183" name="Google Shape;183;p24"/>
          <p:cNvSpPr/>
          <p:nvPr>
            <p:ph idx="2" type="pic"/>
          </p:nvPr>
        </p:nvSpPr>
        <p:spPr>
          <a:xfrm>
            <a:off x="9875519" y="3108960"/>
            <a:ext cx="1897381" cy="1371600"/>
          </a:xfrm>
          <a:prstGeom prst="rect">
            <a:avLst/>
          </a:prstGeom>
          <a:noFill/>
          <a:ln>
            <a:noFill/>
          </a:ln>
        </p:spPr>
        <p:txBody>
          <a:bodyPr anchorCtr="0" anchor="ctr" bIns="0" lIns="0" spcFirstLastPara="1" rIns="0" wrap="square" tIns="0">
            <a:noAutofit/>
          </a:bodyPr>
          <a:lstStyle>
            <a:lvl1pPr lvl="0" marR="0" rtl="0" algn="ctr">
              <a:lnSpc>
                <a:spcPct val="100000"/>
              </a:lnSpc>
              <a:spcBef>
                <a:spcPts val="0"/>
              </a:spcBef>
              <a:spcAft>
                <a:spcPts val="0"/>
              </a:spcAft>
              <a:buClr>
                <a:schemeClr val="accent6"/>
              </a:buClr>
              <a:buSzPts val="1800"/>
              <a:buFont typeface="Arial"/>
              <a:buNone/>
              <a:defRPr b="0" i="0" sz="1800" u="none" cap="none" strike="noStrike">
                <a:solidFill>
                  <a:schemeClr val="dk1"/>
                </a:solidFill>
                <a:latin typeface="Century Gothic"/>
                <a:ea typeface="Century Gothic"/>
                <a:cs typeface="Century Gothic"/>
                <a:sym typeface="Century Gothic"/>
              </a:defRPr>
            </a:lvl1pPr>
            <a:lvl2pPr lvl="1" marR="0" rtl="0" algn="l">
              <a:lnSpc>
                <a:spcPct val="100000"/>
              </a:lnSpc>
              <a:spcBef>
                <a:spcPts val="600"/>
              </a:spcBef>
              <a:spcAft>
                <a:spcPts val="0"/>
              </a:spcAft>
              <a:buClr>
                <a:schemeClr val="accent6"/>
              </a:buClr>
              <a:buSzPts val="2400"/>
              <a:buFont typeface="Century Gothic"/>
              <a:buChar char="­"/>
              <a:defRPr b="0" i="0" sz="2400" u="none" cap="none" strike="noStrike">
                <a:solidFill>
                  <a:schemeClr val="dk1"/>
                </a:solidFill>
                <a:latin typeface="Century Gothic"/>
                <a:ea typeface="Century Gothic"/>
                <a:cs typeface="Century Gothic"/>
                <a:sym typeface="Century Gothic"/>
              </a:defRPr>
            </a:lvl2pPr>
            <a:lvl3pPr lvl="2"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3pPr>
            <a:lvl4pPr lvl="3"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4pPr>
            <a:lvl5pPr lvl="4"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5pPr>
            <a:lvl6pPr lvl="5"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6pPr>
            <a:lvl7pPr lvl="6"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7pPr>
            <a:lvl8pPr lvl="7"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8pPr>
            <a:lvl9pPr lvl="8" marR="0" rtl="0" algn="l">
              <a:lnSpc>
                <a:spcPct val="100000"/>
              </a:lnSpc>
              <a:spcBef>
                <a:spcPts val="600"/>
              </a:spcBef>
              <a:spcAft>
                <a:spcPts val="60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9pPr>
          </a:lstStyle>
          <a:p/>
        </p:txBody>
      </p:sp>
      <p:grpSp>
        <p:nvGrpSpPr>
          <p:cNvPr id="184" name="Google Shape;184;p24"/>
          <p:cNvGrpSpPr/>
          <p:nvPr/>
        </p:nvGrpSpPr>
        <p:grpSpPr>
          <a:xfrm>
            <a:off x="1524" y="-1"/>
            <a:ext cx="12191676" cy="2678934"/>
            <a:chOff x="1524" y="-1"/>
            <a:chExt cx="12191676" cy="2678934"/>
          </a:xfrm>
        </p:grpSpPr>
        <p:pic>
          <p:nvPicPr>
            <p:cNvPr id="185" name="Google Shape;185;p24"/>
            <p:cNvPicPr preferRelativeResize="0"/>
            <p:nvPr/>
          </p:nvPicPr>
          <p:blipFill rotWithShape="1">
            <a:blip r:embed="rId2">
              <a:alphaModFix/>
            </a:blip>
            <a:srcRect b="0" l="0" r="0" t="0"/>
            <a:stretch/>
          </p:blipFill>
          <p:spPr>
            <a:xfrm>
              <a:off x="1527" y="-1"/>
              <a:ext cx="12190469" cy="2629317"/>
            </a:xfrm>
            <a:prstGeom prst="rect">
              <a:avLst/>
            </a:prstGeom>
            <a:noFill/>
            <a:ln>
              <a:noFill/>
            </a:ln>
          </p:spPr>
        </p:pic>
        <p:sp>
          <p:nvSpPr>
            <p:cNvPr id="186" name="Google Shape;186;p24"/>
            <p:cNvSpPr/>
            <p:nvPr/>
          </p:nvSpPr>
          <p:spPr>
            <a:xfrm>
              <a:off x="1524" y="2570933"/>
              <a:ext cx="12191676" cy="108000"/>
            </a:xfrm>
            <a:prstGeom prst="rect">
              <a:avLst/>
            </a:prstGeom>
            <a:solidFill>
              <a:srgbClr val="7CB854"/>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entury Gothic"/>
                <a:ea typeface="Century Gothic"/>
                <a:cs typeface="Century Gothic"/>
                <a:sym typeface="Century Gothic"/>
              </a:endParaRPr>
            </a:p>
          </p:txBody>
        </p:sp>
        <p:pic>
          <p:nvPicPr>
            <p:cNvPr id="187" name="Google Shape;187;p24"/>
            <p:cNvPicPr preferRelativeResize="0"/>
            <p:nvPr/>
          </p:nvPicPr>
          <p:blipFill rotWithShape="1">
            <a:blip r:embed="rId3">
              <a:alphaModFix/>
            </a:blip>
            <a:srcRect b="0" l="0" r="0" t="0"/>
            <a:stretch/>
          </p:blipFill>
          <p:spPr>
            <a:xfrm>
              <a:off x="419100" y="381000"/>
              <a:ext cx="1136650" cy="1136650"/>
            </a:xfrm>
            <a:prstGeom prst="rect">
              <a:avLst/>
            </a:prstGeom>
            <a:noFill/>
            <a:ln>
              <a:noFill/>
            </a:ln>
            <a:effectLst>
              <a:outerShdw blurRad="50800" rotWithShape="0" algn="tl" dir="2700000" dist="38100">
                <a:srgbClr val="000000">
                  <a:alpha val="20000"/>
                </a:srgbClr>
              </a:outerShdw>
            </a:effectLst>
          </p:spPr>
        </p:pic>
      </p:grpSp>
    </p:spTree>
  </p:cSld>
  <p:clrMapOvr>
    <a:masterClrMapping/>
  </p:clrMapOvr>
  <mc:AlternateContent>
    <mc:Choice Requires="p14">
      <p:transition p14:dur="250">
        <p:fade/>
      </p:transition>
    </mc:Choice>
    <mc:Fallback>
      <p:transition>
        <p:fade/>
      </p:transition>
    </mc:Fallback>
  </mc:AlternateContent>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Life Sciences Title Slide">
  <p:cSld name="Life Sciences Title Slide">
    <p:spTree>
      <p:nvGrpSpPr>
        <p:cNvPr id="188" name="Shape 188"/>
        <p:cNvGrpSpPr/>
        <p:nvPr/>
      </p:nvGrpSpPr>
      <p:grpSpPr>
        <a:xfrm>
          <a:off x="0" y="0"/>
          <a:ext cx="0" cy="0"/>
          <a:chOff x="0" y="0"/>
          <a:chExt cx="0" cy="0"/>
        </a:xfrm>
      </p:grpSpPr>
      <p:sp>
        <p:nvSpPr>
          <p:cNvPr id="189" name="Google Shape;189;p25"/>
          <p:cNvSpPr/>
          <p:nvPr/>
        </p:nvSpPr>
        <p:spPr>
          <a:xfrm>
            <a:off x="0" y="6488853"/>
            <a:ext cx="12192000" cy="369147"/>
          </a:xfrm>
          <a:prstGeom prst="rect">
            <a:avLst/>
          </a:prstGeom>
          <a:solidFill>
            <a:srgbClr val="FFFFFF"/>
          </a:solidFill>
          <a:ln>
            <a:noFill/>
          </a:ln>
        </p:spPr>
        <p:txBody>
          <a:bodyPr anchorCtr="0" anchor="ctr" bIns="91425" lIns="91425" spcFirstLastPara="1" rIns="91425" wrap="square" tIns="91425">
            <a:noAutofit/>
          </a:bodyPr>
          <a:lstStyle/>
          <a:p>
            <a:pPr indent="0" lvl="0" marL="0" marR="0" rtl="0" algn="ctr">
              <a:spcBef>
                <a:spcPts val="0"/>
              </a:spcBef>
              <a:spcAft>
                <a:spcPts val="0"/>
              </a:spcAft>
              <a:buNone/>
            </a:pPr>
            <a:r>
              <a:t/>
            </a:r>
            <a:endParaRPr b="0" i="0" sz="2400" u="none" strike="noStrike">
              <a:solidFill>
                <a:srgbClr val="FFFFFF"/>
              </a:solidFill>
              <a:latin typeface="Century Gothic"/>
              <a:ea typeface="Century Gothic"/>
              <a:cs typeface="Century Gothic"/>
              <a:sym typeface="Century Gothic"/>
            </a:endParaRPr>
          </a:p>
        </p:txBody>
      </p:sp>
      <p:sp>
        <p:nvSpPr>
          <p:cNvPr id="190" name="Google Shape;190;p25"/>
          <p:cNvSpPr txBox="1"/>
          <p:nvPr>
            <p:ph type="ctrTitle"/>
          </p:nvPr>
        </p:nvSpPr>
        <p:spPr>
          <a:xfrm>
            <a:off x="419100" y="3108960"/>
            <a:ext cx="9182100" cy="1371600"/>
          </a:xfrm>
          <a:prstGeom prst="rect">
            <a:avLst/>
          </a:prstGeom>
          <a:noFill/>
          <a:ln>
            <a:noFill/>
          </a:ln>
        </p:spPr>
        <p:txBody>
          <a:bodyPr anchorCtr="0" anchor="b" bIns="0" lIns="0" spcFirstLastPara="1" rIns="0" wrap="square" tIns="0">
            <a:noAutofit/>
          </a:bodyPr>
          <a:lstStyle>
            <a:lvl1pPr lvl="0" algn="l">
              <a:lnSpc>
                <a:spcPct val="100000"/>
              </a:lnSpc>
              <a:spcBef>
                <a:spcPts val="0"/>
              </a:spcBef>
              <a:spcAft>
                <a:spcPts val="0"/>
              </a:spcAft>
              <a:buClr>
                <a:schemeClr val="dk1"/>
              </a:buClr>
              <a:buSzPts val="3600"/>
              <a:buFont typeface="Century Gothic"/>
              <a:buNone/>
              <a:defRPr sz="3600">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91" name="Google Shape;191;p25"/>
          <p:cNvSpPr txBox="1"/>
          <p:nvPr>
            <p:ph idx="1" type="subTitle"/>
          </p:nvPr>
        </p:nvSpPr>
        <p:spPr>
          <a:xfrm>
            <a:off x="419100" y="4572000"/>
            <a:ext cx="9182100" cy="2011680"/>
          </a:xfrm>
          <a:prstGeom prst="rect">
            <a:avLst/>
          </a:prstGeom>
          <a:noFill/>
          <a:ln>
            <a:noFill/>
          </a:ln>
        </p:spPr>
        <p:txBody>
          <a:bodyPr anchorCtr="0" anchor="t" bIns="0" lIns="0" spcFirstLastPara="1" rIns="0" wrap="square" tIns="0">
            <a:noAutofit/>
          </a:bodyPr>
          <a:lstStyle>
            <a:lvl1pPr lvl="0" algn="l">
              <a:lnSpc>
                <a:spcPct val="100000"/>
              </a:lnSpc>
              <a:spcBef>
                <a:spcPts val="0"/>
              </a:spcBef>
              <a:spcAft>
                <a:spcPts val="0"/>
              </a:spcAft>
              <a:buSzPts val="2000"/>
              <a:buNone/>
              <a:defRPr sz="2000">
                <a:solidFill>
                  <a:schemeClr val="dk1"/>
                </a:solidFill>
              </a:defRPr>
            </a:lvl1pPr>
            <a:lvl2pPr lvl="1" algn="ctr">
              <a:lnSpc>
                <a:spcPct val="100000"/>
              </a:lnSpc>
              <a:spcBef>
                <a:spcPts val="600"/>
              </a:spcBef>
              <a:spcAft>
                <a:spcPts val="0"/>
              </a:spcAft>
              <a:buSzPts val="2000"/>
              <a:buNone/>
              <a:defRPr sz="2000"/>
            </a:lvl2pPr>
            <a:lvl3pPr lvl="2" algn="ctr">
              <a:lnSpc>
                <a:spcPct val="100000"/>
              </a:lnSpc>
              <a:spcBef>
                <a:spcPts val="600"/>
              </a:spcBef>
              <a:spcAft>
                <a:spcPts val="0"/>
              </a:spcAft>
              <a:buSzPts val="1800"/>
              <a:buNone/>
              <a:defRPr sz="1800"/>
            </a:lvl3pPr>
            <a:lvl4pPr lvl="3" algn="ctr">
              <a:lnSpc>
                <a:spcPct val="100000"/>
              </a:lnSpc>
              <a:spcBef>
                <a:spcPts val="600"/>
              </a:spcBef>
              <a:spcAft>
                <a:spcPts val="0"/>
              </a:spcAft>
              <a:buSzPts val="1600"/>
              <a:buNone/>
              <a:defRPr sz="1600"/>
            </a:lvl4pPr>
            <a:lvl5pPr lvl="4" algn="ctr">
              <a:lnSpc>
                <a:spcPct val="100000"/>
              </a:lnSpc>
              <a:spcBef>
                <a:spcPts val="600"/>
              </a:spcBef>
              <a:spcAft>
                <a:spcPts val="0"/>
              </a:spcAft>
              <a:buSzPts val="1600"/>
              <a:buNone/>
              <a:defRPr sz="1600"/>
            </a:lvl5pPr>
            <a:lvl6pPr lvl="5" algn="ctr">
              <a:lnSpc>
                <a:spcPct val="100000"/>
              </a:lnSpc>
              <a:spcBef>
                <a:spcPts val="600"/>
              </a:spcBef>
              <a:spcAft>
                <a:spcPts val="0"/>
              </a:spcAft>
              <a:buSzPts val="1600"/>
              <a:buNone/>
              <a:defRPr sz="1600"/>
            </a:lvl6pPr>
            <a:lvl7pPr lvl="6" algn="ctr">
              <a:lnSpc>
                <a:spcPct val="100000"/>
              </a:lnSpc>
              <a:spcBef>
                <a:spcPts val="600"/>
              </a:spcBef>
              <a:spcAft>
                <a:spcPts val="0"/>
              </a:spcAft>
              <a:buSzPts val="1600"/>
              <a:buNone/>
              <a:defRPr sz="1600"/>
            </a:lvl7pPr>
            <a:lvl8pPr lvl="7" algn="ctr">
              <a:lnSpc>
                <a:spcPct val="100000"/>
              </a:lnSpc>
              <a:spcBef>
                <a:spcPts val="600"/>
              </a:spcBef>
              <a:spcAft>
                <a:spcPts val="0"/>
              </a:spcAft>
              <a:buSzPts val="1600"/>
              <a:buNone/>
              <a:defRPr sz="1600"/>
            </a:lvl8pPr>
            <a:lvl9pPr lvl="8" algn="ctr">
              <a:lnSpc>
                <a:spcPct val="100000"/>
              </a:lnSpc>
              <a:spcBef>
                <a:spcPts val="600"/>
              </a:spcBef>
              <a:spcAft>
                <a:spcPts val="600"/>
              </a:spcAft>
              <a:buSzPts val="1600"/>
              <a:buNone/>
              <a:defRPr sz="1600"/>
            </a:lvl9pPr>
          </a:lstStyle>
          <a:p/>
        </p:txBody>
      </p:sp>
      <p:sp>
        <p:nvSpPr>
          <p:cNvPr id="192" name="Google Shape;192;p25"/>
          <p:cNvSpPr txBox="1"/>
          <p:nvPr>
            <p:ph idx="12" type="sldNum"/>
          </p:nvPr>
        </p:nvSpPr>
        <p:spPr>
          <a:xfrm>
            <a:off x="9875518" y="6537960"/>
            <a:ext cx="2068833"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
        <p:nvSpPr>
          <p:cNvPr id="193" name="Google Shape;193;p25"/>
          <p:cNvSpPr/>
          <p:nvPr>
            <p:ph idx="2" type="pic"/>
          </p:nvPr>
        </p:nvSpPr>
        <p:spPr>
          <a:xfrm>
            <a:off x="9875519" y="3108960"/>
            <a:ext cx="1897381" cy="1371600"/>
          </a:xfrm>
          <a:prstGeom prst="rect">
            <a:avLst/>
          </a:prstGeom>
          <a:noFill/>
          <a:ln>
            <a:noFill/>
          </a:ln>
        </p:spPr>
        <p:txBody>
          <a:bodyPr anchorCtr="0" anchor="ctr" bIns="0" lIns="0" spcFirstLastPara="1" rIns="0" wrap="square" tIns="0">
            <a:noAutofit/>
          </a:bodyPr>
          <a:lstStyle>
            <a:lvl1pPr lvl="0" marR="0" rtl="0" algn="ctr">
              <a:lnSpc>
                <a:spcPct val="100000"/>
              </a:lnSpc>
              <a:spcBef>
                <a:spcPts val="0"/>
              </a:spcBef>
              <a:spcAft>
                <a:spcPts val="0"/>
              </a:spcAft>
              <a:buClr>
                <a:schemeClr val="accent6"/>
              </a:buClr>
              <a:buSzPts val="1800"/>
              <a:buFont typeface="Arial"/>
              <a:buNone/>
              <a:defRPr b="0" i="0" sz="1800" u="none" cap="none" strike="noStrike">
                <a:solidFill>
                  <a:schemeClr val="dk1"/>
                </a:solidFill>
                <a:latin typeface="Century Gothic"/>
                <a:ea typeface="Century Gothic"/>
                <a:cs typeface="Century Gothic"/>
                <a:sym typeface="Century Gothic"/>
              </a:defRPr>
            </a:lvl1pPr>
            <a:lvl2pPr lvl="1" marR="0" rtl="0" algn="l">
              <a:lnSpc>
                <a:spcPct val="100000"/>
              </a:lnSpc>
              <a:spcBef>
                <a:spcPts val="600"/>
              </a:spcBef>
              <a:spcAft>
                <a:spcPts val="0"/>
              </a:spcAft>
              <a:buClr>
                <a:schemeClr val="accent6"/>
              </a:buClr>
              <a:buSzPts val="2400"/>
              <a:buFont typeface="Century Gothic"/>
              <a:buChar char="­"/>
              <a:defRPr b="0" i="0" sz="2400" u="none" cap="none" strike="noStrike">
                <a:solidFill>
                  <a:schemeClr val="dk1"/>
                </a:solidFill>
                <a:latin typeface="Century Gothic"/>
                <a:ea typeface="Century Gothic"/>
                <a:cs typeface="Century Gothic"/>
                <a:sym typeface="Century Gothic"/>
              </a:defRPr>
            </a:lvl2pPr>
            <a:lvl3pPr lvl="2"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3pPr>
            <a:lvl4pPr lvl="3"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4pPr>
            <a:lvl5pPr lvl="4"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5pPr>
            <a:lvl6pPr lvl="5"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6pPr>
            <a:lvl7pPr lvl="6"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7pPr>
            <a:lvl8pPr lvl="7"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8pPr>
            <a:lvl9pPr lvl="8" marR="0" rtl="0" algn="l">
              <a:lnSpc>
                <a:spcPct val="100000"/>
              </a:lnSpc>
              <a:spcBef>
                <a:spcPts val="600"/>
              </a:spcBef>
              <a:spcAft>
                <a:spcPts val="60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9pPr>
          </a:lstStyle>
          <a:p/>
        </p:txBody>
      </p:sp>
      <p:grpSp>
        <p:nvGrpSpPr>
          <p:cNvPr id="194" name="Google Shape;194;p25"/>
          <p:cNvGrpSpPr/>
          <p:nvPr/>
        </p:nvGrpSpPr>
        <p:grpSpPr>
          <a:xfrm>
            <a:off x="1524" y="0"/>
            <a:ext cx="12191676" cy="2678933"/>
            <a:chOff x="1524" y="0"/>
            <a:chExt cx="12191676" cy="2678933"/>
          </a:xfrm>
        </p:grpSpPr>
        <p:pic>
          <p:nvPicPr>
            <p:cNvPr id="195" name="Google Shape;195;p25"/>
            <p:cNvPicPr preferRelativeResize="0"/>
            <p:nvPr/>
          </p:nvPicPr>
          <p:blipFill rotWithShape="1">
            <a:blip r:embed="rId2">
              <a:alphaModFix/>
            </a:blip>
            <a:srcRect b="0" l="0" r="0" t="0"/>
            <a:stretch/>
          </p:blipFill>
          <p:spPr>
            <a:xfrm>
              <a:off x="1524" y="0"/>
              <a:ext cx="12191676" cy="2629576"/>
            </a:xfrm>
            <a:prstGeom prst="rect">
              <a:avLst/>
            </a:prstGeom>
            <a:noFill/>
            <a:ln>
              <a:noFill/>
            </a:ln>
          </p:spPr>
        </p:pic>
        <p:sp>
          <p:nvSpPr>
            <p:cNvPr id="196" name="Google Shape;196;p25"/>
            <p:cNvSpPr/>
            <p:nvPr/>
          </p:nvSpPr>
          <p:spPr>
            <a:xfrm>
              <a:off x="1524" y="2570933"/>
              <a:ext cx="12191676" cy="108000"/>
            </a:xfrm>
            <a:prstGeom prst="rect">
              <a:avLst/>
            </a:prstGeom>
            <a:solidFill>
              <a:srgbClr val="38639F"/>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entury Gothic"/>
                <a:ea typeface="Century Gothic"/>
                <a:cs typeface="Century Gothic"/>
                <a:sym typeface="Century Gothic"/>
              </a:endParaRPr>
            </a:p>
          </p:txBody>
        </p:sp>
        <p:pic>
          <p:nvPicPr>
            <p:cNvPr id="197" name="Google Shape;197;p25"/>
            <p:cNvPicPr preferRelativeResize="0"/>
            <p:nvPr/>
          </p:nvPicPr>
          <p:blipFill rotWithShape="1">
            <a:blip r:embed="rId3">
              <a:alphaModFix/>
            </a:blip>
            <a:srcRect b="0" l="0" r="0" t="0"/>
            <a:stretch/>
          </p:blipFill>
          <p:spPr>
            <a:xfrm>
              <a:off x="419100" y="381000"/>
              <a:ext cx="1136650" cy="1136650"/>
            </a:xfrm>
            <a:prstGeom prst="rect">
              <a:avLst/>
            </a:prstGeom>
            <a:noFill/>
            <a:ln>
              <a:noFill/>
            </a:ln>
            <a:effectLst>
              <a:outerShdw blurRad="50800" rotWithShape="0" algn="tl" dir="2700000" dist="38100">
                <a:srgbClr val="000000">
                  <a:alpha val="20000"/>
                </a:srgbClr>
              </a:outerShdw>
            </a:effectLst>
          </p:spPr>
        </p:pic>
      </p:grpSp>
    </p:spTree>
  </p:cSld>
  <p:clrMapOvr>
    <a:masterClrMapping/>
  </p:clrMapOvr>
  <mc:AlternateContent>
    <mc:Choice Requires="p14">
      <p:transition p14:dur="250">
        <p:fade/>
      </p:transition>
    </mc:Choice>
    <mc:Fallback>
      <p:transition>
        <p:fade/>
      </p:transition>
    </mc:Fallback>
  </mc:AlternateContent>
</p:sldLayout>
</file>

<file path=ppt/slideLayouts/slideLayout2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edical Title Slide">
  <p:cSld name="Medical Title Slide">
    <p:spTree>
      <p:nvGrpSpPr>
        <p:cNvPr id="198" name="Shape 198"/>
        <p:cNvGrpSpPr/>
        <p:nvPr/>
      </p:nvGrpSpPr>
      <p:grpSpPr>
        <a:xfrm>
          <a:off x="0" y="0"/>
          <a:ext cx="0" cy="0"/>
          <a:chOff x="0" y="0"/>
          <a:chExt cx="0" cy="0"/>
        </a:xfrm>
      </p:grpSpPr>
      <p:sp>
        <p:nvSpPr>
          <p:cNvPr id="199" name="Google Shape;199;p26"/>
          <p:cNvSpPr/>
          <p:nvPr/>
        </p:nvSpPr>
        <p:spPr>
          <a:xfrm>
            <a:off x="0" y="6488853"/>
            <a:ext cx="12192000" cy="369147"/>
          </a:xfrm>
          <a:prstGeom prst="rect">
            <a:avLst/>
          </a:prstGeom>
          <a:solidFill>
            <a:srgbClr val="FFFFFF"/>
          </a:solidFill>
          <a:ln>
            <a:noFill/>
          </a:ln>
        </p:spPr>
        <p:txBody>
          <a:bodyPr anchorCtr="0" anchor="ctr" bIns="91425" lIns="91425" spcFirstLastPara="1" rIns="91425" wrap="square" tIns="91425">
            <a:noAutofit/>
          </a:bodyPr>
          <a:lstStyle/>
          <a:p>
            <a:pPr indent="0" lvl="0" marL="0" marR="0" rtl="0" algn="ctr">
              <a:spcBef>
                <a:spcPts val="0"/>
              </a:spcBef>
              <a:spcAft>
                <a:spcPts val="0"/>
              </a:spcAft>
              <a:buNone/>
            </a:pPr>
            <a:r>
              <a:t/>
            </a:r>
            <a:endParaRPr b="0" i="0" sz="2400" u="none" strike="noStrike">
              <a:solidFill>
                <a:srgbClr val="FFFFFF"/>
              </a:solidFill>
              <a:latin typeface="Century Gothic"/>
              <a:ea typeface="Century Gothic"/>
              <a:cs typeface="Century Gothic"/>
              <a:sym typeface="Century Gothic"/>
            </a:endParaRPr>
          </a:p>
        </p:txBody>
      </p:sp>
      <p:sp>
        <p:nvSpPr>
          <p:cNvPr id="200" name="Google Shape;200;p26"/>
          <p:cNvSpPr txBox="1"/>
          <p:nvPr>
            <p:ph type="ctrTitle"/>
          </p:nvPr>
        </p:nvSpPr>
        <p:spPr>
          <a:xfrm>
            <a:off x="419100" y="3108960"/>
            <a:ext cx="9182100" cy="1371600"/>
          </a:xfrm>
          <a:prstGeom prst="rect">
            <a:avLst/>
          </a:prstGeom>
          <a:noFill/>
          <a:ln>
            <a:noFill/>
          </a:ln>
        </p:spPr>
        <p:txBody>
          <a:bodyPr anchorCtr="0" anchor="b" bIns="0" lIns="0" spcFirstLastPara="1" rIns="0" wrap="square" tIns="0">
            <a:noAutofit/>
          </a:bodyPr>
          <a:lstStyle>
            <a:lvl1pPr lvl="0" algn="l">
              <a:lnSpc>
                <a:spcPct val="100000"/>
              </a:lnSpc>
              <a:spcBef>
                <a:spcPts val="0"/>
              </a:spcBef>
              <a:spcAft>
                <a:spcPts val="0"/>
              </a:spcAft>
              <a:buClr>
                <a:schemeClr val="dk1"/>
              </a:buClr>
              <a:buSzPts val="3600"/>
              <a:buFont typeface="Century Gothic"/>
              <a:buNone/>
              <a:defRPr sz="3600">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01" name="Google Shape;201;p26"/>
          <p:cNvSpPr txBox="1"/>
          <p:nvPr>
            <p:ph idx="1" type="subTitle"/>
          </p:nvPr>
        </p:nvSpPr>
        <p:spPr>
          <a:xfrm>
            <a:off x="419100" y="4572000"/>
            <a:ext cx="9182100" cy="2011680"/>
          </a:xfrm>
          <a:prstGeom prst="rect">
            <a:avLst/>
          </a:prstGeom>
          <a:noFill/>
          <a:ln>
            <a:noFill/>
          </a:ln>
        </p:spPr>
        <p:txBody>
          <a:bodyPr anchorCtr="0" anchor="t" bIns="0" lIns="0" spcFirstLastPara="1" rIns="0" wrap="square" tIns="0">
            <a:noAutofit/>
          </a:bodyPr>
          <a:lstStyle>
            <a:lvl1pPr lvl="0" algn="l">
              <a:lnSpc>
                <a:spcPct val="100000"/>
              </a:lnSpc>
              <a:spcBef>
                <a:spcPts val="0"/>
              </a:spcBef>
              <a:spcAft>
                <a:spcPts val="0"/>
              </a:spcAft>
              <a:buSzPts val="2000"/>
              <a:buNone/>
              <a:defRPr sz="2000">
                <a:solidFill>
                  <a:schemeClr val="dk1"/>
                </a:solidFill>
              </a:defRPr>
            </a:lvl1pPr>
            <a:lvl2pPr lvl="1" algn="ctr">
              <a:lnSpc>
                <a:spcPct val="100000"/>
              </a:lnSpc>
              <a:spcBef>
                <a:spcPts val="600"/>
              </a:spcBef>
              <a:spcAft>
                <a:spcPts val="0"/>
              </a:spcAft>
              <a:buSzPts val="2000"/>
              <a:buNone/>
              <a:defRPr sz="2000"/>
            </a:lvl2pPr>
            <a:lvl3pPr lvl="2" algn="ctr">
              <a:lnSpc>
                <a:spcPct val="100000"/>
              </a:lnSpc>
              <a:spcBef>
                <a:spcPts val="600"/>
              </a:spcBef>
              <a:spcAft>
                <a:spcPts val="0"/>
              </a:spcAft>
              <a:buSzPts val="1800"/>
              <a:buNone/>
              <a:defRPr sz="1800"/>
            </a:lvl3pPr>
            <a:lvl4pPr lvl="3" algn="ctr">
              <a:lnSpc>
                <a:spcPct val="100000"/>
              </a:lnSpc>
              <a:spcBef>
                <a:spcPts val="600"/>
              </a:spcBef>
              <a:spcAft>
                <a:spcPts val="0"/>
              </a:spcAft>
              <a:buSzPts val="1600"/>
              <a:buNone/>
              <a:defRPr sz="1600"/>
            </a:lvl4pPr>
            <a:lvl5pPr lvl="4" algn="ctr">
              <a:lnSpc>
                <a:spcPct val="100000"/>
              </a:lnSpc>
              <a:spcBef>
                <a:spcPts val="600"/>
              </a:spcBef>
              <a:spcAft>
                <a:spcPts val="0"/>
              </a:spcAft>
              <a:buSzPts val="1600"/>
              <a:buNone/>
              <a:defRPr sz="1600"/>
            </a:lvl5pPr>
            <a:lvl6pPr lvl="5" algn="ctr">
              <a:lnSpc>
                <a:spcPct val="100000"/>
              </a:lnSpc>
              <a:spcBef>
                <a:spcPts val="600"/>
              </a:spcBef>
              <a:spcAft>
                <a:spcPts val="0"/>
              </a:spcAft>
              <a:buSzPts val="1600"/>
              <a:buNone/>
              <a:defRPr sz="1600"/>
            </a:lvl6pPr>
            <a:lvl7pPr lvl="6" algn="ctr">
              <a:lnSpc>
                <a:spcPct val="100000"/>
              </a:lnSpc>
              <a:spcBef>
                <a:spcPts val="600"/>
              </a:spcBef>
              <a:spcAft>
                <a:spcPts val="0"/>
              </a:spcAft>
              <a:buSzPts val="1600"/>
              <a:buNone/>
              <a:defRPr sz="1600"/>
            </a:lvl7pPr>
            <a:lvl8pPr lvl="7" algn="ctr">
              <a:lnSpc>
                <a:spcPct val="100000"/>
              </a:lnSpc>
              <a:spcBef>
                <a:spcPts val="600"/>
              </a:spcBef>
              <a:spcAft>
                <a:spcPts val="0"/>
              </a:spcAft>
              <a:buSzPts val="1600"/>
              <a:buNone/>
              <a:defRPr sz="1600"/>
            </a:lvl8pPr>
            <a:lvl9pPr lvl="8" algn="ctr">
              <a:lnSpc>
                <a:spcPct val="100000"/>
              </a:lnSpc>
              <a:spcBef>
                <a:spcPts val="600"/>
              </a:spcBef>
              <a:spcAft>
                <a:spcPts val="600"/>
              </a:spcAft>
              <a:buSzPts val="1600"/>
              <a:buNone/>
              <a:defRPr sz="1600"/>
            </a:lvl9pPr>
          </a:lstStyle>
          <a:p/>
        </p:txBody>
      </p:sp>
      <p:sp>
        <p:nvSpPr>
          <p:cNvPr id="202" name="Google Shape;202;p26"/>
          <p:cNvSpPr txBox="1"/>
          <p:nvPr>
            <p:ph idx="12" type="sldNum"/>
          </p:nvPr>
        </p:nvSpPr>
        <p:spPr>
          <a:xfrm>
            <a:off x="9875518" y="6537960"/>
            <a:ext cx="2068833"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
        <p:nvSpPr>
          <p:cNvPr id="203" name="Google Shape;203;p26"/>
          <p:cNvSpPr/>
          <p:nvPr>
            <p:ph idx="2" type="pic"/>
          </p:nvPr>
        </p:nvSpPr>
        <p:spPr>
          <a:xfrm>
            <a:off x="9875519" y="3108960"/>
            <a:ext cx="1897381" cy="1371600"/>
          </a:xfrm>
          <a:prstGeom prst="rect">
            <a:avLst/>
          </a:prstGeom>
          <a:noFill/>
          <a:ln>
            <a:noFill/>
          </a:ln>
        </p:spPr>
        <p:txBody>
          <a:bodyPr anchorCtr="0" anchor="ctr" bIns="0" lIns="0" spcFirstLastPara="1" rIns="0" wrap="square" tIns="0">
            <a:noAutofit/>
          </a:bodyPr>
          <a:lstStyle>
            <a:lvl1pPr lvl="0" marR="0" rtl="0" algn="ctr">
              <a:lnSpc>
                <a:spcPct val="100000"/>
              </a:lnSpc>
              <a:spcBef>
                <a:spcPts val="0"/>
              </a:spcBef>
              <a:spcAft>
                <a:spcPts val="0"/>
              </a:spcAft>
              <a:buClr>
                <a:schemeClr val="accent6"/>
              </a:buClr>
              <a:buSzPts val="1800"/>
              <a:buFont typeface="Arial"/>
              <a:buNone/>
              <a:defRPr b="0" i="0" sz="1800" u="none" cap="none" strike="noStrike">
                <a:solidFill>
                  <a:schemeClr val="dk1"/>
                </a:solidFill>
                <a:latin typeface="Century Gothic"/>
                <a:ea typeface="Century Gothic"/>
                <a:cs typeface="Century Gothic"/>
                <a:sym typeface="Century Gothic"/>
              </a:defRPr>
            </a:lvl1pPr>
            <a:lvl2pPr lvl="1" marR="0" rtl="0" algn="l">
              <a:lnSpc>
                <a:spcPct val="100000"/>
              </a:lnSpc>
              <a:spcBef>
                <a:spcPts val="600"/>
              </a:spcBef>
              <a:spcAft>
                <a:spcPts val="0"/>
              </a:spcAft>
              <a:buClr>
                <a:schemeClr val="accent6"/>
              </a:buClr>
              <a:buSzPts val="2400"/>
              <a:buFont typeface="Century Gothic"/>
              <a:buChar char="­"/>
              <a:defRPr b="0" i="0" sz="2400" u="none" cap="none" strike="noStrike">
                <a:solidFill>
                  <a:schemeClr val="dk1"/>
                </a:solidFill>
                <a:latin typeface="Century Gothic"/>
                <a:ea typeface="Century Gothic"/>
                <a:cs typeface="Century Gothic"/>
                <a:sym typeface="Century Gothic"/>
              </a:defRPr>
            </a:lvl2pPr>
            <a:lvl3pPr lvl="2"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3pPr>
            <a:lvl4pPr lvl="3"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4pPr>
            <a:lvl5pPr lvl="4"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5pPr>
            <a:lvl6pPr lvl="5"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6pPr>
            <a:lvl7pPr lvl="6"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7pPr>
            <a:lvl8pPr lvl="7"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8pPr>
            <a:lvl9pPr lvl="8" marR="0" rtl="0" algn="l">
              <a:lnSpc>
                <a:spcPct val="100000"/>
              </a:lnSpc>
              <a:spcBef>
                <a:spcPts val="600"/>
              </a:spcBef>
              <a:spcAft>
                <a:spcPts val="60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9pPr>
          </a:lstStyle>
          <a:p/>
        </p:txBody>
      </p:sp>
      <p:grpSp>
        <p:nvGrpSpPr>
          <p:cNvPr id="204" name="Google Shape;204;p26"/>
          <p:cNvGrpSpPr/>
          <p:nvPr/>
        </p:nvGrpSpPr>
        <p:grpSpPr>
          <a:xfrm>
            <a:off x="1524" y="0"/>
            <a:ext cx="12191676" cy="2678933"/>
            <a:chOff x="1524" y="0"/>
            <a:chExt cx="12191676" cy="2678933"/>
          </a:xfrm>
        </p:grpSpPr>
        <p:pic>
          <p:nvPicPr>
            <p:cNvPr id="205" name="Google Shape;205;p26"/>
            <p:cNvPicPr preferRelativeResize="0"/>
            <p:nvPr/>
          </p:nvPicPr>
          <p:blipFill rotWithShape="1">
            <a:blip r:embed="rId2">
              <a:alphaModFix/>
            </a:blip>
            <a:srcRect b="0" l="0" r="0" t="0"/>
            <a:stretch/>
          </p:blipFill>
          <p:spPr>
            <a:xfrm>
              <a:off x="1527" y="0"/>
              <a:ext cx="12191670" cy="2629576"/>
            </a:xfrm>
            <a:prstGeom prst="rect">
              <a:avLst/>
            </a:prstGeom>
            <a:noFill/>
            <a:ln>
              <a:noFill/>
            </a:ln>
          </p:spPr>
        </p:pic>
        <p:sp>
          <p:nvSpPr>
            <p:cNvPr id="206" name="Google Shape;206;p26"/>
            <p:cNvSpPr/>
            <p:nvPr/>
          </p:nvSpPr>
          <p:spPr>
            <a:xfrm>
              <a:off x="1524" y="2570933"/>
              <a:ext cx="12191676" cy="108000"/>
            </a:xfrm>
            <a:prstGeom prst="rect">
              <a:avLst/>
            </a:prstGeom>
            <a:solidFill>
              <a:srgbClr val="38639F"/>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entury Gothic"/>
                <a:ea typeface="Century Gothic"/>
                <a:cs typeface="Century Gothic"/>
                <a:sym typeface="Century Gothic"/>
              </a:endParaRPr>
            </a:p>
          </p:txBody>
        </p:sp>
        <p:pic>
          <p:nvPicPr>
            <p:cNvPr id="207" name="Google Shape;207;p26"/>
            <p:cNvPicPr preferRelativeResize="0"/>
            <p:nvPr/>
          </p:nvPicPr>
          <p:blipFill rotWithShape="1">
            <a:blip r:embed="rId3">
              <a:alphaModFix/>
            </a:blip>
            <a:srcRect b="0" l="0" r="0" t="0"/>
            <a:stretch/>
          </p:blipFill>
          <p:spPr>
            <a:xfrm>
              <a:off x="419100" y="381000"/>
              <a:ext cx="1136650" cy="1136650"/>
            </a:xfrm>
            <a:prstGeom prst="rect">
              <a:avLst/>
            </a:prstGeom>
            <a:noFill/>
            <a:ln>
              <a:noFill/>
            </a:ln>
            <a:effectLst>
              <a:outerShdw blurRad="50800" rotWithShape="0" algn="tl" dir="2700000" dist="38100">
                <a:srgbClr val="000000">
                  <a:alpha val="20000"/>
                </a:srgbClr>
              </a:outerShdw>
            </a:effectLst>
          </p:spPr>
        </p:pic>
      </p:grpSp>
    </p:spTree>
  </p:cSld>
  <p:clrMapOvr>
    <a:masterClrMapping/>
  </p:clrMapOvr>
  <mc:AlternateContent>
    <mc:Choice Requires="p14">
      <p:transition p14:dur="250">
        <p:fade/>
      </p:transition>
    </mc:Choice>
    <mc:Fallback>
      <p:transition>
        <p:fade/>
      </p:transition>
    </mc:Fallback>
  </mc:AlternateContent>
</p:sldLayout>
</file>

<file path=ppt/slideLayouts/slideLayout2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Warehouse and Distribution Title Slide">
  <p:cSld name="Warehouse and Distribution Title Slide">
    <p:spTree>
      <p:nvGrpSpPr>
        <p:cNvPr id="208" name="Shape 208"/>
        <p:cNvGrpSpPr/>
        <p:nvPr/>
      </p:nvGrpSpPr>
      <p:grpSpPr>
        <a:xfrm>
          <a:off x="0" y="0"/>
          <a:ext cx="0" cy="0"/>
          <a:chOff x="0" y="0"/>
          <a:chExt cx="0" cy="0"/>
        </a:xfrm>
      </p:grpSpPr>
      <p:sp>
        <p:nvSpPr>
          <p:cNvPr id="209" name="Google Shape;209;p27"/>
          <p:cNvSpPr/>
          <p:nvPr/>
        </p:nvSpPr>
        <p:spPr>
          <a:xfrm>
            <a:off x="0" y="6488853"/>
            <a:ext cx="12192000" cy="369147"/>
          </a:xfrm>
          <a:prstGeom prst="rect">
            <a:avLst/>
          </a:prstGeom>
          <a:solidFill>
            <a:srgbClr val="FFFFFF"/>
          </a:solidFill>
          <a:ln>
            <a:noFill/>
          </a:ln>
        </p:spPr>
        <p:txBody>
          <a:bodyPr anchorCtr="0" anchor="ctr" bIns="91425" lIns="91425" spcFirstLastPara="1" rIns="91425" wrap="square" tIns="91425">
            <a:noAutofit/>
          </a:bodyPr>
          <a:lstStyle/>
          <a:p>
            <a:pPr indent="0" lvl="0" marL="0" marR="0" rtl="0" algn="ctr">
              <a:spcBef>
                <a:spcPts val="0"/>
              </a:spcBef>
              <a:spcAft>
                <a:spcPts val="0"/>
              </a:spcAft>
              <a:buNone/>
            </a:pPr>
            <a:r>
              <a:t/>
            </a:r>
            <a:endParaRPr b="0" i="0" sz="2400" u="none" strike="noStrike">
              <a:solidFill>
                <a:srgbClr val="FFFFFF"/>
              </a:solidFill>
              <a:latin typeface="Century Gothic"/>
              <a:ea typeface="Century Gothic"/>
              <a:cs typeface="Century Gothic"/>
              <a:sym typeface="Century Gothic"/>
            </a:endParaRPr>
          </a:p>
        </p:txBody>
      </p:sp>
      <p:sp>
        <p:nvSpPr>
          <p:cNvPr id="210" name="Google Shape;210;p27"/>
          <p:cNvSpPr txBox="1"/>
          <p:nvPr>
            <p:ph type="ctrTitle"/>
          </p:nvPr>
        </p:nvSpPr>
        <p:spPr>
          <a:xfrm>
            <a:off x="419100" y="3108960"/>
            <a:ext cx="9182100" cy="1371600"/>
          </a:xfrm>
          <a:prstGeom prst="rect">
            <a:avLst/>
          </a:prstGeom>
          <a:noFill/>
          <a:ln>
            <a:noFill/>
          </a:ln>
        </p:spPr>
        <p:txBody>
          <a:bodyPr anchorCtr="0" anchor="b" bIns="0" lIns="0" spcFirstLastPara="1" rIns="0" wrap="square" tIns="0">
            <a:noAutofit/>
          </a:bodyPr>
          <a:lstStyle>
            <a:lvl1pPr lvl="0" algn="l">
              <a:lnSpc>
                <a:spcPct val="100000"/>
              </a:lnSpc>
              <a:spcBef>
                <a:spcPts val="0"/>
              </a:spcBef>
              <a:spcAft>
                <a:spcPts val="0"/>
              </a:spcAft>
              <a:buClr>
                <a:schemeClr val="dk1"/>
              </a:buClr>
              <a:buSzPts val="3600"/>
              <a:buFont typeface="Century Gothic"/>
              <a:buNone/>
              <a:defRPr sz="3600">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11" name="Google Shape;211;p27"/>
          <p:cNvSpPr txBox="1"/>
          <p:nvPr>
            <p:ph idx="1" type="subTitle"/>
          </p:nvPr>
        </p:nvSpPr>
        <p:spPr>
          <a:xfrm>
            <a:off x="419100" y="4572000"/>
            <a:ext cx="9182100" cy="2011680"/>
          </a:xfrm>
          <a:prstGeom prst="rect">
            <a:avLst/>
          </a:prstGeom>
          <a:noFill/>
          <a:ln>
            <a:noFill/>
          </a:ln>
        </p:spPr>
        <p:txBody>
          <a:bodyPr anchorCtr="0" anchor="t" bIns="0" lIns="0" spcFirstLastPara="1" rIns="0" wrap="square" tIns="0">
            <a:noAutofit/>
          </a:bodyPr>
          <a:lstStyle>
            <a:lvl1pPr lvl="0" algn="l">
              <a:lnSpc>
                <a:spcPct val="100000"/>
              </a:lnSpc>
              <a:spcBef>
                <a:spcPts val="0"/>
              </a:spcBef>
              <a:spcAft>
                <a:spcPts val="0"/>
              </a:spcAft>
              <a:buSzPts val="2000"/>
              <a:buNone/>
              <a:defRPr sz="2000">
                <a:solidFill>
                  <a:schemeClr val="dk1"/>
                </a:solidFill>
              </a:defRPr>
            </a:lvl1pPr>
            <a:lvl2pPr lvl="1" algn="ctr">
              <a:lnSpc>
                <a:spcPct val="100000"/>
              </a:lnSpc>
              <a:spcBef>
                <a:spcPts val="600"/>
              </a:spcBef>
              <a:spcAft>
                <a:spcPts val="0"/>
              </a:spcAft>
              <a:buSzPts val="2000"/>
              <a:buNone/>
              <a:defRPr sz="2000"/>
            </a:lvl2pPr>
            <a:lvl3pPr lvl="2" algn="ctr">
              <a:lnSpc>
                <a:spcPct val="100000"/>
              </a:lnSpc>
              <a:spcBef>
                <a:spcPts val="600"/>
              </a:spcBef>
              <a:spcAft>
                <a:spcPts val="0"/>
              </a:spcAft>
              <a:buSzPts val="1800"/>
              <a:buNone/>
              <a:defRPr sz="1800"/>
            </a:lvl3pPr>
            <a:lvl4pPr lvl="3" algn="ctr">
              <a:lnSpc>
                <a:spcPct val="100000"/>
              </a:lnSpc>
              <a:spcBef>
                <a:spcPts val="600"/>
              </a:spcBef>
              <a:spcAft>
                <a:spcPts val="0"/>
              </a:spcAft>
              <a:buSzPts val="1600"/>
              <a:buNone/>
              <a:defRPr sz="1600"/>
            </a:lvl4pPr>
            <a:lvl5pPr lvl="4" algn="ctr">
              <a:lnSpc>
                <a:spcPct val="100000"/>
              </a:lnSpc>
              <a:spcBef>
                <a:spcPts val="600"/>
              </a:spcBef>
              <a:spcAft>
                <a:spcPts val="0"/>
              </a:spcAft>
              <a:buSzPts val="1600"/>
              <a:buNone/>
              <a:defRPr sz="1600"/>
            </a:lvl5pPr>
            <a:lvl6pPr lvl="5" algn="ctr">
              <a:lnSpc>
                <a:spcPct val="100000"/>
              </a:lnSpc>
              <a:spcBef>
                <a:spcPts val="600"/>
              </a:spcBef>
              <a:spcAft>
                <a:spcPts val="0"/>
              </a:spcAft>
              <a:buSzPts val="1600"/>
              <a:buNone/>
              <a:defRPr sz="1600"/>
            </a:lvl6pPr>
            <a:lvl7pPr lvl="6" algn="ctr">
              <a:lnSpc>
                <a:spcPct val="100000"/>
              </a:lnSpc>
              <a:spcBef>
                <a:spcPts val="600"/>
              </a:spcBef>
              <a:spcAft>
                <a:spcPts val="0"/>
              </a:spcAft>
              <a:buSzPts val="1600"/>
              <a:buNone/>
              <a:defRPr sz="1600"/>
            </a:lvl7pPr>
            <a:lvl8pPr lvl="7" algn="ctr">
              <a:lnSpc>
                <a:spcPct val="100000"/>
              </a:lnSpc>
              <a:spcBef>
                <a:spcPts val="600"/>
              </a:spcBef>
              <a:spcAft>
                <a:spcPts val="0"/>
              </a:spcAft>
              <a:buSzPts val="1600"/>
              <a:buNone/>
              <a:defRPr sz="1600"/>
            </a:lvl8pPr>
            <a:lvl9pPr lvl="8" algn="ctr">
              <a:lnSpc>
                <a:spcPct val="100000"/>
              </a:lnSpc>
              <a:spcBef>
                <a:spcPts val="600"/>
              </a:spcBef>
              <a:spcAft>
                <a:spcPts val="600"/>
              </a:spcAft>
              <a:buSzPts val="1600"/>
              <a:buNone/>
              <a:defRPr sz="1600"/>
            </a:lvl9pPr>
          </a:lstStyle>
          <a:p/>
        </p:txBody>
      </p:sp>
      <p:sp>
        <p:nvSpPr>
          <p:cNvPr id="212" name="Google Shape;212;p27"/>
          <p:cNvSpPr txBox="1"/>
          <p:nvPr>
            <p:ph idx="12" type="sldNum"/>
          </p:nvPr>
        </p:nvSpPr>
        <p:spPr>
          <a:xfrm>
            <a:off x="9875518" y="6537960"/>
            <a:ext cx="2068833"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
        <p:nvSpPr>
          <p:cNvPr id="213" name="Google Shape;213;p27"/>
          <p:cNvSpPr/>
          <p:nvPr>
            <p:ph idx="2" type="pic"/>
          </p:nvPr>
        </p:nvSpPr>
        <p:spPr>
          <a:xfrm>
            <a:off x="9875519" y="3108960"/>
            <a:ext cx="1897381" cy="1371600"/>
          </a:xfrm>
          <a:prstGeom prst="rect">
            <a:avLst/>
          </a:prstGeom>
          <a:noFill/>
          <a:ln>
            <a:noFill/>
          </a:ln>
        </p:spPr>
        <p:txBody>
          <a:bodyPr anchorCtr="0" anchor="ctr" bIns="0" lIns="0" spcFirstLastPara="1" rIns="0" wrap="square" tIns="0">
            <a:noAutofit/>
          </a:bodyPr>
          <a:lstStyle>
            <a:lvl1pPr lvl="0" marR="0" rtl="0" algn="ctr">
              <a:lnSpc>
                <a:spcPct val="100000"/>
              </a:lnSpc>
              <a:spcBef>
                <a:spcPts val="0"/>
              </a:spcBef>
              <a:spcAft>
                <a:spcPts val="0"/>
              </a:spcAft>
              <a:buClr>
                <a:schemeClr val="accent6"/>
              </a:buClr>
              <a:buSzPts val="1800"/>
              <a:buFont typeface="Arial"/>
              <a:buNone/>
              <a:defRPr b="0" i="0" sz="1800" u="none" cap="none" strike="noStrike">
                <a:solidFill>
                  <a:schemeClr val="dk1"/>
                </a:solidFill>
                <a:latin typeface="Century Gothic"/>
                <a:ea typeface="Century Gothic"/>
                <a:cs typeface="Century Gothic"/>
                <a:sym typeface="Century Gothic"/>
              </a:defRPr>
            </a:lvl1pPr>
            <a:lvl2pPr lvl="1" marR="0" rtl="0" algn="l">
              <a:lnSpc>
                <a:spcPct val="100000"/>
              </a:lnSpc>
              <a:spcBef>
                <a:spcPts val="600"/>
              </a:spcBef>
              <a:spcAft>
                <a:spcPts val="0"/>
              </a:spcAft>
              <a:buClr>
                <a:schemeClr val="accent6"/>
              </a:buClr>
              <a:buSzPts val="2400"/>
              <a:buFont typeface="Century Gothic"/>
              <a:buChar char="­"/>
              <a:defRPr b="0" i="0" sz="2400" u="none" cap="none" strike="noStrike">
                <a:solidFill>
                  <a:schemeClr val="dk1"/>
                </a:solidFill>
                <a:latin typeface="Century Gothic"/>
                <a:ea typeface="Century Gothic"/>
                <a:cs typeface="Century Gothic"/>
                <a:sym typeface="Century Gothic"/>
              </a:defRPr>
            </a:lvl2pPr>
            <a:lvl3pPr lvl="2"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3pPr>
            <a:lvl4pPr lvl="3"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4pPr>
            <a:lvl5pPr lvl="4"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5pPr>
            <a:lvl6pPr lvl="5"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6pPr>
            <a:lvl7pPr lvl="6"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7pPr>
            <a:lvl8pPr lvl="7"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8pPr>
            <a:lvl9pPr lvl="8" marR="0" rtl="0" algn="l">
              <a:lnSpc>
                <a:spcPct val="100000"/>
              </a:lnSpc>
              <a:spcBef>
                <a:spcPts val="600"/>
              </a:spcBef>
              <a:spcAft>
                <a:spcPts val="60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9pPr>
          </a:lstStyle>
          <a:p/>
        </p:txBody>
      </p:sp>
      <p:grpSp>
        <p:nvGrpSpPr>
          <p:cNvPr id="214" name="Google Shape;214;p27"/>
          <p:cNvGrpSpPr/>
          <p:nvPr/>
        </p:nvGrpSpPr>
        <p:grpSpPr>
          <a:xfrm>
            <a:off x="1524" y="-1"/>
            <a:ext cx="12191676" cy="2678934"/>
            <a:chOff x="1524" y="-1"/>
            <a:chExt cx="12191676" cy="2678934"/>
          </a:xfrm>
        </p:grpSpPr>
        <p:pic>
          <p:nvPicPr>
            <p:cNvPr id="215" name="Google Shape;215;p27"/>
            <p:cNvPicPr preferRelativeResize="0"/>
            <p:nvPr/>
          </p:nvPicPr>
          <p:blipFill rotWithShape="1">
            <a:blip r:embed="rId2">
              <a:alphaModFix/>
            </a:blip>
            <a:srcRect b="0" l="0" r="0" t="0"/>
            <a:stretch/>
          </p:blipFill>
          <p:spPr>
            <a:xfrm>
              <a:off x="1527" y="-1"/>
              <a:ext cx="12190469" cy="2629316"/>
            </a:xfrm>
            <a:prstGeom prst="rect">
              <a:avLst/>
            </a:prstGeom>
            <a:noFill/>
            <a:ln>
              <a:noFill/>
            </a:ln>
          </p:spPr>
        </p:pic>
        <p:sp>
          <p:nvSpPr>
            <p:cNvPr id="216" name="Google Shape;216;p27"/>
            <p:cNvSpPr/>
            <p:nvPr/>
          </p:nvSpPr>
          <p:spPr>
            <a:xfrm>
              <a:off x="1524" y="2570933"/>
              <a:ext cx="12191676" cy="108000"/>
            </a:xfrm>
            <a:prstGeom prst="rect">
              <a:avLst/>
            </a:prstGeom>
            <a:solidFill>
              <a:srgbClr val="377A8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entury Gothic"/>
                <a:ea typeface="Century Gothic"/>
                <a:cs typeface="Century Gothic"/>
                <a:sym typeface="Century Gothic"/>
              </a:endParaRPr>
            </a:p>
          </p:txBody>
        </p:sp>
        <p:pic>
          <p:nvPicPr>
            <p:cNvPr id="217" name="Google Shape;217;p27"/>
            <p:cNvPicPr preferRelativeResize="0"/>
            <p:nvPr/>
          </p:nvPicPr>
          <p:blipFill rotWithShape="1">
            <a:blip r:embed="rId3">
              <a:alphaModFix/>
            </a:blip>
            <a:srcRect b="0" l="0" r="0" t="0"/>
            <a:stretch/>
          </p:blipFill>
          <p:spPr>
            <a:xfrm>
              <a:off x="419100" y="381000"/>
              <a:ext cx="1136650" cy="1136650"/>
            </a:xfrm>
            <a:prstGeom prst="rect">
              <a:avLst/>
            </a:prstGeom>
            <a:noFill/>
            <a:ln>
              <a:noFill/>
            </a:ln>
            <a:effectLst>
              <a:outerShdw blurRad="50800" rotWithShape="0" algn="tl" dir="2700000" dist="38100">
                <a:srgbClr val="000000">
                  <a:alpha val="20000"/>
                </a:srgbClr>
              </a:outerShdw>
            </a:effectLst>
          </p:spPr>
        </p:pic>
      </p:grpSp>
    </p:spTree>
  </p:cSld>
  <p:clrMapOvr>
    <a:masterClrMapping/>
  </p:clrMapOvr>
  <mc:AlternateContent>
    <mc:Choice Requires="p14">
      <p:transition p14:dur="250">
        <p:fade/>
      </p:transition>
    </mc:Choice>
    <mc:Fallback>
      <p:transition>
        <p:fade/>
      </p:transition>
    </mc:Fallback>
  </mc:AlternateContent>
</p:sldLayout>
</file>

<file path=ppt/slideLayouts/slideLayout2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Generic Title Slide">
  <p:cSld name="Generic Title Slide">
    <p:spTree>
      <p:nvGrpSpPr>
        <p:cNvPr id="218" name="Shape 218"/>
        <p:cNvGrpSpPr/>
        <p:nvPr/>
      </p:nvGrpSpPr>
      <p:grpSpPr>
        <a:xfrm>
          <a:off x="0" y="0"/>
          <a:ext cx="0" cy="0"/>
          <a:chOff x="0" y="0"/>
          <a:chExt cx="0" cy="0"/>
        </a:xfrm>
      </p:grpSpPr>
      <p:sp>
        <p:nvSpPr>
          <p:cNvPr id="219" name="Google Shape;219;p28"/>
          <p:cNvSpPr/>
          <p:nvPr/>
        </p:nvSpPr>
        <p:spPr>
          <a:xfrm>
            <a:off x="0" y="6488853"/>
            <a:ext cx="12192000" cy="369147"/>
          </a:xfrm>
          <a:prstGeom prst="rect">
            <a:avLst/>
          </a:prstGeom>
          <a:solidFill>
            <a:srgbClr val="FFFFFF"/>
          </a:solidFill>
          <a:ln>
            <a:noFill/>
          </a:ln>
        </p:spPr>
        <p:txBody>
          <a:bodyPr anchorCtr="0" anchor="ctr" bIns="91425" lIns="91425" spcFirstLastPara="1" rIns="91425" wrap="square" tIns="91425">
            <a:noAutofit/>
          </a:bodyPr>
          <a:lstStyle/>
          <a:p>
            <a:pPr indent="0" lvl="0" marL="0" marR="0" rtl="0" algn="ctr">
              <a:spcBef>
                <a:spcPts val="0"/>
              </a:spcBef>
              <a:spcAft>
                <a:spcPts val="0"/>
              </a:spcAft>
              <a:buNone/>
            </a:pPr>
            <a:r>
              <a:t/>
            </a:r>
            <a:endParaRPr b="0" i="0" sz="2400" u="none" strike="noStrike">
              <a:solidFill>
                <a:srgbClr val="FFFFFF"/>
              </a:solidFill>
              <a:latin typeface="Century Gothic"/>
              <a:ea typeface="Century Gothic"/>
              <a:cs typeface="Century Gothic"/>
              <a:sym typeface="Century Gothic"/>
            </a:endParaRPr>
          </a:p>
        </p:txBody>
      </p:sp>
      <p:sp>
        <p:nvSpPr>
          <p:cNvPr id="220" name="Google Shape;220;p28"/>
          <p:cNvSpPr txBox="1"/>
          <p:nvPr>
            <p:ph type="ctrTitle"/>
          </p:nvPr>
        </p:nvSpPr>
        <p:spPr>
          <a:xfrm>
            <a:off x="419100" y="3108960"/>
            <a:ext cx="9182100" cy="1371600"/>
          </a:xfrm>
          <a:prstGeom prst="rect">
            <a:avLst/>
          </a:prstGeom>
          <a:noFill/>
          <a:ln>
            <a:noFill/>
          </a:ln>
        </p:spPr>
        <p:txBody>
          <a:bodyPr anchorCtr="0" anchor="b" bIns="0" lIns="0" spcFirstLastPara="1" rIns="0" wrap="square" tIns="0">
            <a:noAutofit/>
          </a:bodyPr>
          <a:lstStyle>
            <a:lvl1pPr lvl="0" algn="l">
              <a:lnSpc>
                <a:spcPct val="100000"/>
              </a:lnSpc>
              <a:spcBef>
                <a:spcPts val="0"/>
              </a:spcBef>
              <a:spcAft>
                <a:spcPts val="0"/>
              </a:spcAft>
              <a:buClr>
                <a:schemeClr val="dk1"/>
              </a:buClr>
              <a:buSzPts val="3600"/>
              <a:buFont typeface="Century Gothic"/>
              <a:buNone/>
              <a:defRPr sz="3600">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21" name="Google Shape;221;p28"/>
          <p:cNvSpPr txBox="1"/>
          <p:nvPr>
            <p:ph idx="1" type="subTitle"/>
          </p:nvPr>
        </p:nvSpPr>
        <p:spPr>
          <a:xfrm>
            <a:off x="419100" y="4572000"/>
            <a:ext cx="9182100" cy="2011680"/>
          </a:xfrm>
          <a:prstGeom prst="rect">
            <a:avLst/>
          </a:prstGeom>
          <a:noFill/>
          <a:ln>
            <a:noFill/>
          </a:ln>
        </p:spPr>
        <p:txBody>
          <a:bodyPr anchorCtr="0" anchor="t" bIns="0" lIns="0" spcFirstLastPara="1" rIns="0" wrap="square" tIns="0">
            <a:noAutofit/>
          </a:bodyPr>
          <a:lstStyle>
            <a:lvl1pPr lvl="0" algn="l">
              <a:lnSpc>
                <a:spcPct val="100000"/>
              </a:lnSpc>
              <a:spcBef>
                <a:spcPts val="0"/>
              </a:spcBef>
              <a:spcAft>
                <a:spcPts val="0"/>
              </a:spcAft>
              <a:buSzPts val="2000"/>
              <a:buNone/>
              <a:defRPr sz="2000">
                <a:solidFill>
                  <a:schemeClr val="dk1"/>
                </a:solidFill>
              </a:defRPr>
            </a:lvl1pPr>
            <a:lvl2pPr lvl="1" algn="ctr">
              <a:lnSpc>
                <a:spcPct val="100000"/>
              </a:lnSpc>
              <a:spcBef>
                <a:spcPts val="600"/>
              </a:spcBef>
              <a:spcAft>
                <a:spcPts val="0"/>
              </a:spcAft>
              <a:buSzPts val="2000"/>
              <a:buNone/>
              <a:defRPr sz="2000"/>
            </a:lvl2pPr>
            <a:lvl3pPr lvl="2" algn="ctr">
              <a:lnSpc>
                <a:spcPct val="100000"/>
              </a:lnSpc>
              <a:spcBef>
                <a:spcPts val="600"/>
              </a:spcBef>
              <a:spcAft>
                <a:spcPts val="0"/>
              </a:spcAft>
              <a:buSzPts val="1800"/>
              <a:buNone/>
              <a:defRPr sz="1800"/>
            </a:lvl3pPr>
            <a:lvl4pPr lvl="3" algn="ctr">
              <a:lnSpc>
                <a:spcPct val="100000"/>
              </a:lnSpc>
              <a:spcBef>
                <a:spcPts val="600"/>
              </a:spcBef>
              <a:spcAft>
                <a:spcPts val="0"/>
              </a:spcAft>
              <a:buSzPts val="1600"/>
              <a:buNone/>
              <a:defRPr sz="1600"/>
            </a:lvl4pPr>
            <a:lvl5pPr lvl="4" algn="ctr">
              <a:lnSpc>
                <a:spcPct val="100000"/>
              </a:lnSpc>
              <a:spcBef>
                <a:spcPts val="600"/>
              </a:spcBef>
              <a:spcAft>
                <a:spcPts val="0"/>
              </a:spcAft>
              <a:buSzPts val="1600"/>
              <a:buNone/>
              <a:defRPr sz="1600"/>
            </a:lvl5pPr>
            <a:lvl6pPr lvl="5" algn="ctr">
              <a:lnSpc>
                <a:spcPct val="100000"/>
              </a:lnSpc>
              <a:spcBef>
                <a:spcPts val="600"/>
              </a:spcBef>
              <a:spcAft>
                <a:spcPts val="0"/>
              </a:spcAft>
              <a:buSzPts val="1600"/>
              <a:buNone/>
              <a:defRPr sz="1600"/>
            </a:lvl6pPr>
            <a:lvl7pPr lvl="6" algn="ctr">
              <a:lnSpc>
                <a:spcPct val="100000"/>
              </a:lnSpc>
              <a:spcBef>
                <a:spcPts val="600"/>
              </a:spcBef>
              <a:spcAft>
                <a:spcPts val="0"/>
              </a:spcAft>
              <a:buSzPts val="1600"/>
              <a:buNone/>
              <a:defRPr sz="1600"/>
            </a:lvl7pPr>
            <a:lvl8pPr lvl="7" algn="ctr">
              <a:lnSpc>
                <a:spcPct val="100000"/>
              </a:lnSpc>
              <a:spcBef>
                <a:spcPts val="600"/>
              </a:spcBef>
              <a:spcAft>
                <a:spcPts val="0"/>
              </a:spcAft>
              <a:buSzPts val="1600"/>
              <a:buNone/>
              <a:defRPr sz="1600"/>
            </a:lvl8pPr>
            <a:lvl9pPr lvl="8" algn="ctr">
              <a:lnSpc>
                <a:spcPct val="100000"/>
              </a:lnSpc>
              <a:spcBef>
                <a:spcPts val="600"/>
              </a:spcBef>
              <a:spcAft>
                <a:spcPts val="600"/>
              </a:spcAft>
              <a:buSzPts val="1600"/>
              <a:buNone/>
              <a:defRPr sz="1600"/>
            </a:lvl9pPr>
          </a:lstStyle>
          <a:p/>
        </p:txBody>
      </p:sp>
      <p:sp>
        <p:nvSpPr>
          <p:cNvPr id="222" name="Google Shape;222;p28"/>
          <p:cNvSpPr txBox="1"/>
          <p:nvPr>
            <p:ph idx="12" type="sldNum"/>
          </p:nvPr>
        </p:nvSpPr>
        <p:spPr>
          <a:xfrm>
            <a:off x="9875518" y="6537960"/>
            <a:ext cx="2068833"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
        <p:nvSpPr>
          <p:cNvPr id="223" name="Google Shape;223;p28"/>
          <p:cNvSpPr/>
          <p:nvPr>
            <p:ph idx="2" type="pic"/>
          </p:nvPr>
        </p:nvSpPr>
        <p:spPr>
          <a:xfrm>
            <a:off x="9875519" y="3108960"/>
            <a:ext cx="1897381" cy="1371600"/>
          </a:xfrm>
          <a:prstGeom prst="rect">
            <a:avLst/>
          </a:prstGeom>
          <a:noFill/>
          <a:ln>
            <a:noFill/>
          </a:ln>
        </p:spPr>
        <p:txBody>
          <a:bodyPr anchorCtr="0" anchor="ctr" bIns="0" lIns="0" spcFirstLastPara="1" rIns="0" wrap="square" tIns="0">
            <a:noAutofit/>
          </a:bodyPr>
          <a:lstStyle>
            <a:lvl1pPr lvl="0" marR="0" rtl="0" algn="ctr">
              <a:lnSpc>
                <a:spcPct val="100000"/>
              </a:lnSpc>
              <a:spcBef>
                <a:spcPts val="0"/>
              </a:spcBef>
              <a:spcAft>
                <a:spcPts val="0"/>
              </a:spcAft>
              <a:buClr>
                <a:schemeClr val="accent6"/>
              </a:buClr>
              <a:buSzPts val="1800"/>
              <a:buFont typeface="Arial"/>
              <a:buNone/>
              <a:defRPr b="0" i="0" sz="1800" u="none" cap="none" strike="noStrike">
                <a:solidFill>
                  <a:schemeClr val="dk1"/>
                </a:solidFill>
                <a:latin typeface="Century Gothic"/>
                <a:ea typeface="Century Gothic"/>
                <a:cs typeface="Century Gothic"/>
                <a:sym typeface="Century Gothic"/>
              </a:defRPr>
            </a:lvl1pPr>
            <a:lvl2pPr lvl="1" marR="0" rtl="0" algn="l">
              <a:lnSpc>
                <a:spcPct val="100000"/>
              </a:lnSpc>
              <a:spcBef>
                <a:spcPts val="600"/>
              </a:spcBef>
              <a:spcAft>
                <a:spcPts val="0"/>
              </a:spcAft>
              <a:buClr>
                <a:schemeClr val="accent6"/>
              </a:buClr>
              <a:buSzPts val="2400"/>
              <a:buFont typeface="Century Gothic"/>
              <a:buChar char="­"/>
              <a:defRPr b="0" i="0" sz="2400" u="none" cap="none" strike="noStrike">
                <a:solidFill>
                  <a:schemeClr val="dk1"/>
                </a:solidFill>
                <a:latin typeface="Century Gothic"/>
                <a:ea typeface="Century Gothic"/>
                <a:cs typeface="Century Gothic"/>
                <a:sym typeface="Century Gothic"/>
              </a:defRPr>
            </a:lvl2pPr>
            <a:lvl3pPr lvl="2"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3pPr>
            <a:lvl4pPr lvl="3"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4pPr>
            <a:lvl5pPr lvl="4"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5pPr>
            <a:lvl6pPr lvl="5"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6pPr>
            <a:lvl7pPr lvl="6"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7pPr>
            <a:lvl8pPr lvl="7"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8pPr>
            <a:lvl9pPr lvl="8" marR="0" rtl="0" algn="l">
              <a:lnSpc>
                <a:spcPct val="100000"/>
              </a:lnSpc>
              <a:spcBef>
                <a:spcPts val="600"/>
              </a:spcBef>
              <a:spcAft>
                <a:spcPts val="60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9pPr>
          </a:lstStyle>
          <a:p/>
        </p:txBody>
      </p:sp>
      <p:grpSp>
        <p:nvGrpSpPr>
          <p:cNvPr id="224" name="Google Shape;224;p28"/>
          <p:cNvGrpSpPr/>
          <p:nvPr/>
        </p:nvGrpSpPr>
        <p:grpSpPr>
          <a:xfrm>
            <a:off x="1524" y="-1"/>
            <a:ext cx="12191676" cy="2678934"/>
            <a:chOff x="1524" y="-1"/>
            <a:chExt cx="12191676" cy="2678934"/>
          </a:xfrm>
        </p:grpSpPr>
        <p:pic>
          <p:nvPicPr>
            <p:cNvPr id="225" name="Google Shape;225;p28"/>
            <p:cNvPicPr preferRelativeResize="0"/>
            <p:nvPr/>
          </p:nvPicPr>
          <p:blipFill rotWithShape="1">
            <a:blip r:embed="rId2">
              <a:alphaModFix/>
            </a:blip>
            <a:srcRect b="0" l="0" r="0" t="0"/>
            <a:stretch/>
          </p:blipFill>
          <p:spPr>
            <a:xfrm>
              <a:off x="1524" y="-1"/>
              <a:ext cx="12191676" cy="2629576"/>
            </a:xfrm>
            <a:prstGeom prst="rect">
              <a:avLst/>
            </a:prstGeom>
            <a:noFill/>
            <a:ln>
              <a:noFill/>
            </a:ln>
          </p:spPr>
        </p:pic>
        <p:sp>
          <p:nvSpPr>
            <p:cNvPr id="226" name="Google Shape;226;p28"/>
            <p:cNvSpPr/>
            <p:nvPr/>
          </p:nvSpPr>
          <p:spPr>
            <a:xfrm>
              <a:off x="1524" y="2570933"/>
              <a:ext cx="12191676" cy="108000"/>
            </a:xfrm>
            <a:prstGeom prst="rect">
              <a:avLst/>
            </a:prstGeom>
            <a:solidFill>
              <a:srgbClr val="5A87C5"/>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entury Gothic"/>
                <a:ea typeface="Century Gothic"/>
                <a:cs typeface="Century Gothic"/>
                <a:sym typeface="Century Gothic"/>
              </a:endParaRPr>
            </a:p>
          </p:txBody>
        </p:sp>
        <p:pic>
          <p:nvPicPr>
            <p:cNvPr id="227" name="Google Shape;227;p28"/>
            <p:cNvPicPr preferRelativeResize="0"/>
            <p:nvPr/>
          </p:nvPicPr>
          <p:blipFill rotWithShape="1">
            <a:blip r:embed="rId3">
              <a:alphaModFix/>
            </a:blip>
            <a:srcRect b="0" l="0" r="0" t="0"/>
            <a:stretch/>
          </p:blipFill>
          <p:spPr>
            <a:xfrm>
              <a:off x="419100" y="381000"/>
              <a:ext cx="1136650" cy="1136650"/>
            </a:xfrm>
            <a:prstGeom prst="rect">
              <a:avLst/>
            </a:prstGeom>
            <a:noFill/>
            <a:ln>
              <a:noFill/>
            </a:ln>
            <a:effectLst>
              <a:outerShdw blurRad="50800" rotWithShape="0" algn="tl" dir="2700000" dist="38100">
                <a:srgbClr val="000000">
                  <a:alpha val="20000"/>
                </a:srgbClr>
              </a:outerShdw>
            </a:effectLst>
          </p:spPr>
        </p:pic>
      </p:grpSp>
    </p:spTree>
  </p:cSld>
  <p:clrMapOvr>
    <a:masterClrMapping/>
  </p:clrMapOvr>
  <mc:AlternateContent>
    <mc:Choice Requires="p14">
      <p:transition p14:dur="250">
        <p:fade/>
      </p:transition>
    </mc:Choice>
    <mc:Fallback>
      <p:transition>
        <p:fade/>
      </p:transition>
    </mc:Fallback>
  </mc:AlternateContent>
</p:sldLayout>
</file>

<file path=ppt/slideLayouts/slideLayout2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HR Title Slide">
  <p:cSld name="HR Title Slide">
    <p:spTree>
      <p:nvGrpSpPr>
        <p:cNvPr id="228" name="Shape 228"/>
        <p:cNvGrpSpPr/>
        <p:nvPr/>
      </p:nvGrpSpPr>
      <p:grpSpPr>
        <a:xfrm>
          <a:off x="0" y="0"/>
          <a:ext cx="0" cy="0"/>
          <a:chOff x="0" y="0"/>
          <a:chExt cx="0" cy="0"/>
        </a:xfrm>
      </p:grpSpPr>
      <p:sp>
        <p:nvSpPr>
          <p:cNvPr id="229" name="Google Shape;229;p29"/>
          <p:cNvSpPr/>
          <p:nvPr/>
        </p:nvSpPr>
        <p:spPr>
          <a:xfrm>
            <a:off x="0" y="6488853"/>
            <a:ext cx="12192000" cy="369147"/>
          </a:xfrm>
          <a:prstGeom prst="rect">
            <a:avLst/>
          </a:prstGeom>
          <a:solidFill>
            <a:srgbClr val="FFFFFF"/>
          </a:solidFill>
          <a:ln>
            <a:noFill/>
          </a:ln>
        </p:spPr>
        <p:txBody>
          <a:bodyPr anchorCtr="0" anchor="ctr" bIns="91425" lIns="91425" spcFirstLastPara="1" rIns="91425" wrap="square" tIns="91425">
            <a:noAutofit/>
          </a:bodyPr>
          <a:lstStyle/>
          <a:p>
            <a:pPr indent="0" lvl="0" marL="0" marR="0" rtl="0" algn="ctr">
              <a:spcBef>
                <a:spcPts val="0"/>
              </a:spcBef>
              <a:spcAft>
                <a:spcPts val="0"/>
              </a:spcAft>
              <a:buNone/>
            </a:pPr>
            <a:r>
              <a:t/>
            </a:r>
            <a:endParaRPr b="0" i="0" sz="2400" u="none" strike="noStrike">
              <a:solidFill>
                <a:srgbClr val="FFFFFF"/>
              </a:solidFill>
              <a:latin typeface="Century Gothic"/>
              <a:ea typeface="Century Gothic"/>
              <a:cs typeface="Century Gothic"/>
              <a:sym typeface="Century Gothic"/>
            </a:endParaRPr>
          </a:p>
        </p:txBody>
      </p:sp>
      <p:sp>
        <p:nvSpPr>
          <p:cNvPr id="230" name="Google Shape;230;p29"/>
          <p:cNvSpPr txBox="1"/>
          <p:nvPr>
            <p:ph type="ctrTitle"/>
          </p:nvPr>
        </p:nvSpPr>
        <p:spPr>
          <a:xfrm>
            <a:off x="419100" y="3108960"/>
            <a:ext cx="9182100" cy="1371600"/>
          </a:xfrm>
          <a:prstGeom prst="rect">
            <a:avLst/>
          </a:prstGeom>
          <a:noFill/>
          <a:ln>
            <a:noFill/>
          </a:ln>
        </p:spPr>
        <p:txBody>
          <a:bodyPr anchorCtr="0" anchor="b" bIns="0" lIns="0" spcFirstLastPara="1" rIns="0" wrap="square" tIns="0">
            <a:noAutofit/>
          </a:bodyPr>
          <a:lstStyle>
            <a:lvl1pPr lvl="0" algn="l">
              <a:lnSpc>
                <a:spcPct val="100000"/>
              </a:lnSpc>
              <a:spcBef>
                <a:spcPts val="0"/>
              </a:spcBef>
              <a:spcAft>
                <a:spcPts val="0"/>
              </a:spcAft>
              <a:buClr>
                <a:schemeClr val="dk1"/>
              </a:buClr>
              <a:buSzPts val="3600"/>
              <a:buFont typeface="Century Gothic"/>
              <a:buNone/>
              <a:defRPr sz="3600">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31" name="Google Shape;231;p29"/>
          <p:cNvSpPr txBox="1"/>
          <p:nvPr>
            <p:ph idx="1" type="subTitle"/>
          </p:nvPr>
        </p:nvSpPr>
        <p:spPr>
          <a:xfrm>
            <a:off x="419100" y="4572000"/>
            <a:ext cx="9182100" cy="2011680"/>
          </a:xfrm>
          <a:prstGeom prst="rect">
            <a:avLst/>
          </a:prstGeom>
          <a:noFill/>
          <a:ln>
            <a:noFill/>
          </a:ln>
        </p:spPr>
        <p:txBody>
          <a:bodyPr anchorCtr="0" anchor="t" bIns="0" lIns="0" spcFirstLastPara="1" rIns="0" wrap="square" tIns="0">
            <a:noAutofit/>
          </a:bodyPr>
          <a:lstStyle>
            <a:lvl1pPr lvl="0" algn="l">
              <a:lnSpc>
                <a:spcPct val="100000"/>
              </a:lnSpc>
              <a:spcBef>
                <a:spcPts val="0"/>
              </a:spcBef>
              <a:spcAft>
                <a:spcPts val="0"/>
              </a:spcAft>
              <a:buSzPts val="2000"/>
              <a:buNone/>
              <a:defRPr sz="2000">
                <a:solidFill>
                  <a:schemeClr val="dk1"/>
                </a:solidFill>
              </a:defRPr>
            </a:lvl1pPr>
            <a:lvl2pPr lvl="1" algn="ctr">
              <a:lnSpc>
                <a:spcPct val="100000"/>
              </a:lnSpc>
              <a:spcBef>
                <a:spcPts val="600"/>
              </a:spcBef>
              <a:spcAft>
                <a:spcPts val="0"/>
              </a:spcAft>
              <a:buSzPts val="2000"/>
              <a:buNone/>
              <a:defRPr sz="2000"/>
            </a:lvl2pPr>
            <a:lvl3pPr lvl="2" algn="ctr">
              <a:lnSpc>
                <a:spcPct val="100000"/>
              </a:lnSpc>
              <a:spcBef>
                <a:spcPts val="600"/>
              </a:spcBef>
              <a:spcAft>
                <a:spcPts val="0"/>
              </a:spcAft>
              <a:buSzPts val="1800"/>
              <a:buNone/>
              <a:defRPr sz="1800"/>
            </a:lvl3pPr>
            <a:lvl4pPr lvl="3" algn="ctr">
              <a:lnSpc>
                <a:spcPct val="100000"/>
              </a:lnSpc>
              <a:spcBef>
                <a:spcPts val="600"/>
              </a:spcBef>
              <a:spcAft>
                <a:spcPts val="0"/>
              </a:spcAft>
              <a:buSzPts val="1600"/>
              <a:buNone/>
              <a:defRPr sz="1600"/>
            </a:lvl4pPr>
            <a:lvl5pPr lvl="4" algn="ctr">
              <a:lnSpc>
                <a:spcPct val="100000"/>
              </a:lnSpc>
              <a:spcBef>
                <a:spcPts val="600"/>
              </a:spcBef>
              <a:spcAft>
                <a:spcPts val="0"/>
              </a:spcAft>
              <a:buSzPts val="1600"/>
              <a:buNone/>
              <a:defRPr sz="1600"/>
            </a:lvl5pPr>
            <a:lvl6pPr lvl="5" algn="ctr">
              <a:lnSpc>
                <a:spcPct val="100000"/>
              </a:lnSpc>
              <a:spcBef>
                <a:spcPts val="600"/>
              </a:spcBef>
              <a:spcAft>
                <a:spcPts val="0"/>
              </a:spcAft>
              <a:buSzPts val="1600"/>
              <a:buNone/>
              <a:defRPr sz="1600"/>
            </a:lvl6pPr>
            <a:lvl7pPr lvl="6" algn="ctr">
              <a:lnSpc>
                <a:spcPct val="100000"/>
              </a:lnSpc>
              <a:spcBef>
                <a:spcPts val="600"/>
              </a:spcBef>
              <a:spcAft>
                <a:spcPts val="0"/>
              </a:spcAft>
              <a:buSzPts val="1600"/>
              <a:buNone/>
              <a:defRPr sz="1600"/>
            </a:lvl7pPr>
            <a:lvl8pPr lvl="7" algn="ctr">
              <a:lnSpc>
                <a:spcPct val="100000"/>
              </a:lnSpc>
              <a:spcBef>
                <a:spcPts val="600"/>
              </a:spcBef>
              <a:spcAft>
                <a:spcPts val="0"/>
              </a:spcAft>
              <a:buSzPts val="1600"/>
              <a:buNone/>
              <a:defRPr sz="1600"/>
            </a:lvl8pPr>
            <a:lvl9pPr lvl="8" algn="ctr">
              <a:lnSpc>
                <a:spcPct val="100000"/>
              </a:lnSpc>
              <a:spcBef>
                <a:spcPts val="600"/>
              </a:spcBef>
              <a:spcAft>
                <a:spcPts val="600"/>
              </a:spcAft>
              <a:buSzPts val="1600"/>
              <a:buNone/>
              <a:defRPr sz="1600"/>
            </a:lvl9pPr>
          </a:lstStyle>
          <a:p/>
        </p:txBody>
      </p:sp>
      <p:sp>
        <p:nvSpPr>
          <p:cNvPr id="232" name="Google Shape;232;p29"/>
          <p:cNvSpPr txBox="1"/>
          <p:nvPr>
            <p:ph idx="12" type="sldNum"/>
          </p:nvPr>
        </p:nvSpPr>
        <p:spPr>
          <a:xfrm>
            <a:off x="9875518" y="6537960"/>
            <a:ext cx="2068833"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
        <p:nvSpPr>
          <p:cNvPr id="233" name="Google Shape;233;p29"/>
          <p:cNvSpPr/>
          <p:nvPr>
            <p:ph idx="2" type="pic"/>
          </p:nvPr>
        </p:nvSpPr>
        <p:spPr>
          <a:xfrm>
            <a:off x="9875519" y="3108960"/>
            <a:ext cx="1897381" cy="1371600"/>
          </a:xfrm>
          <a:prstGeom prst="rect">
            <a:avLst/>
          </a:prstGeom>
          <a:noFill/>
          <a:ln>
            <a:noFill/>
          </a:ln>
        </p:spPr>
        <p:txBody>
          <a:bodyPr anchorCtr="0" anchor="ctr" bIns="0" lIns="0" spcFirstLastPara="1" rIns="0" wrap="square" tIns="0">
            <a:noAutofit/>
          </a:bodyPr>
          <a:lstStyle>
            <a:lvl1pPr lvl="0" marR="0" rtl="0" algn="ctr">
              <a:lnSpc>
                <a:spcPct val="100000"/>
              </a:lnSpc>
              <a:spcBef>
                <a:spcPts val="0"/>
              </a:spcBef>
              <a:spcAft>
                <a:spcPts val="0"/>
              </a:spcAft>
              <a:buClr>
                <a:schemeClr val="accent6"/>
              </a:buClr>
              <a:buSzPts val="1800"/>
              <a:buFont typeface="Arial"/>
              <a:buNone/>
              <a:defRPr b="0" i="0" sz="1800" u="none" cap="none" strike="noStrike">
                <a:solidFill>
                  <a:schemeClr val="dk1"/>
                </a:solidFill>
                <a:latin typeface="Century Gothic"/>
                <a:ea typeface="Century Gothic"/>
                <a:cs typeface="Century Gothic"/>
                <a:sym typeface="Century Gothic"/>
              </a:defRPr>
            </a:lvl1pPr>
            <a:lvl2pPr lvl="1" marR="0" rtl="0" algn="l">
              <a:lnSpc>
                <a:spcPct val="100000"/>
              </a:lnSpc>
              <a:spcBef>
                <a:spcPts val="600"/>
              </a:spcBef>
              <a:spcAft>
                <a:spcPts val="0"/>
              </a:spcAft>
              <a:buClr>
                <a:schemeClr val="accent6"/>
              </a:buClr>
              <a:buSzPts val="2400"/>
              <a:buFont typeface="Century Gothic"/>
              <a:buChar char="­"/>
              <a:defRPr b="0" i="0" sz="2400" u="none" cap="none" strike="noStrike">
                <a:solidFill>
                  <a:schemeClr val="dk1"/>
                </a:solidFill>
                <a:latin typeface="Century Gothic"/>
                <a:ea typeface="Century Gothic"/>
                <a:cs typeface="Century Gothic"/>
                <a:sym typeface="Century Gothic"/>
              </a:defRPr>
            </a:lvl2pPr>
            <a:lvl3pPr lvl="2"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3pPr>
            <a:lvl4pPr lvl="3"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4pPr>
            <a:lvl5pPr lvl="4"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5pPr>
            <a:lvl6pPr lvl="5"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6pPr>
            <a:lvl7pPr lvl="6"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7pPr>
            <a:lvl8pPr lvl="7"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8pPr>
            <a:lvl9pPr lvl="8" marR="0" rtl="0" algn="l">
              <a:lnSpc>
                <a:spcPct val="100000"/>
              </a:lnSpc>
              <a:spcBef>
                <a:spcPts val="600"/>
              </a:spcBef>
              <a:spcAft>
                <a:spcPts val="60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9pPr>
          </a:lstStyle>
          <a:p/>
        </p:txBody>
      </p:sp>
      <p:grpSp>
        <p:nvGrpSpPr>
          <p:cNvPr id="234" name="Google Shape;234;p29"/>
          <p:cNvGrpSpPr/>
          <p:nvPr/>
        </p:nvGrpSpPr>
        <p:grpSpPr>
          <a:xfrm>
            <a:off x="1524" y="-1"/>
            <a:ext cx="12191676" cy="2678934"/>
            <a:chOff x="1524" y="-1"/>
            <a:chExt cx="12191676" cy="2678934"/>
          </a:xfrm>
        </p:grpSpPr>
        <p:pic>
          <p:nvPicPr>
            <p:cNvPr id="235" name="Google Shape;235;p29"/>
            <p:cNvPicPr preferRelativeResize="0"/>
            <p:nvPr/>
          </p:nvPicPr>
          <p:blipFill rotWithShape="1">
            <a:blip r:embed="rId2">
              <a:alphaModFix/>
            </a:blip>
            <a:srcRect b="0" l="0" r="0" t="0"/>
            <a:stretch/>
          </p:blipFill>
          <p:spPr>
            <a:xfrm>
              <a:off x="1527" y="-1"/>
              <a:ext cx="12191670" cy="2629576"/>
            </a:xfrm>
            <a:prstGeom prst="rect">
              <a:avLst/>
            </a:prstGeom>
            <a:noFill/>
            <a:ln>
              <a:noFill/>
            </a:ln>
          </p:spPr>
        </p:pic>
        <p:sp>
          <p:nvSpPr>
            <p:cNvPr id="236" name="Google Shape;236;p29"/>
            <p:cNvSpPr/>
            <p:nvPr/>
          </p:nvSpPr>
          <p:spPr>
            <a:xfrm>
              <a:off x="1524" y="2570933"/>
              <a:ext cx="12191676" cy="108000"/>
            </a:xfrm>
            <a:prstGeom prst="rect">
              <a:avLst/>
            </a:prstGeom>
            <a:solidFill>
              <a:srgbClr val="5A87C5"/>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entury Gothic"/>
                <a:ea typeface="Century Gothic"/>
                <a:cs typeface="Century Gothic"/>
                <a:sym typeface="Century Gothic"/>
              </a:endParaRPr>
            </a:p>
          </p:txBody>
        </p:sp>
        <p:pic>
          <p:nvPicPr>
            <p:cNvPr id="237" name="Google Shape;237;p29"/>
            <p:cNvPicPr preferRelativeResize="0"/>
            <p:nvPr/>
          </p:nvPicPr>
          <p:blipFill rotWithShape="1">
            <a:blip r:embed="rId3">
              <a:alphaModFix/>
            </a:blip>
            <a:srcRect b="0" l="0" r="0" t="0"/>
            <a:stretch/>
          </p:blipFill>
          <p:spPr>
            <a:xfrm>
              <a:off x="419100" y="381000"/>
              <a:ext cx="1136650" cy="1136650"/>
            </a:xfrm>
            <a:prstGeom prst="rect">
              <a:avLst/>
            </a:prstGeom>
            <a:noFill/>
            <a:ln>
              <a:noFill/>
            </a:ln>
            <a:effectLst>
              <a:outerShdw blurRad="50800" rotWithShape="0" algn="tl" dir="2700000" dist="38100">
                <a:srgbClr val="000000">
                  <a:alpha val="20000"/>
                </a:srgbClr>
              </a:outerShdw>
            </a:effectLst>
          </p:spPr>
        </p:pic>
      </p:grpSp>
    </p:spTree>
  </p:cSld>
  <p:clrMapOvr>
    <a:masterClrMapping/>
  </p:clrMapOvr>
  <mc:AlternateContent>
    <mc:Choice Requires="p14">
      <p:transition p14:dur="250">
        <p:fade/>
      </p:transition>
    </mc:Choice>
    <mc:Fallback>
      <p:transition>
        <p:fade/>
      </p:transition>
    </mc:Fallback>
  </mc:AlternateContent>
</p:sldLayout>
</file>

<file path=ppt/slideLayouts/slideLayout2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rganizing Slate   (Do Not Use)" showMasterSp="0">
  <p:cSld name="Organizing Slate   (Do Not Use)">
    <p:bg>
      <p:bgPr>
        <a:solidFill>
          <a:srgbClr val="7F7F7F"/>
        </a:solidFill>
      </p:bgPr>
    </p:bg>
    <p:spTree>
      <p:nvGrpSpPr>
        <p:cNvPr id="238" name="Shape 238"/>
        <p:cNvGrpSpPr/>
        <p:nvPr/>
      </p:nvGrpSpPr>
      <p:grpSpPr>
        <a:xfrm>
          <a:off x="0" y="0"/>
          <a:ext cx="0" cy="0"/>
          <a:chOff x="0" y="0"/>
          <a:chExt cx="0" cy="0"/>
        </a:xfrm>
      </p:grpSpPr>
      <p:sp>
        <p:nvSpPr>
          <p:cNvPr id="239" name="Google Shape;239;p30"/>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sz="1800">
                <a:solidFill>
                  <a:srgbClr val="7F7F7F"/>
                </a:solidFill>
                <a:latin typeface="Century Gothic"/>
                <a:ea typeface="Century Gothic"/>
                <a:cs typeface="Century Gothic"/>
                <a:sym typeface="Century Gothic"/>
              </a:defRPr>
            </a:lvl1pPr>
            <a:lvl2pPr indent="0" lvl="1" marL="0" algn="r">
              <a:spcBef>
                <a:spcPts val="0"/>
              </a:spcBef>
              <a:buNone/>
              <a:defRPr sz="1800">
                <a:solidFill>
                  <a:srgbClr val="7F7F7F"/>
                </a:solidFill>
                <a:latin typeface="Century Gothic"/>
                <a:ea typeface="Century Gothic"/>
                <a:cs typeface="Century Gothic"/>
                <a:sym typeface="Century Gothic"/>
              </a:defRPr>
            </a:lvl2pPr>
            <a:lvl3pPr indent="0" lvl="2" marL="0" algn="r">
              <a:spcBef>
                <a:spcPts val="0"/>
              </a:spcBef>
              <a:buNone/>
              <a:defRPr sz="1800">
                <a:solidFill>
                  <a:srgbClr val="7F7F7F"/>
                </a:solidFill>
                <a:latin typeface="Century Gothic"/>
                <a:ea typeface="Century Gothic"/>
                <a:cs typeface="Century Gothic"/>
                <a:sym typeface="Century Gothic"/>
              </a:defRPr>
            </a:lvl3pPr>
            <a:lvl4pPr indent="0" lvl="3" marL="0" algn="r">
              <a:spcBef>
                <a:spcPts val="0"/>
              </a:spcBef>
              <a:buNone/>
              <a:defRPr sz="1800">
                <a:solidFill>
                  <a:srgbClr val="7F7F7F"/>
                </a:solidFill>
                <a:latin typeface="Century Gothic"/>
                <a:ea typeface="Century Gothic"/>
                <a:cs typeface="Century Gothic"/>
                <a:sym typeface="Century Gothic"/>
              </a:defRPr>
            </a:lvl4pPr>
            <a:lvl5pPr indent="0" lvl="4" marL="0" algn="r">
              <a:spcBef>
                <a:spcPts val="0"/>
              </a:spcBef>
              <a:buNone/>
              <a:defRPr sz="1800">
                <a:solidFill>
                  <a:srgbClr val="7F7F7F"/>
                </a:solidFill>
                <a:latin typeface="Century Gothic"/>
                <a:ea typeface="Century Gothic"/>
                <a:cs typeface="Century Gothic"/>
                <a:sym typeface="Century Gothic"/>
              </a:defRPr>
            </a:lvl5pPr>
            <a:lvl6pPr indent="0" lvl="5" marL="0" algn="r">
              <a:spcBef>
                <a:spcPts val="0"/>
              </a:spcBef>
              <a:buNone/>
              <a:defRPr sz="1800">
                <a:solidFill>
                  <a:srgbClr val="7F7F7F"/>
                </a:solidFill>
                <a:latin typeface="Century Gothic"/>
                <a:ea typeface="Century Gothic"/>
                <a:cs typeface="Century Gothic"/>
                <a:sym typeface="Century Gothic"/>
              </a:defRPr>
            </a:lvl6pPr>
            <a:lvl7pPr indent="0" lvl="6" marL="0" algn="r">
              <a:spcBef>
                <a:spcPts val="0"/>
              </a:spcBef>
              <a:buNone/>
              <a:defRPr sz="1800">
                <a:solidFill>
                  <a:srgbClr val="7F7F7F"/>
                </a:solidFill>
                <a:latin typeface="Century Gothic"/>
                <a:ea typeface="Century Gothic"/>
                <a:cs typeface="Century Gothic"/>
                <a:sym typeface="Century Gothic"/>
              </a:defRPr>
            </a:lvl7pPr>
            <a:lvl8pPr indent="0" lvl="7" marL="0" algn="r">
              <a:spcBef>
                <a:spcPts val="0"/>
              </a:spcBef>
              <a:buNone/>
              <a:defRPr sz="1800">
                <a:solidFill>
                  <a:srgbClr val="7F7F7F"/>
                </a:solidFill>
                <a:latin typeface="Century Gothic"/>
                <a:ea typeface="Century Gothic"/>
                <a:cs typeface="Century Gothic"/>
                <a:sym typeface="Century Gothic"/>
              </a:defRPr>
            </a:lvl8pPr>
            <a:lvl9pPr indent="0" lvl="8" marL="0" algn="r">
              <a:spcBef>
                <a:spcPts val="0"/>
              </a:spcBef>
              <a:buNone/>
              <a:defRPr sz="1800">
                <a:solidFill>
                  <a:srgbClr val="7F7F7F"/>
                </a:solidFill>
                <a:latin typeface="Century Gothic"/>
                <a:ea typeface="Century Gothic"/>
                <a:cs typeface="Century Gothic"/>
                <a:sym typeface="Century Gothic"/>
              </a:defRPr>
            </a:lvl9pPr>
          </a:lstStyle>
          <a:p>
            <a:pPr indent="0" lvl="0" marL="0" rtl="0" algn="r">
              <a:spcBef>
                <a:spcPts val="0"/>
              </a:spcBef>
              <a:spcAft>
                <a:spcPts val="0"/>
              </a:spcAft>
              <a:buNone/>
            </a:pPr>
            <a:fld id="{00000000-1234-1234-1234-123412341234}" type="slidenum">
              <a:rPr lang="en-US"/>
              <a:t>‹#›</a:t>
            </a:fld>
            <a:endParaRPr/>
          </a:p>
        </p:txBody>
      </p:sp>
      <p:sp>
        <p:nvSpPr>
          <p:cNvPr id="240" name="Google Shape;240;p30"/>
          <p:cNvSpPr txBox="1"/>
          <p:nvPr/>
        </p:nvSpPr>
        <p:spPr>
          <a:xfrm>
            <a:off x="419100" y="907156"/>
            <a:ext cx="11353800" cy="5043688"/>
          </a:xfrm>
          <a:prstGeom prst="rect">
            <a:avLst/>
          </a:prstGeom>
          <a:noFill/>
          <a:ln>
            <a:noFill/>
          </a:ln>
        </p:spPr>
        <p:txBody>
          <a:bodyPr anchorCtr="0" anchor="ctr" bIns="0" lIns="0" spcFirstLastPara="1" rIns="0" wrap="square" tIns="0">
            <a:noAutofit/>
          </a:bodyPr>
          <a:lstStyle/>
          <a:p>
            <a:pPr indent="0" lvl="0" marL="0" marR="0" rtl="0" algn="ctr">
              <a:lnSpc>
                <a:spcPct val="95000"/>
              </a:lnSpc>
              <a:spcBef>
                <a:spcPts val="0"/>
              </a:spcBef>
              <a:spcAft>
                <a:spcPts val="0"/>
              </a:spcAft>
              <a:buNone/>
            </a:pPr>
            <a:r>
              <a:rPr b="1" lang="en-US" sz="11500">
                <a:solidFill>
                  <a:srgbClr val="3F3F3F"/>
                </a:solidFill>
                <a:latin typeface="Century Gothic"/>
                <a:ea typeface="Century Gothic"/>
                <a:cs typeface="Century Gothic"/>
                <a:sym typeface="Century Gothic"/>
              </a:rPr>
              <a:t>DO NOT USE ANY LAYOUTS AFTER THIS</a:t>
            </a:r>
            <a:endParaRPr/>
          </a:p>
        </p:txBody>
      </p:sp>
    </p:spTree>
  </p:cSld>
  <p:clrMapOvr>
    <a:masterClrMapping/>
  </p:clrMapOvr>
  <mc:AlternateContent>
    <mc:Choice Requires="p14">
      <p:transition p14:dur="250">
        <p:fade/>
      </p:transition>
    </mc:Choice>
    <mc:Fallback>
      <p:transition>
        <p:fade/>
      </p:transition>
    </mc:Fallback>
  </mc:AlternateContent>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p:cSld name="Title Only">
    <p:spTree>
      <p:nvGrpSpPr>
        <p:cNvPr id="30" name="Shape 30"/>
        <p:cNvGrpSpPr/>
        <p:nvPr/>
      </p:nvGrpSpPr>
      <p:grpSpPr>
        <a:xfrm>
          <a:off x="0" y="0"/>
          <a:ext cx="0" cy="0"/>
          <a:chOff x="0" y="0"/>
          <a:chExt cx="0" cy="0"/>
        </a:xfrm>
      </p:grpSpPr>
      <p:sp>
        <p:nvSpPr>
          <p:cNvPr id="31" name="Google Shape;31;p4"/>
          <p:cNvSpPr txBox="1"/>
          <p:nvPr>
            <p:ph type="title"/>
          </p:nvPr>
        </p:nvSpPr>
        <p:spPr>
          <a:xfrm>
            <a:off x="419100" y="680944"/>
            <a:ext cx="11353800" cy="457200"/>
          </a:xfrm>
          <a:prstGeom prst="rect">
            <a:avLst/>
          </a:prstGeom>
          <a:noFill/>
          <a:ln>
            <a:noFill/>
          </a:ln>
        </p:spPr>
        <p:txBody>
          <a:bodyPr anchorCtr="0" anchor="t" bIns="0" lIns="0" spcFirstLastPara="1" rIns="0" wrap="square" tIns="0">
            <a:noAutofit/>
          </a:bodyPr>
          <a:lstStyle>
            <a:lvl1pPr lvl="0" algn="l">
              <a:lnSpc>
                <a:spcPct val="90000"/>
              </a:lnSpc>
              <a:spcBef>
                <a:spcPts val="0"/>
              </a:spcBef>
              <a:spcAft>
                <a:spcPts val="0"/>
              </a:spcAft>
              <a:buClr>
                <a:schemeClr val="dk1"/>
              </a:buClr>
              <a:buSzPts val="3200"/>
              <a:buFont typeface="Century Gothic"/>
              <a:buNone/>
              <a:defRPr>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2" name="Google Shape;32;p4"/>
          <p:cNvSpPr txBox="1"/>
          <p:nvPr>
            <p:ph idx="1" type="body"/>
          </p:nvPr>
        </p:nvSpPr>
        <p:spPr>
          <a:xfrm>
            <a:off x="419100" y="203200"/>
            <a:ext cx="11353800" cy="365760"/>
          </a:xfrm>
          <a:prstGeom prst="rect">
            <a:avLst/>
          </a:prstGeom>
          <a:noFill/>
          <a:ln>
            <a:noFill/>
          </a:ln>
        </p:spPr>
        <p:txBody>
          <a:bodyPr anchorCtr="0" anchor="b" bIns="0" lIns="0" spcFirstLastPara="1" rIns="0" wrap="square" tIns="0">
            <a:noAutofit/>
          </a:bodyPr>
          <a:lstStyle>
            <a:lvl1pPr indent="-228600" lvl="0" marL="457200" algn="l">
              <a:lnSpc>
                <a:spcPct val="100000"/>
              </a:lnSpc>
              <a:spcBef>
                <a:spcPts val="0"/>
              </a:spcBef>
              <a:spcAft>
                <a:spcPts val="0"/>
              </a:spcAft>
              <a:buSzPts val="1800"/>
              <a:buFont typeface="Century Gothic"/>
              <a:buNone/>
              <a:defRPr b="0" sz="1800">
                <a:solidFill>
                  <a:schemeClr val="dk1"/>
                </a:solidFill>
              </a:defRPr>
            </a:lvl1pPr>
            <a:lvl2pPr indent="-342900" lvl="1" marL="914400" algn="l">
              <a:lnSpc>
                <a:spcPct val="100000"/>
              </a:lnSpc>
              <a:spcBef>
                <a:spcPts val="0"/>
              </a:spcBef>
              <a:spcAft>
                <a:spcPts val="0"/>
              </a:spcAft>
              <a:buSzPts val="1800"/>
              <a:buChar char="­"/>
              <a:defRPr/>
            </a:lvl2pPr>
            <a:lvl3pPr indent="-342900" lvl="2" marL="1371600" algn="l">
              <a:lnSpc>
                <a:spcPct val="100000"/>
              </a:lnSpc>
              <a:spcBef>
                <a:spcPts val="600"/>
              </a:spcBef>
              <a:spcAft>
                <a:spcPts val="0"/>
              </a:spcAft>
              <a:buSzPts val="1800"/>
              <a:buChar char="­"/>
              <a:defRPr/>
            </a:lvl3pPr>
            <a:lvl4pPr indent="-342900" lvl="3" marL="1828800" algn="l">
              <a:lnSpc>
                <a:spcPct val="100000"/>
              </a:lnSpc>
              <a:spcBef>
                <a:spcPts val="600"/>
              </a:spcBef>
              <a:spcAft>
                <a:spcPts val="0"/>
              </a:spcAft>
              <a:buSzPts val="1800"/>
              <a:buChar char="­"/>
              <a:defRPr/>
            </a:lvl4pPr>
            <a:lvl5pPr indent="-342900" lvl="4" marL="2286000" algn="l">
              <a:lnSpc>
                <a:spcPct val="100000"/>
              </a:lnSpc>
              <a:spcBef>
                <a:spcPts val="600"/>
              </a:spcBef>
              <a:spcAft>
                <a:spcPts val="0"/>
              </a:spcAft>
              <a:buSzPts val="1800"/>
              <a:buChar char="­"/>
              <a:defRPr/>
            </a:lvl5pPr>
            <a:lvl6pPr indent="-342900" lvl="5" marL="2743200" algn="l">
              <a:lnSpc>
                <a:spcPct val="100000"/>
              </a:lnSpc>
              <a:spcBef>
                <a:spcPts val="600"/>
              </a:spcBef>
              <a:spcAft>
                <a:spcPts val="0"/>
              </a:spcAft>
              <a:buSzPts val="1800"/>
              <a:buChar char="­"/>
              <a:defRPr/>
            </a:lvl6pPr>
            <a:lvl7pPr indent="-342900" lvl="6" marL="3200400" algn="l">
              <a:lnSpc>
                <a:spcPct val="100000"/>
              </a:lnSpc>
              <a:spcBef>
                <a:spcPts val="600"/>
              </a:spcBef>
              <a:spcAft>
                <a:spcPts val="0"/>
              </a:spcAft>
              <a:buSzPts val="1800"/>
              <a:buChar char="­"/>
              <a:defRPr/>
            </a:lvl7pPr>
            <a:lvl8pPr indent="-342900" lvl="7" marL="3657600" algn="l">
              <a:lnSpc>
                <a:spcPct val="100000"/>
              </a:lnSpc>
              <a:spcBef>
                <a:spcPts val="600"/>
              </a:spcBef>
              <a:spcAft>
                <a:spcPts val="0"/>
              </a:spcAft>
              <a:buSzPts val="1800"/>
              <a:buChar char="­"/>
              <a:defRPr/>
            </a:lvl8pPr>
            <a:lvl9pPr indent="-342900" lvl="8" marL="4114800" algn="l">
              <a:lnSpc>
                <a:spcPct val="100000"/>
              </a:lnSpc>
              <a:spcBef>
                <a:spcPts val="600"/>
              </a:spcBef>
              <a:spcAft>
                <a:spcPts val="600"/>
              </a:spcAft>
              <a:buSzPts val="1800"/>
              <a:buChar char="­"/>
              <a:defRPr/>
            </a:lvl9pPr>
          </a:lstStyle>
          <a:p/>
        </p:txBody>
      </p:sp>
      <p:sp>
        <p:nvSpPr>
          <p:cNvPr id="33" name="Google Shape;33;p4"/>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b="0" i="0" sz="1800" u="none" cap="none" strike="noStrike">
                <a:solidFill>
                  <a:schemeClr val="lt1"/>
                </a:solidFill>
                <a:latin typeface="Century Gothic"/>
                <a:ea typeface="Century Gothic"/>
                <a:cs typeface="Century Gothic"/>
                <a:sym typeface="Century Gothic"/>
              </a:defRPr>
            </a:lvl1pPr>
            <a:lvl2pPr indent="0" lvl="1" marL="0" algn="r">
              <a:spcBef>
                <a:spcPts val="0"/>
              </a:spcBef>
              <a:buNone/>
              <a:defRPr b="0" i="0" sz="1800" u="none" cap="none" strike="noStrike">
                <a:solidFill>
                  <a:schemeClr val="lt1"/>
                </a:solidFill>
                <a:latin typeface="Century Gothic"/>
                <a:ea typeface="Century Gothic"/>
                <a:cs typeface="Century Gothic"/>
                <a:sym typeface="Century Gothic"/>
              </a:defRPr>
            </a:lvl2pPr>
            <a:lvl3pPr indent="0" lvl="2" marL="0" algn="r">
              <a:spcBef>
                <a:spcPts val="0"/>
              </a:spcBef>
              <a:buNone/>
              <a:defRPr b="0" i="0" sz="1800" u="none" cap="none" strike="noStrike">
                <a:solidFill>
                  <a:schemeClr val="lt1"/>
                </a:solidFill>
                <a:latin typeface="Century Gothic"/>
                <a:ea typeface="Century Gothic"/>
                <a:cs typeface="Century Gothic"/>
                <a:sym typeface="Century Gothic"/>
              </a:defRPr>
            </a:lvl3pPr>
            <a:lvl4pPr indent="0" lvl="3" marL="0" algn="r">
              <a:spcBef>
                <a:spcPts val="0"/>
              </a:spcBef>
              <a:buNone/>
              <a:defRPr b="0" i="0" sz="1800" u="none" cap="none" strike="noStrike">
                <a:solidFill>
                  <a:schemeClr val="lt1"/>
                </a:solidFill>
                <a:latin typeface="Century Gothic"/>
                <a:ea typeface="Century Gothic"/>
                <a:cs typeface="Century Gothic"/>
                <a:sym typeface="Century Gothic"/>
              </a:defRPr>
            </a:lvl4pPr>
            <a:lvl5pPr indent="0" lvl="4" marL="0" algn="r">
              <a:spcBef>
                <a:spcPts val="0"/>
              </a:spcBef>
              <a:buNone/>
              <a:defRPr b="0" i="0" sz="1800" u="none" cap="none" strike="noStrike">
                <a:solidFill>
                  <a:schemeClr val="lt1"/>
                </a:solidFill>
                <a:latin typeface="Century Gothic"/>
                <a:ea typeface="Century Gothic"/>
                <a:cs typeface="Century Gothic"/>
                <a:sym typeface="Century Gothic"/>
              </a:defRPr>
            </a:lvl5pPr>
            <a:lvl6pPr indent="0" lvl="5" marL="0" algn="r">
              <a:spcBef>
                <a:spcPts val="0"/>
              </a:spcBef>
              <a:buNone/>
              <a:defRPr b="0" i="0" sz="1800" u="none" cap="none" strike="noStrike">
                <a:solidFill>
                  <a:schemeClr val="lt1"/>
                </a:solidFill>
                <a:latin typeface="Century Gothic"/>
                <a:ea typeface="Century Gothic"/>
                <a:cs typeface="Century Gothic"/>
                <a:sym typeface="Century Gothic"/>
              </a:defRPr>
            </a:lvl6pPr>
            <a:lvl7pPr indent="0" lvl="6" marL="0" algn="r">
              <a:spcBef>
                <a:spcPts val="0"/>
              </a:spcBef>
              <a:buNone/>
              <a:defRPr b="0" i="0" sz="1800" u="none" cap="none" strike="noStrike">
                <a:solidFill>
                  <a:schemeClr val="lt1"/>
                </a:solidFill>
                <a:latin typeface="Century Gothic"/>
                <a:ea typeface="Century Gothic"/>
                <a:cs typeface="Century Gothic"/>
                <a:sym typeface="Century Gothic"/>
              </a:defRPr>
            </a:lvl7pPr>
            <a:lvl8pPr indent="0" lvl="7" marL="0" algn="r">
              <a:spcBef>
                <a:spcPts val="0"/>
              </a:spcBef>
              <a:buNone/>
              <a:defRPr b="0" i="0" sz="1800" u="none" cap="none" strike="noStrike">
                <a:solidFill>
                  <a:schemeClr val="lt1"/>
                </a:solidFill>
                <a:latin typeface="Century Gothic"/>
                <a:ea typeface="Century Gothic"/>
                <a:cs typeface="Century Gothic"/>
                <a:sym typeface="Century Gothic"/>
              </a:defRPr>
            </a:lvl8pPr>
            <a:lvl9pPr indent="0" lvl="8" marL="0" algn="r">
              <a:spcBef>
                <a:spcPts val="0"/>
              </a:spcBef>
              <a:buNone/>
              <a:defRPr b="0" i="0" sz="1800" u="none" cap="none" strike="noStrike">
                <a:solidFill>
                  <a:schemeClr val="lt1"/>
                </a:solidFill>
                <a:latin typeface="Century Gothic"/>
                <a:ea typeface="Century Gothic"/>
                <a:cs typeface="Century Gothic"/>
                <a:sym typeface="Century Gothic"/>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mc:AlternateContent>
    <mc:Choice Requires="p14">
      <p:transition p14:dur="250">
        <p:fade/>
      </p:transition>
    </mc:Choice>
    <mc:Fallback>
      <p:transition>
        <p:fade/>
      </p:transition>
    </mc:Fallback>
  </mc:AlternateContent>
</p:sldLayout>
</file>

<file path=ppt/slideLayouts/slideLayout3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Logo Web Slide" showMasterSp="0">
  <p:cSld name="Logo Web Slide">
    <p:bg>
      <p:bgPr>
        <a:solidFill>
          <a:schemeClr val="lt1"/>
        </a:solidFill>
      </p:bgPr>
    </p:bg>
    <p:spTree>
      <p:nvGrpSpPr>
        <p:cNvPr id="247" name="Shape 247"/>
        <p:cNvGrpSpPr/>
        <p:nvPr/>
      </p:nvGrpSpPr>
      <p:grpSpPr>
        <a:xfrm>
          <a:off x="0" y="0"/>
          <a:ext cx="0" cy="0"/>
          <a:chOff x="0" y="0"/>
          <a:chExt cx="0" cy="0"/>
        </a:xfrm>
      </p:grpSpPr>
      <p:sp>
        <p:nvSpPr>
          <p:cNvPr id="248" name="Google Shape;248;p32"/>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b="0" i="0" sz="1800" u="none" cap="none" strike="noStrike">
                <a:solidFill>
                  <a:schemeClr val="lt1"/>
                </a:solidFill>
                <a:latin typeface="Century Gothic"/>
                <a:ea typeface="Century Gothic"/>
                <a:cs typeface="Century Gothic"/>
                <a:sym typeface="Century Gothic"/>
              </a:defRPr>
            </a:lvl1pPr>
            <a:lvl2pPr indent="0" lvl="1" marL="0" algn="r">
              <a:spcBef>
                <a:spcPts val="0"/>
              </a:spcBef>
              <a:buNone/>
              <a:defRPr b="0" i="0" sz="1800" u="none" cap="none" strike="noStrike">
                <a:solidFill>
                  <a:schemeClr val="lt1"/>
                </a:solidFill>
                <a:latin typeface="Century Gothic"/>
                <a:ea typeface="Century Gothic"/>
                <a:cs typeface="Century Gothic"/>
                <a:sym typeface="Century Gothic"/>
              </a:defRPr>
            </a:lvl2pPr>
            <a:lvl3pPr indent="0" lvl="2" marL="0" algn="r">
              <a:spcBef>
                <a:spcPts val="0"/>
              </a:spcBef>
              <a:buNone/>
              <a:defRPr b="0" i="0" sz="1800" u="none" cap="none" strike="noStrike">
                <a:solidFill>
                  <a:schemeClr val="lt1"/>
                </a:solidFill>
                <a:latin typeface="Century Gothic"/>
                <a:ea typeface="Century Gothic"/>
                <a:cs typeface="Century Gothic"/>
                <a:sym typeface="Century Gothic"/>
              </a:defRPr>
            </a:lvl3pPr>
            <a:lvl4pPr indent="0" lvl="3" marL="0" algn="r">
              <a:spcBef>
                <a:spcPts val="0"/>
              </a:spcBef>
              <a:buNone/>
              <a:defRPr b="0" i="0" sz="1800" u="none" cap="none" strike="noStrike">
                <a:solidFill>
                  <a:schemeClr val="lt1"/>
                </a:solidFill>
                <a:latin typeface="Century Gothic"/>
                <a:ea typeface="Century Gothic"/>
                <a:cs typeface="Century Gothic"/>
                <a:sym typeface="Century Gothic"/>
              </a:defRPr>
            </a:lvl4pPr>
            <a:lvl5pPr indent="0" lvl="4" marL="0" algn="r">
              <a:spcBef>
                <a:spcPts val="0"/>
              </a:spcBef>
              <a:buNone/>
              <a:defRPr b="0" i="0" sz="1800" u="none" cap="none" strike="noStrike">
                <a:solidFill>
                  <a:schemeClr val="lt1"/>
                </a:solidFill>
                <a:latin typeface="Century Gothic"/>
                <a:ea typeface="Century Gothic"/>
                <a:cs typeface="Century Gothic"/>
                <a:sym typeface="Century Gothic"/>
              </a:defRPr>
            </a:lvl5pPr>
            <a:lvl6pPr indent="0" lvl="5" marL="0" algn="r">
              <a:spcBef>
                <a:spcPts val="0"/>
              </a:spcBef>
              <a:buNone/>
              <a:defRPr b="0" i="0" sz="1800" u="none" cap="none" strike="noStrike">
                <a:solidFill>
                  <a:schemeClr val="lt1"/>
                </a:solidFill>
                <a:latin typeface="Century Gothic"/>
                <a:ea typeface="Century Gothic"/>
                <a:cs typeface="Century Gothic"/>
                <a:sym typeface="Century Gothic"/>
              </a:defRPr>
            </a:lvl6pPr>
            <a:lvl7pPr indent="0" lvl="6" marL="0" algn="r">
              <a:spcBef>
                <a:spcPts val="0"/>
              </a:spcBef>
              <a:buNone/>
              <a:defRPr b="0" i="0" sz="1800" u="none" cap="none" strike="noStrike">
                <a:solidFill>
                  <a:schemeClr val="lt1"/>
                </a:solidFill>
                <a:latin typeface="Century Gothic"/>
                <a:ea typeface="Century Gothic"/>
                <a:cs typeface="Century Gothic"/>
                <a:sym typeface="Century Gothic"/>
              </a:defRPr>
            </a:lvl7pPr>
            <a:lvl8pPr indent="0" lvl="7" marL="0" algn="r">
              <a:spcBef>
                <a:spcPts val="0"/>
              </a:spcBef>
              <a:buNone/>
              <a:defRPr b="0" i="0" sz="1800" u="none" cap="none" strike="noStrike">
                <a:solidFill>
                  <a:schemeClr val="lt1"/>
                </a:solidFill>
                <a:latin typeface="Century Gothic"/>
                <a:ea typeface="Century Gothic"/>
                <a:cs typeface="Century Gothic"/>
                <a:sym typeface="Century Gothic"/>
              </a:defRPr>
            </a:lvl8pPr>
            <a:lvl9pPr indent="0" lvl="8" marL="0" algn="r">
              <a:spcBef>
                <a:spcPts val="0"/>
              </a:spcBef>
              <a:buNone/>
              <a:defRPr b="0" i="0" sz="1800" u="none" cap="none" strike="noStrike">
                <a:solidFill>
                  <a:schemeClr val="lt1"/>
                </a:solidFill>
                <a:latin typeface="Century Gothic"/>
                <a:ea typeface="Century Gothic"/>
                <a:cs typeface="Century Gothic"/>
                <a:sym typeface="Century Gothic"/>
              </a:defRPr>
            </a:lvl9pPr>
          </a:lstStyle>
          <a:p>
            <a:pPr indent="0" lvl="0" marL="0" rtl="0" algn="r">
              <a:spcBef>
                <a:spcPts val="0"/>
              </a:spcBef>
              <a:spcAft>
                <a:spcPts val="0"/>
              </a:spcAft>
              <a:buNone/>
            </a:pPr>
            <a:fld id="{00000000-1234-1234-1234-123412341234}" type="slidenum">
              <a:rPr lang="en-US"/>
              <a:t>‹#›</a:t>
            </a:fld>
            <a:endParaRPr/>
          </a:p>
        </p:txBody>
      </p:sp>
      <p:sp>
        <p:nvSpPr>
          <p:cNvPr id="249" name="Google Shape;249;p32"/>
          <p:cNvSpPr/>
          <p:nvPr/>
        </p:nvSpPr>
        <p:spPr>
          <a:xfrm>
            <a:off x="3054873" y="4778256"/>
            <a:ext cx="6096000" cy="1393944"/>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b="0" i="0" lang="en-US" sz="3600" u="none" cap="none" strike="noStrike">
                <a:solidFill>
                  <a:srgbClr val="5A87C5"/>
                </a:solidFill>
                <a:latin typeface="Century Gothic"/>
                <a:ea typeface="Century Gothic"/>
                <a:cs typeface="Century Gothic"/>
                <a:sym typeface="Century Gothic"/>
              </a:rPr>
              <a:t>www.qad.com</a:t>
            </a:r>
            <a:endParaRPr/>
          </a:p>
          <a:p>
            <a:pPr indent="0" lvl="0" marL="0" marR="0" rtl="0" algn="ctr">
              <a:spcBef>
                <a:spcPts val="1200"/>
              </a:spcBef>
              <a:spcAft>
                <a:spcPts val="0"/>
              </a:spcAft>
              <a:buNone/>
            </a:pPr>
            <a:r>
              <a:rPr b="0" i="0" lang="en-US" sz="1800" u="none" cap="none" strike="noStrike">
                <a:solidFill>
                  <a:srgbClr val="5A87C5"/>
                </a:solidFill>
                <a:latin typeface="Century Gothic"/>
                <a:ea typeface="Century Gothic"/>
                <a:cs typeface="Century Gothic"/>
                <a:sym typeface="Century Gothic"/>
              </a:rPr>
              <a:t>© QAD Inc</a:t>
            </a:r>
            <a:endParaRPr b="0" i="0" sz="1800" u="none" cap="none" strike="noStrike">
              <a:solidFill>
                <a:srgbClr val="5A87C5"/>
              </a:solidFill>
              <a:latin typeface="Century Gothic"/>
              <a:ea typeface="Century Gothic"/>
              <a:cs typeface="Century Gothic"/>
              <a:sym typeface="Century Gothic"/>
            </a:endParaRPr>
          </a:p>
        </p:txBody>
      </p:sp>
      <p:grpSp>
        <p:nvGrpSpPr>
          <p:cNvPr id="250" name="Google Shape;250;p32"/>
          <p:cNvGrpSpPr/>
          <p:nvPr/>
        </p:nvGrpSpPr>
        <p:grpSpPr>
          <a:xfrm>
            <a:off x="0" y="0"/>
            <a:ext cx="12192000" cy="4125113"/>
            <a:chOff x="0" y="0"/>
            <a:chExt cx="12192000" cy="4125113"/>
          </a:xfrm>
        </p:grpSpPr>
        <p:sp>
          <p:nvSpPr>
            <p:cNvPr id="251" name="Google Shape;251;p32"/>
            <p:cNvSpPr/>
            <p:nvPr/>
          </p:nvSpPr>
          <p:spPr>
            <a:xfrm>
              <a:off x="0" y="0"/>
              <a:ext cx="12192000" cy="4125113"/>
            </a:xfrm>
            <a:prstGeom prst="rect">
              <a:avLst/>
            </a:prstGeom>
            <a:solidFill>
              <a:srgbClr val="E8E8E8"/>
            </a:solidFill>
            <a:ln>
              <a:noFill/>
            </a:ln>
          </p:spPr>
          <p:txBody>
            <a:bodyPr anchorCtr="0" anchor="ctr" bIns="91425" lIns="91425" spcFirstLastPara="1" rIns="91425" wrap="square" tIns="91425">
              <a:noAutofit/>
            </a:bodyPr>
            <a:lstStyle/>
            <a:p>
              <a:pPr indent="0" lvl="0" marL="0" marR="0" rtl="0" algn="ctr">
                <a:spcBef>
                  <a:spcPts val="0"/>
                </a:spcBef>
                <a:spcAft>
                  <a:spcPts val="0"/>
                </a:spcAft>
                <a:buNone/>
              </a:pPr>
              <a:r>
                <a:t/>
              </a:r>
              <a:endParaRPr b="0" i="0" sz="2000" u="none" cap="none" strike="noStrike">
                <a:solidFill>
                  <a:srgbClr val="FFFFFF"/>
                </a:solidFill>
                <a:latin typeface="Century Gothic"/>
                <a:ea typeface="Century Gothic"/>
                <a:cs typeface="Century Gothic"/>
                <a:sym typeface="Century Gothic"/>
              </a:endParaRPr>
            </a:p>
          </p:txBody>
        </p:sp>
        <p:pic>
          <p:nvPicPr>
            <p:cNvPr id="252" name="Google Shape;252;p32"/>
            <p:cNvPicPr preferRelativeResize="0"/>
            <p:nvPr/>
          </p:nvPicPr>
          <p:blipFill rotWithShape="1">
            <a:blip r:embed="rId2">
              <a:alphaModFix/>
            </a:blip>
            <a:srcRect b="0" l="0" r="0" t="0"/>
            <a:stretch/>
          </p:blipFill>
          <p:spPr>
            <a:xfrm>
              <a:off x="5003308" y="962991"/>
              <a:ext cx="2199130" cy="2199130"/>
            </a:xfrm>
            <a:prstGeom prst="rect">
              <a:avLst/>
            </a:prstGeom>
            <a:noFill/>
            <a:ln>
              <a:noFill/>
            </a:ln>
          </p:spPr>
        </p:pic>
      </p:grpSp>
    </p:spTree>
  </p:cSld>
  <p:clrMapOvr>
    <a:masterClrMapping/>
  </p:clrMapOvr>
  <mc:AlternateContent>
    <mc:Choice Requires="p14">
      <p:transition p14:dur="250">
        <p:fade/>
      </p:transition>
    </mc:Choice>
    <mc:Fallback>
      <p:transition>
        <p:fade/>
      </p:transition>
    </mc:Fallback>
  </mc:AlternateContent>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p:cSld name="Two Content">
    <p:spTree>
      <p:nvGrpSpPr>
        <p:cNvPr id="34" name="Shape 34"/>
        <p:cNvGrpSpPr/>
        <p:nvPr/>
      </p:nvGrpSpPr>
      <p:grpSpPr>
        <a:xfrm>
          <a:off x="0" y="0"/>
          <a:ext cx="0" cy="0"/>
          <a:chOff x="0" y="0"/>
          <a:chExt cx="0" cy="0"/>
        </a:xfrm>
      </p:grpSpPr>
      <p:sp>
        <p:nvSpPr>
          <p:cNvPr id="35" name="Google Shape;35;p5"/>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
        <p:nvSpPr>
          <p:cNvPr id="36" name="Google Shape;36;p5"/>
          <p:cNvSpPr txBox="1"/>
          <p:nvPr>
            <p:ph idx="1" type="body"/>
          </p:nvPr>
        </p:nvSpPr>
        <p:spPr>
          <a:xfrm>
            <a:off x="419100" y="1562100"/>
            <a:ext cx="5577840" cy="4806248"/>
          </a:xfrm>
          <a:prstGeom prst="rect">
            <a:avLst/>
          </a:prstGeom>
          <a:noFill/>
          <a:ln>
            <a:noFill/>
          </a:ln>
        </p:spPr>
        <p:txBody>
          <a:bodyPr anchorCtr="0" anchor="t" bIns="0" lIns="0" spcFirstLastPara="1" rIns="0" wrap="square" tIns="0">
            <a:noAutofit/>
          </a:bodyPr>
          <a:lstStyle>
            <a:lvl1pPr indent="-406400" lvl="0" marL="457200" algn="l">
              <a:lnSpc>
                <a:spcPct val="100000"/>
              </a:lnSpc>
              <a:spcBef>
                <a:spcPts val="0"/>
              </a:spcBef>
              <a:spcAft>
                <a:spcPts val="0"/>
              </a:spcAft>
              <a:buSzPts val="2800"/>
              <a:buChar char="•"/>
              <a:defRPr sz="2800">
                <a:solidFill>
                  <a:schemeClr val="dk1"/>
                </a:solidFill>
              </a:defRPr>
            </a:lvl1pPr>
            <a:lvl2pPr indent="-381000" lvl="1" marL="914400" algn="l">
              <a:lnSpc>
                <a:spcPct val="100000"/>
              </a:lnSpc>
              <a:spcBef>
                <a:spcPts val="600"/>
              </a:spcBef>
              <a:spcAft>
                <a:spcPts val="0"/>
              </a:spcAft>
              <a:buSzPts val="2400"/>
              <a:buChar char="­"/>
              <a:defRPr sz="2400">
                <a:solidFill>
                  <a:schemeClr val="dk1"/>
                </a:solidFill>
              </a:defRPr>
            </a:lvl2pPr>
            <a:lvl3pPr indent="-355600" lvl="2" marL="1371600" algn="l">
              <a:lnSpc>
                <a:spcPct val="100000"/>
              </a:lnSpc>
              <a:spcBef>
                <a:spcPts val="600"/>
              </a:spcBef>
              <a:spcAft>
                <a:spcPts val="0"/>
              </a:spcAft>
              <a:buSzPts val="2000"/>
              <a:buChar char="­"/>
              <a:defRPr sz="2000">
                <a:solidFill>
                  <a:schemeClr val="dk1"/>
                </a:solidFill>
              </a:defRPr>
            </a:lvl3pPr>
            <a:lvl4pPr indent="-342900" lvl="3" marL="1828800" algn="l">
              <a:lnSpc>
                <a:spcPct val="100000"/>
              </a:lnSpc>
              <a:spcBef>
                <a:spcPts val="600"/>
              </a:spcBef>
              <a:spcAft>
                <a:spcPts val="0"/>
              </a:spcAft>
              <a:buSzPts val="1800"/>
              <a:buChar char="­"/>
              <a:defRPr sz="1800"/>
            </a:lvl4pPr>
            <a:lvl5pPr indent="-342900" lvl="4" marL="2286000" algn="l">
              <a:lnSpc>
                <a:spcPct val="100000"/>
              </a:lnSpc>
              <a:spcBef>
                <a:spcPts val="600"/>
              </a:spcBef>
              <a:spcAft>
                <a:spcPts val="0"/>
              </a:spcAft>
              <a:buSzPts val="1800"/>
              <a:buChar char="­"/>
              <a:defRPr sz="1800"/>
            </a:lvl5pPr>
            <a:lvl6pPr indent="-342900" lvl="5" marL="2743200" algn="l">
              <a:lnSpc>
                <a:spcPct val="100000"/>
              </a:lnSpc>
              <a:spcBef>
                <a:spcPts val="600"/>
              </a:spcBef>
              <a:spcAft>
                <a:spcPts val="0"/>
              </a:spcAft>
              <a:buSzPts val="1800"/>
              <a:buChar char="­"/>
              <a:defRPr sz="1800"/>
            </a:lvl6pPr>
            <a:lvl7pPr indent="-342900" lvl="6" marL="3200400" algn="l">
              <a:lnSpc>
                <a:spcPct val="100000"/>
              </a:lnSpc>
              <a:spcBef>
                <a:spcPts val="600"/>
              </a:spcBef>
              <a:spcAft>
                <a:spcPts val="0"/>
              </a:spcAft>
              <a:buSzPts val="1800"/>
              <a:buChar char="­"/>
              <a:defRPr sz="1800"/>
            </a:lvl7pPr>
            <a:lvl8pPr indent="-342900" lvl="7" marL="3657600" algn="l">
              <a:lnSpc>
                <a:spcPct val="100000"/>
              </a:lnSpc>
              <a:spcBef>
                <a:spcPts val="600"/>
              </a:spcBef>
              <a:spcAft>
                <a:spcPts val="0"/>
              </a:spcAft>
              <a:buSzPts val="1800"/>
              <a:buChar char="­"/>
              <a:defRPr sz="1800"/>
            </a:lvl8pPr>
            <a:lvl9pPr indent="-342900" lvl="8" marL="4114800" algn="l">
              <a:lnSpc>
                <a:spcPct val="100000"/>
              </a:lnSpc>
              <a:spcBef>
                <a:spcPts val="600"/>
              </a:spcBef>
              <a:spcAft>
                <a:spcPts val="600"/>
              </a:spcAft>
              <a:buSzPts val="1800"/>
              <a:buChar char="­"/>
              <a:defRPr sz="1800"/>
            </a:lvl9pPr>
          </a:lstStyle>
          <a:p/>
        </p:txBody>
      </p:sp>
      <p:sp>
        <p:nvSpPr>
          <p:cNvPr id="37" name="Google Shape;37;p5"/>
          <p:cNvSpPr txBox="1"/>
          <p:nvPr>
            <p:ph idx="2" type="body"/>
          </p:nvPr>
        </p:nvSpPr>
        <p:spPr>
          <a:xfrm>
            <a:off x="6195060" y="1562100"/>
            <a:ext cx="5577840" cy="4806248"/>
          </a:xfrm>
          <a:prstGeom prst="rect">
            <a:avLst/>
          </a:prstGeom>
          <a:noFill/>
          <a:ln>
            <a:noFill/>
          </a:ln>
        </p:spPr>
        <p:txBody>
          <a:bodyPr anchorCtr="0" anchor="t" bIns="0" lIns="0" spcFirstLastPara="1" rIns="0" wrap="square" tIns="0">
            <a:noAutofit/>
          </a:bodyPr>
          <a:lstStyle>
            <a:lvl1pPr indent="-406400" lvl="0" marL="457200" algn="l">
              <a:lnSpc>
                <a:spcPct val="100000"/>
              </a:lnSpc>
              <a:spcBef>
                <a:spcPts val="0"/>
              </a:spcBef>
              <a:spcAft>
                <a:spcPts val="0"/>
              </a:spcAft>
              <a:buSzPts val="2800"/>
              <a:buChar char="•"/>
              <a:defRPr sz="2800">
                <a:solidFill>
                  <a:schemeClr val="dk1"/>
                </a:solidFill>
              </a:defRPr>
            </a:lvl1pPr>
            <a:lvl2pPr indent="-381000" lvl="1" marL="914400" algn="l">
              <a:lnSpc>
                <a:spcPct val="100000"/>
              </a:lnSpc>
              <a:spcBef>
                <a:spcPts val="600"/>
              </a:spcBef>
              <a:spcAft>
                <a:spcPts val="0"/>
              </a:spcAft>
              <a:buSzPts val="2400"/>
              <a:buChar char="­"/>
              <a:defRPr sz="2400">
                <a:solidFill>
                  <a:schemeClr val="dk1"/>
                </a:solidFill>
              </a:defRPr>
            </a:lvl2pPr>
            <a:lvl3pPr indent="-355600" lvl="2" marL="1371600" algn="l">
              <a:lnSpc>
                <a:spcPct val="100000"/>
              </a:lnSpc>
              <a:spcBef>
                <a:spcPts val="600"/>
              </a:spcBef>
              <a:spcAft>
                <a:spcPts val="0"/>
              </a:spcAft>
              <a:buSzPts val="2000"/>
              <a:buChar char="­"/>
              <a:defRPr sz="2000">
                <a:solidFill>
                  <a:schemeClr val="dk1"/>
                </a:solidFill>
              </a:defRPr>
            </a:lvl3pPr>
            <a:lvl4pPr indent="-342900" lvl="3" marL="1828800" algn="l">
              <a:lnSpc>
                <a:spcPct val="100000"/>
              </a:lnSpc>
              <a:spcBef>
                <a:spcPts val="600"/>
              </a:spcBef>
              <a:spcAft>
                <a:spcPts val="0"/>
              </a:spcAft>
              <a:buSzPts val="1800"/>
              <a:buChar char="­"/>
              <a:defRPr sz="1800"/>
            </a:lvl4pPr>
            <a:lvl5pPr indent="-342900" lvl="4" marL="2286000" algn="l">
              <a:lnSpc>
                <a:spcPct val="100000"/>
              </a:lnSpc>
              <a:spcBef>
                <a:spcPts val="600"/>
              </a:spcBef>
              <a:spcAft>
                <a:spcPts val="0"/>
              </a:spcAft>
              <a:buSzPts val="1800"/>
              <a:buChar char="­"/>
              <a:defRPr sz="1800"/>
            </a:lvl5pPr>
            <a:lvl6pPr indent="-342900" lvl="5" marL="2743200" algn="l">
              <a:lnSpc>
                <a:spcPct val="100000"/>
              </a:lnSpc>
              <a:spcBef>
                <a:spcPts val="600"/>
              </a:spcBef>
              <a:spcAft>
                <a:spcPts val="0"/>
              </a:spcAft>
              <a:buSzPts val="1800"/>
              <a:buChar char="­"/>
              <a:defRPr sz="1800"/>
            </a:lvl6pPr>
            <a:lvl7pPr indent="-342900" lvl="6" marL="3200400" algn="l">
              <a:lnSpc>
                <a:spcPct val="100000"/>
              </a:lnSpc>
              <a:spcBef>
                <a:spcPts val="600"/>
              </a:spcBef>
              <a:spcAft>
                <a:spcPts val="0"/>
              </a:spcAft>
              <a:buSzPts val="1800"/>
              <a:buChar char="­"/>
              <a:defRPr sz="1800"/>
            </a:lvl7pPr>
            <a:lvl8pPr indent="-342900" lvl="7" marL="3657600" algn="l">
              <a:lnSpc>
                <a:spcPct val="100000"/>
              </a:lnSpc>
              <a:spcBef>
                <a:spcPts val="600"/>
              </a:spcBef>
              <a:spcAft>
                <a:spcPts val="0"/>
              </a:spcAft>
              <a:buSzPts val="1800"/>
              <a:buChar char="­"/>
              <a:defRPr sz="1800"/>
            </a:lvl8pPr>
            <a:lvl9pPr indent="-342900" lvl="8" marL="4114800" algn="l">
              <a:lnSpc>
                <a:spcPct val="100000"/>
              </a:lnSpc>
              <a:spcBef>
                <a:spcPts val="600"/>
              </a:spcBef>
              <a:spcAft>
                <a:spcPts val="600"/>
              </a:spcAft>
              <a:buSzPts val="1800"/>
              <a:buChar char="­"/>
              <a:defRPr sz="1800"/>
            </a:lvl9pPr>
          </a:lstStyle>
          <a:p/>
        </p:txBody>
      </p:sp>
      <p:sp>
        <p:nvSpPr>
          <p:cNvPr id="38" name="Google Shape;38;p5"/>
          <p:cNvSpPr txBox="1"/>
          <p:nvPr>
            <p:ph type="title"/>
          </p:nvPr>
        </p:nvSpPr>
        <p:spPr>
          <a:xfrm>
            <a:off x="419100" y="680944"/>
            <a:ext cx="11330940" cy="457200"/>
          </a:xfrm>
          <a:prstGeom prst="rect">
            <a:avLst/>
          </a:prstGeom>
          <a:noFill/>
          <a:ln>
            <a:noFill/>
          </a:ln>
        </p:spPr>
        <p:txBody>
          <a:bodyPr anchorCtr="0" anchor="t" bIns="0" lIns="0" spcFirstLastPara="1" rIns="0" wrap="square" tIns="0">
            <a:noAutofit/>
          </a:bodyPr>
          <a:lstStyle>
            <a:lvl1pPr lvl="0" algn="l">
              <a:lnSpc>
                <a:spcPct val="90000"/>
              </a:lnSpc>
              <a:spcBef>
                <a:spcPts val="0"/>
              </a:spcBef>
              <a:spcAft>
                <a:spcPts val="0"/>
              </a:spcAft>
              <a:buClr>
                <a:schemeClr val="dk1"/>
              </a:buClr>
              <a:buSzPts val="3200"/>
              <a:buFont typeface="Century Gothic"/>
              <a:buNone/>
              <a:defRPr>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9" name="Google Shape;39;p5"/>
          <p:cNvSpPr txBox="1"/>
          <p:nvPr>
            <p:ph idx="3" type="body"/>
          </p:nvPr>
        </p:nvSpPr>
        <p:spPr>
          <a:xfrm>
            <a:off x="419100" y="203200"/>
            <a:ext cx="11330940" cy="365760"/>
          </a:xfrm>
          <a:prstGeom prst="rect">
            <a:avLst/>
          </a:prstGeom>
          <a:noFill/>
          <a:ln>
            <a:noFill/>
          </a:ln>
        </p:spPr>
        <p:txBody>
          <a:bodyPr anchorCtr="0" anchor="b" bIns="0" lIns="0" spcFirstLastPara="1" rIns="0" wrap="square" tIns="0">
            <a:noAutofit/>
          </a:bodyPr>
          <a:lstStyle>
            <a:lvl1pPr indent="-228600" lvl="0" marL="457200" algn="l">
              <a:lnSpc>
                <a:spcPct val="100000"/>
              </a:lnSpc>
              <a:spcBef>
                <a:spcPts val="0"/>
              </a:spcBef>
              <a:spcAft>
                <a:spcPts val="0"/>
              </a:spcAft>
              <a:buSzPts val="1800"/>
              <a:buFont typeface="Century Gothic"/>
              <a:buNone/>
              <a:defRPr b="0" sz="1800">
                <a:solidFill>
                  <a:schemeClr val="dk1"/>
                </a:solidFill>
              </a:defRPr>
            </a:lvl1pPr>
            <a:lvl2pPr indent="-342900" lvl="1" marL="914400" algn="l">
              <a:lnSpc>
                <a:spcPct val="100000"/>
              </a:lnSpc>
              <a:spcBef>
                <a:spcPts val="600"/>
              </a:spcBef>
              <a:spcAft>
                <a:spcPts val="0"/>
              </a:spcAft>
              <a:buSzPts val="1800"/>
              <a:buChar char="­"/>
              <a:defRPr/>
            </a:lvl2pPr>
            <a:lvl3pPr indent="-342900" lvl="2" marL="1371600" algn="l">
              <a:lnSpc>
                <a:spcPct val="100000"/>
              </a:lnSpc>
              <a:spcBef>
                <a:spcPts val="600"/>
              </a:spcBef>
              <a:spcAft>
                <a:spcPts val="0"/>
              </a:spcAft>
              <a:buSzPts val="1800"/>
              <a:buChar char="­"/>
              <a:defRPr/>
            </a:lvl3pPr>
            <a:lvl4pPr indent="-342900" lvl="3" marL="1828800" algn="l">
              <a:lnSpc>
                <a:spcPct val="100000"/>
              </a:lnSpc>
              <a:spcBef>
                <a:spcPts val="600"/>
              </a:spcBef>
              <a:spcAft>
                <a:spcPts val="0"/>
              </a:spcAft>
              <a:buSzPts val="1800"/>
              <a:buChar char="­"/>
              <a:defRPr/>
            </a:lvl4pPr>
            <a:lvl5pPr indent="-342900" lvl="4" marL="2286000" algn="l">
              <a:lnSpc>
                <a:spcPct val="100000"/>
              </a:lnSpc>
              <a:spcBef>
                <a:spcPts val="600"/>
              </a:spcBef>
              <a:spcAft>
                <a:spcPts val="0"/>
              </a:spcAft>
              <a:buSzPts val="1800"/>
              <a:buChar char="­"/>
              <a:defRPr/>
            </a:lvl5pPr>
            <a:lvl6pPr indent="-342900" lvl="5" marL="2743200" algn="l">
              <a:lnSpc>
                <a:spcPct val="100000"/>
              </a:lnSpc>
              <a:spcBef>
                <a:spcPts val="600"/>
              </a:spcBef>
              <a:spcAft>
                <a:spcPts val="0"/>
              </a:spcAft>
              <a:buSzPts val="1800"/>
              <a:buChar char="­"/>
              <a:defRPr/>
            </a:lvl6pPr>
            <a:lvl7pPr indent="-342900" lvl="6" marL="3200400" algn="l">
              <a:lnSpc>
                <a:spcPct val="100000"/>
              </a:lnSpc>
              <a:spcBef>
                <a:spcPts val="600"/>
              </a:spcBef>
              <a:spcAft>
                <a:spcPts val="0"/>
              </a:spcAft>
              <a:buSzPts val="1800"/>
              <a:buChar char="­"/>
              <a:defRPr/>
            </a:lvl7pPr>
            <a:lvl8pPr indent="-342900" lvl="7" marL="3657600" algn="l">
              <a:lnSpc>
                <a:spcPct val="100000"/>
              </a:lnSpc>
              <a:spcBef>
                <a:spcPts val="600"/>
              </a:spcBef>
              <a:spcAft>
                <a:spcPts val="0"/>
              </a:spcAft>
              <a:buSzPts val="1800"/>
              <a:buChar char="­"/>
              <a:defRPr/>
            </a:lvl8pPr>
            <a:lvl9pPr indent="-342900" lvl="8" marL="4114800" algn="l">
              <a:lnSpc>
                <a:spcPct val="100000"/>
              </a:lnSpc>
              <a:spcBef>
                <a:spcPts val="600"/>
              </a:spcBef>
              <a:spcAft>
                <a:spcPts val="600"/>
              </a:spcAft>
              <a:buSzPts val="1800"/>
              <a:buChar char="­"/>
              <a:defRPr/>
            </a:lvl9pPr>
          </a:lstStyle>
          <a:p/>
        </p:txBody>
      </p:sp>
    </p:spTree>
  </p:cSld>
  <p:clrMapOvr>
    <a:masterClrMapping/>
  </p:clrMapOvr>
  <mc:AlternateContent>
    <mc:Choice Requires="p14">
      <p:transition p14:dur="250">
        <p:fade/>
      </p:transition>
    </mc:Choice>
    <mc:Fallback>
      <p:transition>
        <p:fade/>
      </p:transition>
    </mc:Fallback>
  </mc:AlternateContent>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Dark BG" showMasterSp="0">
  <p:cSld name="Title and Content Dark BG">
    <p:bg>
      <p:bgPr>
        <a:solidFill>
          <a:srgbClr val="38639F"/>
        </a:solidFill>
      </p:bgPr>
    </p:bg>
    <p:spTree>
      <p:nvGrpSpPr>
        <p:cNvPr id="40" name="Shape 40"/>
        <p:cNvGrpSpPr/>
        <p:nvPr/>
      </p:nvGrpSpPr>
      <p:grpSpPr>
        <a:xfrm>
          <a:off x="0" y="0"/>
          <a:ext cx="0" cy="0"/>
          <a:chOff x="0" y="0"/>
          <a:chExt cx="0" cy="0"/>
        </a:xfrm>
      </p:grpSpPr>
      <p:sp>
        <p:nvSpPr>
          <p:cNvPr id="41" name="Google Shape;41;p6"/>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b="0" i="0" sz="1800" u="none" cap="none" strike="noStrike">
                <a:solidFill>
                  <a:srgbClr val="38639F"/>
                </a:solidFill>
                <a:latin typeface="Century Gothic"/>
                <a:ea typeface="Century Gothic"/>
                <a:cs typeface="Century Gothic"/>
                <a:sym typeface="Century Gothic"/>
              </a:defRPr>
            </a:lvl1pPr>
            <a:lvl2pPr indent="0" lvl="1" marL="0" algn="r">
              <a:spcBef>
                <a:spcPts val="0"/>
              </a:spcBef>
              <a:buNone/>
              <a:defRPr b="0" i="0" sz="1800" u="none" cap="none" strike="noStrike">
                <a:solidFill>
                  <a:srgbClr val="38639F"/>
                </a:solidFill>
                <a:latin typeface="Century Gothic"/>
                <a:ea typeface="Century Gothic"/>
                <a:cs typeface="Century Gothic"/>
                <a:sym typeface="Century Gothic"/>
              </a:defRPr>
            </a:lvl2pPr>
            <a:lvl3pPr indent="0" lvl="2" marL="0" algn="r">
              <a:spcBef>
                <a:spcPts val="0"/>
              </a:spcBef>
              <a:buNone/>
              <a:defRPr b="0" i="0" sz="1800" u="none" cap="none" strike="noStrike">
                <a:solidFill>
                  <a:srgbClr val="38639F"/>
                </a:solidFill>
                <a:latin typeface="Century Gothic"/>
                <a:ea typeface="Century Gothic"/>
                <a:cs typeface="Century Gothic"/>
                <a:sym typeface="Century Gothic"/>
              </a:defRPr>
            </a:lvl3pPr>
            <a:lvl4pPr indent="0" lvl="3" marL="0" algn="r">
              <a:spcBef>
                <a:spcPts val="0"/>
              </a:spcBef>
              <a:buNone/>
              <a:defRPr b="0" i="0" sz="1800" u="none" cap="none" strike="noStrike">
                <a:solidFill>
                  <a:srgbClr val="38639F"/>
                </a:solidFill>
                <a:latin typeface="Century Gothic"/>
                <a:ea typeface="Century Gothic"/>
                <a:cs typeface="Century Gothic"/>
                <a:sym typeface="Century Gothic"/>
              </a:defRPr>
            </a:lvl4pPr>
            <a:lvl5pPr indent="0" lvl="4" marL="0" algn="r">
              <a:spcBef>
                <a:spcPts val="0"/>
              </a:spcBef>
              <a:buNone/>
              <a:defRPr b="0" i="0" sz="1800" u="none" cap="none" strike="noStrike">
                <a:solidFill>
                  <a:srgbClr val="38639F"/>
                </a:solidFill>
                <a:latin typeface="Century Gothic"/>
                <a:ea typeface="Century Gothic"/>
                <a:cs typeface="Century Gothic"/>
                <a:sym typeface="Century Gothic"/>
              </a:defRPr>
            </a:lvl5pPr>
            <a:lvl6pPr indent="0" lvl="5" marL="0" algn="r">
              <a:spcBef>
                <a:spcPts val="0"/>
              </a:spcBef>
              <a:buNone/>
              <a:defRPr b="0" i="0" sz="1800" u="none" cap="none" strike="noStrike">
                <a:solidFill>
                  <a:srgbClr val="38639F"/>
                </a:solidFill>
                <a:latin typeface="Century Gothic"/>
                <a:ea typeface="Century Gothic"/>
                <a:cs typeface="Century Gothic"/>
                <a:sym typeface="Century Gothic"/>
              </a:defRPr>
            </a:lvl6pPr>
            <a:lvl7pPr indent="0" lvl="6" marL="0" algn="r">
              <a:spcBef>
                <a:spcPts val="0"/>
              </a:spcBef>
              <a:buNone/>
              <a:defRPr b="0" i="0" sz="1800" u="none" cap="none" strike="noStrike">
                <a:solidFill>
                  <a:srgbClr val="38639F"/>
                </a:solidFill>
                <a:latin typeface="Century Gothic"/>
                <a:ea typeface="Century Gothic"/>
                <a:cs typeface="Century Gothic"/>
                <a:sym typeface="Century Gothic"/>
              </a:defRPr>
            </a:lvl7pPr>
            <a:lvl8pPr indent="0" lvl="7" marL="0" algn="r">
              <a:spcBef>
                <a:spcPts val="0"/>
              </a:spcBef>
              <a:buNone/>
              <a:defRPr b="0" i="0" sz="1800" u="none" cap="none" strike="noStrike">
                <a:solidFill>
                  <a:srgbClr val="38639F"/>
                </a:solidFill>
                <a:latin typeface="Century Gothic"/>
                <a:ea typeface="Century Gothic"/>
                <a:cs typeface="Century Gothic"/>
                <a:sym typeface="Century Gothic"/>
              </a:defRPr>
            </a:lvl8pPr>
            <a:lvl9pPr indent="0" lvl="8" marL="0" algn="r">
              <a:spcBef>
                <a:spcPts val="0"/>
              </a:spcBef>
              <a:buNone/>
              <a:defRPr b="0" i="0" sz="1800" u="none" cap="none" strike="noStrike">
                <a:solidFill>
                  <a:srgbClr val="38639F"/>
                </a:solidFill>
                <a:latin typeface="Century Gothic"/>
                <a:ea typeface="Century Gothic"/>
                <a:cs typeface="Century Gothic"/>
                <a:sym typeface="Century Gothic"/>
              </a:defRPr>
            </a:lvl9pPr>
          </a:lstStyle>
          <a:p>
            <a:pPr indent="0" lvl="0" marL="0" rtl="0" algn="r">
              <a:spcBef>
                <a:spcPts val="0"/>
              </a:spcBef>
              <a:spcAft>
                <a:spcPts val="0"/>
              </a:spcAft>
              <a:buNone/>
            </a:pPr>
            <a:fld id="{00000000-1234-1234-1234-123412341234}" type="slidenum">
              <a:rPr lang="en-US"/>
              <a:t>‹#›</a:t>
            </a:fld>
            <a:endParaRPr/>
          </a:p>
        </p:txBody>
      </p:sp>
      <p:sp>
        <p:nvSpPr>
          <p:cNvPr id="42" name="Google Shape;42;p6"/>
          <p:cNvSpPr txBox="1"/>
          <p:nvPr>
            <p:ph idx="1" type="body"/>
          </p:nvPr>
        </p:nvSpPr>
        <p:spPr>
          <a:xfrm>
            <a:off x="419100" y="1562100"/>
            <a:ext cx="11353800" cy="4779532"/>
          </a:xfrm>
          <a:prstGeom prst="rect">
            <a:avLst/>
          </a:prstGeom>
          <a:noFill/>
          <a:ln>
            <a:noFill/>
          </a:ln>
        </p:spPr>
        <p:txBody>
          <a:bodyPr anchorCtr="0" anchor="t" bIns="0" lIns="0" spcFirstLastPara="1" rIns="0" wrap="square" tIns="0">
            <a:noAutofit/>
          </a:bodyPr>
          <a:lstStyle>
            <a:lvl1pPr indent="-406400" lvl="0" marL="457200" algn="l">
              <a:lnSpc>
                <a:spcPct val="100000"/>
              </a:lnSpc>
              <a:spcBef>
                <a:spcPts val="0"/>
              </a:spcBef>
              <a:spcAft>
                <a:spcPts val="0"/>
              </a:spcAft>
              <a:buClr>
                <a:srgbClr val="FFFFFF"/>
              </a:buClr>
              <a:buSzPts val="2800"/>
              <a:buChar char="•"/>
              <a:defRPr>
                <a:solidFill>
                  <a:srgbClr val="FFFFFF"/>
                </a:solidFill>
              </a:defRPr>
            </a:lvl1pPr>
            <a:lvl2pPr indent="-381000" lvl="1" marL="914400" algn="l">
              <a:lnSpc>
                <a:spcPct val="100000"/>
              </a:lnSpc>
              <a:spcBef>
                <a:spcPts val="600"/>
              </a:spcBef>
              <a:spcAft>
                <a:spcPts val="0"/>
              </a:spcAft>
              <a:buClr>
                <a:srgbClr val="FFFFFF"/>
              </a:buClr>
              <a:buSzPts val="2400"/>
              <a:buChar char="­"/>
              <a:defRPr>
                <a:solidFill>
                  <a:srgbClr val="FFFFFF"/>
                </a:solidFill>
              </a:defRPr>
            </a:lvl2pPr>
            <a:lvl3pPr indent="-355600" lvl="2" marL="1371600" algn="l">
              <a:lnSpc>
                <a:spcPct val="100000"/>
              </a:lnSpc>
              <a:spcBef>
                <a:spcPts val="600"/>
              </a:spcBef>
              <a:spcAft>
                <a:spcPts val="0"/>
              </a:spcAft>
              <a:buClr>
                <a:srgbClr val="FFFFFF"/>
              </a:buClr>
              <a:buSzPts val="2000"/>
              <a:buChar char="­"/>
              <a:defRPr>
                <a:solidFill>
                  <a:srgbClr val="FFFFFF"/>
                </a:solidFill>
              </a:defRPr>
            </a:lvl3pPr>
            <a:lvl4pPr indent="-355600" lvl="3" marL="1828800" algn="l">
              <a:lnSpc>
                <a:spcPct val="100000"/>
              </a:lnSpc>
              <a:spcBef>
                <a:spcPts val="600"/>
              </a:spcBef>
              <a:spcAft>
                <a:spcPts val="0"/>
              </a:spcAft>
              <a:buSzPts val="2000"/>
              <a:buChar char="­"/>
              <a:defRPr>
                <a:solidFill>
                  <a:schemeClr val="dk1"/>
                </a:solidFill>
              </a:defRPr>
            </a:lvl4pPr>
            <a:lvl5pPr indent="-355600" lvl="4" marL="2286000" algn="l">
              <a:lnSpc>
                <a:spcPct val="100000"/>
              </a:lnSpc>
              <a:spcBef>
                <a:spcPts val="600"/>
              </a:spcBef>
              <a:spcAft>
                <a:spcPts val="0"/>
              </a:spcAft>
              <a:buSzPts val="2000"/>
              <a:buChar char="­"/>
              <a:defRPr>
                <a:solidFill>
                  <a:schemeClr val="dk1"/>
                </a:solidFill>
              </a:defRPr>
            </a:lvl5pPr>
            <a:lvl6pPr indent="-342900" lvl="5" marL="2743200" algn="l">
              <a:lnSpc>
                <a:spcPct val="100000"/>
              </a:lnSpc>
              <a:spcBef>
                <a:spcPts val="600"/>
              </a:spcBef>
              <a:spcAft>
                <a:spcPts val="0"/>
              </a:spcAft>
              <a:buSzPts val="1800"/>
              <a:buChar char="­"/>
              <a:defRPr/>
            </a:lvl6pPr>
            <a:lvl7pPr indent="-342900" lvl="6" marL="3200400" algn="l">
              <a:lnSpc>
                <a:spcPct val="100000"/>
              </a:lnSpc>
              <a:spcBef>
                <a:spcPts val="600"/>
              </a:spcBef>
              <a:spcAft>
                <a:spcPts val="0"/>
              </a:spcAft>
              <a:buSzPts val="1800"/>
              <a:buChar char="­"/>
              <a:defRPr/>
            </a:lvl7pPr>
            <a:lvl8pPr indent="-342900" lvl="7" marL="3657600" algn="l">
              <a:lnSpc>
                <a:spcPct val="100000"/>
              </a:lnSpc>
              <a:spcBef>
                <a:spcPts val="600"/>
              </a:spcBef>
              <a:spcAft>
                <a:spcPts val="0"/>
              </a:spcAft>
              <a:buSzPts val="1800"/>
              <a:buChar char="­"/>
              <a:defRPr/>
            </a:lvl8pPr>
            <a:lvl9pPr indent="-342900" lvl="8" marL="4114800" algn="l">
              <a:lnSpc>
                <a:spcPct val="100000"/>
              </a:lnSpc>
              <a:spcBef>
                <a:spcPts val="600"/>
              </a:spcBef>
              <a:spcAft>
                <a:spcPts val="600"/>
              </a:spcAft>
              <a:buSzPts val="1800"/>
              <a:buChar char="­"/>
              <a:defRPr/>
            </a:lvl9pPr>
          </a:lstStyle>
          <a:p/>
        </p:txBody>
      </p:sp>
      <p:sp>
        <p:nvSpPr>
          <p:cNvPr id="43" name="Google Shape;43;p6"/>
          <p:cNvSpPr txBox="1"/>
          <p:nvPr>
            <p:ph idx="2" type="body"/>
          </p:nvPr>
        </p:nvSpPr>
        <p:spPr>
          <a:xfrm>
            <a:off x="419100" y="203200"/>
            <a:ext cx="11353800" cy="365760"/>
          </a:xfrm>
          <a:prstGeom prst="rect">
            <a:avLst/>
          </a:prstGeom>
          <a:noFill/>
          <a:ln>
            <a:noFill/>
          </a:ln>
        </p:spPr>
        <p:txBody>
          <a:bodyPr anchorCtr="0" anchor="b" bIns="0" lIns="0" spcFirstLastPara="1" rIns="0" wrap="square" tIns="0">
            <a:noAutofit/>
          </a:bodyPr>
          <a:lstStyle>
            <a:lvl1pPr indent="-228600" lvl="0" marL="457200" algn="l">
              <a:lnSpc>
                <a:spcPct val="100000"/>
              </a:lnSpc>
              <a:spcBef>
                <a:spcPts val="0"/>
              </a:spcBef>
              <a:spcAft>
                <a:spcPts val="0"/>
              </a:spcAft>
              <a:buSzPts val="1800"/>
              <a:buFont typeface="Century Gothic"/>
              <a:buNone/>
              <a:defRPr b="0" sz="1800">
                <a:solidFill>
                  <a:srgbClr val="FFFFFF"/>
                </a:solidFill>
              </a:defRPr>
            </a:lvl1pPr>
            <a:lvl2pPr indent="-342900" lvl="1" marL="914400" algn="l">
              <a:lnSpc>
                <a:spcPct val="100000"/>
              </a:lnSpc>
              <a:spcBef>
                <a:spcPts val="0"/>
              </a:spcBef>
              <a:spcAft>
                <a:spcPts val="0"/>
              </a:spcAft>
              <a:buSzPts val="1800"/>
              <a:buChar char="­"/>
              <a:defRPr/>
            </a:lvl2pPr>
            <a:lvl3pPr indent="-342900" lvl="2" marL="1371600" algn="l">
              <a:lnSpc>
                <a:spcPct val="100000"/>
              </a:lnSpc>
              <a:spcBef>
                <a:spcPts val="600"/>
              </a:spcBef>
              <a:spcAft>
                <a:spcPts val="0"/>
              </a:spcAft>
              <a:buSzPts val="1800"/>
              <a:buChar char="­"/>
              <a:defRPr/>
            </a:lvl3pPr>
            <a:lvl4pPr indent="-342900" lvl="3" marL="1828800" algn="l">
              <a:lnSpc>
                <a:spcPct val="100000"/>
              </a:lnSpc>
              <a:spcBef>
                <a:spcPts val="600"/>
              </a:spcBef>
              <a:spcAft>
                <a:spcPts val="0"/>
              </a:spcAft>
              <a:buSzPts val="1800"/>
              <a:buChar char="­"/>
              <a:defRPr/>
            </a:lvl4pPr>
            <a:lvl5pPr indent="-342900" lvl="4" marL="2286000" algn="l">
              <a:lnSpc>
                <a:spcPct val="100000"/>
              </a:lnSpc>
              <a:spcBef>
                <a:spcPts val="600"/>
              </a:spcBef>
              <a:spcAft>
                <a:spcPts val="0"/>
              </a:spcAft>
              <a:buSzPts val="1800"/>
              <a:buChar char="­"/>
              <a:defRPr/>
            </a:lvl5pPr>
            <a:lvl6pPr indent="-342900" lvl="5" marL="2743200" algn="l">
              <a:lnSpc>
                <a:spcPct val="100000"/>
              </a:lnSpc>
              <a:spcBef>
                <a:spcPts val="600"/>
              </a:spcBef>
              <a:spcAft>
                <a:spcPts val="0"/>
              </a:spcAft>
              <a:buSzPts val="1800"/>
              <a:buChar char="­"/>
              <a:defRPr/>
            </a:lvl6pPr>
            <a:lvl7pPr indent="-342900" lvl="6" marL="3200400" algn="l">
              <a:lnSpc>
                <a:spcPct val="100000"/>
              </a:lnSpc>
              <a:spcBef>
                <a:spcPts val="600"/>
              </a:spcBef>
              <a:spcAft>
                <a:spcPts val="0"/>
              </a:spcAft>
              <a:buSzPts val="1800"/>
              <a:buChar char="­"/>
              <a:defRPr/>
            </a:lvl7pPr>
            <a:lvl8pPr indent="-342900" lvl="7" marL="3657600" algn="l">
              <a:lnSpc>
                <a:spcPct val="100000"/>
              </a:lnSpc>
              <a:spcBef>
                <a:spcPts val="600"/>
              </a:spcBef>
              <a:spcAft>
                <a:spcPts val="0"/>
              </a:spcAft>
              <a:buSzPts val="1800"/>
              <a:buChar char="­"/>
              <a:defRPr/>
            </a:lvl8pPr>
            <a:lvl9pPr indent="-342900" lvl="8" marL="4114800" algn="l">
              <a:lnSpc>
                <a:spcPct val="100000"/>
              </a:lnSpc>
              <a:spcBef>
                <a:spcPts val="600"/>
              </a:spcBef>
              <a:spcAft>
                <a:spcPts val="600"/>
              </a:spcAft>
              <a:buSzPts val="1800"/>
              <a:buChar char="­"/>
              <a:defRPr/>
            </a:lvl9pPr>
          </a:lstStyle>
          <a:p/>
        </p:txBody>
      </p:sp>
      <p:sp>
        <p:nvSpPr>
          <p:cNvPr id="44" name="Google Shape;44;p6"/>
          <p:cNvSpPr txBox="1"/>
          <p:nvPr>
            <p:ph type="title"/>
          </p:nvPr>
        </p:nvSpPr>
        <p:spPr>
          <a:xfrm>
            <a:off x="419100" y="680944"/>
            <a:ext cx="11353800" cy="457200"/>
          </a:xfrm>
          <a:prstGeom prst="rect">
            <a:avLst/>
          </a:prstGeom>
          <a:noFill/>
          <a:ln>
            <a:noFill/>
          </a:ln>
        </p:spPr>
        <p:txBody>
          <a:bodyPr anchorCtr="0" anchor="t" bIns="0" lIns="0" spcFirstLastPara="1" rIns="0" wrap="square" tIns="0">
            <a:noAutofit/>
          </a:bodyPr>
          <a:lstStyle>
            <a:lvl1pPr lvl="0" algn="l">
              <a:lnSpc>
                <a:spcPct val="90000"/>
              </a:lnSpc>
              <a:spcBef>
                <a:spcPts val="0"/>
              </a:spcBef>
              <a:spcAft>
                <a:spcPts val="0"/>
              </a:spcAft>
              <a:buClr>
                <a:srgbClr val="FFFFFF"/>
              </a:buClr>
              <a:buSzPts val="3200"/>
              <a:buFont typeface="Century Gothic"/>
              <a:buNone/>
              <a:defRPr>
                <a:solidFill>
                  <a:srgbClr val="FFFFFF"/>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Tree>
  </p:cSld>
  <p:clrMapOvr>
    <a:masterClrMapping/>
  </p:clrMapOvr>
  <mc:AlternateContent>
    <mc:Choice Requires="p14">
      <p:transition p14:dur="250">
        <p:fade/>
      </p:transition>
    </mc:Choice>
    <mc:Fallback>
      <p:transition>
        <p:fade/>
      </p:transition>
    </mc:Fallback>
  </mc:AlternateContent>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Dark BG" showMasterSp="0">
  <p:cSld name="Two Content Dark BG">
    <p:bg>
      <p:bgPr>
        <a:solidFill>
          <a:srgbClr val="38639F"/>
        </a:solidFill>
      </p:bgPr>
    </p:bg>
    <p:spTree>
      <p:nvGrpSpPr>
        <p:cNvPr id="45" name="Shape 45"/>
        <p:cNvGrpSpPr/>
        <p:nvPr/>
      </p:nvGrpSpPr>
      <p:grpSpPr>
        <a:xfrm>
          <a:off x="0" y="0"/>
          <a:ext cx="0" cy="0"/>
          <a:chOff x="0" y="0"/>
          <a:chExt cx="0" cy="0"/>
        </a:xfrm>
      </p:grpSpPr>
      <p:sp>
        <p:nvSpPr>
          <p:cNvPr id="46" name="Google Shape;46;p7"/>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b="0" i="0" sz="1800" u="none" cap="none" strike="noStrike">
                <a:solidFill>
                  <a:srgbClr val="38639F"/>
                </a:solidFill>
                <a:latin typeface="Century Gothic"/>
                <a:ea typeface="Century Gothic"/>
                <a:cs typeface="Century Gothic"/>
                <a:sym typeface="Century Gothic"/>
              </a:defRPr>
            </a:lvl1pPr>
            <a:lvl2pPr indent="0" lvl="1" marL="0" algn="r">
              <a:spcBef>
                <a:spcPts val="0"/>
              </a:spcBef>
              <a:buNone/>
              <a:defRPr b="0" i="0" sz="1800" u="none" cap="none" strike="noStrike">
                <a:solidFill>
                  <a:srgbClr val="38639F"/>
                </a:solidFill>
                <a:latin typeface="Century Gothic"/>
                <a:ea typeface="Century Gothic"/>
                <a:cs typeface="Century Gothic"/>
                <a:sym typeface="Century Gothic"/>
              </a:defRPr>
            </a:lvl2pPr>
            <a:lvl3pPr indent="0" lvl="2" marL="0" algn="r">
              <a:spcBef>
                <a:spcPts val="0"/>
              </a:spcBef>
              <a:buNone/>
              <a:defRPr b="0" i="0" sz="1800" u="none" cap="none" strike="noStrike">
                <a:solidFill>
                  <a:srgbClr val="38639F"/>
                </a:solidFill>
                <a:latin typeface="Century Gothic"/>
                <a:ea typeface="Century Gothic"/>
                <a:cs typeface="Century Gothic"/>
                <a:sym typeface="Century Gothic"/>
              </a:defRPr>
            </a:lvl3pPr>
            <a:lvl4pPr indent="0" lvl="3" marL="0" algn="r">
              <a:spcBef>
                <a:spcPts val="0"/>
              </a:spcBef>
              <a:buNone/>
              <a:defRPr b="0" i="0" sz="1800" u="none" cap="none" strike="noStrike">
                <a:solidFill>
                  <a:srgbClr val="38639F"/>
                </a:solidFill>
                <a:latin typeface="Century Gothic"/>
                <a:ea typeface="Century Gothic"/>
                <a:cs typeface="Century Gothic"/>
                <a:sym typeface="Century Gothic"/>
              </a:defRPr>
            </a:lvl4pPr>
            <a:lvl5pPr indent="0" lvl="4" marL="0" algn="r">
              <a:spcBef>
                <a:spcPts val="0"/>
              </a:spcBef>
              <a:buNone/>
              <a:defRPr b="0" i="0" sz="1800" u="none" cap="none" strike="noStrike">
                <a:solidFill>
                  <a:srgbClr val="38639F"/>
                </a:solidFill>
                <a:latin typeface="Century Gothic"/>
                <a:ea typeface="Century Gothic"/>
                <a:cs typeface="Century Gothic"/>
                <a:sym typeface="Century Gothic"/>
              </a:defRPr>
            </a:lvl5pPr>
            <a:lvl6pPr indent="0" lvl="5" marL="0" algn="r">
              <a:spcBef>
                <a:spcPts val="0"/>
              </a:spcBef>
              <a:buNone/>
              <a:defRPr b="0" i="0" sz="1800" u="none" cap="none" strike="noStrike">
                <a:solidFill>
                  <a:srgbClr val="38639F"/>
                </a:solidFill>
                <a:latin typeface="Century Gothic"/>
                <a:ea typeface="Century Gothic"/>
                <a:cs typeface="Century Gothic"/>
                <a:sym typeface="Century Gothic"/>
              </a:defRPr>
            </a:lvl6pPr>
            <a:lvl7pPr indent="0" lvl="6" marL="0" algn="r">
              <a:spcBef>
                <a:spcPts val="0"/>
              </a:spcBef>
              <a:buNone/>
              <a:defRPr b="0" i="0" sz="1800" u="none" cap="none" strike="noStrike">
                <a:solidFill>
                  <a:srgbClr val="38639F"/>
                </a:solidFill>
                <a:latin typeface="Century Gothic"/>
                <a:ea typeface="Century Gothic"/>
                <a:cs typeface="Century Gothic"/>
                <a:sym typeface="Century Gothic"/>
              </a:defRPr>
            </a:lvl7pPr>
            <a:lvl8pPr indent="0" lvl="7" marL="0" algn="r">
              <a:spcBef>
                <a:spcPts val="0"/>
              </a:spcBef>
              <a:buNone/>
              <a:defRPr b="0" i="0" sz="1800" u="none" cap="none" strike="noStrike">
                <a:solidFill>
                  <a:srgbClr val="38639F"/>
                </a:solidFill>
                <a:latin typeface="Century Gothic"/>
                <a:ea typeface="Century Gothic"/>
                <a:cs typeface="Century Gothic"/>
                <a:sym typeface="Century Gothic"/>
              </a:defRPr>
            </a:lvl8pPr>
            <a:lvl9pPr indent="0" lvl="8" marL="0" algn="r">
              <a:spcBef>
                <a:spcPts val="0"/>
              </a:spcBef>
              <a:buNone/>
              <a:defRPr b="0" i="0" sz="1800" u="none" cap="none" strike="noStrike">
                <a:solidFill>
                  <a:srgbClr val="38639F"/>
                </a:solidFill>
                <a:latin typeface="Century Gothic"/>
                <a:ea typeface="Century Gothic"/>
                <a:cs typeface="Century Gothic"/>
                <a:sym typeface="Century Gothic"/>
              </a:defRPr>
            </a:lvl9pPr>
          </a:lstStyle>
          <a:p>
            <a:pPr indent="0" lvl="0" marL="0" rtl="0" algn="r">
              <a:spcBef>
                <a:spcPts val="0"/>
              </a:spcBef>
              <a:spcAft>
                <a:spcPts val="0"/>
              </a:spcAft>
              <a:buNone/>
            </a:pPr>
            <a:fld id="{00000000-1234-1234-1234-123412341234}" type="slidenum">
              <a:rPr lang="en-US"/>
              <a:t>‹#›</a:t>
            </a:fld>
            <a:endParaRPr/>
          </a:p>
        </p:txBody>
      </p:sp>
      <p:sp>
        <p:nvSpPr>
          <p:cNvPr id="47" name="Google Shape;47;p7"/>
          <p:cNvSpPr txBox="1"/>
          <p:nvPr>
            <p:ph idx="1" type="body"/>
          </p:nvPr>
        </p:nvSpPr>
        <p:spPr>
          <a:xfrm>
            <a:off x="419100" y="1562100"/>
            <a:ext cx="5577840" cy="4806248"/>
          </a:xfrm>
          <a:prstGeom prst="rect">
            <a:avLst/>
          </a:prstGeom>
          <a:noFill/>
          <a:ln>
            <a:noFill/>
          </a:ln>
        </p:spPr>
        <p:txBody>
          <a:bodyPr anchorCtr="0" anchor="t" bIns="0" lIns="0" spcFirstLastPara="1" rIns="0" wrap="square" tIns="0">
            <a:noAutofit/>
          </a:bodyPr>
          <a:lstStyle>
            <a:lvl1pPr indent="-406400" lvl="0" marL="457200" algn="l">
              <a:lnSpc>
                <a:spcPct val="100000"/>
              </a:lnSpc>
              <a:spcBef>
                <a:spcPts val="0"/>
              </a:spcBef>
              <a:spcAft>
                <a:spcPts val="0"/>
              </a:spcAft>
              <a:buClr>
                <a:srgbClr val="FFFFFF"/>
              </a:buClr>
              <a:buSzPts val="2800"/>
              <a:buChar char="•"/>
              <a:defRPr sz="2800">
                <a:solidFill>
                  <a:srgbClr val="FFFFFF"/>
                </a:solidFill>
              </a:defRPr>
            </a:lvl1pPr>
            <a:lvl2pPr indent="-381000" lvl="1" marL="914400" algn="l">
              <a:lnSpc>
                <a:spcPct val="100000"/>
              </a:lnSpc>
              <a:spcBef>
                <a:spcPts val="600"/>
              </a:spcBef>
              <a:spcAft>
                <a:spcPts val="0"/>
              </a:spcAft>
              <a:buClr>
                <a:srgbClr val="FFFFFF"/>
              </a:buClr>
              <a:buSzPts val="2400"/>
              <a:buChar char="­"/>
              <a:defRPr sz="2400">
                <a:solidFill>
                  <a:srgbClr val="FFFFFF"/>
                </a:solidFill>
              </a:defRPr>
            </a:lvl2pPr>
            <a:lvl3pPr indent="-355600" lvl="2" marL="1371600" algn="l">
              <a:lnSpc>
                <a:spcPct val="100000"/>
              </a:lnSpc>
              <a:spcBef>
                <a:spcPts val="600"/>
              </a:spcBef>
              <a:spcAft>
                <a:spcPts val="0"/>
              </a:spcAft>
              <a:buClr>
                <a:srgbClr val="FFFFFF"/>
              </a:buClr>
              <a:buSzPts val="2000"/>
              <a:buChar char="­"/>
              <a:defRPr sz="2000">
                <a:solidFill>
                  <a:srgbClr val="FFFFFF"/>
                </a:solidFill>
              </a:defRPr>
            </a:lvl3pPr>
            <a:lvl4pPr indent="-342900" lvl="3" marL="1828800" algn="l">
              <a:lnSpc>
                <a:spcPct val="100000"/>
              </a:lnSpc>
              <a:spcBef>
                <a:spcPts val="600"/>
              </a:spcBef>
              <a:spcAft>
                <a:spcPts val="0"/>
              </a:spcAft>
              <a:buSzPts val="1800"/>
              <a:buChar char="­"/>
              <a:defRPr sz="1800"/>
            </a:lvl4pPr>
            <a:lvl5pPr indent="-342900" lvl="4" marL="2286000" algn="l">
              <a:lnSpc>
                <a:spcPct val="100000"/>
              </a:lnSpc>
              <a:spcBef>
                <a:spcPts val="600"/>
              </a:spcBef>
              <a:spcAft>
                <a:spcPts val="0"/>
              </a:spcAft>
              <a:buSzPts val="1800"/>
              <a:buChar char="­"/>
              <a:defRPr sz="1800"/>
            </a:lvl5pPr>
            <a:lvl6pPr indent="-342900" lvl="5" marL="2743200" algn="l">
              <a:lnSpc>
                <a:spcPct val="100000"/>
              </a:lnSpc>
              <a:spcBef>
                <a:spcPts val="600"/>
              </a:spcBef>
              <a:spcAft>
                <a:spcPts val="0"/>
              </a:spcAft>
              <a:buSzPts val="1800"/>
              <a:buChar char="­"/>
              <a:defRPr sz="1800"/>
            </a:lvl6pPr>
            <a:lvl7pPr indent="-342900" lvl="6" marL="3200400" algn="l">
              <a:lnSpc>
                <a:spcPct val="100000"/>
              </a:lnSpc>
              <a:spcBef>
                <a:spcPts val="600"/>
              </a:spcBef>
              <a:spcAft>
                <a:spcPts val="0"/>
              </a:spcAft>
              <a:buSzPts val="1800"/>
              <a:buChar char="­"/>
              <a:defRPr sz="1800"/>
            </a:lvl7pPr>
            <a:lvl8pPr indent="-342900" lvl="7" marL="3657600" algn="l">
              <a:lnSpc>
                <a:spcPct val="100000"/>
              </a:lnSpc>
              <a:spcBef>
                <a:spcPts val="600"/>
              </a:spcBef>
              <a:spcAft>
                <a:spcPts val="0"/>
              </a:spcAft>
              <a:buSzPts val="1800"/>
              <a:buChar char="­"/>
              <a:defRPr sz="1800"/>
            </a:lvl8pPr>
            <a:lvl9pPr indent="-342900" lvl="8" marL="4114800" algn="l">
              <a:lnSpc>
                <a:spcPct val="100000"/>
              </a:lnSpc>
              <a:spcBef>
                <a:spcPts val="600"/>
              </a:spcBef>
              <a:spcAft>
                <a:spcPts val="600"/>
              </a:spcAft>
              <a:buSzPts val="1800"/>
              <a:buChar char="­"/>
              <a:defRPr sz="1800"/>
            </a:lvl9pPr>
          </a:lstStyle>
          <a:p/>
        </p:txBody>
      </p:sp>
      <p:sp>
        <p:nvSpPr>
          <p:cNvPr id="48" name="Google Shape;48;p7"/>
          <p:cNvSpPr txBox="1"/>
          <p:nvPr>
            <p:ph idx="2" type="body"/>
          </p:nvPr>
        </p:nvSpPr>
        <p:spPr>
          <a:xfrm>
            <a:off x="6195060" y="1562100"/>
            <a:ext cx="5577840" cy="4806248"/>
          </a:xfrm>
          <a:prstGeom prst="rect">
            <a:avLst/>
          </a:prstGeom>
          <a:noFill/>
          <a:ln>
            <a:noFill/>
          </a:ln>
        </p:spPr>
        <p:txBody>
          <a:bodyPr anchorCtr="0" anchor="t" bIns="0" lIns="0" spcFirstLastPara="1" rIns="0" wrap="square" tIns="0">
            <a:noAutofit/>
          </a:bodyPr>
          <a:lstStyle>
            <a:lvl1pPr indent="-406400" lvl="0" marL="457200" algn="l">
              <a:lnSpc>
                <a:spcPct val="100000"/>
              </a:lnSpc>
              <a:spcBef>
                <a:spcPts val="0"/>
              </a:spcBef>
              <a:spcAft>
                <a:spcPts val="0"/>
              </a:spcAft>
              <a:buClr>
                <a:srgbClr val="FFFFFF"/>
              </a:buClr>
              <a:buSzPts val="2800"/>
              <a:buChar char="•"/>
              <a:defRPr sz="2800">
                <a:solidFill>
                  <a:srgbClr val="FFFFFF"/>
                </a:solidFill>
              </a:defRPr>
            </a:lvl1pPr>
            <a:lvl2pPr indent="-381000" lvl="1" marL="914400" algn="l">
              <a:lnSpc>
                <a:spcPct val="100000"/>
              </a:lnSpc>
              <a:spcBef>
                <a:spcPts val="600"/>
              </a:spcBef>
              <a:spcAft>
                <a:spcPts val="0"/>
              </a:spcAft>
              <a:buClr>
                <a:srgbClr val="FFFFFF"/>
              </a:buClr>
              <a:buSzPts val="2400"/>
              <a:buChar char="­"/>
              <a:defRPr sz="2400">
                <a:solidFill>
                  <a:srgbClr val="FFFFFF"/>
                </a:solidFill>
              </a:defRPr>
            </a:lvl2pPr>
            <a:lvl3pPr indent="-355600" lvl="2" marL="1371600" algn="l">
              <a:lnSpc>
                <a:spcPct val="100000"/>
              </a:lnSpc>
              <a:spcBef>
                <a:spcPts val="600"/>
              </a:spcBef>
              <a:spcAft>
                <a:spcPts val="0"/>
              </a:spcAft>
              <a:buClr>
                <a:srgbClr val="FFFFFF"/>
              </a:buClr>
              <a:buSzPts val="2000"/>
              <a:buChar char="­"/>
              <a:defRPr sz="2000">
                <a:solidFill>
                  <a:srgbClr val="FFFFFF"/>
                </a:solidFill>
              </a:defRPr>
            </a:lvl3pPr>
            <a:lvl4pPr indent="-342900" lvl="3" marL="1828800" algn="l">
              <a:lnSpc>
                <a:spcPct val="100000"/>
              </a:lnSpc>
              <a:spcBef>
                <a:spcPts val="600"/>
              </a:spcBef>
              <a:spcAft>
                <a:spcPts val="0"/>
              </a:spcAft>
              <a:buSzPts val="1800"/>
              <a:buChar char="­"/>
              <a:defRPr sz="1800"/>
            </a:lvl4pPr>
            <a:lvl5pPr indent="-342900" lvl="4" marL="2286000" algn="l">
              <a:lnSpc>
                <a:spcPct val="100000"/>
              </a:lnSpc>
              <a:spcBef>
                <a:spcPts val="600"/>
              </a:spcBef>
              <a:spcAft>
                <a:spcPts val="0"/>
              </a:spcAft>
              <a:buSzPts val="1800"/>
              <a:buChar char="­"/>
              <a:defRPr sz="1800"/>
            </a:lvl5pPr>
            <a:lvl6pPr indent="-342900" lvl="5" marL="2743200" algn="l">
              <a:lnSpc>
                <a:spcPct val="100000"/>
              </a:lnSpc>
              <a:spcBef>
                <a:spcPts val="600"/>
              </a:spcBef>
              <a:spcAft>
                <a:spcPts val="0"/>
              </a:spcAft>
              <a:buSzPts val="1800"/>
              <a:buChar char="­"/>
              <a:defRPr sz="1800"/>
            </a:lvl6pPr>
            <a:lvl7pPr indent="-342900" lvl="6" marL="3200400" algn="l">
              <a:lnSpc>
                <a:spcPct val="100000"/>
              </a:lnSpc>
              <a:spcBef>
                <a:spcPts val="600"/>
              </a:spcBef>
              <a:spcAft>
                <a:spcPts val="0"/>
              </a:spcAft>
              <a:buSzPts val="1800"/>
              <a:buChar char="­"/>
              <a:defRPr sz="1800"/>
            </a:lvl7pPr>
            <a:lvl8pPr indent="-342900" lvl="7" marL="3657600" algn="l">
              <a:lnSpc>
                <a:spcPct val="100000"/>
              </a:lnSpc>
              <a:spcBef>
                <a:spcPts val="600"/>
              </a:spcBef>
              <a:spcAft>
                <a:spcPts val="0"/>
              </a:spcAft>
              <a:buSzPts val="1800"/>
              <a:buChar char="­"/>
              <a:defRPr sz="1800"/>
            </a:lvl8pPr>
            <a:lvl9pPr indent="-342900" lvl="8" marL="4114800" algn="l">
              <a:lnSpc>
                <a:spcPct val="100000"/>
              </a:lnSpc>
              <a:spcBef>
                <a:spcPts val="600"/>
              </a:spcBef>
              <a:spcAft>
                <a:spcPts val="600"/>
              </a:spcAft>
              <a:buSzPts val="1800"/>
              <a:buChar char="­"/>
              <a:defRPr sz="1800"/>
            </a:lvl9pPr>
          </a:lstStyle>
          <a:p/>
        </p:txBody>
      </p:sp>
      <p:sp>
        <p:nvSpPr>
          <p:cNvPr id="49" name="Google Shape;49;p7"/>
          <p:cNvSpPr txBox="1"/>
          <p:nvPr>
            <p:ph type="title"/>
          </p:nvPr>
        </p:nvSpPr>
        <p:spPr>
          <a:xfrm>
            <a:off x="419100" y="680944"/>
            <a:ext cx="11330940" cy="457200"/>
          </a:xfrm>
          <a:prstGeom prst="rect">
            <a:avLst/>
          </a:prstGeom>
          <a:noFill/>
          <a:ln>
            <a:noFill/>
          </a:ln>
        </p:spPr>
        <p:txBody>
          <a:bodyPr anchorCtr="0" anchor="t" bIns="0" lIns="0" spcFirstLastPara="1" rIns="0" wrap="square" tIns="0">
            <a:noAutofit/>
          </a:bodyPr>
          <a:lstStyle>
            <a:lvl1pPr lvl="0" algn="l">
              <a:lnSpc>
                <a:spcPct val="90000"/>
              </a:lnSpc>
              <a:spcBef>
                <a:spcPts val="0"/>
              </a:spcBef>
              <a:spcAft>
                <a:spcPts val="0"/>
              </a:spcAft>
              <a:buClr>
                <a:srgbClr val="FFFFFF"/>
              </a:buClr>
              <a:buSzPts val="3200"/>
              <a:buFont typeface="Century Gothic"/>
              <a:buNone/>
              <a:defRPr>
                <a:solidFill>
                  <a:srgbClr val="FFFFFF"/>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50" name="Google Shape;50;p7"/>
          <p:cNvSpPr txBox="1"/>
          <p:nvPr>
            <p:ph idx="3" type="body"/>
          </p:nvPr>
        </p:nvSpPr>
        <p:spPr>
          <a:xfrm>
            <a:off x="419100" y="203200"/>
            <a:ext cx="11330940" cy="365760"/>
          </a:xfrm>
          <a:prstGeom prst="rect">
            <a:avLst/>
          </a:prstGeom>
          <a:noFill/>
          <a:ln>
            <a:noFill/>
          </a:ln>
        </p:spPr>
        <p:txBody>
          <a:bodyPr anchorCtr="0" anchor="b" bIns="0" lIns="0" spcFirstLastPara="1" rIns="0" wrap="square" tIns="0">
            <a:noAutofit/>
          </a:bodyPr>
          <a:lstStyle>
            <a:lvl1pPr indent="-228600" lvl="0" marL="457200" algn="l">
              <a:lnSpc>
                <a:spcPct val="100000"/>
              </a:lnSpc>
              <a:spcBef>
                <a:spcPts val="0"/>
              </a:spcBef>
              <a:spcAft>
                <a:spcPts val="0"/>
              </a:spcAft>
              <a:buSzPts val="1800"/>
              <a:buFont typeface="Century Gothic"/>
              <a:buNone/>
              <a:defRPr b="0" sz="1800">
                <a:solidFill>
                  <a:srgbClr val="FFFFFF"/>
                </a:solidFill>
              </a:defRPr>
            </a:lvl1pPr>
            <a:lvl2pPr indent="-342900" lvl="1" marL="914400" algn="l">
              <a:lnSpc>
                <a:spcPct val="100000"/>
              </a:lnSpc>
              <a:spcBef>
                <a:spcPts val="600"/>
              </a:spcBef>
              <a:spcAft>
                <a:spcPts val="0"/>
              </a:spcAft>
              <a:buSzPts val="1800"/>
              <a:buChar char="­"/>
              <a:defRPr/>
            </a:lvl2pPr>
            <a:lvl3pPr indent="-342900" lvl="2" marL="1371600" algn="l">
              <a:lnSpc>
                <a:spcPct val="100000"/>
              </a:lnSpc>
              <a:spcBef>
                <a:spcPts val="600"/>
              </a:spcBef>
              <a:spcAft>
                <a:spcPts val="0"/>
              </a:spcAft>
              <a:buSzPts val="1800"/>
              <a:buChar char="­"/>
              <a:defRPr/>
            </a:lvl3pPr>
            <a:lvl4pPr indent="-342900" lvl="3" marL="1828800" algn="l">
              <a:lnSpc>
                <a:spcPct val="100000"/>
              </a:lnSpc>
              <a:spcBef>
                <a:spcPts val="600"/>
              </a:spcBef>
              <a:spcAft>
                <a:spcPts val="0"/>
              </a:spcAft>
              <a:buSzPts val="1800"/>
              <a:buChar char="­"/>
              <a:defRPr/>
            </a:lvl4pPr>
            <a:lvl5pPr indent="-342900" lvl="4" marL="2286000" algn="l">
              <a:lnSpc>
                <a:spcPct val="100000"/>
              </a:lnSpc>
              <a:spcBef>
                <a:spcPts val="600"/>
              </a:spcBef>
              <a:spcAft>
                <a:spcPts val="0"/>
              </a:spcAft>
              <a:buSzPts val="1800"/>
              <a:buChar char="­"/>
              <a:defRPr/>
            </a:lvl5pPr>
            <a:lvl6pPr indent="-342900" lvl="5" marL="2743200" algn="l">
              <a:lnSpc>
                <a:spcPct val="100000"/>
              </a:lnSpc>
              <a:spcBef>
                <a:spcPts val="600"/>
              </a:spcBef>
              <a:spcAft>
                <a:spcPts val="0"/>
              </a:spcAft>
              <a:buSzPts val="1800"/>
              <a:buChar char="­"/>
              <a:defRPr/>
            </a:lvl6pPr>
            <a:lvl7pPr indent="-342900" lvl="6" marL="3200400" algn="l">
              <a:lnSpc>
                <a:spcPct val="100000"/>
              </a:lnSpc>
              <a:spcBef>
                <a:spcPts val="600"/>
              </a:spcBef>
              <a:spcAft>
                <a:spcPts val="0"/>
              </a:spcAft>
              <a:buSzPts val="1800"/>
              <a:buChar char="­"/>
              <a:defRPr/>
            </a:lvl7pPr>
            <a:lvl8pPr indent="-342900" lvl="7" marL="3657600" algn="l">
              <a:lnSpc>
                <a:spcPct val="100000"/>
              </a:lnSpc>
              <a:spcBef>
                <a:spcPts val="600"/>
              </a:spcBef>
              <a:spcAft>
                <a:spcPts val="0"/>
              </a:spcAft>
              <a:buSzPts val="1800"/>
              <a:buChar char="­"/>
              <a:defRPr/>
            </a:lvl8pPr>
            <a:lvl9pPr indent="-342900" lvl="8" marL="4114800" algn="l">
              <a:lnSpc>
                <a:spcPct val="100000"/>
              </a:lnSpc>
              <a:spcBef>
                <a:spcPts val="600"/>
              </a:spcBef>
              <a:spcAft>
                <a:spcPts val="600"/>
              </a:spcAft>
              <a:buSzPts val="1800"/>
              <a:buChar char="­"/>
              <a:defRPr/>
            </a:lvl9pPr>
          </a:lstStyle>
          <a:p/>
        </p:txBody>
      </p:sp>
    </p:spTree>
  </p:cSld>
  <p:clrMapOvr>
    <a:masterClrMapping/>
  </p:clrMapOvr>
  <mc:AlternateContent>
    <mc:Choice Requires="p14">
      <p:transition p14:dur="250">
        <p:fade/>
      </p:transition>
    </mc:Choice>
    <mc:Fallback>
      <p:transition>
        <p:fade/>
      </p:transition>
    </mc:Fallback>
  </mc:AlternateContent>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Dark BG" showMasterSp="0">
  <p:cSld name="Title Only Dark BG">
    <p:bg>
      <p:bgPr>
        <a:solidFill>
          <a:srgbClr val="38639F"/>
        </a:solidFill>
      </p:bgPr>
    </p:bg>
    <p:spTree>
      <p:nvGrpSpPr>
        <p:cNvPr id="51" name="Shape 51"/>
        <p:cNvGrpSpPr/>
        <p:nvPr/>
      </p:nvGrpSpPr>
      <p:grpSpPr>
        <a:xfrm>
          <a:off x="0" y="0"/>
          <a:ext cx="0" cy="0"/>
          <a:chOff x="0" y="0"/>
          <a:chExt cx="0" cy="0"/>
        </a:xfrm>
      </p:grpSpPr>
      <p:sp>
        <p:nvSpPr>
          <p:cNvPr id="52" name="Google Shape;52;p8"/>
          <p:cNvSpPr txBox="1"/>
          <p:nvPr>
            <p:ph idx="1" type="body"/>
          </p:nvPr>
        </p:nvSpPr>
        <p:spPr>
          <a:xfrm>
            <a:off x="419100" y="203200"/>
            <a:ext cx="11330940" cy="365760"/>
          </a:xfrm>
          <a:prstGeom prst="rect">
            <a:avLst/>
          </a:prstGeom>
          <a:noFill/>
          <a:ln>
            <a:noFill/>
          </a:ln>
        </p:spPr>
        <p:txBody>
          <a:bodyPr anchorCtr="0" anchor="b" bIns="0" lIns="0" spcFirstLastPara="1" rIns="0" wrap="square" tIns="0">
            <a:noAutofit/>
          </a:bodyPr>
          <a:lstStyle>
            <a:lvl1pPr indent="-228600" lvl="0" marL="457200" algn="l">
              <a:lnSpc>
                <a:spcPct val="100000"/>
              </a:lnSpc>
              <a:spcBef>
                <a:spcPts val="0"/>
              </a:spcBef>
              <a:spcAft>
                <a:spcPts val="0"/>
              </a:spcAft>
              <a:buSzPts val="1800"/>
              <a:buNone/>
              <a:defRPr b="0" sz="1800" cap="none">
                <a:solidFill>
                  <a:schemeClr val="lt1"/>
                </a:solidFill>
                <a:latin typeface="Century Gothic"/>
                <a:ea typeface="Century Gothic"/>
                <a:cs typeface="Century Gothic"/>
                <a:sym typeface="Century Gothic"/>
              </a:defRPr>
            </a:lvl1pPr>
            <a:lvl2pPr indent="-228600" lvl="1" marL="914400" algn="l">
              <a:lnSpc>
                <a:spcPct val="100000"/>
              </a:lnSpc>
              <a:spcBef>
                <a:spcPts val="600"/>
              </a:spcBef>
              <a:spcAft>
                <a:spcPts val="0"/>
              </a:spcAft>
              <a:buSzPts val="2000"/>
              <a:buNone/>
              <a:defRPr b="1" sz="2000"/>
            </a:lvl2pPr>
            <a:lvl3pPr indent="-228600" lvl="2" marL="1371600" algn="l">
              <a:lnSpc>
                <a:spcPct val="100000"/>
              </a:lnSpc>
              <a:spcBef>
                <a:spcPts val="600"/>
              </a:spcBef>
              <a:spcAft>
                <a:spcPts val="0"/>
              </a:spcAft>
              <a:buSzPts val="1800"/>
              <a:buNone/>
              <a:defRPr b="1" sz="1800"/>
            </a:lvl3pPr>
            <a:lvl4pPr indent="-228600" lvl="3" marL="1828800" algn="l">
              <a:lnSpc>
                <a:spcPct val="100000"/>
              </a:lnSpc>
              <a:spcBef>
                <a:spcPts val="600"/>
              </a:spcBef>
              <a:spcAft>
                <a:spcPts val="0"/>
              </a:spcAft>
              <a:buSzPts val="1600"/>
              <a:buNone/>
              <a:defRPr b="1" sz="1600"/>
            </a:lvl4pPr>
            <a:lvl5pPr indent="-228600" lvl="4" marL="2286000" algn="l">
              <a:lnSpc>
                <a:spcPct val="100000"/>
              </a:lnSpc>
              <a:spcBef>
                <a:spcPts val="600"/>
              </a:spcBef>
              <a:spcAft>
                <a:spcPts val="0"/>
              </a:spcAft>
              <a:buSzPts val="1600"/>
              <a:buNone/>
              <a:defRPr b="1" sz="1600"/>
            </a:lvl5pPr>
            <a:lvl6pPr indent="-228600" lvl="5" marL="2743200" algn="l">
              <a:lnSpc>
                <a:spcPct val="100000"/>
              </a:lnSpc>
              <a:spcBef>
                <a:spcPts val="600"/>
              </a:spcBef>
              <a:spcAft>
                <a:spcPts val="0"/>
              </a:spcAft>
              <a:buSzPts val="1600"/>
              <a:buNone/>
              <a:defRPr b="1" sz="1600"/>
            </a:lvl6pPr>
            <a:lvl7pPr indent="-228600" lvl="6" marL="3200400" algn="l">
              <a:lnSpc>
                <a:spcPct val="100000"/>
              </a:lnSpc>
              <a:spcBef>
                <a:spcPts val="600"/>
              </a:spcBef>
              <a:spcAft>
                <a:spcPts val="0"/>
              </a:spcAft>
              <a:buSzPts val="1600"/>
              <a:buNone/>
              <a:defRPr b="1" sz="1600"/>
            </a:lvl7pPr>
            <a:lvl8pPr indent="-228600" lvl="7" marL="3657600" algn="l">
              <a:lnSpc>
                <a:spcPct val="100000"/>
              </a:lnSpc>
              <a:spcBef>
                <a:spcPts val="600"/>
              </a:spcBef>
              <a:spcAft>
                <a:spcPts val="0"/>
              </a:spcAft>
              <a:buSzPts val="1600"/>
              <a:buNone/>
              <a:defRPr b="1" sz="1600"/>
            </a:lvl8pPr>
            <a:lvl9pPr indent="-228600" lvl="8" marL="4114800" algn="l">
              <a:lnSpc>
                <a:spcPct val="100000"/>
              </a:lnSpc>
              <a:spcBef>
                <a:spcPts val="600"/>
              </a:spcBef>
              <a:spcAft>
                <a:spcPts val="600"/>
              </a:spcAft>
              <a:buSzPts val="1600"/>
              <a:buNone/>
              <a:defRPr b="1" sz="1600"/>
            </a:lvl9pPr>
          </a:lstStyle>
          <a:p/>
        </p:txBody>
      </p:sp>
      <p:sp>
        <p:nvSpPr>
          <p:cNvPr id="53" name="Google Shape;53;p8"/>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b="0" i="0" sz="1800" u="none" cap="none" strike="noStrike">
                <a:solidFill>
                  <a:schemeClr val="accent1"/>
                </a:solidFill>
                <a:latin typeface="Century Gothic"/>
                <a:ea typeface="Century Gothic"/>
                <a:cs typeface="Century Gothic"/>
                <a:sym typeface="Century Gothic"/>
              </a:defRPr>
            </a:lvl1pPr>
            <a:lvl2pPr indent="0" lvl="1" marL="0" algn="r">
              <a:spcBef>
                <a:spcPts val="0"/>
              </a:spcBef>
              <a:buNone/>
              <a:defRPr b="0" i="0" sz="1800" u="none" cap="none" strike="noStrike">
                <a:solidFill>
                  <a:schemeClr val="accent1"/>
                </a:solidFill>
                <a:latin typeface="Century Gothic"/>
                <a:ea typeface="Century Gothic"/>
                <a:cs typeface="Century Gothic"/>
                <a:sym typeface="Century Gothic"/>
              </a:defRPr>
            </a:lvl2pPr>
            <a:lvl3pPr indent="0" lvl="2" marL="0" algn="r">
              <a:spcBef>
                <a:spcPts val="0"/>
              </a:spcBef>
              <a:buNone/>
              <a:defRPr b="0" i="0" sz="1800" u="none" cap="none" strike="noStrike">
                <a:solidFill>
                  <a:schemeClr val="accent1"/>
                </a:solidFill>
                <a:latin typeface="Century Gothic"/>
                <a:ea typeface="Century Gothic"/>
                <a:cs typeface="Century Gothic"/>
                <a:sym typeface="Century Gothic"/>
              </a:defRPr>
            </a:lvl3pPr>
            <a:lvl4pPr indent="0" lvl="3" marL="0" algn="r">
              <a:spcBef>
                <a:spcPts val="0"/>
              </a:spcBef>
              <a:buNone/>
              <a:defRPr b="0" i="0" sz="1800" u="none" cap="none" strike="noStrike">
                <a:solidFill>
                  <a:schemeClr val="accent1"/>
                </a:solidFill>
                <a:latin typeface="Century Gothic"/>
                <a:ea typeface="Century Gothic"/>
                <a:cs typeface="Century Gothic"/>
                <a:sym typeface="Century Gothic"/>
              </a:defRPr>
            </a:lvl4pPr>
            <a:lvl5pPr indent="0" lvl="4" marL="0" algn="r">
              <a:spcBef>
                <a:spcPts val="0"/>
              </a:spcBef>
              <a:buNone/>
              <a:defRPr b="0" i="0" sz="1800" u="none" cap="none" strike="noStrike">
                <a:solidFill>
                  <a:schemeClr val="accent1"/>
                </a:solidFill>
                <a:latin typeface="Century Gothic"/>
                <a:ea typeface="Century Gothic"/>
                <a:cs typeface="Century Gothic"/>
                <a:sym typeface="Century Gothic"/>
              </a:defRPr>
            </a:lvl5pPr>
            <a:lvl6pPr indent="0" lvl="5" marL="0" algn="r">
              <a:spcBef>
                <a:spcPts val="0"/>
              </a:spcBef>
              <a:buNone/>
              <a:defRPr b="0" i="0" sz="1800" u="none" cap="none" strike="noStrike">
                <a:solidFill>
                  <a:schemeClr val="accent1"/>
                </a:solidFill>
                <a:latin typeface="Century Gothic"/>
                <a:ea typeface="Century Gothic"/>
                <a:cs typeface="Century Gothic"/>
                <a:sym typeface="Century Gothic"/>
              </a:defRPr>
            </a:lvl6pPr>
            <a:lvl7pPr indent="0" lvl="6" marL="0" algn="r">
              <a:spcBef>
                <a:spcPts val="0"/>
              </a:spcBef>
              <a:buNone/>
              <a:defRPr b="0" i="0" sz="1800" u="none" cap="none" strike="noStrike">
                <a:solidFill>
                  <a:schemeClr val="accent1"/>
                </a:solidFill>
                <a:latin typeface="Century Gothic"/>
                <a:ea typeface="Century Gothic"/>
                <a:cs typeface="Century Gothic"/>
                <a:sym typeface="Century Gothic"/>
              </a:defRPr>
            </a:lvl7pPr>
            <a:lvl8pPr indent="0" lvl="7" marL="0" algn="r">
              <a:spcBef>
                <a:spcPts val="0"/>
              </a:spcBef>
              <a:buNone/>
              <a:defRPr b="0" i="0" sz="1800" u="none" cap="none" strike="noStrike">
                <a:solidFill>
                  <a:schemeClr val="accent1"/>
                </a:solidFill>
                <a:latin typeface="Century Gothic"/>
                <a:ea typeface="Century Gothic"/>
                <a:cs typeface="Century Gothic"/>
                <a:sym typeface="Century Gothic"/>
              </a:defRPr>
            </a:lvl8pPr>
            <a:lvl9pPr indent="0" lvl="8" marL="0" algn="r">
              <a:spcBef>
                <a:spcPts val="0"/>
              </a:spcBef>
              <a:buNone/>
              <a:defRPr b="0" i="0" sz="1800" u="none" cap="none" strike="noStrike">
                <a:solidFill>
                  <a:schemeClr val="accent1"/>
                </a:solidFill>
                <a:latin typeface="Century Gothic"/>
                <a:ea typeface="Century Gothic"/>
                <a:cs typeface="Century Gothic"/>
                <a:sym typeface="Century Gothic"/>
              </a:defRPr>
            </a:lvl9pPr>
          </a:lstStyle>
          <a:p>
            <a:pPr indent="0" lvl="0" marL="0" rtl="0" algn="r">
              <a:spcBef>
                <a:spcPts val="0"/>
              </a:spcBef>
              <a:spcAft>
                <a:spcPts val="0"/>
              </a:spcAft>
              <a:buNone/>
            </a:pPr>
            <a:fld id="{00000000-1234-1234-1234-123412341234}" type="slidenum">
              <a:rPr lang="en-US"/>
              <a:t>‹#›</a:t>
            </a:fld>
            <a:endParaRPr/>
          </a:p>
        </p:txBody>
      </p:sp>
      <p:sp>
        <p:nvSpPr>
          <p:cNvPr id="54" name="Google Shape;54;p8"/>
          <p:cNvSpPr txBox="1"/>
          <p:nvPr>
            <p:ph type="title"/>
          </p:nvPr>
        </p:nvSpPr>
        <p:spPr>
          <a:xfrm>
            <a:off x="419100" y="680944"/>
            <a:ext cx="11330940" cy="457200"/>
          </a:xfrm>
          <a:prstGeom prst="rect">
            <a:avLst/>
          </a:prstGeom>
          <a:noFill/>
          <a:ln>
            <a:noFill/>
          </a:ln>
        </p:spPr>
        <p:txBody>
          <a:bodyPr anchorCtr="0" anchor="t" bIns="0" lIns="0" spcFirstLastPara="1" rIns="0" wrap="square" tIns="0">
            <a:noAutofit/>
          </a:bodyPr>
          <a:lstStyle>
            <a:lvl1pPr lvl="0" algn="l">
              <a:lnSpc>
                <a:spcPct val="90000"/>
              </a:lnSpc>
              <a:spcBef>
                <a:spcPts val="0"/>
              </a:spcBef>
              <a:spcAft>
                <a:spcPts val="0"/>
              </a:spcAft>
              <a:buClr>
                <a:schemeClr val="lt1"/>
              </a:buClr>
              <a:buSzPts val="3200"/>
              <a:buFont typeface="Century Gothic"/>
              <a:buNone/>
              <a:defRPr>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Tree>
  </p:cSld>
  <p:clrMapOvr>
    <a:masterClrMapping/>
  </p:clrMapOvr>
  <mc:AlternateContent>
    <mc:Choice Requires="p14">
      <p:transition p14:dur="250">
        <p:fade/>
      </p:transition>
    </mc:Choice>
    <mc:Fallback>
      <p:transition>
        <p:fade/>
      </p:transition>
    </mc:Fallback>
  </mc:AlternateContent>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showMasterSp="0">
  <p:cSld name="Section Header">
    <p:bg>
      <p:bgPr>
        <a:solidFill>
          <a:srgbClr val="38639F"/>
        </a:solidFill>
      </p:bgPr>
    </p:bg>
    <p:spTree>
      <p:nvGrpSpPr>
        <p:cNvPr id="55" name="Shape 55"/>
        <p:cNvGrpSpPr/>
        <p:nvPr/>
      </p:nvGrpSpPr>
      <p:grpSpPr>
        <a:xfrm>
          <a:off x="0" y="0"/>
          <a:ext cx="0" cy="0"/>
          <a:chOff x="0" y="0"/>
          <a:chExt cx="0" cy="0"/>
        </a:xfrm>
      </p:grpSpPr>
      <p:sp>
        <p:nvSpPr>
          <p:cNvPr id="56" name="Google Shape;56;p9"/>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b="0" i="0" sz="1800" u="none" cap="none" strike="noStrike">
                <a:solidFill>
                  <a:srgbClr val="38639F"/>
                </a:solidFill>
                <a:latin typeface="Century Gothic"/>
                <a:ea typeface="Century Gothic"/>
                <a:cs typeface="Century Gothic"/>
                <a:sym typeface="Century Gothic"/>
              </a:defRPr>
            </a:lvl1pPr>
            <a:lvl2pPr indent="0" lvl="1" marL="0" algn="r">
              <a:spcBef>
                <a:spcPts val="0"/>
              </a:spcBef>
              <a:buNone/>
              <a:defRPr b="0" i="0" sz="1800" u="none" cap="none" strike="noStrike">
                <a:solidFill>
                  <a:srgbClr val="38639F"/>
                </a:solidFill>
                <a:latin typeface="Century Gothic"/>
                <a:ea typeface="Century Gothic"/>
                <a:cs typeface="Century Gothic"/>
                <a:sym typeface="Century Gothic"/>
              </a:defRPr>
            </a:lvl2pPr>
            <a:lvl3pPr indent="0" lvl="2" marL="0" algn="r">
              <a:spcBef>
                <a:spcPts val="0"/>
              </a:spcBef>
              <a:buNone/>
              <a:defRPr b="0" i="0" sz="1800" u="none" cap="none" strike="noStrike">
                <a:solidFill>
                  <a:srgbClr val="38639F"/>
                </a:solidFill>
                <a:latin typeface="Century Gothic"/>
                <a:ea typeface="Century Gothic"/>
                <a:cs typeface="Century Gothic"/>
                <a:sym typeface="Century Gothic"/>
              </a:defRPr>
            </a:lvl3pPr>
            <a:lvl4pPr indent="0" lvl="3" marL="0" algn="r">
              <a:spcBef>
                <a:spcPts val="0"/>
              </a:spcBef>
              <a:buNone/>
              <a:defRPr b="0" i="0" sz="1800" u="none" cap="none" strike="noStrike">
                <a:solidFill>
                  <a:srgbClr val="38639F"/>
                </a:solidFill>
                <a:latin typeface="Century Gothic"/>
                <a:ea typeface="Century Gothic"/>
                <a:cs typeface="Century Gothic"/>
                <a:sym typeface="Century Gothic"/>
              </a:defRPr>
            </a:lvl4pPr>
            <a:lvl5pPr indent="0" lvl="4" marL="0" algn="r">
              <a:spcBef>
                <a:spcPts val="0"/>
              </a:spcBef>
              <a:buNone/>
              <a:defRPr b="0" i="0" sz="1800" u="none" cap="none" strike="noStrike">
                <a:solidFill>
                  <a:srgbClr val="38639F"/>
                </a:solidFill>
                <a:latin typeface="Century Gothic"/>
                <a:ea typeface="Century Gothic"/>
                <a:cs typeface="Century Gothic"/>
                <a:sym typeface="Century Gothic"/>
              </a:defRPr>
            </a:lvl5pPr>
            <a:lvl6pPr indent="0" lvl="5" marL="0" algn="r">
              <a:spcBef>
                <a:spcPts val="0"/>
              </a:spcBef>
              <a:buNone/>
              <a:defRPr b="0" i="0" sz="1800" u="none" cap="none" strike="noStrike">
                <a:solidFill>
                  <a:srgbClr val="38639F"/>
                </a:solidFill>
                <a:latin typeface="Century Gothic"/>
                <a:ea typeface="Century Gothic"/>
                <a:cs typeface="Century Gothic"/>
                <a:sym typeface="Century Gothic"/>
              </a:defRPr>
            </a:lvl6pPr>
            <a:lvl7pPr indent="0" lvl="6" marL="0" algn="r">
              <a:spcBef>
                <a:spcPts val="0"/>
              </a:spcBef>
              <a:buNone/>
              <a:defRPr b="0" i="0" sz="1800" u="none" cap="none" strike="noStrike">
                <a:solidFill>
                  <a:srgbClr val="38639F"/>
                </a:solidFill>
                <a:latin typeface="Century Gothic"/>
                <a:ea typeface="Century Gothic"/>
                <a:cs typeface="Century Gothic"/>
                <a:sym typeface="Century Gothic"/>
              </a:defRPr>
            </a:lvl7pPr>
            <a:lvl8pPr indent="0" lvl="7" marL="0" algn="r">
              <a:spcBef>
                <a:spcPts val="0"/>
              </a:spcBef>
              <a:buNone/>
              <a:defRPr b="0" i="0" sz="1800" u="none" cap="none" strike="noStrike">
                <a:solidFill>
                  <a:srgbClr val="38639F"/>
                </a:solidFill>
                <a:latin typeface="Century Gothic"/>
                <a:ea typeface="Century Gothic"/>
                <a:cs typeface="Century Gothic"/>
                <a:sym typeface="Century Gothic"/>
              </a:defRPr>
            </a:lvl8pPr>
            <a:lvl9pPr indent="0" lvl="8" marL="0" algn="r">
              <a:spcBef>
                <a:spcPts val="0"/>
              </a:spcBef>
              <a:buNone/>
              <a:defRPr b="0" i="0" sz="1800" u="none" cap="none" strike="noStrike">
                <a:solidFill>
                  <a:srgbClr val="38639F"/>
                </a:solidFill>
                <a:latin typeface="Century Gothic"/>
                <a:ea typeface="Century Gothic"/>
                <a:cs typeface="Century Gothic"/>
                <a:sym typeface="Century Gothic"/>
              </a:defRPr>
            </a:lvl9pPr>
          </a:lstStyle>
          <a:p>
            <a:pPr indent="0" lvl="0" marL="0" rtl="0" algn="r">
              <a:spcBef>
                <a:spcPts val="0"/>
              </a:spcBef>
              <a:spcAft>
                <a:spcPts val="0"/>
              </a:spcAft>
              <a:buNone/>
            </a:pPr>
            <a:fld id="{00000000-1234-1234-1234-123412341234}" type="slidenum">
              <a:rPr lang="en-US"/>
              <a:t>‹#›</a:t>
            </a:fld>
            <a:endParaRPr/>
          </a:p>
        </p:txBody>
      </p:sp>
      <p:sp>
        <p:nvSpPr>
          <p:cNvPr id="57" name="Google Shape;57;p9"/>
          <p:cNvSpPr txBox="1"/>
          <p:nvPr>
            <p:ph idx="1" type="body"/>
          </p:nvPr>
        </p:nvSpPr>
        <p:spPr>
          <a:xfrm>
            <a:off x="609600" y="3585118"/>
            <a:ext cx="10972800" cy="1988611"/>
          </a:xfrm>
          <a:prstGeom prst="rect">
            <a:avLst/>
          </a:prstGeom>
          <a:noFill/>
          <a:ln>
            <a:noFill/>
          </a:ln>
        </p:spPr>
        <p:txBody>
          <a:bodyPr anchorCtr="0" anchor="t" bIns="0" lIns="0" spcFirstLastPara="1" rIns="0" wrap="square" tIns="0">
            <a:noAutofit/>
          </a:bodyPr>
          <a:lstStyle>
            <a:lvl1pPr indent="-228600" lvl="0" marL="457200" algn="ctr">
              <a:lnSpc>
                <a:spcPct val="100000"/>
              </a:lnSpc>
              <a:spcBef>
                <a:spcPts val="0"/>
              </a:spcBef>
              <a:spcAft>
                <a:spcPts val="0"/>
              </a:spcAft>
              <a:buSzPts val="2000"/>
              <a:buFont typeface="Century Gothic"/>
              <a:buNone/>
              <a:defRPr b="0" sz="2000">
                <a:solidFill>
                  <a:schemeClr val="lt1"/>
                </a:solidFill>
              </a:defRPr>
            </a:lvl1pPr>
            <a:lvl2pPr indent="-342900" lvl="1" marL="914400" algn="l">
              <a:lnSpc>
                <a:spcPct val="100000"/>
              </a:lnSpc>
              <a:spcBef>
                <a:spcPts val="600"/>
              </a:spcBef>
              <a:spcAft>
                <a:spcPts val="0"/>
              </a:spcAft>
              <a:buSzPts val="1800"/>
              <a:buChar char="­"/>
              <a:defRPr/>
            </a:lvl2pPr>
            <a:lvl3pPr indent="-342900" lvl="2" marL="1371600" algn="l">
              <a:lnSpc>
                <a:spcPct val="100000"/>
              </a:lnSpc>
              <a:spcBef>
                <a:spcPts val="600"/>
              </a:spcBef>
              <a:spcAft>
                <a:spcPts val="0"/>
              </a:spcAft>
              <a:buSzPts val="1800"/>
              <a:buChar char="­"/>
              <a:defRPr/>
            </a:lvl3pPr>
            <a:lvl4pPr indent="-342900" lvl="3" marL="1828800" algn="l">
              <a:lnSpc>
                <a:spcPct val="100000"/>
              </a:lnSpc>
              <a:spcBef>
                <a:spcPts val="600"/>
              </a:spcBef>
              <a:spcAft>
                <a:spcPts val="0"/>
              </a:spcAft>
              <a:buSzPts val="1800"/>
              <a:buChar char="­"/>
              <a:defRPr/>
            </a:lvl4pPr>
            <a:lvl5pPr indent="-342900" lvl="4" marL="2286000" algn="l">
              <a:lnSpc>
                <a:spcPct val="100000"/>
              </a:lnSpc>
              <a:spcBef>
                <a:spcPts val="600"/>
              </a:spcBef>
              <a:spcAft>
                <a:spcPts val="0"/>
              </a:spcAft>
              <a:buSzPts val="1800"/>
              <a:buChar char="­"/>
              <a:defRPr/>
            </a:lvl5pPr>
            <a:lvl6pPr indent="-342900" lvl="5" marL="2743200" algn="l">
              <a:lnSpc>
                <a:spcPct val="100000"/>
              </a:lnSpc>
              <a:spcBef>
                <a:spcPts val="600"/>
              </a:spcBef>
              <a:spcAft>
                <a:spcPts val="0"/>
              </a:spcAft>
              <a:buSzPts val="1800"/>
              <a:buChar char="­"/>
              <a:defRPr/>
            </a:lvl6pPr>
            <a:lvl7pPr indent="-342900" lvl="6" marL="3200400" algn="l">
              <a:lnSpc>
                <a:spcPct val="100000"/>
              </a:lnSpc>
              <a:spcBef>
                <a:spcPts val="600"/>
              </a:spcBef>
              <a:spcAft>
                <a:spcPts val="0"/>
              </a:spcAft>
              <a:buSzPts val="1800"/>
              <a:buChar char="­"/>
              <a:defRPr/>
            </a:lvl7pPr>
            <a:lvl8pPr indent="-342900" lvl="7" marL="3657600" algn="l">
              <a:lnSpc>
                <a:spcPct val="100000"/>
              </a:lnSpc>
              <a:spcBef>
                <a:spcPts val="600"/>
              </a:spcBef>
              <a:spcAft>
                <a:spcPts val="0"/>
              </a:spcAft>
              <a:buSzPts val="1800"/>
              <a:buChar char="­"/>
              <a:defRPr/>
            </a:lvl8pPr>
            <a:lvl9pPr indent="-342900" lvl="8" marL="4114800" algn="l">
              <a:lnSpc>
                <a:spcPct val="100000"/>
              </a:lnSpc>
              <a:spcBef>
                <a:spcPts val="600"/>
              </a:spcBef>
              <a:spcAft>
                <a:spcPts val="600"/>
              </a:spcAft>
              <a:buSzPts val="1800"/>
              <a:buChar char="­"/>
              <a:defRPr/>
            </a:lvl9pPr>
          </a:lstStyle>
          <a:p/>
        </p:txBody>
      </p:sp>
      <p:sp>
        <p:nvSpPr>
          <p:cNvPr id="58" name="Google Shape;58;p9"/>
          <p:cNvSpPr txBox="1"/>
          <p:nvPr>
            <p:ph type="title"/>
          </p:nvPr>
        </p:nvSpPr>
        <p:spPr>
          <a:xfrm>
            <a:off x="609600" y="2049593"/>
            <a:ext cx="10972800" cy="1450342"/>
          </a:xfrm>
          <a:prstGeom prst="rect">
            <a:avLst/>
          </a:prstGeom>
          <a:noFill/>
          <a:ln>
            <a:noFill/>
          </a:ln>
        </p:spPr>
        <p:txBody>
          <a:bodyPr anchorCtr="0" anchor="t" bIns="45700" lIns="91425" spcFirstLastPara="1" rIns="91425" wrap="square" tIns="45700">
            <a:noAutofit/>
          </a:bodyPr>
          <a:lstStyle>
            <a:lvl1pPr lvl="0" algn="ctr">
              <a:lnSpc>
                <a:spcPct val="100000"/>
              </a:lnSpc>
              <a:spcBef>
                <a:spcPts val="0"/>
              </a:spcBef>
              <a:spcAft>
                <a:spcPts val="0"/>
              </a:spcAft>
              <a:buClr>
                <a:schemeClr val="lt1"/>
              </a:buClr>
              <a:buSzPts val="3600"/>
              <a:buFont typeface="Century Gothic"/>
              <a:buNone/>
              <a:defRPr sz="3600">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59" name="Google Shape;59;p9"/>
          <p:cNvSpPr txBox="1"/>
          <p:nvPr>
            <p:ph idx="2" type="body"/>
          </p:nvPr>
        </p:nvSpPr>
        <p:spPr>
          <a:xfrm>
            <a:off x="609600" y="1554480"/>
            <a:ext cx="10972800" cy="428625"/>
          </a:xfrm>
          <a:prstGeom prst="rect">
            <a:avLst/>
          </a:prstGeom>
          <a:noFill/>
          <a:ln>
            <a:noFill/>
          </a:ln>
        </p:spPr>
        <p:txBody>
          <a:bodyPr anchorCtr="0" anchor="b" bIns="0" lIns="0" spcFirstLastPara="1" rIns="0" wrap="square" tIns="0">
            <a:noAutofit/>
          </a:bodyPr>
          <a:lstStyle>
            <a:lvl1pPr indent="-228600" lvl="0" marL="457200" algn="ctr">
              <a:lnSpc>
                <a:spcPct val="100000"/>
              </a:lnSpc>
              <a:spcBef>
                <a:spcPts val="0"/>
              </a:spcBef>
              <a:spcAft>
                <a:spcPts val="0"/>
              </a:spcAft>
              <a:buSzPts val="1800"/>
              <a:buFont typeface="Century Gothic"/>
              <a:buNone/>
              <a:defRPr b="0" sz="1800">
                <a:solidFill>
                  <a:schemeClr val="lt1"/>
                </a:solidFill>
              </a:defRPr>
            </a:lvl1pPr>
            <a:lvl2pPr indent="-342900" lvl="1" marL="914400" algn="l">
              <a:lnSpc>
                <a:spcPct val="100000"/>
              </a:lnSpc>
              <a:spcBef>
                <a:spcPts val="600"/>
              </a:spcBef>
              <a:spcAft>
                <a:spcPts val="0"/>
              </a:spcAft>
              <a:buSzPts val="1800"/>
              <a:buChar char="­"/>
              <a:defRPr/>
            </a:lvl2pPr>
            <a:lvl3pPr indent="-342900" lvl="2" marL="1371600" algn="l">
              <a:lnSpc>
                <a:spcPct val="100000"/>
              </a:lnSpc>
              <a:spcBef>
                <a:spcPts val="600"/>
              </a:spcBef>
              <a:spcAft>
                <a:spcPts val="0"/>
              </a:spcAft>
              <a:buSzPts val="1800"/>
              <a:buChar char="­"/>
              <a:defRPr/>
            </a:lvl3pPr>
            <a:lvl4pPr indent="-342900" lvl="3" marL="1828800" algn="l">
              <a:lnSpc>
                <a:spcPct val="100000"/>
              </a:lnSpc>
              <a:spcBef>
                <a:spcPts val="600"/>
              </a:spcBef>
              <a:spcAft>
                <a:spcPts val="0"/>
              </a:spcAft>
              <a:buSzPts val="1800"/>
              <a:buChar char="­"/>
              <a:defRPr/>
            </a:lvl4pPr>
            <a:lvl5pPr indent="-342900" lvl="4" marL="2286000" algn="l">
              <a:lnSpc>
                <a:spcPct val="100000"/>
              </a:lnSpc>
              <a:spcBef>
                <a:spcPts val="600"/>
              </a:spcBef>
              <a:spcAft>
                <a:spcPts val="0"/>
              </a:spcAft>
              <a:buSzPts val="1800"/>
              <a:buChar char="­"/>
              <a:defRPr/>
            </a:lvl5pPr>
            <a:lvl6pPr indent="-342900" lvl="5" marL="2743200" algn="l">
              <a:lnSpc>
                <a:spcPct val="100000"/>
              </a:lnSpc>
              <a:spcBef>
                <a:spcPts val="600"/>
              </a:spcBef>
              <a:spcAft>
                <a:spcPts val="0"/>
              </a:spcAft>
              <a:buSzPts val="1800"/>
              <a:buChar char="­"/>
              <a:defRPr/>
            </a:lvl6pPr>
            <a:lvl7pPr indent="-342900" lvl="6" marL="3200400" algn="l">
              <a:lnSpc>
                <a:spcPct val="100000"/>
              </a:lnSpc>
              <a:spcBef>
                <a:spcPts val="600"/>
              </a:spcBef>
              <a:spcAft>
                <a:spcPts val="0"/>
              </a:spcAft>
              <a:buSzPts val="1800"/>
              <a:buChar char="­"/>
              <a:defRPr/>
            </a:lvl7pPr>
            <a:lvl8pPr indent="-342900" lvl="7" marL="3657600" algn="l">
              <a:lnSpc>
                <a:spcPct val="100000"/>
              </a:lnSpc>
              <a:spcBef>
                <a:spcPts val="600"/>
              </a:spcBef>
              <a:spcAft>
                <a:spcPts val="0"/>
              </a:spcAft>
              <a:buSzPts val="1800"/>
              <a:buChar char="­"/>
              <a:defRPr/>
            </a:lvl8pPr>
            <a:lvl9pPr indent="-342900" lvl="8" marL="4114800" algn="l">
              <a:lnSpc>
                <a:spcPct val="100000"/>
              </a:lnSpc>
              <a:spcBef>
                <a:spcPts val="600"/>
              </a:spcBef>
              <a:spcAft>
                <a:spcPts val="600"/>
              </a:spcAft>
              <a:buSzPts val="1800"/>
              <a:buChar char="­"/>
              <a:defRPr/>
            </a:lvl9pPr>
          </a:lstStyle>
          <a:p/>
        </p:txBody>
      </p:sp>
    </p:spTree>
  </p:cSld>
  <p:clrMapOvr>
    <a:masterClrMapping/>
  </p:clrMapOvr>
  <mc:AlternateContent>
    <mc:Choice Requires="p14">
      <p:transition p14:dur="250">
        <p:fade/>
      </p:transition>
    </mc:Choice>
    <mc:Fallback>
      <p:transition>
        <p:fade/>
      </p:transition>
    </mc:Fallback>
  </mc:AlternateContent>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List of Items/Names">
  <p:cSld name="List of Items/Names">
    <p:spTree>
      <p:nvGrpSpPr>
        <p:cNvPr id="60" name="Shape 60"/>
        <p:cNvGrpSpPr/>
        <p:nvPr/>
      </p:nvGrpSpPr>
      <p:grpSpPr>
        <a:xfrm>
          <a:off x="0" y="0"/>
          <a:ext cx="0" cy="0"/>
          <a:chOff x="0" y="0"/>
          <a:chExt cx="0" cy="0"/>
        </a:xfrm>
      </p:grpSpPr>
      <p:sp>
        <p:nvSpPr>
          <p:cNvPr id="61" name="Google Shape;61;p10"/>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
        <p:nvSpPr>
          <p:cNvPr id="62" name="Google Shape;62;p10"/>
          <p:cNvSpPr txBox="1"/>
          <p:nvPr>
            <p:ph idx="1" type="body"/>
          </p:nvPr>
        </p:nvSpPr>
        <p:spPr>
          <a:xfrm>
            <a:off x="8038731" y="1562100"/>
            <a:ext cx="3734169" cy="4774692"/>
          </a:xfrm>
          <a:prstGeom prst="rect">
            <a:avLst/>
          </a:prstGeom>
          <a:noFill/>
          <a:ln>
            <a:noFill/>
          </a:ln>
        </p:spPr>
        <p:txBody>
          <a:bodyPr anchorCtr="0" anchor="t" bIns="0" lIns="0" spcFirstLastPara="1" rIns="0" wrap="square" tIns="0">
            <a:noAutofit/>
          </a:bodyPr>
          <a:lstStyle>
            <a:lvl1pPr indent="-355600" lvl="0" marL="457200" algn="l">
              <a:lnSpc>
                <a:spcPct val="100000"/>
              </a:lnSpc>
              <a:spcBef>
                <a:spcPts val="0"/>
              </a:spcBef>
              <a:spcAft>
                <a:spcPts val="0"/>
              </a:spcAft>
              <a:buClr>
                <a:schemeClr val="accent6"/>
              </a:buClr>
              <a:buSzPts val="2000"/>
              <a:buFont typeface="Arial"/>
              <a:buChar char="​"/>
              <a:defRPr sz="2000">
                <a:solidFill>
                  <a:schemeClr val="dk1"/>
                </a:solidFill>
                <a:latin typeface="Century Gothic"/>
                <a:ea typeface="Century Gothic"/>
                <a:cs typeface="Century Gothic"/>
                <a:sym typeface="Century Gothic"/>
              </a:defRPr>
            </a:lvl1pPr>
            <a:lvl2pPr indent="-342900" lvl="1" marL="914400" algn="l">
              <a:lnSpc>
                <a:spcPct val="100000"/>
              </a:lnSpc>
              <a:spcBef>
                <a:spcPts val="600"/>
              </a:spcBef>
              <a:spcAft>
                <a:spcPts val="0"/>
              </a:spcAft>
              <a:buClr>
                <a:srgbClr val="5A87C5"/>
              </a:buClr>
              <a:buSzPts val="1800"/>
              <a:buFont typeface="Century Gothic"/>
              <a:buChar char="­"/>
              <a:defRPr sz="1800">
                <a:solidFill>
                  <a:schemeClr val="dk1"/>
                </a:solidFill>
                <a:latin typeface="Century Gothic"/>
                <a:ea typeface="Century Gothic"/>
                <a:cs typeface="Century Gothic"/>
                <a:sym typeface="Century Gothic"/>
              </a:defRPr>
            </a:lvl2pPr>
            <a:lvl3pPr indent="-330200" lvl="2" marL="1371600" algn="l">
              <a:lnSpc>
                <a:spcPct val="100000"/>
              </a:lnSpc>
              <a:spcBef>
                <a:spcPts val="600"/>
              </a:spcBef>
              <a:spcAft>
                <a:spcPts val="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3pPr>
            <a:lvl4pPr indent="-330200" lvl="3" marL="1828800" algn="l">
              <a:lnSpc>
                <a:spcPct val="100000"/>
              </a:lnSpc>
              <a:spcBef>
                <a:spcPts val="600"/>
              </a:spcBef>
              <a:spcAft>
                <a:spcPts val="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4pPr>
            <a:lvl5pPr indent="-330200" lvl="4" marL="2286000" algn="l">
              <a:lnSpc>
                <a:spcPct val="100000"/>
              </a:lnSpc>
              <a:spcBef>
                <a:spcPts val="600"/>
              </a:spcBef>
              <a:spcAft>
                <a:spcPts val="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5pPr>
            <a:lvl6pPr indent="-330200" lvl="5" marL="2743200" algn="l">
              <a:lnSpc>
                <a:spcPct val="100000"/>
              </a:lnSpc>
              <a:spcBef>
                <a:spcPts val="600"/>
              </a:spcBef>
              <a:spcAft>
                <a:spcPts val="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6pPr>
            <a:lvl7pPr indent="-330200" lvl="6" marL="3200400" algn="l">
              <a:lnSpc>
                <a:spcPct val="100000"/>
              </a:lnSpc>
              <a:spcBef>
                <a:spcPts val="600"/>
              </a:spcBef>
              <a:spcAft>
                <a:spcPts val="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7pPr>
            <a:lvl8pPr indent="-330200" lvl="7" marL="3657600" algn="l">
              <a:lnSpc>
                <a:spcPct val="100000"/>
              </a:lnSpc>
              <a:spcBef>
                <a:spcPts val="600"/>
              </a:spcBef>
              <a:spcAft>
                <a:spcPts val="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8pPr>
            <a:lvl9pPr indent="-330200" lvl="8" marL="4114800" algn="l">
              <a:lnSpc>
                <a:spcPct val="100000"/>
              </a:lnSpc>
              <a:spcBef>
                <a:spcPts val="600"/>
              </a:spcBef>
              <a:spcAft>
                <a:spcPts val="60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9pPr>
          </a:lstStyle>
          <a:p/>
        </p:txBody>
      </p:sp>
      <p:sp>
        <p:nvSpPr>
          <p:cNvPr id="63" name="Google Shape;63;p10"/>
          <p:cNvSpPr txBox="1"/>
          <p:nvPr>
            <p:ph idx="2" type="body"/>
          </p:nvPr>
        </p:nvSpPr>
        <p:spPr>
          <a:xfrm>
            <a:off x="4314682" y="1562100"/>
            <a:ext cx="3533913" cy="4774692"/>
          </a:xfrm>
          <a:prstGeom prst="rect">
            <a:avLst/>
          </a:prstGeom>
          <a:noFill/>
          <a:ln>
            <a:noFill/>
          </a:ln>
        </p:spPr>
        <p:txBody>
          <a:bodyPr anchorCtr="0" anchor="t" bIns="0" lIns="0" spcFirstLastPara="1" rIns="0" wrap="square" tIns="0">
            <a:noAutofit/>
          </a:bodyPr>
          <a:lstStyle>
            <a:lvl1pPr indent="-355600" lvl="0" marL="457200" algn="l">
              <a:lnSpc>
                <a:spcPct val="100000"/>
              </a:lnSpc>
              <a:spcBef>
                <a:spcPts val="0"/>
              </a:spcBef>
              <a:spcAft>
                <a:spcPts val="0"/>
              </a:spcAft>
              <a:buClr>
                <a:schemeClr val="accent6"/>
              </a:buClr>
              <a:buSzPts val="2000"/>
              <a:buFont typeface="Arial"/>
              <a:buChar char="​"/>
              <a:defRPr sz="2000">
                <a:solidFill>
                  <a:schemeClr val="dk1"/>
                </a:solidFill>
                <a:latin typeface="Century Gothic"/>
                <a:ea typeface="Century Gothic"/>
                <a:cs typeface="Century Gothic"/>
                <a:sym typeface="Century Gothic"/>
              </a:defRPr>
            </a:lvl1pPr>
            <a:lvl2pPr indent="-342900" lvl="1" marL="914400" algn="l">
              <a:lnSpc>
                <a:spcPct val="100000"/>
              </a:lnSpc>
              <a:spcBef>
                <a:spcPts val="600"/>
              </a:spcBef>
              <a:spcAft>
                <a:spcPts val="0"/>
              </a:spcAft>
              <a:buClr>
                <a:srgbClr val="5A87C5"/>
              </a:buClr>
              <a:buSzPts val="1800"/>
              <a:buFont typeface="Century Gothic"/>
              <a:buChar char="­"/>
              <a:defRPr sz="1800">
                <a:solidFill>
                  <a:schemeClr val="dk1"/>
                </a:solidFill>
                <a:latin typeface="Century Gothic"/>
                <a:ea typeface="Century Gothic"/>
                <a:cs typeface="Century Gothic"/>
                <a:sym typeface="Century Gothic"/>
              </a:defRPr>
            </a:lvl2pPr>
            <a:lvl3pPr indent="-330200" lvl="2" marL="1371600" algn="l">
              <a:lnSpc>
                <a:spcPct val="100000"/>
              </a:lnSpc>
              <a:spcBef>
                <a:spcPts val="600"/>
              </a:spcBef>
              <a:spcAft>
                <a:spcPts val="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3pPr>
            <a:lvl4pPr indent="-330200" lvl="3" marL="1828800" algn="l">
              <a:lnSpc>
                <a:spcPct val="100000"/>
              </a:lnSpc>
              <a:spcBef>
                <a:spcPts val="600"/>
              </a:spcBef>
              <a:spcAft>
                <a:spcPts val="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4pPr>
            <a:lvl5pPr indent="-330200" lvl="4" marL="2286000" algn="l">
              <a:lnSpc>
                <a:spcPct val="100000"/>
              </a:lnSpc>
              <a:spcBef>
                <a:spcPts val="600"/>
              </a:spcBef>
              <a:spcAft>
                <a:spcPts val="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5pPr>
            <a:lvl6pPr indent="-330200" lvl="5" marL="2743200" algn="l">
              <a:lnSpc>
                <a:spcPct val="100000"/>
              </a:lnSpc>
              <a:spcBef>
                <a:spcPts val="600"/>
              </a:spcBef>
              <a:spcAft>
                <a:spcPts val="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6pPr>
            <a:lvl7pPr indent="-330200" lvl="6" marL="3200400" algn="l">
              <a:lnSpc>
                <a:spcPct val="100000"/>
              </a:lnSpc>
              <a:spcBef>
                <a:spcPts val="600"/>
              </a:spcBef>
              <a:spcAft>
                <a:spcPts val="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7pPr>
            <a:lvl8pPr indent="-330200" lvl="7" marL="3657600" algn="l">
              <a:lnSpc>
                <a:spcPct val="100000"/>
              </a:lnSpc>
              <a:spcBef>
                <a:spcPts val="600"/>
              </a:spcBef>
              <a:spcAft>
                <a:spcPts val="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8pPr>
            <a:lvl9pPr indent="-330200" lvl="8" marL="4114800" algn="l">
              <a:lnSpc>
                <a:spcPct val="100000"/>
              </a:lnSpc>
              <a:spcBef>
                <a:spcPts val="600"/>
              </a:spcBef>
              <a:spcAft>
                <a:spcPts val="60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9pPr>
          </a:lstStyle>
          <a:p/>
        </p:txBody>
      </p:sp>
      <p:sp>
        <p:nvSpPr>
          <p:cNvPr id="64" name="Google Shape;64;p10"/>
          <p:cNvSpPr txBox="1"/>
          <p:nvPr>
            <p:ph idx="3" type="body"/>
          </p:nvPr>
        </p:nvSpPr>
        <p:spPr>
          <a:xfrm>
            <a:off x="419100" y="1562100"/>
            <a:ext cx="3705445" cy="4774692"/>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0"/>
              </a:spcBef>
              <a:spcAft>
                <a:spcPts val="0"/>
              </a:spcAft>
              <a:buClr>
                <a:schemeClr val="accent6"/>
              </a:buClr>
              <a:buSzPts val="2000"/>
              <a:buFont typeface="Arial"/>
              <a:buNone/>
              <a:defRPr sz="2000">
                <a:solidFill>
                  <a:schemeClr val="dk1"/>
                </a:solidFill>
                <a:latin typeface="Century Gothic"/>
                <a:ea typeface="Century Gothic"/>
                <a:cs typeface="Century Gothic"/>
                <a:sym typeface="Century Gothic"/>
              </a:defRPr>
            </a:lvl1pPr>
            <a:lvl2pPr indent="-342900" lvl="1" marL="914400" algn="l">
              <a:lnSpc>
                <a:spcPct val="100000"/>
              </a:lnSpc>
              <a:spcBef>
                <a:spcPts val="600"/>
              </a:spcBef>
              <a:spcAft>
                <a:spcPts val="0"/>
              </a:spcAft>
              <a:buClr>
                <a:srgbClr val="5A87C5"/>
              </a:buClr>
              <a:buSzPts val="1800"/>
              <a:buFont typeface="Century Gothic"/>
              <a:buChar char="­"/>
              <a:defRPr sz="1800">
                <a:solidFill>
                  <a:schemeClr val="dk1"/>
                </a:solidFill>
                <a:latin typeface="Century Gothic"/>
                <a:ea typeface="Century Gothic"/>
                <a:cs typeface="Century Gothic"/>
                <a:sym typeface="Century Gothic"/>
              </a:defRPr>
            </a:lvl2pPr>
            <a:lvl3pPr indent="-330200" lvl="2" marL="1371600" algn="l">
              <a:lnSpc>
                <a:spcPct val="100000"/>
              </a:lnSpc>
              <a:spcBef>
                <a:spcPts val="600"/>
              </a:spcBef>
              <a:spcAft>
                <a:spcPts val="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3pPr>
            <a:lvl4pPr indent="-330200" lvl="3" marL="1828800" algn="l">
              <a:lnSpc>
                <a:spcPct val="100000"/>
              </a:lnSpc>
              <a:spcBef>
                <a:spcPts val="600"/>
              </a:spcBef>
              <a:spcAft>
                <a:spcPts val="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4pPr>
            <a:lvl5pPr indent="-330200" lvl="4" marL="2286000" algn="l">
              <a:lnSpc>
                <a:spcPct val="100000"/>
              </a:lnSpc>
              <a:spcBef>
                <a:spcPts val="600"/>
              </a:spcBef>
              <a:spcAft>
                <a:spcPts val="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5pPr>
            <a:lvl6pPr indent="-330200" lvl="5" marL="2743200" algn="l">
              <a:lnSpc>
                <a:spcPct val="100000"/>
              </a:lnSpc>
              <a:spcBef>
                <a:spcPts val="600"/>
              </a:spcBef>
              <a:spcAft>
                <a:spcPts val="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6pPr>
            <a:lvl7pPr indent="-330200" lvl="6" marL="3200400" algn="l">
              <a:lnSpc>
                <a:spcPct val="100000"/>
              </a:lnSpc>
              <a:spcBef>
                <a:spcPts val="600"/>
              </a:spcBef>
              <a:spcAft>
                <a:spcPts val="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7pPr>
            <a:lvl8pPr indent="-330200" lvl="7" marL="3657600" algn="l">
              <a:lnSpc>
                <a:spcPct val="100000"/>
              </a:lnSpc>
              <a:spcBef>
                <a:spcPts val="600"/>
              </a:spcBef>
              <a:spcAft>
                <a:spcPts val="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8pPr>
            <a:lvl9pPr indent="-330200" lvl="8" marL="4114800" algn="l">
              <a:lnSpc>
                <a:spcPct val="100000"/>
              </a:lnSpc>
              <a:spcBef>
                <a:spcPts val="600"/>
              </a:spcBef>
              <a:spcAft>
                <a:spcPts val="60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9pPr>
          </a:lstStyle>
          <a:p/>
        </p:txBody>
      </p:sp>
      <p:sp>
        <p:nvSpPr>
          <p:cNvPr id="65" name="Google Shape;65;p10"/>
          <p:cNvSpPr txBox="1"/>
          <p:nvPr>
            <p:ph idx="4" type="body"/>
          </p:nvPr>
        </p:nvSpPr>
        <p:spPr>
          <a:xfrm>
            <a:off x="419100" y="203200"/>
            <a:ext cx="11353800" cy="365760"/>
          </a:xfrm>
          <a:prstGeom prst="rect">
            <a:avLst/>
          </a:prstGeom>
          <a:noFill/>
          <a:ln>
            <a:noFill/>
          </a:ln>
        </p:spPr>
        <p:txBody>
          <a:bodyPr anchorCtr="0" anchor="b" bIns="0" lIns="0" spcFirstLastPara="1" rIns="0" wrap="square" tIns="0">
            <a:noAutofit/>
          </a:bodyPr>
          <a:lstStyle>
            <a:lvl1pPr indent="-228600" lvl="0" marL="457200" algn="l">
              <a:lnSpc>
                <a:spcPct val="100000"/>
              </a:lnSpc>
              <a:spcBef>
                <a:spcPts val="0"/>
              </a:spcBef>
              <a:spcAft>
                <a:spcPts val="0"/>
              </a:spcAft>
              <a:buSzPts val="1800"/>
              <a:buFont typeface="Century Gothic"/>
              <a:buNone/>
              <a:defRPr b="0" sz="1800">
                <a:solidFill>
                  <a:schemeClr val="dk1"/>
                </a:solidFill>
              </a:defRPr>
            </a:lvl1pPr>
            <a:lvl2pPr indent="-342900" lvl="1" marL="914400" algn="l">
              <a:lnSpc>
                <a:spcPct val="100000"/>
              </a:lnSpc>
              <a:spcBef>
                <a:spcPts val="0"/>
              </a:spcBef>
              <a:spcAft>
                <a:spcPts val="0"/>
              </a:spcAft>
              <a:buSzPts val="1800"/>
              <a:buChar char="­"/>
              <a:defRPr/>
            </a:lvl2pPr>
            <a:lvl3pPr indent="-342900" lvl="2" marL="1371600" algn="l">
              <a:lnSpc>
                <a:spcPct val="100000"/>
              </a:lnSpc>
              <a:spcBef>
                <a:spcPts val="600"/>
              </a:spcBef>
              <a:spcAft>
                <a:spcPts val="0"/>
              </a:spcAft>
              <a:buSzPts val="1800"/>
              <a:buChar char="­"/>
              <a:defRPr/>
            </a:lvl3pPr>
            <a:lvl4pPr indent="-342900" lvl="3" marL="1828800" algn="l">
              <a:lnSpc>
                <a:spcPct val="100000"/>
              </a:lnSpc>
              <a:spcBef>
                <a:spcPts val="600"/>
              </a:spcBef>
              <a:spcAft>
                <a:spcPts val="0"/>
              </a:spcAft>
              <a:buSzPts val="1800"/>
              <a:buChar char="­"/>
              <a:defRPr/>
            </a:lvl4pPr>
            <a:lvl5pPr indent="-342900" lvl="4" marL="2286000" algn="l">
              <a:lnSpc>
                <a:spcPct val="100000"/>
              </a:lnSpc>
              <a:spcBef>
                <a:spcPts val="600"/>
              </a:spcBef>
              <a:spcAft>
                <a:spcPts val="0"/>
              </a:spcAft>
              <a:buSzPts val="1800"/>
              <a:buChar char="­"/>
              <a:defRPr/>
            </a:lvl5pPr>
            <a:lvl6pPr indent="-342900" lvl="5" marL="2743200" algn="l">
              <a:lnSpc>
                <a:spcPct val="100000"/>
              </a:lnSpc>
              <a:spcBef>
                <a:spcPts val="600"/>
              </a:spcBef>
              <a:spcAft>
                <a:spcPts val="0"/>
              </a:spcAft>
              <a:buSzPts val="1800"/>
              <a:buChar char="­"/>
              <a:defRPr/>
            </a:lvl6pPr>
            <a:lvl7pPr indent="-342900" lvl="6" marL="3200400" algn="l">
              <a:lnSpc>
                <a:spcPct val="100000"/>
              </a:lnSpc>
              <a:spcBef>
                <a:spcPts val="600"/>
              </a:spcBef>
              <a:spcAft>
                <a:spcPts val="0"/>
              </a:spcAft>
              <a:buSzPts val="1800"/>
              <a:buChar char="­"/>
              <a:defRPr/>
            </a:lvl7pPr>
            <a:lvl8pPr indent="-342900" lvl="7" marL="3657600" algn="l">
              <a:lnSpc>
                <a:spcPct val="100000"/>
              </a:lnSpc>
              <a:spcBef>
                <a:spcPts val="600"/>
              </a:spcBef>
              <a:spcAft>
                <a:spcPts val="0"/>
              </a:spcAft>
              <a:buSzPts val="1800"/>
              <a:buChar char="­"/>
              <a:defRPr/>
            </a:lvl8pPr>
            <a:lvl9pPr indent="-342900" lvl="8" marL="4114800" algn="l">
              <a:lnSpc>
                <a:spcPct val="100000"/>
              </a:lnSpc>
              <a:spcBef>
                <a:spcPts val="600"/>
              </a:spcBef>
              <a:spcAft>
                <a:spcPts val="600"/>
              </a:spcAft>
              <a:buSzPts val="1800"/>
              <a:buChar char="­"/>
              <a:defRPr/>
            </a:lvl9pPr>
          </a:lstStyle>
          <a:p/>
        </p:txBody>
      </p:sp>
      <p:sp>
        <p:nvSpPr>
          <p:cNvPr id="66" name="Google Shape;66;p10"/>
          <p:cNvSpPr txBox="1"/>
          <p:nvPr>
            <p:ph type="title"/>
          </p:nvPr>
        </p:nvSpPr>
        <p:spPr>
          <a:xfrm>
            <a:off x="419100" y="680944"/>
            <a:ext cx="11353800" cy="457200"/>
          </a:xfrm>
          <a:prstGeom prst="rect">
            <a:avLst/>
          </a:prstGeom>
          <a:noFill/>
          <a:ln>
            <a:noFill/>
          </a:ln>
        </p:spPr>
        <p:txBody>
          <a:bodyPr anchorCtr="0" anchor="t" bIns="0" lIns="0" spcFirstLastPara="1" rIns="0" wrap="square" tIns="0">
            <a:noAutofit/>
          </a:bodyPr>
          <a:lstStyle>
            <a:lvl1pPr lvl="0" algn="l">
              <a:lnSpc>
                <a:spcPct val="90000"/>
              </a:lnSpc>
              <a:spcBef>
                <a:spcPts val="0"/>
              </a:spcBef>
              <a:spcAft>
                <a:spcPts val="0"/>
              </a:spcAft>
              <a:buClr>
                <a:schemeClr val="dk1"/>
              </a:buClr>
              <a:buSzPts val="3200"/>
              <a:buFont typeface="Century Gothic"/>
              <a:buNone/>
              <a:defRPr>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Tree>
  </p:cSld>
  <p:clrMapOvr>
    <a:masterClrMapping/>
  </p:clrMapOvr>
  <mc:AlternateContent>
    <mc:Choice Requires="p14">
      <p:transition p14:dur="250">
        <p:fade/>
      </p:transition>
    </mc:Choice>
    <mc:Fallback>
      <p:transition>
        <p:fade/>
      </p:transition>
    </mc:Fallback>
  </mc:AlternateContent>
</p:sldLayout>
</file>

<file path=ppt/slideMasters/_rels/slideMaster1.xml.rels><?xml version="1.0" encoding="UTF-8" standalone="yes"?><Relationships xmlns="http://schemas.openxmlformats.org/package/2006/relationships"><Relationship Id="rId20" Type="http://schemas.openxmlformats.org/officeDocument/2006/relationships/slideLayout" Target="../slideLayouts/slideLayout19.xml"/><Relationship Id="rId22" Type="http://schemas.openxmlformats.org/officeDocument/2006/relationships/slideLayout" Target="../slideLayouts/slideLayout21.xml"/><Relationship Id="rId21" Type="http://schemas.openxmlformats.org/officeDocument/2006/relationships/slideLayout" Target="../slideLayouts/slideLayout20.xml"/><Relationship Id="rId24" Type="http://schemas.openxmlformats.org/officeDocument/2006/relationships/slideLayout" Target="../slideLayouts/slideLayout23.xml"/><Relationship Id="rId23" Type="http://schemas.openxmlformats.org/officeDocument/2006/relationships/slideLayout" Target="../slideLayouts/slideLayout22.xml"/><Relationship Id="rId1" Type="http://schemas.openxmlformats.org/officeDocument/2006/relationships/image" Target="../media/image4.png"/><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9" Type="http://schemas.openxmlformats.org/officeDocument/2006/relationships/slideLayout" Target="../slideLayouts/slideLayout8.xml"/><Relationship Id="rId26" Type="http://schemas.openxmlformats.org/officeDocument/2006/relationships/slideLayout" Target="../slideLayouts/slideLayout25.xml"/><Relationship Id="rId25" Type="http://schemas.openxmlformats.org/officeDocument/2006/relationships/slideLayout" Target="../slideLayouts/slideLayout24.xml"/><Relationship Id="rId28" Type="http://schemas.openxmlformats.org/officeDocument/2006/relationships/slideLayout" Target="../slideLayouts/slideLayout27.xml"/><Relationship Id="rId27" Type="http://schemas.openxmlformats.org/officeDocument/2006/relationships/slideLayout" Target="../slideLayouts/slideLayout26.xml"/><Relationship Id="rId5" Type="http://schemas.openxmlformats.org/officeDocument/2006/relationships/slideLayout" Target="../slideLayouts/slideLayout4.xml"/><Relationship Id="rId6" Type="http://schemas.openxmlformats.org/officeDocument/2006/relationships/slideLayout" Target="../slideLayouts/slideLayout5.xml"/><Relationship Id="rId29" Type="http://schemas.openxmlformats.org/officeDocument/2006/relationships/slideLayout" Target="../slideLayouts/slideLayout28.xml"/><Relationship Id="rId7" Type="http://schemas.openxmlformats.org/officeDocument/2006/relationships/slideLayout" Target="../slideLayouts/slideLayout6.xml"/><Relationship Id="rId8" Type="http://schemas.openxmlformats.org/officeDocument/2006/relationships/slideLayout" Target="../slideLayouts/slideLayout7.xml"/><Relationship Id="rId31" Type="http://schemas.openxmlformats.org/officeDocument/2006/relationships/theme" Target="../theme/theme1.xml"/><Relationship Id="rId30" Type="http://schemas.openxmlformats.org/officeDocument/2006/relationships/slideLayout" Target="../slideLayouts/slideLayout29.xml"/><Relationship Id="rId11" Type="http://schemas.openxmlformats.org/officeDocument/2006/relationships/slideLayout" Target="../slideLayouts/slideLayout10.xml"/><Relationship Id="rId10" Type="http://schemas.openxmlformats.org/officeDocument/2006/relationships/slideLayout" Target="../slideLayouts/slideLayout9.xml"/><Relationship Id="rId13" Type="http://schemas.openxmlformats.org/officeDocument/2006/relationships/slideLayout" Target="../slideLayouts/slideLayout12.xml"/><Relationship Id="rId12" Type="http://schemas.openxmlformats.org/officeDocument/2006/relationships/slideLayout" Target="../slideLayouts/slideLayout11.xml"/><Relationship Id="rId15" Type="http://schemas.openxmlformats.org/officeDocument/2006/relationships/slideLayout" Target="../slideLayouts/slideLayout14.xml"/><Relationship Id="rId14" Type="http://schemas.openxmlformats.org/officeDocument/2006/relationships/slideLayout" Target="../slideLayouts/slideLayout13.xml"/><Relationship Id="rId17" Type="http://schemas.openxmlformats.org/officeDocument/2006/relationships/slideLayout" Target="../slideLayouts/slideLayout16.xml"/><Relationship Id="rId16" Type="http://schemas.openxmlformats.org/officeDocument/2006/relationships/slideLayout" Target="../slideLayouts/slideLayout15.xml"/><Relationship Id="rId19" Type="http://schemas.openxmlformats.org/officeDocument/2006/relationships/slideLayout" Target="../slideLayouts/slideLayout18.xml"/><Relationship Id="rId18" Type="http://schemas.openxmlformats.org/officeDocument/2006/relationships/slideLayout" Target="../slideLayouts/slideLayout17.xml"/></Relationships>
</file>

<file path=ppt/slideMasters/_rels/slideMaster2.xml.rels><?xml version="1.0" encoding="UTF-8" standalone="yes"?><Relationships xmlns="http://schemas.openxmlformats.org/package/2006/relationships"><Relationship Id="rId1" Type="http://schemas.openxmlformats.org/officeDocument/2006/relationships/image" Target="../media/image4.png"/><Relationship Id="rId2" Type="http://schemas.openxmlformats.org/officeDocument/2006/relationships/slideLayout" Target="../slideLayouts/slideLayout30.xml"/><Relationship Id="rId3"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9" name="Shape 9"/>
        <p:cNvGrpSpPr/>
        <p:nvPr/>
      </p:nvGrpSpPr>
      <p:grpSpPr>
        <a:xfrm>
          <a:off x="0" y="0"/>
          <a:ext cx="0" cy="0"/>
          <a:chOff x="0" y="0"/>
          <a:chExt cx="0" cy="0"/>
        </a:xfrm>
      </p:grpSpPr>
      <p:sp>
        <p:nvSpPr>
          <p:cNvPr id="10" name="Google Shape;10;p1"/>
          <p:cNvSpPr/>
          <p:nvPr/>
        </p:nvSpPr>
        <p:spPr>
          <a:xfrm>
            <a:off x="0" y="6492240"/>
            <a:ext cx="12192000" cy="365760"/>
          </a:xfrm>
          <a:prstGeom prst="rect">
            <a:avLst/>
          </a:prstGeom>
          <a:solidFill>
            <a:srgbClr val="5A87C5"/>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entury Gothic"/>
              <a:ea typeface="Century Gothic"/>
              <a:cs typeface="Century Gothic"/>
              <a:sym typeface="Century Gothic"/>
            </a:endParaRPr>
          </a:p>
        </p:txBody>
      </p:sp>
      <p:pic>
        <p:nvPicPr>
          <p:cNvPr id="11" name="Google Shape;11;p1"/>
          <p:cNvPicPr preferRelativeResize="0"/>
          <p:nvPr/>
        </p:nvPicPr>
        <p:blipFill rotWithShape="1">
          <a:blip r:embed="rId1">
            <a:alphaModFix/>
          </a:blip>
          <a:srcRect b="0" l="0" r="0" t="0"/>
          <a:stretch/>
        </p:blipFill>
        <p:spPr>
          <a:xfrm>
            <a:off x="169048" y="6533797"/>
            <a:ext cx="977624" cy="282646"/>
          </a:xfrm>
          <a:prstGeom prst="rect">
            <a:avLst/>
          </a:prstGeom>
          <a:noFill/>
          <a:ln>
            <a:noFill/>
          </a:ln>
        </p:spPr>
      </p:pic>
      <p:sp>
        <p:nvSpPr>
          <p:cNvPr id="12" name="Google Shape;12;p1"/>
          <p:cNvSpPr txBox="1"/>
          <p:nvPr>
            <p:ph type="title"/>
          </p:nvPr>
        </p:nvSpPr>
        <p:spPr>
          <a:xfrm>
            <a:off x="419100" y="680944"/>
            <a:ext cx="11330940" cy="457200"/>
          </a:xfrm>
          <a:prstGeom prst="rect">
            <a:avLst/>
          </a:prstGeom>
          <a:noFill/>
          <a:ln>
            <a:noFill/>
          </a:ln>
        </p:spPr>
        <p:txBody>
          <a:bodyPr anchorCtr="0" anchor="t" bIns="0" lIns="0" spcFirstLastPara="1" rIns="0" wrap="square" tIns="0">
            <a:noAutofit/>
          </a:bodyPr>
          <a:lstStyle>
            <a:lvl1pPr lvl="0" marR="0" rtl="0" algn="l">
              <a:lnSpc>
                <a:spcPct val="90000"/>
              </a:lnSpc>
              <a:spcBef>
                <a:spcPts val="0"/>
              </a:spcBef>
              <a:spcAft>
                <a:spcPts val="0"/>
              </a:spcAft>
              <a:buClr>
                <a:srgbClr val="000000"/>
              </a:buClr>
              <a:buSzPts val="3200"/>
              <a:buFont typeface="Century Gothic"/>
              <a:buNone/>
              <a:defRPr b="1" i="0" sz="3200" u="none" cap="none" strike="noStrike">
                <a:solidFill>
                  <a:srgbClr val="000000"/>
                </a:solidFill>
                <a:latin typeface="Century Gothic"/>
                <a:ea typeface="Century Gothic"/>
                <a:cs typeface="Century Gothic"/>
                <a:sym typeface="Century Gothic"/>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13" name="Google Shape;13;p1"/>
          <p:cNvSpPr txBox="1"/>
          <p:nvPr>
            <p:ph idx="1" type="body"/>
          </p:nvPr>
        </p:nvSpPr>
        <p:spPr>
          <a:xfrm>
            <a:off x="419100" y="1562100"/>
            <a:ext cx="11353800" cy="4771912"/>
          </a:xfrm>
          <a:prstGeom prst="rect">
            <a:avLst/>
          </a:prstGeom>
          <a:noFill/>
          <a:ln>
            <a:noFill/>
          </a:ln>
        </p:spPr>
        <p:txBody>
          <a:bodyPr anchorCtr="0" anchor="t" bIns="0" lIns="0" spcFirstLastPara="1" rIns="0" wrap="square" tIns="0">
            <a:noAutofit/>
          </a:bodyPr>
          <a:lstStyle>
            <a:lvl1pPr indent="-406400" lvl="0" marL="457200" marR="0" rtl="0" algn="l">
              <a:lnSpc>
                <a:spcPct val="100000"/>
              </a:lnSpc>
              <a:spcBef>
                <a:spcPts val="0"/>
              </a:spcBef>
              <a:spcAft>
                <a:spcPts val="0"/>
              </a:spcAft>
              <a:buClr>
                <a:schemeClr val="accent6"/>
              </a:buClr>
              <a:buSzPts val="2800"/>
              <a:buFont typeface="Arial"/>
              <a:buChar char="•"/>
              <a:defRPr b="0" i="0" sz="2800" u="none" cap="none" strike="noStrike">
                <a:solidFill>
                  <a:schemeClr val="dk1"/>
                </a:solidFill>
                <a:latin typeface="Century Gothic"/>
                <a:ea typeface="Century Gothic"/>
                <a:cs typeface="Century Gothic"/>
                <a:sym typeface="Century Gothic"/>
              </a:defRPr>
            </a:lvl1pPr>
            <a:lvl2pPr indent="-381000" lvl="1" marL="914400" marR="0" rtl="0" algn="l">
              <a:lnSpc>
                <a:spcPct val="100000"/>
              </a:lnSpc>
              <a:spcBef>
                <a:spcPts val="600"/>
              </a:spcBef>
              <a:spcAft>
                <a:spcPts val="0"/>
              </a:spcAft>
              <a:buClr>
                <a:schemeClr val="accent6"/>
              </a:buClr>
              <a:buSzPts val="2400"/>
              <a:buFont typeface="Century Gothic"/>
              <a:buChar char="­"/>
              <a:defRPr b="0" i="0" sz="2400" u="none" cap="none" strike="noStrike">
                <a:solidFill>
                  <a:schemeClr val="dk1"/>
                </a:solidFill>
                <a:latin typeface="Century Gothic"/>
                <a:ea typeface="Century Gothic"/>
                <a:cs typeface="Century Gothic"/>
                <a:sym typeface="Century Gothic"/>
              </a:defRPr>
            </a:lvl2pPr>
            <a:lvl3pPr indent="-355600" lvl="2" marL="1371600"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3pPr>
            <a:lvl4pPr indent="-355600" lvl="3" marL="1828800"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4pPr>
            <a:lvl5pPr indent="-355600" lvl="4" marL="2286000"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5pPr>
            <a:lvl6pPr indent="-355600" lvl="5" marL="2743200"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6pPr>
            <a:lvl7pPr indent="-355600" lvl="6" marL="3200400"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7pPr>
            <a:lvl8pPr indent="-355600" lvl="7" marL="3657600"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8pPr>
            <a:lvl9pPr indent="-355600" lvl="8" marL="4114800" marR="0" rtl="0" algn="l">
              <a:lnSpc>
                <a:spcPct val="100000"/>
              </a:lnSpc>
              <a:spcBef>
                <a:spcPts val="600"/>
              </a:spcBef>
              <a:spcAft>
                <a:spcPts val="60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9pPr>
          </a:lstStyle>
          <a:p/>
        </p:txBody>
      </p:sp>
      <p:sp>
        <p:nvSpPr>
          <p:cNvPr id="14" name="Google Shape;14;p1"/>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lvl1pPr indent="0" lvl="0" marL="0" marR="0" rtl="0" algn="r">
              <a:spcBef>
                <a:spcPts val="0"/>
              </a:spcBef>
              <a:buNone/>
              <a:defRPr b="0" i="0" sz="1800" u="none" cap="none" strike="noStrike">
                <a:solidFill>
                  <a:schemeClr val="lt1"/>
                </a:solidFill>
                <a:latin typeface="Century Gothic"/>
                <a:ea typeface="Century Gothic"/>
                <a:cs typeface="Century Gothic"/>
                <a:sym typeface="Century Gothic"/>
              </a:defRPr>
            </a:lvl1pPr>
            <a:lvl2pPr indent="0" lvl="1" marL="0" marR="0" rtl="0" algn="r">
              <a:spcBef>
                <a:spcPts val="0"/>
              </a:spcBef>
              <a:buNone/>
              <a:defRPr b="0" i="0" sz="1800" u="none" cap="none" strike="noStrike">
                <a:solidFill>
                  <a:schemeClr val="lt1"/>
                </a:solidFill>
                <a:latin typeface="Century Gothic"/>
                <a:ea typeface="Century Gothic"/>
                <a:cs typeface="Century Gothic"/>
                <a:sym typeface="Century Gothic"/>
              </a:defRPr>
            </a:lvl2pPr>
            <a:lvl3pPr indent="0" lvl="2" marL="0" marR="0" rtl="0" algn="r">
              <a:spcBef>
                <a:spcPts val="0"/>
              </a:spcBef>
              <a:buNone/>
              <a:defRPr b="0" i="0" sz="1800" u="none" cap="none" strike="noStrike">
                <a:solidFill>
                  <a:schemeClr val="lt1"/>
                </a:solidFill>
                <a:latin typeface="Century Gothic"/>
                <a:ea typeface="Century Gothic"/>
                <a:cs typeface="Century Gothic"/>
                <a:sym typeface="Century Gothic"/>
              </a:defRPr>
            </a:lvl3pPr>
            <a:lvl4pPr indent="0" lvl="3" marL="0" marR="0" rtl="0" algn="r">
              <a:spcBef>
                <a:spcPts val="0"/>
              </a:spcBef>
              <a:buNone/>
              <a:defRPr b="0" i="0" sz="1800" u="none" cap="none" strike="noStrike">
                <a:solidFill>
                  <a:schemeClr val="lt1"/>
                </a:solidFill>
                <a:latin typeface="Century Gothic"/>
                <a:ea typeface="Century Gothic"/>
                <a:cs typeface="Century Gothic"/>
                <a:sym typeface="Century Gothic"/>
              </a:defRPr>
            </a:lvl4pPr>
            <a:lvl5pPr indent="0" lvl="4" marL="0" marR="0" rtl="0" algn="r">
              <a:spcBef>
                <a:spcPts val="0"/>
              </a:spcBef>
              <a:buNone/>
              <a:defRPr b="0" i="0" sz="1800" u="none" cap="none" strike="noStrike">
                <a:solidFill>
                  <a:schemeClr val="lt1"/>
                </a:solidFill>
                <a:latin typeface="Century Gothic"/>
                <a:ea typeface="Century Gothic"/>
                <a:cs typeface="Century Gothic"/>
                <a:sym typeface="Century Gothic"/>
              </a:defRPr>
            </a:lvl5pPr>
            <a:lvl6pPr indent="0" lvl="5" marL="0" marR="0" rtl="0" algn="r">
              <a:spcBef>
                <a:spcPts val="0"/>
              </a:spcBef>
              <a:buNone/>
              <a:defRPr b="0" i="0" sz="1800" u="none" cap="none" strike="noStrike">
                <a:solidFill>
                  <a:schemeClr val="lt1"/>
                </a:solidFill>
                <a:latin typeface="Century Gothic"/>
                <a:ea typeface="Century Gothic"/>
                <a:cs typeface="Century Gothic"/>
                <a:sym typeface="Century Gothic"/>
              </a:defRPr>
            </a:lvl6pPr>
            <a:lvl7pPr indent="0" lvl="6" marL="0" marR="0" rtl="0" algn="r">
              <a:spcBef>
                <a:spcPts val="0"/>
              </a:spcBef>
              <a:buNone/>
              <a:defRPr b="0" i="0" sz="1800" u="none" cap="none" strike="noStrike">
                <a:solidFill>
                  <a:schemeClr val="lt1"/>
                </a:solidFill>
                <a:latin typeface="Century Gothic"/>
                <a:ea typeface="Century Gothic"/>
                <a:cs typeface="Century Gothic"/>
                <a:sym typeface="Century Gothic"/>
              </a:defRPr>
            </a:lvl7pPr>
            <a:lvl8pPr indent="0" lvl="7" marL="0" marR="0" rtl="0" algn="r">
              <a:spcBef>
                <a:spcPts val="0"/>
              </a:spcBef>
              <a:buNone/>
              <a:defRPr b="0" i="0" sz="1800" u="none" cap="none" strike="noStrike">
                <a:solidFill>
                  <a:schemeClr val="lt1"/>
                </a:solidFill>
                <a:latin typeface="Century Gothic"/>
                <a:ea typeface="Century Gothic"/>
                <a:cs typeface="Century Gothic"/>
                <a:sym typeface="Century Gothic"/>
              </a:defRPr>
            </a:lvl8pPr>
            <a:lvl9pPr indent="0" lvl="8" marL="0" marR="0" rtl="0" algn="r">
              <a:spcBef>
                <a:spcPts val="0"/>
              </a:spcBef>
              <a:buNone/>
              <a:defRPr b="0" i="0" sz="1800" u="none" cap="none" strike="noStrike">
                <a:solidFill>
                  <a:schemeClr val="lt1"/>
                </a:solidFill>
                <a:latin typeface="Century Gothic"/>
                <a:ea typeface="Century Gothic"/>
                <a:cs typeface="Century Gothic"/>
                <a:sym typeface="Century Gothic"/>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48" r:id="rId2"/>
    <p:sldLayoutId id="2147483649" r:id="rId3"/>
    <p:sldLayoutId id="2147483650" r:id="rId4"/>
    <p:sldLayoutId id="2147483651" r:id="rId5"/>
    <p:sldLayoutId id="2147483652" r:id="rId6"/>
    <p:sldLayoutId id="2147483653" r:id="rId7"/>
    <p:sldLayoutId id="2147483654" r:id="rId8"/>
    <p:sldLayoutId id="2147483655" r:id="rId9"/>
    <p:sldLayoutId id="2147483656" r:id="rId10"/>
    <p:sldLayoutId id="2147483657" r:id="rId11"/>
    <p:sldLayoutId id="2147483658" r:id="rId12"/>
    <p:sldLayoutId id="2147483659" r:id="rId13"/>
    <p:sldLayoutId id="2147483660" r:id="rId14"/>
    <p:sldLayoutId id="2147483661" r:id="rId15"/>
    <p:sldLayoutId id="2147483662" r:id="rId16"/>
    <p:sldLayoutId id="2147483663" r:id="rId17"/>
    <p:sldLayoutId id="2147483664" r:id="rId18"/>
    <p:sldLayoutId id="2147483665" r:id="rId19"/>
    <p:sldLayoutId id="2147483666" r:id="rId20"/>
    <p:sldLayoutId id="2147483667" r:id="rId21"/>
    <p:sldLayoutId id="2147483668" r:id="rId22"/>
    <p:sldLayoutId id="2147483669" r:id="rId23"/>
    <p:sldLayoutId id="2147483670" r:id="rId24"/>
    <p:sldLayoutId id="2147483671" r:id="rId25"/>
    <p:sldLayoutId id="2147483672" r:id="rId26"/>
    <p:sldLayoutId id="2147483673" r:id="rId27"/>
    <p:sldLayoutId id="2147483674" r:id="rId28"/>
    <p:sldLayoutId id="2147483675" r:id="rId29"/>
    <p:sldLayoutId id="2147483676" r:id="rId30"/>
  </p:sldLayoutIdLst>
  <mc:AlternateContent>
    <mc:Choice Requires="p14">
      <p:transition p14:dur="250">
        <p:fade/>
      </p:transition>
    </mc:Choice>
    <mc:Fallback>
      <p:transition>
        <p:fade/>
      </p:transition>
    </mc:Fallback>
  </mc:AlternateContent>
  <p:hf dt="0" ftr="0" hdr="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extLst>
    <p:ext uri="{27BBF7A9-308A-43DC-89C8-2F10F3537804}">
      <p15:sldGuideLst>
        <p15:guide id="1" pos="3840">
          <p15:clr>
            <a:srgbClr val="C35EA4"/>
          </p15:clr>
        </p15:guide>
        <p15:guide id="2" pos="264">
          <p15:clr>
            <a:srgbClr val="C35EA4"/>
          </p15:clr>
        </p15:guide>
        <p15:guide id="3" pos="7416">
          <p15:clr>
            <a:srgbClr val="C35EA4"/>
          </p15:clr>
        </p15:guide>
        <p15:guide id="4" orient="horz" pos="984">
          <p15:clr>
            <a:srgbClr val="C35EA4"/>
          </p15:clr>
        </p15:guide>
        <p15:guide id="5" orient="horz" pos="3888">
          <p15:clr>
            <a:srgbClr val="C35EA4"/>
          </p15:clr>
        </p15:guide>
        <p15:guide id="6" orient="horz" pos="216">
          <p15:clr>
            <a:srgbClr val="C35EA4"/>
          </p15:clr>
        </p15:guide>
        <p15:guide id="7" orient="horz" pos="648">
          <p15:clr>
            <a:srgbClr val="C35EA4"/>
          </p15:clr>
        </p15:guide>
        <p15:guide id="8" orient="horz" pos="432">
          <p15:clr>
            <a:srgbClr val="C35EA4"/>
          </p15:clr>
        </p15:guide>
      </p15:sldGuideLst>
    </p:ext>
  </p:extLst>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dk1"/>
        </a:solidFill>
      </p:bgPr>
    </p:bg>
    <p:spTree>
      <p:nvGrpSpPr>
        <p:cNvPr id="241" name="Shape 241"/>
        <p:cNvGrpSpPr/>
        <p:nvPr/>
      </p:nvGrpSpPr>
      <p:grpSpPr>
        <a:xfrm>
          <a:off x="0" y="0"/>
          <a:ext cx="0" cy="0"/>
          <a:chOff x="0" y="0"/>
          <a:chExt cx="0" cy="0"/>
        </a:xfrm>
      </p:grpSpPr>
      <p:sp>
        <p:nvSpPr>
          <p:cNvPr id="242" name="Google Shape;242;p31"/>
          <p:cNvSpPr/>
          <p:nvPr/>
        </p:nvSpPr>
        <p:spPr>
          <a:xfrm>
            <a:off x="0" y="6492240"/>
            <a:ext cx="12192000" cy="365760"/>
          </a:xfrm>
          <a:prstGeom prst="rect">
            <a:avLst/>
          </a:prstGeom>
          <a:solidFill>
            <a:srgbClr val="5A87C5"/>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entury Gothic"/>
              <a:ea typeface="Century Gothic"/>
              <a:cs typeface="Century Gothic"/>
              <a:sym typeface="Century Gothic"/>
            </a:endParaRPr>
          </a:p>
        </p:txBody>
      </p:sp>
      <p:pic>
        <p:nvPicPr>
          <p:cNvPr id="243" name="Google Shape;243;p31"/>
          <p:cNvPicPr preferRelativeResize="0"/>
          <p:nvPr/>
        </p:nvPicPr>
        <p:blipFill rotWithShape="1">
          <a:blip r:embed="rId1">
            <a:alphaModFix/>
          </a:blip>
          <a:srcRect b="0" l="0" r="0" t="0"/>
          <a:stretch/>
        </p:blipFill>
        <p:spPr>
          <a:xfrm>
            <a:off x="169048" y="6533797"/>
            <a:ext cx="977624" cy="282646"/>
          </a:xfrm>
          <a:prstGeom prst="rect">
            <a:avLst/>
          </a:prstGeom>
          <a:noFill/>
          <a:ln>
            <a:noFill/>
          </a:ln>
        </p:spPr>
      </p:pic>
      <p:sp>
        <p:nvSpPr>
          <p:cNvPr id="244" name="Google Shape;244;p31"/>
          <p:cNvSpPr txBox="1"/>
          <p:nvPr>
            <p:ph type="title"/>
          </p:nvPr>
        </p:nvSpPr>
        <p:spPr>
          <a:xfrm>
            <a:off x="419100" y="680944"/>
            <a:ext cx="11330940" cy="457200"/>
          </a:xfrm>
          <a:prstGeom prst="rect">
            <a:avLst/>
          </a:prstGeom>
          <a:noFill/>
          <a:ln>
            <a:noFill/>
          </a:ln>
        </p:spPr>
        <p:txBody>
          <a:bodyPr anchorCtr="0" anchor="t" bIns="0" lIns="0" spcFirstLastPara="1" rIns="0" wrap="square" tIns="0">
            <a:noAutofit/>
          </a:bodyPr>
          <a:lstStyle>
            <a:lvl1pPr lvl="0" marR="0" rtl="0" algn="l">
              <a:lnSpc>
                <a:spcPct val="90000"/>
              </a:lnSpc>
              <a:spcBef>
                <a:spcPts val="0"/>
              </a:spcBef>
              <a:spcAft>
                <a:spcPts val="0"/>
              </a:spcAft>
              <a:buClr>
                <a:srgbClr val="000000"/>
              </a:buClr>
              <a:buSzPts val="3200"/>
              <a:buFont typeface="Century Gothic"/>
              <a:buNone/>
              <a:defRPr b="1" i="0" sz="3200" u="none" cap="none" strike="noStrike">
                <a:solidFill>
                  <a:srgbClr val="000000"/>
                </a:solidFill>
                <a:latin typeface="Century Gothic"/>
                <a:ea typeface="Century Gothic"/>
                <a:cs typeface="Century Gothic"/>
                <a:sym typeface="Century Gothic"/>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245" name="Google Shape;245;p31"/>
          <p:cNvSpPr txBox="1"/>
          <p:nvPr>
            <p:ph idx="1" type="body"/>
          </p:nvPr>
        </p:nvSpPr>
        <p:spPr>
          <a:xfrm>
            <a:off x="419100" y="1562100"/>
            <a:ext cx="11353800" cy="4771912"/>
          </a:xfrm>
          <a:prstGeom prst="rect">
            <a:avLst/>
          </a:prstGeom>
          <a:noFill/>
          <a:ln>
            <a:noFill/>
          </a:ln>
        </p:spPr>
        <p:txBody>
          <a:bodyPr anchorCtr="0" anchor="t" bIns="0" lIns="0" spcFirstLastPara="1" rIns="0" wrap="square" tIns="0">
            <a:noAutofit/>
          </a:bodyPr>
          <a:lstStyle>
            <a:lvl1pPr indent="-406400" lvl="0" marL="457200" marR="0" rtl="0" algn="l">
              <a:lnSpc>
                <a:spcPct val="100000"/>
              </a:lnSpc>
              <a:spcBef>
                <a:spcPts val="0"/>
              </a:spcBef>
              <a:spcAft>
                <a:spcPts val="0"/>
              </a:spcAft>
              <a:buClr>
                <a:schemeClr val="accent6"/>
              </a:buClr>
              <a:buSzPts val="2800"/>
              <a:buFont typeface="Arial"/>
              <a:buChar char="•"/>
              <a:defRPr b="0" i="0" sz="2800" u="none" cap="none" strike="noStrike">
                <a:solidFill>
                  <a:schemeClr val="lt1"/>
                </a:solidFill>
                <a:latin typeface="Century Gothic"/>
                <a:ea typeface="Century Gothic"/>
                <a:cs typeface="Century Gothic"/>
                <a:sym typeface="Century Gothic"/>
              </a:defRPr>
            </a:lvl1pPr>
            <a:lvl2pPr indent="-381000" lvl="1" marL="914400" marR="0" rtl="0" algn="l">
              <a:lnSpc>
                <a:spcPct val="100000"/>
              </a:lnSpc>
              <a:spcBef>
                <a:spcPts val="600"/>
              </a:spcBef>
              <a:spcAft>
                <a:spcPts val="0"/>
              </a:spcAft>
              <a:buClr>
                <a:schemeClr val="accent6"/>
              </a:buClr>
              <a:buSzPts val="2400"/>
              <a:buFont typeface="Century Gothic"/>
              <a:buChar char="­"/>
              <a:defRPr b="0" i="0" sz="2400" u="none" cap="none" strike="noStrike">
                <a:solidFill>
                  <a:schemeClr val="lt1"/>
                </a:solidFill>
                <a:latin typeface="Century Gothic"/>
                <a:ea typeface="Century Gothic"/>
                <a:cs typeface="Century Gothic"/>
                <a:sym typeface="Century Gothic"/>
              </a:defRPr>
            </a:lvl2pPr>
            <a:lvl3pPr indent="-355600" lvl="2" marL="1371600"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lt1"/>
                </a:solidFill>
                <a:latin typeface="Century Gothic"/>
                <a:ea typeface="Century Gothic"/>
                <a:cs typeface="Century Gothic"/>
                <a:sym typeface="Century Gothic"/>
              </a:defRPr>
            </a:lvl3pPr>
            <a:lvl4pPr indent="-355600" lvl="3" marL="1828800"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lt1"/>
                </a:solidFill>
                <a:latin typeface="Century Gothic"/>
                <a:ea typeface="Century Gothic"/>
                <a:cs typeface="Century Gothic"/>
                <a:sym typeface="Century Gothic"/>
              </a:defRPr>
            </a:lvl4pPr>
            <a:lvl5pPr indent="-355600" lvl="4" marL="2286000"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lt1"/>
                </a:solidFill>
                <a:latin typeface="Century Gothic"/>
                <a:ea typeface="Century Gothic"/>
                <a:cs typeface="Century Gothic"/>
                <a:sym typeface="Century Gothic"/>
              </a:defRPr>
            </a:lvl5pPr>
            <a:lvl6pPr indent="-355600" lvl="5" marL="2743200"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lt1"/>
                </a:solidFill>
                <a:latin typeface="Century Gothic"/>
                <a:ea typeface="Century Gothic"/>
                <a:cs typeface="Century Gothic"/>
                <a:sym typeface="Century Gothic"/>
              </a:defRPr>
            </a:lvl6pPr>
            <a:lvl7pPr indent="-355600" lvl="6" marL="3200400"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lt1"/>
                </a:solidFill>
                <a:latin typeface="Century Gothic"/>
                <a:ea typeface="Century Gothic"/>
                <a:cs typeface="Century Gothic"/>
                <a:sym typeface="Century Gothic"/>
              </a:defRPr>
            </a:lvl7pPr>
            <a:lvl8pPr indent="-355600" lvl="7" marL="3657600"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lt1"/>
                </a:solidFill>
                <a:latin typeface="Century Gothic"/>
                <a:ea typeface="Century Gothic"/>
                <a:cs typeface="Century Gothic"/>
                <a:sym typeface="Century Gothic"/>
              </a:defRPr>
            </a:lvl8pPr>
            <a:lvl9pPr indent="-355600" lvl="8" marL="4114800" marR="0" rtl="0" algn="l">
              <a:lnSpc>
                <a:spcPct val="100000"/>
              </a:lnSpc>
              <a:spcBef>
                <a:spcPts val="600"/>
              </a:spcBef>
              <a:spcAft>
                <a:spcPts val="600"/>
              </a:spcAft>
              <a:buClr>
                <a:schemeClr val="accent6"/>
              </a:buClr>
              <a:buSzPts val="2000"/>
              <a:buFont typeface="Century Gothic"/>
              <a:buChar char="­"/>
              <a:defRPr b="0" i="0" sz="2000" u="none" cap="none" strike="noStrike">
                <a:solidFill>
                  <a:schemeClr val="lt1"/>
                </a:solidFill>
                <a:latin typeface="Century Gothic"/>
                <a:ea typeface="Century Gothic"/>
                <a:cs typeface="Century Gothic"/>
                <a:sym typeface="Century Gothic"/>
              </a:defRPr>
            </a:lvl9pPr>
          </a:lstStyle>
          <a:p/>
        </p:txBody>
      </p:sp>
      <p:sp>
        <p:nvSpPr>
          <p:cNvPr id="246" name="Google Shape;246;p31"/>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lvl1pPr indent="0" lvl="0" marL="0" marR="0" rtl="0" algn="r">
              <a:spcBef>
                <a:spcPts val="0"/>
              </a:spcBef>
              <a:buNone/>
              <a:defRPr b="0" i="0" sz="1800" u="none" cap="none" strike="noStrike">
                <a:solidFill>
                  <a:schemeClr val="dk1"/>
                </a:solidFill>
                <a:latin typeface="Century Gothic"/>
                <a:ea typeface="Century Gothic"/>
                <a:cs typeface="Century Gothic"/>
                <a:sym typeface="Century Gothic"/>
              </a:defRPr>
            </a:lvl1pPr>
            <a:lvl2pPr indent="0" lvl="1" marL="0" marR="0" rtl="0" algn="r">
              <a:spcBef>
                <a:spcPts val="0"/>
              </a:spcBef>
              <a:buNone/>
              <a:defRPr b="0" i="0" sz="1800" u="none" cap="none" strike="noStrike">
                <a:solidFill>
                  <a:schemeClr val="dk1"/>
                </a:solidFill>
                <a:latin typeface="Century Gothic"/>
                <a:ea typeface="Century Gothic"/>
                <a:cs typeface="Century Gothic"/>
                <a:sym typeface="Century Gothic"/>
              </a:defRPr>
            </a:lvl2pPr>
            <a:lvl3pPr indent="0" lvl="2" marL="0" marR="0" rtl="0" algn="r">
              <a:spcBef>
                <a:spcPts val="0"/>
              </a:spcBef>
              <a:buNone/>
              <a:defRPr b="0" i="0" sz="1800" u="none" cap="none" strike="noStrike">
                <a:solidFill>
                  <a:schemeClr val="dk1"/>
                </a:solidFill>
                <a:latin typeface="Century Gothic"/>
                <a:ea typeface="Century Gothic"/>
                <a:cs typeface="Century Gothic"/>
                <a:sym typeface="Century Gothic"/>
              </a:defRPr>
            </a:lvl3pPr>
            <a:lvl4pPr indent="0" lvl="3" marL="0" marR="0" rtl="0" algn="r">
              <a:spcBef>
                <a:spcPts val="0"/>
              </a:spcBef>
              <a:buNone/>
              <a:defRPr b="0" i="0" sz="1800" u="none" cap="none" strike="noStrike">
                <a:solidFill>
                  <a:schemeClr val="dk1"/>
                </a:solidFill>
                <a:latin typeface="Century Gothic"/>
                <a:ea typeface="Century Gothic"/>
                <a:cs typeface="Century Gothic"/>
                <a:sym typeface="Century Gothic"/>
              </a:defRPr>
            </a:lvl4pPr>
            <a:lvl5pPr indent="0" lvl="4" marL="0" marR="0" rtl="0" algn="r">
              <a:spcBef>
                <a:spcPts val="0"/>
              </a:spcBef>
              <a:buNone/>
              <a:defRPr b="0" i="0" sz="1800" u="none" cap="none" strike="noStrike">
                <a:solidFill>
                  <a:schemeClr val="dk1"/>
                </a:solidFill>
                <a:latin typeface="Century Gothic"/>
                <a:ea typeface="Century Gothic"/>
                <a:cs typeface="Century Gothic"/>
                <a:sym typeface="Century Gothic"/>
              </a:defRPr>
            </a:lvl5pPr>
            <a:lvl6pPr indent="0" lvl="5" marL="0" marR="0" rtl="0" algn="r">
              <a:spcBef>
                <a:spcPts val="0"/>
              </a:spcBef>
              <a:buNone/>
              <a:defRPr b="0" i="0" sz="1800" u="none" cap="none" strike="noStrike">
                <a:solidFill>
                  <a:schemeClr val="dk1"/>
                </a:solidFill>
                <a:latin typeface="Century Gothic"/>
                <a:ea typeface="Century Gothic"/>
                <a:cs typeface="Century Gothic"/>
                <a:sym typeface="Century Gothic"/>
              </a:defRPr>
            </a:lvl6pPr>
            <a:lvl7pPr indent="0" lvl="6" marL="0" marR="0" rtl="0" algn="r">
              <a:spcBef>
                <a:spcPts val="0"/>
              </a:spcBef>
              <a:buNone/>
              <a:defRPr b="0" i="0" sz="1800" u="none" cap="none" strike="noStrike">
                <a:solidFill>
                  <a:schemeClr val="dk1"/>
                </a:solidFill>
                <a:latin typeface="Century Gothic"/>
                <a:ea typeface="Century Gothic"/>
                <a:cs typeface="Century Gothic"/>
                <a:sym typeface="Century Gothic"/>
              </a:defRPr>
            </a:lvl7pPr>
            <a:lvl8pPr indent="0" lvl="7" marL="0" marR="0" rtl="0" algn="r">
              <a:spcBef>
                <a:spcPts val="0"/>
              </a:spcBef>
              <a:buNone/>
              <a:defRPr b="0" i="0" sz="1800" u="none" cap="none" strike="noStrike">
                <a:solidFill>
                  <a:schemeClr val="dk1"/>
                </a:solidFill>
                <a:latin typeface="Century Gothic"/>
                <a:ea typeface="Century Gothic"/>
                <a:cs typeface="Century Gothic"/>
                <a:sym typeface="Century Gothic"/>
              </a:defRPr>
            </a:lvl8pPr>
            <a:lvl9pPr indent="0" lvl="8" marL="0" marR="0" rtl="0" algn="r">
              <a:spcBef>
                <a:spcPts val="0"/>
              </a:spcBef>
              <a:buNone/>
              <a:defRPr b="0" i="0" sz="1800" u="none" cap="none" strike="noStrike">
                <a:solidFill>
                  <a:schemeClr val="dk1"/>
                </a:solidFill>
                <a:latin typeface="Century Gothic"/>
                <a:ea typeface="Century Gothic"/>
                <a:cs typeface="Century Gothic"/>
                <a:sym typeface="Century Gothic"/>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77" r:id="rId2"/>
  </p:sldLayoutIdLst>
  <mc:AlternateContent>
    <mc:Choice Requires="p14">
      <p:transition p14:dur="250">
        <p:fade/>
      </p:transition>
    </mc:Choice>
    <mc:Fallback>
      <p:transition>
        <p:fade/>
      </p:transition>
    </mc:Fallback>
  </mc:AlternateContent>
  <p:hf dt="0" ftr="0" hdr="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extLst>
    <p:ext uri="{27BBF7A9-308A-43DC-89C8-2F10F3537804}">
      <p15:sldGuideLst>
        <p15:guide id="1" pos="3840">
          <p15:clr>
            <a:srgbClr val="C35EA4"/>
          </p15:clr>
        </p15:guide>
        <p15:guide id="2" pos="264">
          <p15:clr>
            <a:srgbClr val="C35EA4"/>
          </p15:clr>
        </p15:guide>
        <p15:guide id="3" pos="7416">
          <p15:clr>
            <a:srgbClr val="C35EA4"/>
          </p15:clr>
        </p15:guide>
        <p15:guide id="4" orient="horz" pos="984">
          <p15:clr>
            <a:srgbClr val="C35EA4"/>
          </p15:clr>
        </p15:guide>
        <p15:guide id="5" orient="horz" pos="3888">
          <p15:clr>
            <a:srgbClr val="C35EA4"/>
          </p15:clr>
        </p15:guide>
        <p15:guide id="6" orient="horz" pos="216">
          <p15:clr>
            <a:srgbClr val="C35EA4"/>
          </p15:clr>
        </p15:guide>
        <p15:guide id="7" orient="horz" pos="648">
          <p15:clr>
            <a:srgbClr val="C35EA4"/>
          </p15:clr>
        </p15:guide>
        <p15:guide id="8" orient="horz" pos="432">
          <p15:clr>
            <a:srgbClr val="C35EA4"/>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xml"/><Relationship Id="rId3" Type="http://schemas.openxmlformats.org/officeDocument/2006/relationships/image" Target="../media/image17.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xml"/><Relationship Id="rId3" Type="http://schemas.openxmlformats.org/officeDocument/2006/relationships/image" Target="../media/image18.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xml"/><Relationship Id="rId3" Type="http://schemas.openxmlformats.org/officeDocument/2006/relationships/hyperlink" Target="http://../../../../Local%20Settings/Temp/Scrum/System%20setup.ppt" TargetMode="External"/><Relationship Id="rId4" Type="http://schemas.openxmlformats.org/officeDocument/2006/relationships/hyperlink" Target="http://../../../../Local%20Settings/Temp/Scrum/System%20setup.ppt" TargetMode="External"/><Relationship Id="rId9" Type="http://schemas.openxmlformats.org/officeDocument/2006/relationships/hyperlink" Target="http://../../../../Local%20Settings/Temp/Scrum/System%20setup.ppt" TargetMode="External"/><Relationship Id="rId5" Type="http://schemas.openxmlformats.org/officeDocument/2006/relationships/hyperlink" Target="http://../../../../Local%20Settings/Temp/Scrum/System%20setup.ppt" TargetMode="External"/><Relationship Id="rId6" Type="http://schemas.openxmlformats.org/officeDocument/2006/relationships/hyperlink" Target="http://../../../../Local%20Settings/Temp/Scrum/System%20setup.ppt" TargetMode="External"/><Relationship Id="rId7" Type="http://schemas.openxmlformats.org/officeDocument/2006/relationships/hyperlink" Target="http://../../../../Local%20Settings/Temp/Scrum/System%20setup.ppt" TargetMode="External"/><Relationship Id="rId8" Type="http://schemas.openxmlformats.org/officeDocument/2006/relationships/hyperlink" Target="http://../../../../Local%20Settings/Temp/Scrum/System%20setup.ppt" TargetMode="External"/><Relationship Id="rId10" Type="http://schemas.openxmlformats.org/officeDocument/2006/relationships/hyperlink" Target="http://../../../../Local%20Settings/Temp/Scrum/System%20setup.ppt" TargetMode="Externa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xml"/><Relationship Id="rId3" Type="http://schemas.openxmlformats.org/officeDocument/2006/relationships/image" Target="../media/image19.jp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0.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6" name="Shape 256"/>
        <p:cNvGrpSpPr/>
        <p:nvPr/>
      </p:nvGrpSpPr>
      <p:grpSpPr>
        <a:xfrm>
          <a:off x="0" y="0"/>
          <a:ext cx="0" cy="0"/>
          <a:chOff x="0" y="0"/>
          <a:chExt cx="0" cy="0"/>
        </a:xfrm>
      </p:grpSpPr>
      <p:sp>
        <p:nvSpPr>
          <p:cNvPr id="257" name="Google Shape;257;p33"/>
          <p:cNvSpPr txBox="1"/>
          <p:nvPr>
            <p:ph type="ctrTitle"/>
          </p:nvPr>
        </p:nvSpPr>
        <p:spPr>
          <a:xfrm>
            <a:off x="419100" y="3108960"/>
            <a:ext cx="9182100" cy="1371600"/>
          </a:xfrm>
          <a:prstGeom prst="rect">
            <a:avLst/>
          </a:prstGeom>
          <a:noFill/>
          <a:ln>
            <a:noFill/>
          </a:ln>
        </p:spPr>
        <p:txBody>
          <a:bodyPr anchorCtr="0" anchor="b" bIns="0" lIns="0" spcFirstLastPara="1" rIns="0" wrap="square" tIns="0">
            <a:noAutofit/>
          </a:bodyPr>
          <a:lstStyle/>
          <a:p>
            <a:pPr indent="0" lvl="0" marL="0" rtl="0" algn="l">
              <a:lnSpc>
                <a:spcPct val="100000"/>
              </a:lnSpc>
              <a:spcBef>
                <a:spcPts val="0"/>
              </a:spcBef>
              <a:spcAft>
                <a:spcPts val="0"/>
              </a:spcAft>
              <a:buClr>
                <a:schemeClr val="dk1"/>
              </a:buClr>
              <a:buSzPts val="3600"/>
              <a:buFont typeface="Century Gothic"/>
              <a:buNone/>
            </a:pPr>
            <a:r>
              <a:rPr lang="en-US"/>
              <a:t>Purchasing Process</a:t>
            </a:r>
            <a:endParaRPr/>
          </a:p>
        </p:txBody>
      </p:sp>
      <p:sp>
        <p:nvSpPr>
          <p:cNvPr id="258" name="Google Shape;258;p33"/>
          <p:cNvSpPr txBox="1"/>
          <p:nvPr>
            <p:ph idx="1" type="subTitle"/>
          </p:nvPr>
        </p:nvSpPr>
        <p:spPr>
          <a:xfrm>
            <a:off x="419100" y="4572000"/>
            <a:ext cx="9182100" cy="2011680"/>
          </a:xfrm>
          <a:prstGeom prst="rect">
            <a:avLst/>
          </a:prstGeom>
          <a:noFill/>
          <a:ln>
            <a:noFill/>
          </a:ln>
        </p:spPr>
        <p:txBody>
          <a:bodyPr anchorCtr="0" anchor="t" bIns="0" lIns="0" spcFirstLastPara="1" rIns="0" wrap="square" tIns="0">
            <a:noAutofit/>
          </a:bodyPr>
          <a:lstStyle/>
          <a:p>
            <a:pPr indent="0" lvl="0" marL="0" rtl="0" algn="l">
              <a:lnSpc>
                <a:spcPct val="100000"/>
              </a:lnSpc>
              <a:spcBef>
                <a:spcPts val="0"/>
              </a:spcBef>
              <a:spcAft>
                <a:spcPts val="0"/>
              </a:spcAft>
              <a:buSzPts val="2000"/>
              <a:buNone/>
            </a:pPr>
            <a:r>
              <a:rPr lang="en-US"/>
              <a:t>Financials Fundamentals</a:t>
            </a:r>
            <a:endParaRPr/>
          </a:p>
        </p:txBody>
      </p:sp>
      <p:sp>
        <p:nvSpPr>
          <p:cNvPr id="259" name="Google Shape;259;p33"/>
          <p:cNvSpPr txBox="1"/>
          <p:nvPr>
            <p:ph idx="12" type="sldNum"/>
          </p:nvPr>
        </p:nvSpPr>
        <p:spPr>
          <a:xfrm>
            <a:off x="9875520" y="6537960"/>
            <a:ext cx="2068832" cy="274320"/>
          </a:xfrm>
          <a:prstGeom prst="rect">
            <a:avLst/>
          </a:prstGeom>
          <a:noFill/>
          <a:ln>
            <a:noFill/>
          </a:ln>
        </p:spPr>
        <p:txBody>
          <a:bodyPr anchorCtr="0" anchor="ctr" bIns="45700" lIns="0" spcFirstLastPara="1" rIns="0"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mc:AlternateContent>
    <mc:Choice Requires="p14">
      <p:transition p14:dur="250">
        <p:fade/>
      </p:transition>
    </mc:Choice>
    <mc:Fallback>
      <p:transition>
        <p:fade/>
      </p:transition>
    </mc:Fallback>
  </mc:AlternateContent>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3" name="Shape 263"/>
        <p:cNvGrpSpPr/>
        <p:nvPr/>
      </p:nvGrpSpPr>
      <p:grpSpPr>
        <a:xfrm>
          <a:off x="0" y="0"/>
          <a:ext cx="0" cy="0"/>
          <a:chOff x="0" y="0"/>
          <a:chExt cx="0" cy="0"/>
        </a:xfrm>
      </p:grpSpPr>
      <p:sp>
        <p:nvSpPr>
          <p:cNvPr id="264" name="Google Shape;264;p34"/>
          <p:cNvSpPr txBox="1"/>
          <p:nvPr>
            <p:ph idx="1" type="body"/>
          </p:nvPr>
        </p:nvSpPr>
        <p:spPr>
          <a:xfrm>
            <a:off x="419100" y="1562100"/>
            <a:ext cx="11353800" cy="4779532"/>
          </a:xfrm>
          <a:prstGeom prst="rect">
            <a:avLst/>
          </a:prstGeom>
          <a:noFill/>
          <a:ln>
            <a:noFill/>
          </a:ln>
        </p:spPr>
        <p:txBody>
          <a:bodyPr anchorCtr="0" anchor="t" bIns="0" lIns="0" spcFirstLastPara="1" rIns="0" wrap="square" tIns="0">
            <a:noAutofit/>
          </a:bodyPr>
          <a:lstStyle/>
          <a:p>
            <a:pPr indent="-342900" lvl="0" marL="342900" rtl="0" algn="l">
              <a:lnSpc>
                <a:spcPct val="100000"/>
              </a:lnSpc>
              <a:spcBef>
                <a:spcPts val="0"/>
              </a:spcBef>
              <a:spcAft>
                <a:spcPts val="0"/>
              </a:spcAft>
              <a:buSzPts val="2800"/>
              <a:buChar char="•"/>
            </a:pPr>
            <a:r>
              <a:rPr lang="en-US"/>
              <a:t>Demo</a:t>
            </a:r>
            <a:endParaRPr/>
          </a:p>
          <a:p>
            <a:pPr indent="-342900" lvl="0" marL="342900" rtl="0" algn="l">
              <a:lnSpc>
                <a:spcPct val="100000"/>
              </a:lnSpc>
              <a:spcBef>
                <a:spcPts val="560"/>
              </a:spcBef>
              <a:spcAft>
                <a:spcPts val="0"/>
              </a:spcAft>
              <a:buSzPts val="2800"/>
              <a:buChar char="•"/>
            </a:pPr>
            <a:r>
              <a:rPr lang="en-US"/>
              <a:t>Functional overview</a:t>
            </a:r>
            <a:endParaRPr/>
          </a:p>
          <a:p>
            <a:pPr indent="-285750" lvl="1" marL="742950" rtl="0" algn="l">
              <a:lnSpc>
                <a:spcPct val="100000"/>
              </a:lnSpc>
              <a:spcBef>
                <a:spcPts val="480"/>
              </a:spcBef>
              <a:spcAft>
                <a:spcPts val="0"/>
              </a:spcAft>
              <a:buSzPts val="2400"/>
              <a:buChar char="-"/>
            </a:pPr>
            <a:r>
              <a:rPr lang="en-US"/>
              <a:t>Requisition to purchase order receipt flow</a:t>
            </a:r>
            <a:endParaRPr/>
          </a:p>
          <a:p>
            <a:pPr indent="-285750" lvl="1" marL="742950" rtl="0" algn="l">
              <a:lnSpc>
                <a:spcPct val="100000"/>
              </a:lnSpc>
              <a:spcBef>
                <a:spcPts val="480"/>
              </a:spcBef>
              <a:spcAft>
                <a:spcPts val="0"/>
              </a:spcAft>
              <a:buSzPts val="2400"/>
              <a:buChar char="-"/>
            </a:pPr>
            <a:r>
              <a:rPr lang="en-US"/>
              <a:t>Supplier invoice flow</a:t>
            </a:r>
            <a:endParaRPr/>
          </a:p>
          <a:p>
            <a:pPr indent="-285750" lvl="1" marL="742950" rtl="0" algn="l">
              <a:lnSpc>
                <a:spcPct val="100000"/>
              </a:lnSpc>
              <a:spcBef>
                <a:spcPts val="480"/>
              </a:spcBef>
              <a:spcAft>
                <a:spcPts val="0"/>
              </a:spcAft>
              <a:buSzPts val="2400"/>
              <a:buChar char="-"/>
            </a:pPr>
            <a:r>
              <a:rPr lang="en-US"/>
              <a:t>Receiver matching vs financial matching</a:t>
            </a:r>
            <a:endParaRPr/>
          </a:p>
          <a:p>
            <a:pPr indent="-285750" lvl="1" marL="742950" rtl="0" algn="l">
              <a:lnSpc>
                <a:spcPct val="100000"/>
              </a:lnSpc>
              <a:spcBef>
                <a:spcPts val="480"/>
              </a:spcBef>
              <a:spcAft>
                <a:spcPts val="0"/>
              </a:spcAft>
              <a:buSzPts val="2400"/>
              <a:buChar char="-"/>
            </a:pPr>
            <a:r>
              <a:rPr lang="en-US"/>
              <a:t>Supplier payment flow</a:t>
            </a:r>
            <a:endParaRPr/>
          </a:p>
          <a:p>
            <a:pPr indent="-342900" lvl="0" marL="342900" rtl="0" algn="l">
              <a:lnSpc>
                <a:spcPct val="100000"/>
              </a:lnSpc>
              <a:spcBef>
                <a:spcPts val="560"/>
              </a:spcBef>
              <a:spcAft>
                <a:spcPts val="0"/>
              </a:spcAft>
              <a:buSzPts val="2800"/>
              <a:buChar char="•"/>
            </a:pPr>
            <a:r>
              <a:rPr lang="en-US"/>
              <a:t>Hands-on exercise</a:t>
            </a:r>
            <a:endParaRPr/>
          </a:p>
          <a:p>
            <a:pPr indent="-109538" lvl="0" marL="287338" rtl="0" algn="l">
              <a:lnSpc>
                <a:spcPct val="100000"/>
              </a:lnSpc>
              <a:spcBef>
                <a:spcPts val="0"/>
              </a:spcBef>
              <a:spcAft>
                <a:spcPts val="0"/>
              </a:spcAft>
              <a:buSzPts val="2800"/>
              <a:buNone/>
            </a:pPr>
            <a:r>
              <a:t/>
            </a:r>
            <a:endParaRPr/>
          </a:p>
        </p:txBody>
      </p:sp>
      <p:sp>
        <p:nvSpPr>
          <p:cNvPr id="265" name="Google Shape;265;p34"/>
          <p:cNvSpPr txBox="1"/>
          <p:nvPr>
            <p:ph idx="2" type="body"/>
          </p:nvPr>
        </p:nvSpPr>
        <p:spPr>
          <a:xfrm>
            <a:off x="419100" y="203200"/>
            <a:ext cx="11353800" cy="365760"/>
          </a:xfrm>
          <a:prstGeom prst="rect">
            <a:avLst/>
          </a:prstGeom>
          <a:noFill/>
          <a:ln>
            <a:noFill/>
          </a:ln>
        </p:spPr>
        <p:txBody>
          <a:bodyPr anchorCtr="0" anchor="b" bIns="0" lIns="0" spcFirstLastPara="1" rIns="0" wrap="square" tIns="0">
            <a:noAutofit/>
          </a:bodyPr>
          <a:lstStyle/>
          <a:p>
            <a:pPr indent="0" lvl="0" marL="0" rtl="0" algn="l">
              <a:lnSpc>
                <a:spcPct val="100000"/>
              </a:lnSpc>
              <a:spcBef>
                <a:spcPts val="0"/>
              </a:spcBef>
              <a:spcAft>
                <a:spcPts val="0"/>
              </a:spcAft>
              <a:buSzPts val="1800"/>
              <a:buFont typeface="Century Gothic"/>
              <a:buNone/>
            </a:pPr>
            <a:r>
              <a:rPr lang="en-US"/>
              <a:t>Purchasing Process</a:t>
            </a:r>
            <a:endParaRPr/>
          </a:p>
        </p:txBody>
      </p:sp>
      <p:sp>
        <p:nvSpPr>
          <p:cNvPr id="266" name="Google Shape;266;p34"/>
          <p:cNvSpPr txBox="1"/>
          <p:nvPr>
            <p:ph type="title"/>
          </p:nvPr>
        </p:nvSpPr>
        <p:spPr>
          <a:xfrm>
            <a:off x="419100" y="680944"/>
            <a:ext cx="11353800" cy="457200"/>
          </a:xfrm>
          <a:prstGeom prst="rect">
            <a:avLst/>
          </a:prstGeom>
          <a:noFill/>
          <a:ln>
            <a:noFill/>
          </a:ln>
        </p:spPr>
        <p:txBody>
          <a:bodyPr anchorCtr="0" anchor="ctr" bIns="45700" lIns="91425" spcFirstLastPara="1" rIns="91425" wrap="square" tIns="45700">
            <a:normAutofit fontScale="90000"/>
          </a:bodyPr>
          <a:lstStyle/>
          <a:p>
            <a:pPr indent="0" lvl="0" marL="0" rtl="0" algn="l">
              <a:lnSpc>
                <a:spcPct val="90000"/>
              </a:lnSpc>
              <a:spcBef>
                <a:spcPts val="0"/>
              </a:spcBef>
              <a:spcAft>
                <a:spcPts val="0"/>
              </a:spcAft>
              <a:buClr>
                <a:srgbClr val="4E4E4E"/>
              </a:buClr>
              <a:buSzPct val="111111"/>
              <a:buFont typeface="Century Gothic"/>
              <a:buNone/>
            </a:pPr>
            <a:r>
              <a:rPr lang="en-US"/>
              <a:t>Overview</a:t>
            </a:r>
            <a:endParaRPr/>
          </a:p>
        </p:txBody>
      </p:sp>
      <p:sp>
        <p:nvSpPr>
          <p:cNvPr id="267" name="Google Shape;267;p34"/>
          <p:cNvSpPr txBox="1"/>
          <p:nvPr>
            <p:ph idx="4294967295" type="sldNum"/>
          </p:nvPr>
        </p:nvSpPr>
        <p:spPr>
          <a:xfrm>
            <a:off x="9925050" y="6487160"/>
            <a:ext cx="2025652" cy="274320"/>
          </a:xfrm>
          <a:prstGeom prst="rect">
            <a:avLst/>
          </a:prstGeom>
          <a:noFill/>
          <a:ln>
            <a:noFill/>
          </a:ln>
        </p:spPr>
        <p:txBody>
          <a:bodyPr anchorCtr="0" anchor="ctr" bIns="45700" lIns="0" spcFirstLastPara="1" rIns="0" wrap="square" tIns="45700">
            <a:noAutofit/>
          </a:bodyPr>
          <a:lstStyle/>
          <a:p>
            <a:pPr indent="0" lvl="0" marL="0" marR="0" rtl="0" algn="r">
              <a:spcBef>
                <a:spcPts val="0"/>
              </a:spcBef>
              <a:spcAft>
                <a:spcPts val="0"/>
              </a:spcAft>
              <a:buNone/>
            </a:pPr>
            <a:fld id="{00000000-1234-1234-1234-123412341234}" type="slidenum">
              <a:rPr b="0" i="0" lang="en-US" sz="1800" u="none" cap="none" strike="noStrike">
                <a:solidFill>
                  <a:srgbClr val="FFFFFF"/>
                </a:solidFill>
                <a:latin typeface="Century Gothic"/>
                <a:ea typeface="Century Gothic"/>
                <a:cs typeface="Century Gothic"/>
                <a:sym typeface="Century Gothic"/>
              </a:rPr>
              <a:t>‹#›</a:t>
            </a:fld>
            <a:endParaRPr b="0" i="0" sz="1800" u="none" cap="none" strike="noStrike">
              <a:solidFill>
                <a:srgbClr val="FFFFFF"/>
              </a:solidFill>
              <a:latin typeface="Century Gothic"/>
              <a:ea typeface="Century Gothic"/>
              <a:cs typeface="Century Gothic"/>
              <a:sym typeface="Century Gothic"/>
            </a:endParaRPr>
          </a:p>
        </p:txBody>
      </p:sp>
    </p:spTree>
  </p:cSld>
  <p:clrMapOvr>
    <a:masterClrMapping/>
  </p:clrMapOvr>
  <p:transition>
    <p:fade/>
  </p:transition>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1" name="Shape 271"/>
        <p:cNvGrpSpPr/>
        <p:nvPr/>
      </p:nvGrpSpPr>
      <p:grpSpPr>
        <a:xfrm>
          <a:off x="0" y="0"/>
          <a:ext cx="0" cy="0"/>
          <a:chOff x="0" y="0"/>
          <a:chExt cx="0" cy="0"/>
        </a:xfrm>
      </p:grpSpPr>
      <p:sp>
        <p:nvSpPr>
          <p:cNvPr id="272" name="Google Shape;272;p35"/>
          <p:cNvSpPr txBox="1"/>
          <p:nvPr>
            <p:ph idx="1" type="body"/>
          </p:nvPr>
        </p:nvSpPr>
        <p:spPr>
          <a:xfrm>
            <a:off x="419100" y="1562100"/>
            <a:ext cx="11353800" cy="4779532"/>
          </a:xfrm>
          <a:prstGeom prst="rect">
            <a:avLst/>
          </a:prstGeom>
          <a:noFill/>
          <a:ln>
            <a:noFill/>
          </a:ln>
        </p:spPr>
        <p:txBody>
          <a:bodyPr anchorCtr="0" anchor="t" bIns="0" lIns="0" spcFirstLastPara="1" rIns="0" wrap="square" tIns="0">
            <a:noAutofit/>
          </a:bodyPr>
          <a:lstStyle/>
          <a:p>
            <a:pPr indent="-533400" lvl="0" marL="533400" rtl="0" algn="l">
              <a:lnSpc>
                <a:spcPct val="90000"/>
              </a:lnSpc>
              <a:spcBef>
                <a:spcPts val="0"/>
              </a:spcBef>
              <a:spcAft>
                <a:spcPts val="0"/>
              </a:spcAft>
              <a:buSzPts val="2800"/>
              <a:buFont typeface="Arimo"/>
              <a:buAutoNum type="arabicPeriod"/>
            </a:pPr>
            <a:r>
              <a:rPr lang="en-US"/>
              <a:t>Purchase Orders</a:t>
            </a:r>
            <a:endParaRPr/>
          </a:p>
          <a:p>
            <a:pPr indent="-533400" lvl="0" marL="533400" rtl="0" algn="l">
              <a:lnSpc>
                <a:spcPct val="90000"/>
              </a:lnSpc>
              <a:spcBef>
                <a:spcPts val="560"/>
              </a:spcBef>
              <a:spcAft>
                <a:spcPts val="0"/>
              </a:spcAft>
              <a:buSzPts val="2800"/>
              <a:buFont typeface="Arimo"/>
              <a:buAutoNum type="arabicPeriod"/>
            </a:pPr>
            <a:r>
              <a:rPr lang="en-US"/>
              <a:t>Operational Transaction Post Report</a:t>
            </a:r>
            <a:endParaRPr/>
          </a:p>
          <a:p>
            <a:pPr indent="-533400" lvl="0" marL="533400" rtl="0" algn="l">
              <a:lnSpc>
                <a:spcPct val="90000"/>
              </a:lnSpc>
              <a:spcBef>
                <a:spcPts val="560"/>
              </a:spcBef>
              <a:spcAft>
                <a:spcPts val="0"/>
              </a:spcAft>
              <a:buSzPts val="2800"/>
              <a:buFont typeface="Arimo"/>
              <a:buAutoNum type="arabicPeriod"/>
            </a:pPr>
            <a:r>
              <a:rPr lang="en-US"/>
              <a:t>Journal Entries</a:t>
            </a:r>
            <a:endParaRPr/>
          </a:p>
          <a:p>
            <a:pPr indent="-533400" lvl="0" marL="533400" rtl="0" algn="l">
              <a:lnSpc>
                <a:spcPct val="90000"/>
              </a:lnSpc>
              <a:spcBef>
                <a:spcPts val="560"/>
              </a:spcBef>
              <a:spcAft>
                <a:spcPts val="0"/>
              </a:spcAft>
              <a:buSzPts val="2800"/>
              <a:buFont typeface="Arimo"/>
              <a:buAutoNum type="arabicPeriod"/>
            </a:pPr>
            <a:r>
              <a:rPr lang="en-US"/>
              <a:t>Supplier Invoices*  </a:t>
            </a:r>
            <a:endParaRPr/>
          </a:p>
          <a:p>
            <a:pPr indent="-533400" lvl="0" marL="533400" rtl="0" algn="l">
              <a:lnSpc>
                <a:spcPct val="90000"/>
              </a:lnSpc>
              <a:spcBef>
                <a:spcPts val="560"/>
              </a:spcBef>
              <a:spcAft>
                <a:spcPts val="0"/>
              </a:spcAft>
              <a:buSzPts val="2800"/>
              <a:buFont typeface="Arimo"/>
              <a:buAutoNum type="arabicPeriod"/>
            </a:pPr>
            <a:r>
              <a:rPr lang="en-US"/>
              <a:t>Supplier Invoices - Receiver Matching*</a:t>
            </a:r>
            <a:endParaRPr/>
          </a:p>
          <a:p>
            <a:pPr indent="-533400" lvl="0" marL="533400" rtl="0" algn="l">
              <a:lnSpc>
                <a:spcPct val="90000"/>
              </a:lnSpc>
              <a:spcBef>
                <a:spcPts val="560"/>
              </a:spcBef>
              <a:spcAft>
                <a:spcPts val="0"/>
              </a:spcAft>
              <a:buSzPts val="2800"/>
              <a:buNone/>
            </a:pPr>
            <a:r>
              <a:t/>
            </a:r>
            <a:endParaRPr/>
          </a:p>
          <a:p>
            <a:pPr indent="-533400" lvl="0" marL="533400" rtl="0" algn="l">
              <a:lnSpc>
                <a:spcPct val="90000"/>
              </a:lnSpc>
              <a:spcBef>
                <a:spcPts val="560"/>
              </a:spcBef>
              <a:spcAft>
                <a:spcPts val="0"/>
              </a:spcAft>
              <a:buSzPts val="2800"/>
              <a:buNone/>
            </a:pPr>
            <a:r>
              <a:rPr lang="en-US"/>
              <a:t> * (optional)</a:t>
            </a:r>
            <a:endParaRPr/>
          </a:p>
          <a:p>
            <a:pPr indent="-109538" lvl="0" marL="287338" rtl="0" algn="l">
              <a:lnSpc>
                <a:spcPct val="100000"/>
              </a:lnSpc>
              <a:spcBef>
                <a:spcPts val="0"/>
              </a:spcBef>
              <a:spcAft>
                <a:spcPts val="0"/>
              </a:spcAft>
              <a:buSzPts val="2800"/>
              <a:buNone/>
            </a:pPr>
            <a:r>
              <a:t/>
            </a:r>
            <a:endParaRPr/>
          </a:p>
        </p:txBody>
      </p:sp>
      <p:sp>
        <p:nvSpPr>
          <p:cNvPr id="273" name="Google Shape;273;p35"/>
          <p:cNvSpPr txBox="1"/>
          <p:nvPr>
            <p:ph idx="2" type="body"/>
          </p:nvPr>
        </p:nvSpPr>
        <p:spPr>
          <a:xfrm>
            <a:off x="419100" y="203200"/>
            <a:ext cx="11353800" cy="365760"/>
          </a:xfrm>
          <a:prstGeom prst="rect">
            <a:avLst/>
          </a:prstGeom>
          <a:noFill/>
          <a:ln>
            <a:noFill/>
          </a:ln>
        </p:spPr>
        <p:txBody>
          <a:bodyPr anchorCtr="0" anchor="b" bIns="0" lIns="0" spcFirstLastPara="1" rIns="0" wrap="square" tIns="0">
            <a:noAutofit/>
          </a:bodyPr>
          <a:lstStyle/>
          <a:p>
            <a:pPr indent="0" lvl="0" marL="0" rtl="0" algn="l">
              <a:lnSpc>
                <a:spcPct val="100000"/>
              </a:lnSpc>
              <a:spcBef>
                <a:spcPts val="0"/>
              </a:spcBef>
              <a:spcAft>
                <a:spcPts val="0"/>
              </a:spcAft>
              <a:buSzPts val="1800"/>
              <a:buFont typeface="Century Gothic"/>
              <a:buNone/>
            </a:pPr>
            <a:r>
              <a:rPr lang="en-US"/>
              <a:t>Purchasing Process</a:t>
            </a:r>
            <a:endParaRPr/>
          </a:p>
        </p:txBody>
      </p:sp>
      <p:sp>
        <p:nvSpPr>
          <p:cNvPr id="274" name="Google Shape;274;p35"/>
          <p:cNvSpPr txBox="1"/>
          <p:nvPr>
            <p:ph type="title"/>
          </p:nvPr>
        </p:nvSpPr>
        <p:spPr>
          <a:xfrm>
            <a:off x="419100" y="680944"/>
            <a:ext cx="11353800" cy="457200"/>
          </a:xfrm>
          <a:prstGeom prst="rect">
            <a:avLst/>
          </a:prstGeom>
          <a:noFill/>
          <a:ln>
            <a:noFill/>
          </a:ln>
        </p:spPr>
        <p:txBody>
          <a:bodyPr anchorCtr="0" anchor="ctr" bIns="45700" lIns="91425" spcFirstLastPara="1" rIns="91425" wrap="square" tIns="45700">
            <a:normAutofit fontScale="90000"/>
          </a:bodyPr>
          <a:lstStyle/>
          <a:p>
            <a:pPr indent="0" lvl="0" marL="0" rtl="0" algn="l">
              <a:lnSpc>
                <a:spcPct val="90000"/>
              </a:lnSpc>
              <a:spcBef>
                <a:spcPts val="0"/>
              </a:spcBef>
              <a:spcAft>
                <a:spcPts val="0"/>
              </a:spcAft>
              <a:buClr>
                <a:srgbClr val="4E4E4E"/>
              </a:buClr>
              <a:buSzPct val="111111"/>
              <a:buFont typeface="Century Gothic"/>
              <a:buNone/>
            </a:pPr>
            <a:r>
              <a:rPr lang="en-US"/>
              <a:t>Demo</a:t>
            </a:r>
            <a:endParaRPr/>
          </a:p>
        </p:txBody>
      </p:sp>
      <p:sp>
        <p:nvSpPr>
          <p:cNvPr id="275" name="Google Shape;275;p35"/>
          <p:cNvSpPr txBox="1"/>
          <p:nvPr>
            <p:ph idx="4294967295" type="sldNum"/>
          </p:nvPr>
        </p:nvSpPr>
        <p:spPr>
          <a:xfrm>
            <a:off x="9918700" y="6493510"/>
            <a:ext cx="2025652" cy="274320"/>
          </a:xfrm>
          <a:prstGeom prst="rect">
            <a:avLst/>
          </a:prstGeom>
          <a:noFill/>
          <a:ln>
            <a:noFill/>
          </a:ln>
        </p:spPr>
        <p:txBody>
          <a:bodyPr anchorCtr="0" anchor="ctr" bIns="45700" lIns="0" spcFirstLastPara="1" rIns="0" wrap="square" tIns="45700">
            <a:noAutofit/>
          </a:bodyPr>
          <a:lstStyle/>
          <a:p>
            <a:pPr indent="0" lvl="0" marL="0" marR="0" rtl="0" algn="r">
              <a:spcBef>
                <a:spcPts val="0"/>
              </a:spcBef>
              <a:spcAft>
                <a:spcPts val="0"/>
              </a:spcAft>
              <a:buNone/>
            </a:pPr>
            <a:fld id="{00000000-1234-1234-1234-123412341234}" type="slidenum">
              <a:rPr b="0" i="0" lang="en-US" sz="1800" u="none" cap="none" strike="noStrike">
                <a:solidFill>
                  <a:srgbClr val="FFFFFF"/>
                </a:solidFill>
                <a:latin typeface="Century Gothic"/>
                <a:ea typeface="Century Gothic"/>
                <a:cs typeface="Century Gothic"/>
                <a:sym typeface="Century Gothic"/>
              </a:rPr>
              <a:t>‹#›</a:t>
            </a:fld>
            <a:endParaRPr b="0" i="0" sz="1800" u="none" cap="none" strike="noStrike">
              <a:solidFill>
                <a:srgbClr val="FFFFFF"/>
              </a:solidFill>
              <a:latin typeface="Century Gothic"/>
              <a:ea typeface="Century Gothic"/>
              <a:cs typeface="Century Gothic"/>
              <a:sym typeface="Century Gothic"/>
            </a:endParaRPr>
          </a:p>
        </p:txBody>
      </p:sp>
    </p:spTree>
  </p:cSld>
  <p:clrMapOvr>
    <a:masterClrMapping/>
  </p:clrMapOvr>
  <p:transition>
    <p:fade/>
  </p:transition>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0" name="Shape 280"/>
        <p:cNvGrpSpPr/>
        <p:nvPr/>
      </p:nvGrpSpPr>
      <p:grpSpPr>
        <a:xfrm>
          <a:off x="0" y="0"/>
          <a:ext cx="0" cy="0"/>
          <a:chOff x="0" y="0"/>
          <a:chExt cx="0" cy="0"/>
        </a:xfrm>
      </p:grpSpPr>
      <p:sp>
        <p:nvSpPr>
          <p:cNvPr id="281" name="Google Shape;281;p36"/>
          <p:cNvSpPr txBox="1"/>
          <p:nvPr>
            <p:ph type="title"/>
          </p:nvPr>
        </p:nvSpPr>
        <p:spPr>
          <a:xfrm>
            <a:off x="419100" y="680944"/>
            <a:ext cx="11353800" cy="4572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chemeClr val="dk1"/>
              </a:buClr>
              <a:buSzPts val="3200"/>
              <a:buFont typeface="Century Gothic"/>
              <a:buNone/>
            </a:pPr>
            <a:r>
              <a:rPr lang="en-US"/>
              <a:t>Requisition to Shipment Flow</a:t>
            </a:r>
            <a:endParaRPr/>
          </a:p>
        </p:txBody>
      </p:sp>
      <p:sp>
        <p:nvSpPr>
          <p:cNvPr id="282" name="Google Shape;282;p36"/>
          <p:cNvSpPr txBox="1"/>
          <p:nvPr>
            <p:ph idx="1" type="body"/>
          </p:nvPr>
        </p:nvSpPr>
        <p:spPr>
          <a:xfrm>
            <a:off x="419100" y="203200"/>
            <a:ext cx="11353800" cy="365760"/>
          </a:xfrm>
          <a:prstGeom prst="rect">
            <a:avLst/>
          </a:prstGeom>
          <a:noFill/>
          <a:ln>
            <a:noFill/>
          </a:ln>
        </p:spPr>
        <p:txBody>
          <a:bodyPr anchorCtr="0" anchor="b" bIns="0" lIns="0" spcFirstLastPara="1" rIns="0" wrap="square" tIns="0">
            <a:noAutofit/>
          </a:bodyPr>
          <a:lstStyle/>
          <a:p>
            <a:pPr indent="0" lvl="0" marL="0" rtl="0" algn="l">
              <a:lnSpc>
                <a:spcPct val="100000"/>
              </a:lnSpc>
              <a:spcBef>
                <a:spcPts val="0"/>
              </a:spcBef>
              <a:spcAft>
                <a:spcPts val="0"/>
              </a:spcAft>
              <a:buSzPts val="1800"/>
              <a:buFont typeface="Century Gothic"/>
              <a:buNone/>
            </a:pPr>
            <a:r>
              <a:rPr lang="en-US"/>
              <a:t>Purchasing Process</a:t>
            </a:r>
            <a:endParaRPr/>
          </a:p>
        </p:txBody>
      </p:sp>
      <p:sp>
        <p:nvSpPr>
          <p:cNvPr id="283" name="Google Shape;283;p36"/>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p>
            <a:pPr indent="0" lvl="0" marL="0" rtl="0" algn="r">
              <a:spcBef>
                <a:spcPts val="0"/>
              </a:spcBef>
              <a:spcAft>
                <a:spcPts val="0"/>
              </a:spcAft>
              <a:buNone/>
            </a:pPr>
            <a:fld id="{00000000-1234-1234-1234-123412341234}" type="slidenum">
              <a:rPr lang="en-US"/>
              <a:t>‹#›</a:t>
            </a:fld>
            <a:endParaRPr/>
          </a:p>
        </p:txBody>
      </p:sp>
      <p:pic>
        <p:nvPicPr>
          <p:cNvPr id="284" name="Google Shape;284;p36"/>
          <p:cNvPicPr preferRelativeResize="0"/>
          <p:nvPr/>
        </p:nvPicPr>
        <p:blipFill rotWithShape="1">
          <a:blip r:embed="rId3">
            <a:alphaModFix/>
          </a:blip>
          <a:srcRect b="0" l="0" r="0" t="0"/>
          <a:stretch/>
        </p:blipFill>
        <p:spPr>
          <a:xfrm>
            <a:off x="434939" y="1473200"/>
            <a:ext cx="9332053" cy="4165600"/>
          </a:xfrm>
          <a:prstGeom prst="rect">
            <a:avLst/>
          </a:prstGeom>
          <a:noFill/>
          <a:ln>
            <a:noFill/>
          </a:ln>
        </p:spPr>
      </p:pic>
    </p:spTree>
  </p:cSld>
  <p:clrMapOvr>
    <a:masterClrMapping/>
  </p:clrMapOvr>
  <mc:AlternateContent>
    <mc:Choice Requires="p14">
      <p:transition p14:dur="250">
        <p:fade/>
      </p:transition>
    </mc:Choice>
    <mc:Fallback>
      <p:transition>
        <p:fade/>
      </p:transition>
    </mc:Fallback>
  </mc:AlternateContent>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9" name="Shape 289"/>
        <p:cNvGrpSpPr/>
        <p:nvPr/>
      </p:nvGrpSpPr>
      <p:grpSpPr>
        <a:xfrm>
          <a:off x="0" y="0"/>
          <a:ext cx="0" cy="0"/>
          <a:chOff x="0" y="0"/>
          <a:chExt cx="0" cy="0"/>
        </a:xfrm>
      </p:grpSpPr>
      <p:sp>
        <p:nvSpPr>
          <p:cNvPr id="290" name="Google Shape;290;p37"/>
          <p:cNvSpPr txBox="1"/>
          <p:nvPr>
            <p:ph type="title"/>
          </p:nvPr>
        </p:nvSpPr>
        <p:spPr>
          <a:xfrm>
            <a:off x="419100" y="680944"/>
            <a:ext cx="11353800" cy="4572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chemeClr val="dk1"/>
              </a:buClr>
              <a:buSzPts val="3200"/>
              <a:buFont typeface="Century Gothic"/>
              <a:buNone/>
            </a:pPr>
            <a:r>
              <a:rPr lang="en-US"/>
              <a:t>Supplier Invoice Flow</a:t>
            </a:r>
            <a:endParaRPr/>
          </a:p>
        </p:txBody>
      </p:sp>
      <p:sp>
        <p:nvSpPr>
          <p:cNvPr id="291" name="Google Shape;291;p37"/>
          <p:cNvSpPr txBox="1"/>
          <p:nvPr>
            <p:ph idx="1" type="body"/>
          </p:nvPr>
        </p:nvSpPr>
        <p:spPr>
          <a:xfrm>
            <a:off x="419100" y="203200"/>
            <a:ext cx="11353800" cy="365760"/>
          </a:xfrm>
          <a:prstGeom prst="rect">
            <a:avLst/>
          </a:prstGeom>
          <a:noFill/>
          <a:ln>
            <a:noFill/>
          </a:ln>
        </p:spPr>
        <p:txBody>
          <a:bodyPr anchorCtr="0" anchor="b" bIns="0" lIns="0" spcFirstLastPara="1" rIns="0" wrap="square" tIns="0">
            <a:noAutofit/>
          </a:bodyPr>
          <a:lstStyle/>
          <a:p>
            <a:pPr indent="0" lvl="0" marL="0" rtl="0" algn="l">
              <a:lnSpc>
                <a:spcPct val="100000"/>
              </a:lnSpc>
              <a:spcBef>
                <a:spcPts val="0"/>
              </a:spcBef>
              <a:spcAft>
                <a:spcPts val="0"/>
              </a:spcAft>
              <a:buSzPts val="1800"/>
              <a:buFont typeface="Century Gothic"/>
              <a:buNone/>
            </a:pPr>
            <a:r>
              <a:rPr lang="en-US"/>
              <a:t>Purchasing Process</a:t>
            </a:r>
            <a:endParaRPr/>
          </a:p>
        </p:txBody>
      </p:sp>
      <p:sp>
        <p:nvSpPr>
          <p:cNvPr id="292" name="Google Shape;292;p37"/>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p>
            <a:pPr indent="0" lvl="0" marL="0" rtl="0" algn="r">
              <a:spcBef>
                <a:spcPts val="0"/>
              </a:spcBef>
              <a:spcAft>
                <a:spcPts val="0"/>
              </a:spcAft>
              <a:buNone/>
            </a:pPr>
            <a:fld id="{00000000-1234-1234-1234-123412341234}" type="slidenum">
              <a:rPr lang="en-US"/>
              <a:t>‹#›</a:t>
            </a:fld>
            <a:endParaRPr/>
          </a:p>
        </p:txBody>
      </p:sp>
      <p:pic>
        <p:nvPicPr>
          <p:cNvPr id="293" name="Google Shape;293;p37"/>
          <p:cNvPicPr preferRelativeResize="0"/>
          <p:nvPr/>
        </p:nvPicPr>
        <p:blipFill rotWithShape="1">
          <a:blip r:embed="rId3">
            <a:alphaModFix/>
          </a:blip>
          <a:srcRect b="0" l="0" r="6897" t="0"/>
          <a:stretch/>
        </p:blipFill>
        <p:spPr>
          <a:xfrm>
            <a:off x="406401" y="1515351"/>
            <a:ext cx="10884900" cy="4259125"/>
          </a:xfrm>
          <a:prstGeom prst="rect">
            <a:avLst/>
          </a:prstGeom>
          <a:noFill/>
          <a:ln>
            <a:noFill/>
          </a:ln>
        </p:spPr>
      </p:pic>
    </p:spTree>
  </p:cSld>
  <p:clrMapOvr>
    <a:masterClrMapping/>
  </p:clrMapOvr>
  <mc:AlternateContent>
    <mc:Choice Requires="p14">
      <p:transition p14:dur="250">
        <p:fade/>
      </p:transition>
    </mc:Choice>
    <mc:Fallback>
      <p:transition>
        <p:fade/>
      </p:transition>
    </mc:Fallback>
  </mc:AlternateContent>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8" name="Shape 298"/>
        <p:cNvGrpSpPr/>
        <p:nvPr/>
      </p:nvGrpSpPr>
      <p:grpSpPr>
        <a:xfrm>
          <a:off x="0" y="0"/>
          <a:ext cx="0" cy="0"/>
          <a:chOff x="0" y="0"/>
          <a:chExt cx="0" cy="0"/>
        </a:xfrm>
      </p:grpSpPr>
      <p:sp>
        <p:nvSpPr>
          <p:cNvPr id="299" name="Google Shape;299;p38"/>
          <p:cNvSpPr txBox="1"/>
          <p:nvPr>
            <p:ph type="title"/>
          </p:nvPr>
        </p:nvSpPr>
        <p:spPr>
          <a:xfrm>
            <a:off x="419100" y="680944"/>
            <a:ext cx="11353800" cy="4572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chemeClr val="dk1"/>
              </a:buClr>
              <a:buSzPts val="3200"/>
              <a:buFont typeface="Century Gothic"/>
              <a:buNone/>
            </a:pPr>
            <a:r>
              <a:rPr lang="en-US"/>
              <a:t>Receiver Matching vs Financial Matching</a:t>
            </a:r>
            <a:endParaRPr/>
          </a:p>
        </p:txBody>
      </p:sp>
      <p:sp>
        <p:nvSpPr>
          <p:cNvPr id="300" name="Google Shape;300;p38"/>
          <p:cNvSpPr txBox="1"/>
          <p:nvPr>
            <p:ph idx="1" type="body"/>
          </p:nvPr>
        </p:nvSpPr>
        <p:spPr>
          <a:xfrm>
            <a:off x="419100" y="203200"/>
            <a:ext cx="11353800" cy="365760"/>
          </a:xfrm>
          <a:prstGeom prst="rect">
            <a:avLst/>
          </a:prstGeom>
          <a:noFill/>
          <a:ln>
            <a:noFill/>
          </a:ln>
        </p:spPr>
        <p:txBody>
          <a:bodyPr anchorCtr="0" anchor="b" bIns="0" lIns="0" spcFirstLastPara="1" rIns="0" wrap="square" tIns="0">
            <a:noAutofit/>
          </a:bodyPr>
          <a:lstStyle/>
          <a:p>
            <a:pPr indent="0" lvl="0" marL="0" rtl="0" algn="l">
              <a:lnSpc>
                <a:spcPct val="100000"/>
              </a:lnSpc>
              <a:spcBef>
                <a:spcPts val="0"/>
              </a:spcBef>
              <a:spcAft>
                <a:spcPts val="0"/>
              </a:spcAft>
              <a:buSzPts val="1800"/>
              <a:buFont typeface="Century Gothic"/>
              <a:buNone/>
            </a:pPr>
            <a:r>
              <a:rPr lang="en-US"/>
              <a:t>Purchasing Process</a:t>
            </a:r>
            <a:endParaRPr/>
          </a:p>
        </p:txBody>
      </p:sp>
      <p:sp>
        <p:nvSpPr>
          <p:cNvPr id="301" name="Google Shape;301;p38"/>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p>
            <a:pPr indent="0" lvl="0" marL="0" rtl="0" algn="r">
              <a:spcBef>
                <a:spcPts val="0"/>
              </a:spcBef>
              <a:spcAft>
                <a:spcPts val="0"/>
              </a:spcAft>
              <a:buNone/>
            </a:pPr>
            <a:fld id="{00000000-1234-1234-1234-123412341234}" type="slidenum">
              <a:rPr lang="en-US"/>
              <a:t>‹#›</a:t>
            </a:fld>
            <a:endParaRPr/>
          </a:p>
        </p:txBody>
      </p:sp>
      <p:sp>
        <p:nvSpPr>
          <p:cNvPr id="302" name="Google Shape;302;p38"/>
          <p:cNvSpPr/>
          <p:nvPr/>
        </p:nvSpPr>
        <p:spPr>
          <a:xfrm>
            <a:off x="6350001" y="2136776"/>
            <a:ext cx="2349500" cy="938213"/>
          </a:xfrm>
          <a:prstGeom prst="rect">
            <a:avLst/>
          </a:prstGeom>
          <a:solidFill>
            <a:srgbClr val="FBD4B4"/>
          </a:solidFill>
          <a:ln cap="flat" cmpd="sng" w="19050">
            <a:solidFill>
              <a:schemeClr val="dk1"/>
            </a:solidFill>
            <a:prstDash val="solid"/>
            <a:miter lim="800000"/>
            <a:headEnd len="sm" w="sm" type="none"/>
            <a:tailEnd len="sm" w="sm" type="none"/>
          </a:ln>
          <a:effectLst>
            <a:outerShdw rotWithShape="0" algn="ctr" dir="2700000" dist="107763">
              <a:srgbClr val="BFBFBF"/>
            </a:outerShdw>
          </a:effectLst>
        </p:spPr>
        <p:txBody>
          <a:bodyPr anchorCtr="1" anchor="ctr" bIns="228600" lIns="228600" spcFirstLastPara="1" rIns="228600" wrap="square" tIns="228600">
            <a:noAutofit/>
          </a:bodyPr>
          <a:lstStyle/>
          <a:p>
            <a:pPr indent="0" lvl="0" marL="0" marR="0" rtl="0" algn="ctr">
              <a:spcBef>
                <a:spcPts val="0"/>
              </a:spcBef>
              <a:spcAft>
                <a:spcPts val="0"/>
              </a:spcAft>
              <a:buClr>
                <a:schemeClr val="dk1"/>
              </a:buClr>
              <a:buSzPts val="1200"/>
              <a:buFont typeface="Century Gothic"/>
              <a:buNone/>
            </a:pPr>
            <a:r>
              <a:rPr b="1" i="0" lang="en-US" sz="1200" u="none" cap="none" strike="noStrike">
                <a:solidFill>
                  <a:schemeClr val="dk1"/>
                </a:solidFill>
                <a:latin typeface="Century Gothic"/>
                <a:ea typeface="Century Gothic"/>
                <a:cs typeface="Century Gothic"/>
                <a:sym typeface="Century Gothic"/>
              </a:rPr>
              <a:t>Receiver Matching</a:t>
            </a:r>
            <a:endParaRPr b="0" i="0" sz="1800" u="none" cap="none" strike="noStrike">
              <a:solidFill>
                <a:schemeClr val="dk1"/>
              </a:solidFill>
              <a:latin typeface="Century Gothic"/>
              <a:ea typeface="Century Gothic"/>
              <a:cs typeface="Century Gothic"/>
              <a:sym typeface="Century Gothic"/>
            </a:endParaRPr>
          </a:p>
        </p:txBody>
      </p:sp>
      <p:sp>
        <p:nvSpPr>
          <p:cNvPr id="303" name="Google Shape;303;p38"/>
          <p:cNvSpPr/>
          <p:nvPr/>
        </p:nvSpPr>
        <p:spPr>
          <a:xfrm>
            <a:off x="6178550" y="4941888"/>
            <a:ext cx="2533649" cy="938212"/>
          </a:xfrm>
          <a:prstGeom prst="rect">
            <a:avLst/>
          </a:prstGeom>
          <a:solidFill>
            <a:srgbClr val="FBD4B4"/>
          </a:solidFill>
          <a:ln cap="flat" cmpd="sng" w="19050">
            <a:solidFill>
              <a:schemeClr val="dk1"/>
            </a:solidFill>
            <a:prstDash val="solid"/>
            <a:miter lim="800000"/>
            <a:headEnd len="sm" w="sm" type="none"/>
            <a:tailEnd len="sm" w="sm" type="none"/>
          </a:ln>
          <a:effectLst>
            <a:outerShdw rotWithShape="0" algn="ctr" dir="2700000" dist="107763">
              <a:srgbClr val="BFBFBF"/>
            </a:outerShdw>
          </a:effectLst>
        </p:spPr>
        <p:txBody>
          <a:bodyPr anchorCtr="1" anchor="ctr" bIns="228600" lIns="228600" spcFirstLastPara="1" rIns="228600" wrap="square" tIns="228600">
            <a:noAutofit/>
          </a:bodyPr>
          <a:lstStyle/>
          <a:p>
            <a:pPr indent="0" lvl="0" marL="0" marR="0" rtl="0" algn="ctr">
              <a:spcBef>
                <a:spcPts val="0"/>
              </a:spcBef>
              <a:spcAft>
                <a:spcPts val="0"/>
              </a:spcAft>
              <a:buClr>
                <a:schemeClr val="dk1"/>
              </a:buClr>
              <a:buSzPts val="1200"/>
              <a:buFont typeface="Century Gothic"/>
              <a:buNone/>
            </a:pPr>
            <a:r>
              <a:rPr b="1" i="0" lang="en-US" sz="1200" u="none" cap="none" strike="noStrike">
                <a:solidFill>
                  <a:schemeClr val="dk1"/>
                </a:solidFill>
                <a:latin typeface="Century Gothic"/>
                <a:ea typeface="Century Gothic"/>
                <a:cs typeface="Century Gothic"/>
                <a:sym typeface="Century Gothic"/>
              </a:rPr>
              <a:t>Financial Matching</a:t>
            </a:r>
            <a:endParaRPr b="0" i="0" sz="1800" u="none" cap="none" strike="noStrike">
              <a:solidFill>
                <a:schemeClr val="dk1"/>
              </a:solidFill>
              <a:latin typeface="Century Gothic"/>
              <a:ea typeface="Century Gothic"/>
              <a:cs typeface="Century Gothic"/>
              <a:sym typeface="Century Gothic"/>
            </a:endParaRPr>
          </a:p>
          <a:p>
            <a:pPr indent="0" lvl="0" marL="0" marR="0" rtl="0" algn="ctr">
              <a:spcBef>
                <a:spcPts val="0"/>
              </a:spcBef>
              <a:spcAft>
                <a:spcPts val="0"/>
              </a:spcAft>
              <a:buClr>
                <a:schemeClr val="dk1"/>
              </a:buClr>
              <a:buSzPts val="1200"/>
              <a:buFont typeface="Century Gothic"/>
              <a:buNone/>
            </a:pPr>
            <a:r>
              <a:rPr b="1" i="0" lang="en-US" sz="1200" u="none" cap="none" strike="noStrike">
                <a:solidFill>
                  <a:schemeClr val="dk1"/>
                </a:solidFill>
                <a:latin typeface="Century Gothic"/>
                <a:ea typeface="Century Gothic"/>
                <a:cs typeface="Century Gothic"/>
                <a:sym typeface="Century Gothic"/>
              </a:rPr>
              <a:t>(Allocation)</a:t>
            </a:r>
            <a:endParaRPr b="0" i="0" sz="1800" u="none" cap="none" strike="noStrike">
              <a:solidFill>
                <a:schemeClr val="dk1"/>
              </a:solidFill>
              <a:latin typeface="Century Gothic"/>
              <a:ea typeface="Century Gothic"/>
              <a:cs typeface="Century Gothic"/>
              <a:sym typeface="Century Gothic"/>
            </a:endParaRPr>
          </a:p>
        </p:txBody>
      </p:sp>
      <p:sp>
        <p:nvSpPr>
          <p:cNvPr id="304" name="Google Shape;304;p38"/>
          <p:cNvSpPr/>
          <p:nvPr/>
        </p:nvSpPr>
        <p:spPr>
          <a:xfrm>
            <a:off x="2997201" y="4911726"/>
            <a:ext cx="2423584" cy="938213"/>
          </a:xfrm>
          <a:prstGeom prst="rect">
            <a:avLst/>
          </a:prstGeom>
          <a:solidFill>
            <a:srgbClr val="CEB9B2"/>
          </a:solidFill>
          <a:ln cap="flat" cmpd="sng" w="19050">
            <a:solidFill>
              <a:schemeClr val="dk1"/>
            </a:solidFill>
            <a:prstDash val="solid"/>
            <a:miter lim="800000"/>
            <a:headEnd len="sm" w="sm" type="none"/>
            <a:tailEnd len="sm" w="sm" type="none"/>
          </a:ln>
          <a:effectLst>
            <a:outerShdw rotWithShape="0" algn="ctr" dir="2700000" dist="107763">
              <a:srgbClr val="BFBFBF"/>
            </a:outerShdw>
          </a:effectLst>
        </p:spPr>
        <p:txBody>
          <a:bodyPr anchorCtr="1" anchor="ctr" bIns="228600" lIns="228600" spcFirstLastPara="1" rIns="228600" wrap="square" tIns="228600">
            <a:noAutofit/>
          </a:bodyPr>
          <a:lstStyle/>
          <a:p>
            <a:pPr indent="0" lvl="0" marL="0" marR="0" rtl="0" algn="ctr">
              <a:spcBef>
                <a:spcPts val="0"/>
              </a:spcBef>
              <a:spcAft>
                <a:spcPts val="0"/>
              </a:spcAft>
              <a:buClr>
                <a:schemeClr val="dk1"/>
              </a:buClr>
              <a:buSzPts val="1200"/>
              <a:buFont typeface="Century Gothic"/>
              <a:buNone/>
            </a:pPr>
            <a:r>
              <a:rPr b="1" i="0" lang="en-US" sz="1200" u="none" cap="none" strike="noStrike">
                <a:solidFill>
                  <a:schemeClr val="dk1"/>
                </a:solidFill>
                <a:latin typeface="Century Gothic"/>
                <a:ea typeface="Century Gothic"/>
                <a:cs typeface="Century Gothic"/>
                <a:sym typeface="Century Gothic"/>
              </a:rPr>
              <a:t>Supplier Invoice</a:t>
            </a:r>
            <a:endParaRPr b="0" i="0" sz="1800" u="none" cap="none" strike="noStrike">
              <a:solidFill>
                <a:schemeClr val="dk1"/>
              </a:solidFill>
              <a:latin typeface="Century Gothic"/>
              <a:ea typeface="Century Gothic"/>
              <a:cs typeface="Century Gothic"/>
              <a:sym typeface="Century Gothic"/>
            </a:endParaRPr>
          </a:p>
          <a:p>
            <a:pPr indent="0" lvl="0" marL="0" marR="0" rtl="0" algn="ctr">
              <a:spcBef>
                <a:spcPts val="0"/>
              </a:spcBef>
              <a:spcAft>
                <a:spcPts val="0"/>
              </a:spcAft>
              <a:buClr>
                <a:schemeClr val="dk1"/>
              </a:buClr>
              <a:buSzPts val="1200"/>
              <a:buFont typeface="Century Gothic"/>
              <a:buNone/>
            </a:pPr>
            <a:r>
              <a:rPr b="1" i="0" lang="en-US" sz="1200" u="none" cap="none" strike="noStrike">
                <a:solidFill>
                  <a:schemeClr val="dk1"/>
                </a:solidFill>
                <a:latin typeface="Century Gothic"/>
                <a:ea typeface="Century Gothic"/>
                <a:cs typeface="Century Gothic"/>
                <a:sym typeface="Century Gothic"/>
              </a:rPr>
              <a:t>Receiver Matching</a:t>
            </a:r>
            <a:br>
              <a:rPr b="1" lang="en-US" sz="1200">
                <a:solidFill>
                  <a:schemeClr val="dk1"/>
                </a:solidFill>
                <a:latin typeface="Century Gothic"/>
                <a:ea typeface="Century Gothic"/>
                <a:cs typeface="Century Gothic"/>
                <a:sym typeface="Century Gothic"/>
              </a:rPr>
            </a:br>
            <a:r>
              <a:rPr b="1" i="0" lang="en-US" sz="1200" u="none" cap="none" strike="noStrike">
                <a:solidFill>
                  <a:schemeClr val="dk1"/>
                </a:solidFill>
                <a:latin typeface="Century Gothic"/>
                <a:ea typeface="Century Gothic"/>
                <a:cs typeface="Century Gothic"/>
                <a:sym typeface="Century Gothic"/>
              </a:rPr>
              <a:t>False</a:t>
            </a:r>
            <a:endParaRPr b="0" i="0" sz="1800" u="none" cap="none" strike="noStrike">
              <a:solidFill>
                <a:schemeClr val="dk1"/>
              </a:solidFill>
              <a:latin typeface="Century Gothic"/>
              <a:ea typeface="Century Gothic"/>
              <a:cs typeface="Century Gothic"/>
              <a:sym typeface="Century Gothic"/>
            </a:endParaRPr>
          </a:p>
        </p:txBody>
      </p:sp>
      <p:cxnSp>
        <p:nvCxnSpPr>
          <p:cNvPr id="305" name="Google Shape;305;p38"/>
          <p:cNvCxnSpPr/>
          <p:nvPr/>
        </p:nvCxnSpPr>
        <p:spPr>
          <a:xfrm rot="-5400000">
            <a:off x="4583378" y="364861"/>
            <a:ext cx="4762" cy="7901517"/>
          </a:xfrm>
          <a:prstGeom prst="straightConnector1">
            <a:avLst/>
          </a:prstGeom>
          <a:noFill/>
          <a:ln cap="flat" cmpd="sng" w="19050">
            <a:solidFill>
              <a:schemeClr val="dk1"/>
            </a:solidFill>
            <a:prstDash val="lgDash"/>
            <a:round/>
            <a:headEnd len="sm" w="sm" type="none"/>
            <a:tailEnd len="sm" w="sm" type="none"/>
          </a:ln>
        </p:spPr>
      </p:cxnSp>
      <p:sp>
        <p:nvSpPr>
          <p:cNvPr id="306" name="Google Shape;306;p38"/>
          <p:cNvSpPr/>
          <p:nvPr/>
        </p:nvSpPr>
        <p:spPr>
          <a:xfrm>
            <a:off x="613834" y="1457326"/>
            <a:ext cx="2055284" cy="938213"/>
          </a:xfrm>
          <a:prstGeom prst="rect">
            <a:avLst/>
          </a:prstGeom>
          <a:solidFill>
            <a:srgbClr val="BDE9BD"/>
          </a:solidFill>
          <a:ln cap="flat" cmpd="sng" w="19050">
            <a:solidFill>
              <a:schemeClr val="dk1"/>
            </a:solidFill>
            <a:prstDash val="solid"/>
            <a:miter lim="800000"/>
            <a:headEnd len="sm" w="sm" type="none"/>
            <a:tailEnd len="sm" w="sm" type="none"/>
          </a:ln>
          <a:effectLst>
            <a:outerShdw rotWithShape="0" algn="ctr" dir="2700000" dist="107763">
              <a:srgbClr val="BFBFBF"/>
            </a:outerShdw>
          </a:effectLst>
        </p:spPr>
        <p:txBody>
          <a:bodyPr anchorCtr="1" anchor="ctr" bIns="228600" lIns="228600" spcFirstLastPara="1" rIns="228600" wrap="square" tIns="228600">
            <a:noAutofit/>
          </a:bodyPr>
          <a:lstStyle/>
          <a:p>
            <a:pPr indent="0" lvl="0" marL="0" marR="0" rtl="0" algn="ctr">
              <a:spcBef>
                <a:spcPts val="0"/>
              </a:spcBef>
              <a:spcAft>
                <a:spcPts val="0"/>
              </a:spcAft>
              <a:buClr>
                <a:schemeClr val="dk1"/>
              </a:buClr>
              <a:buSzPts val="1200"/>
              <a:buFont typeface="Century Gothic"/>
              <a:buNone/>
            </a:pPr>
            <a:r>
              <a:rPr b="1" i="0" lang="en-US" sz="1200" u="none" cap="none" strike="noStrike">
                <a:solidFill>
                  <a:schemeClr val="dk1"/>
                </a:solidFill>
                <a:latin typeface="Century Gothic"/>
                <a:ea typeface="Century Gothic"/>
                <a:cs typeface="Century Gothic"/>
                <a:sym typeface="Century Gothic"/>
              </a:rPr>
              <a:t>Create</a:t>
            </a:r>
            <a:endParaRPr b="0" i="0" sz="1800" u="none" cap="none" strike="noStrike">
              <a:solidFill>
                <a:schemeClr val="dk1"/>
              </a:solidFill>
              <a:latin typeface="Century Gothic"/>
              <a:ea typeface="Century Gothic"/>
              <a:cs typeface="Century Gothic"/>
              <a:sym typeface="Century Gothic"/>
            </a:endParaRPr>
          </a:p>
          <a:p>
            <a:pPr indent="0" lvl="0" marL="0" marR="0" rtl="0" algn="ctr">
              <a:spcBef>
                <a:spcPts val="0"/>
              </a:spcBef>
              <a:spcAft>
                <a:spcPts val="0"/>
              </a:spcAft>
              <a:buClr>
                <a:schemeClr val="dk1"/>
              </a:buClr>
              <a:buSzPts val="1200"/>
              <a:buFont typeface="Century Gothic"/>
              <a:buNone/>
            </a:pPr>
            <a:r>
              <a:rPr b="1" i="0" lang="en-US" sz="1200" u="none" cap="none" strike="noStrike">
                <a:solidFill>
                  <a:schemeClr val="dk1"/>
                </a:solidFill>
                <a:latin typeface="Century Gothic"/>
                <a:ea typeface="Century Gothic"/>
                <a:cs typeface="Century Gothic"/>
                <a:sym typeface="Century Gothic"/>
              </a:rPr>
              <a:t>Purchase Order</a:t>
            </a:r>
            <a:endParaRPr b="0" i="0" sz="1800" u="none" cap="none" strike="noStrike">
              <a:solidFill>
                <a:schemeClr val="dk1"/>
              </a:solidFill>
              <a:latin typeface="Century Gothic"/>
              <a:ea typeface="Century Gothic"/>
              <a:cs typeface="Century Gothic"/>
              <a:sym typeface="Century Gothic"/>
            </a:endParaRPr>
          </a:p>
        </p:txBody>
      </p:sp>
      <p:sp>
        <p:nvSpPr>
          <p:cNvPr id="307" name="Google Shape;307;p38"/>
          <p:cNvSpPr/>
          <p:nvPr/>
        </p:nvSpPr>
        <p:spPr>
          <a:xfrm>
            <a:off x="3380318" y="1458914"/>
            <a:ext cx="2055284" cy="938213"/>
          </a:xfrm>
          <a:prstGeom prst="rect">
            <a:avLst/>
          </a:prstGeom>
          <a:solidFill>
            <a:srgbClr val="BDE9BD"/>
          </a:solidFill>
          <a:ln cap="flat" cmpd="sng" w="19050">
            <a:solidFill>
              <a:schemeClr val="dk1"/>
            </a:solidFill>
            <a:prstDash val="solid"/>
            <a:miter lim="800000"/>
            <a:headEnd len="sm" w="sm" type="none"/>
            <a:tailEnd len="sm" w="sm" type="none"/>
          </a:ln>
          <a:effectLst>
            <a:outerShdw rotWithShape="0" algn="ctr" dir="2700000" dist="107763">
              <a:srgbClr val="BFBFBF"/>
            </a:outerShdw>
          </a:effectLst>
        </p:spPr>
        <p:txBody>
          <a:bodyPr anchorCtr="1" anchor="ctr" bIns="228600" lIns="228600" spcFirstLastPara="1" rIns="228600" wrap="square" tIns="228600">
            <a:noAutofit/>
          </a:bodyPr>
          <a:lstStyle/>
          <a:p>
            <a:pPr indent="0" lvl="0" marL="0" marR="0" rtl="0" algn="ctr">
              <a:spcBef>
                <a:spcPts val="0"/>
              </a:spcBef>
              <a:spcAft>
                <a:spcPts val="0"/>
              </a:spcAft>
              <a:buClr>
                <a:schemeClr val="dk1"/>
              </a:buClr>
              <a:buSzPts val="1200"/>
              <a:buFont typeface="Century Gothic"/>
              <a:buNone/>
            </a:pPr>
            <a:r>
              <a:rPr b="1" i="0" lang="en-US" sz="1200" u="none" cap="none" strike="noStrike">
                <a:solidFill>
                  <a:schemeClr val="dk1"/>
                </a:solidFill>
                <a:latin typeface="Century Gothic"/>
                <a:ea typeface="Century Gothic"/>
                <a:cs typeface="Century Gothic"/>
                <a:sym typeface="Century Gothic"/>
              </a:rPr>
              <a:t>Purchase Order Receipt</a:t>
            </a:r>
            <a:endParaRPr b="0" i="0" sz="1800" u="none" cap="none" strike="noStrike">
              <a:solidFill>
                <a:schemeClr val="dk1"/>
              </a:solidFill>
              <a:latin typeface="Century Gothic"/>
              <a:ea typeface="Century Gothic"/>
              <a:cs typeface="Century Gothic"/>
              <a:sym typeface="Century Gothic"/>
            </a:endParaRPr>
          </a:p>
        </p:txBody>
      </p:sp>
      <p:sp>
        <p:nvSpPr>
          <p:cNvPr id="308" name="Google Shape;308;p38"/>
          <p:cNvSpPr/>
          <p:nvPr/>
        </p:nvSpPr>
        <p:spPr>
          <a:xfrm>
            <a:off x="3393018" y="2968626"/>
            <a:ext cx="2055284" cy="938213"/>
          </a:xfrm>
          <a:prstGeom prst="rect">
            <a:avLst/>
          </a:prstGeom>
          <a:solidFill>
            <a:srgbClr val="CEB9B2"/>
          </a:solidFill>
          <a:ln cap="flat" cmpd="sng" w="19050">
            <a:solidFill>
              <a:schemeClr val="dk1"/>
            </a:solidFill>
            <a:prstDash val="solid"/>
            <a:miter lim="800000"/>
            <a:headEnd len="sm" w="sm" type="none"/>
            <a:tailEnd len="sm" w="sm" type="none"/>
          </a:ln>
          <a:effectLst>
            <a:outerShdw rotWithShape="0" algn="ctr" dir="2700000" dist="107763">
              <a:srgbClr val="BFBFBF"/>
            </a:outerShdw>
          </a:effectLst>
        </p:spPr>
        <p:txBody>
          <a:bodyPr anchorCtr="0" anchor="ctr" bIns="228600" lIns="228600" spcFirstLastPara="1" rIns="228600" wrap="square" tIns="228600">
            <a:noAutofit/>
          </a:bodyPr>
          <a:lstStyle/>
          <a:p>
            <a:pPr indent="0" lvl="0" marL="0" marR="0" rtl="0" algn="ctr">
              <a:spcBef>
                <a:spcPts val="0"/>
              </a:spcBef>
              <a:spcAft>
                <a:spcPts val="0"/>
              </a:spcAft>
              <a:buClr>
                <a:schemeClr val="dk1"/>
              </a:buClr>
              <a:buSzPts val="1200"/>
              <a:buFont typeface="Century Gothic"/>
              <a:buNone/>
            </a:pPr>
            <a:r>
              <a:rPr b="1" i="0" lang="en-US" sz="1200" u="none" cap="none" strike="noStrike">
                <a:solidFill>
                  <a:schemeClr val="dk1"/>
                </a:solidFill>
                <a:latin typeface="Century Gothic"/>
                <a:ea typeface="Century Gothic"/>
                <a:cs typeface="Century Gothic"/>
                <a:sym typeface="Century Gothic"/>
              </a:rPr>
              <a:t>Supplier Invoice</a:t>
            </a:r>
            <a:endParaRPr b="0" i="0" sz="1800" u="none" cap="none" strike="noStrike">
              <a:solidFill>
                <a:schemeClr val="dk1"/>
              </a:solidFill>
              <a:latin typeface="Century Gothic"/>
              <a:ea typeface="Century Gothic"/>
              <a:cs typeface="Century Gothic"/>
              <a:sym typeface="Century Gothic"/>
            </a:endParaRPr>
          </a:p>
          <a:p>
            <a:pPr indent="0" lvl="0" marL="0" marR="0" rtl="0" algn="ctr">
              <a:spcBef>
                <a:spcPts val="0"/>
              </a:spcBef>
              <a:spcAft>
                <a:spcPts val="0"/>
              </a:spcAft>
              <a:buClr>
                <a:schemeClr val="dk1"/>
              </a:buClr>
              <a:buSzPts val="1200"/>
              <a:buFont typeface="Century Gothic"/>
              <a:buNone/>
            </a:pPr>
            <a:r>
              <a:rPr b="1" i="0" lang="en-US" sz="1200" u="none" cap="none" strike="noStrike">
                <a:solidFill>
                  <a:schemeClr val="dk1"/>
                </a:solidFill>
                <a:latin typeface="Century Gothic"/>
                <a:ea typeface="Century Gothic"/>
                <a:cs typeface="Century Gothic"/>
                <a:sym typeface="Century Gothic"/>
              </a:rPr>
              <a:t>Receiver Matching True</a:t>
            </a:r>
            <a:endParaRPr b="0" i="0" sz="1800" u="none" cap="none" strike="noStrike">
              <a:solidFill>
                <a:schemeClr val="dk1"/>
              </a:solidFill>
              <a:latin typeface="Century Gothic"/>
              <a:ea typeface="Century Gothic"/>
              <a:cs typeface="Century Gothic"/>
              <a:sym typeface="Century Gothic"/>
            </a:endParaRPr>
          </a:p>
        </p:txBody>
      </p:sp>
      <p:cxnSp>
        <p:nvCxnSpPr>
          <p:cNvPr id="309" name="Google Shape;309;p38"/>
          <p:cNvCxnSpPr/>
          <p:nvPr/>
        </p:nvCxnSpPr>
        <p:spPr>
          <a:xfrm>
            <a:off x="2707217" y="1804988"/>
            <a:ext cx="685800" cy="0"/>
          </a:xfrm>
          <a:prstGeom prst="straightConnector1">
            <a:avLst/>
          </a:prstGeom>
          <a:noFill/>
          <a:ln cap="flat" cmpd="sng" w="28575">
            <a:solidFill>
              <a:srgbClr val="4F4F4F"/>
            </a:solidFill>
            <a:prstDash val="solid"/>
            <a:round/>
            <a:headEnd len="sm" w="sm" type="none"/>
            <a:tailEnd len="med" w="med" type="stealth"/>
          </a:ln>
        </p:spPr>
      </p:cxnSp>
      <p:cxnSp>
        <p:nvCxnSpPr>
          <p:cNvPr id="310" name="Google Shape;310;p38"/>
          <p:cNvCxnSpPr/>
          <p:nvPr/>
        </p:nvCxnSpPr>
        <p:spPr>
          <a:xfrm>
            <a:off x="4417484" y="2436813"/>
            <a:ext cx="0" cy="508000"/>
          </a:xfrm>
          <a:prstGeom prst="straightConnector1">
            <a:avLst/>
          </a:prstGeom>
          <a:noFill/>
          <a:ln cap="flat" cmpd="sng" w="28575">
            <a:solidFill>
              <a:srgbClr val="4F4F4F"/>
            </a:solidFill>
            <a:prstDash val="solid"/>
            <a:round/>
            <a:headEnd len="med" w="med" type="stealth"/>
            <a:tailEnd len="med" w="med" type="stealth"/>
          </a:ln>
        </p:spPr>
      </p:cxnSp>
      <p:cxnSp>
        <p:nvCxnSpPr>
          <p:cNvPr id="311" name="Google Shape;311;p38"/>
          <p:cNvCxnSpPr/>
          <p:nvPr/>
        </p:nvCxnSpPr>
        <p:spPr>
          <a:xfrm>
            <a:off x="5543551" y="1900238"/>
            <a:ext cx="795867" cy="419100"/>
          </a:xfrm>
          <a:prstGeom prst="straightConnector1">
            <a:avLst/>
          </a:prstGeom>
          <a:noFill/>
          <a:ln cap="flat" cmpd="sng" w="28575">
            <a:solidFill>
              <a:srgbClr val="4F4F4F"/>
            </a:solidFill>
            <a:prstDash val="solid"/>
            <a:round/>
            <a:headEnd len="sm" w="sm" type="none"/>
            <a:tailEnd len="med" w="med" type="stealth"/>
          </a:ln>
        </p:spPr>
      </p:cxnSp>
      <p:cxnSp>
        <p:nvCxnSpPr>
          <p:cNvPr id="312" name="Google Shape;312;p38"/>
          <p:cNvCxnSpPr/>
          <p:nvPr/>
        </p:nvCxnSpPr>
        <p:spPr>
          <a:xfrm>
            <a:off x="5401733" y="5359400"/>
            <a:ext cx="770467" cy="0"/>
          </a:xfrm>
          <a:prstGeom prst="straightConnector1">
            <a:avLst/>
          </a:prstGeom>
          <a:noFill/>
          <a:ln cap="flat" cmpd="sng" w="28575">
            <a:solidFill>
              <a:srgbClr val="4F4F4F"/>
            </a:solidFill>
            <a:prstDash val="solid"/>
            <a:round/>
            <a:headEnd len="sm" w="sm" type="none"/>
            <a:tailEnd len="med" w="med" type="stealth"/>
          </a:ln>
        </p:spPr>
      </p:cxnSp>
      <p:cxnSp>
        <p:nvCxnSpPr>
          <p:cNvPr id="313" name="Google Shape;313;p38"/>
          <p:cNvCxnSpPr/>
          <p:nvPr/>
        </p:nvCxnSpPr>
        <p:spPr>
          <a:xfrm flipH="1" rot="10800000">
            <a:off x="5516033" y="2930525"/>
            <a:ext cx="787400" cy="419100"/>
          </a:xfrm>
          <a:prstGeom prst="straightConnector1">
            <a:avLst/>
          </a:prstGeom>
          <a:noFill/>
          <a:ln cap="flat" cmpd="sng" w="28575">
            <a:solidFill>
              <a:srgbClr val="4F4F4F"/>
            </a:solidFill>
            <a:prstDash val="solid"/>
            <a:round/>
            <a:headEnd len="sm" w="sm" type="none"/>
            <a:tailEnd len="med" w="med" type="stealth"/>
          </a:ln>
        </p:spPr>
      </p:cxnSp>
    </p:spTree>
  </p:cSld>
  <p:clrMapOvr>
    <a:masterClrMapping/>
  </p:clrMapOvr>
  <mc:AlternateContent>
    <mc:Choice Requires="p14">
      <p:transition p14:dur="250">
        <p:fade/>
      </p:transition>
    </mc:Choice>
    <mc:Fallback>
      <p:transition>
        <p:fade/>
      </p:transition>
    </mc:Fallback>
  </mc:AlternateContent>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8" name="Shape 318"/>
        <p:cNvGrpSpPr/>
        <p:nvPr/>
      </p:nvGrpSpPr>
      <p:grpSpPr>
        <a:xfrm>
          <a:off x="0" y="0"/>
          <a:ext cx="0" cy="0"/>
          <a:chOff x="0" y="0"/>
          <a:chExt cx="0" cy="0"/>
        </a:xfrm>
      </p:grpSpPr>
      <p:sp>
        <p:nvSpPr>
          <p:cNvPr id="319" name="Google Shape;319;p39"/>
          <p:cNvSpPr txBox="1"/>
          <p:nvPr>
            <p:ph type="title"/>
          </p:nvPr>
        </p:nvSpPr>
        <p:spPr>
          <a:xfrm>
            <a:off x="419100" y="680944"/>
            <a:ext cx="11353800" cy="4572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chemeClr val="dk1"/>
              </a:buClr>
              <a:buSzPts val="3200"/>
              <a:buFont typeface="Century Gothic"/>
              <a:buNone/>
            </a:pPr>
            <a:r>
              <a:rPr lang="en-US"/>
              <a:t>Supplier Invoice Flows with Invoice Status</a:t>
            </a:r>
            <a:endParaRPr/>
          </a:p>
        </p:txBody>
      </p:sp>
      <p:sp>
        <p:nvSpPr>
          <p:cNvPr id="320" name="Google Shape;320;p39"/>
          <p:cNvSpPr txBox="1"/>
          <p:nvPr>
            <p:ph idx="1" type="body"/>
          </p:nvPr>
        </p:nvSpPr>
        <p:spPr>
          <a:xfrm>
            <a:off x="419100" y="203200"/>
            <a:ext cx="11353800" cy="365760"/>
          </a:xfrm>
          <a:prstGeom prst="rect">
            <a:avLst/>
          </a:prstGeom>
          <a:noFill/>
          <a:ln>
            <a:noFill/>
          </a:ln>
        </p:spPr>
        <p:txBody>
          <a:bodyPr anchorCtr="0" anchor="b" bIns="0" lIns="0" spcFirstLastPara="1" rIns="0" wrap="square" tIns="0">
            <a:noAutofit/>
          </a:bodyPr>
          <a:lstStyle/>
          <a:p>
            <a:pPr indent="0" lvl="0" marL="0" rtl="0" algn="l">
              <a:lnSpc>
                <a:spcPct val="100000"/>
              </a:lnSpc>
              <a:spcBef>
                <a:spcPts val="0"/>
              </a:spcBef>
              <a:spcAft>
                <a:spcPts val="0"/>
              </a:spcAft>
              <a:buSzPts val="1800"/>
              <a:buFont typeface="Century Gothic"/>
              <a:buNone/>
            </a:pPr>
            <a:r>
              <a:rPr lang="en-US"/>
              <a:t>Purchasing Process</a:t>
            </a:r>
            <a:endParaRPr/>
          </a:p>
        </p:txBody>
      </p:sp>
      <p:sp>
        <p:nvSpPr>
          <p:cNvPr id="321" name="Google Shape;321;p39"/>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p>
            <a:pPr indent="0" lvl="0" marL="0" rtl="0" algn="r">
              <a:spcBef>
                <a:spcPts val="0"/>
              </a:spcBef>
              <a:spcAft>
                <a:spcPts val="0"/>
              </a:spcAft>
              <a:buNone/>
            </a:pPr>
            <a:fld id="{00000000-1234-1234-1234-123412341234}" type="slidenum">
              <a:rPr lang="en-US"/>
              <a:t>‹#›</a:t>
            </a:fld>
            <a:endParaRPr/>
          </a:p>
        </p:txBody>
      </p:sp>
      <p:sp>
        <p:nvSpPr>
          <p:cNvPr id="322" name="Google Shape;322;p39">
            <a:hlinkClick r:id="rId3"/>
          </p:cNvPr>
          <p:cNvSpPr/>
          <p:nvPr/>
        </p:nvSpPr>
        <p:spPr>
          <a:xfrm>
            <a:off x="4447117" y="2395539"/>
            <a:ext cx="2875439" cy="858837"/>
          </a:xfrm>
          <a:prstGeom prst="rect">
            <a:avLst/>
          </a:prstGeom>
          <a:solidFill>
            <a:srgbClr val="C9E9FF"/>
          </a:solidFill>
          <a:ln cap="flat" cmpd="sng" w="19050">
            <a:solidFill>
              <a:schemeClr val="dk1"/>
            </a:solidFill>
            <a:prstDash val="solid"/>
            <a:miter lim="800000"/>
            <a:headEnd len="sm" w="sm" type="none"/>
            <a:tailEnd len="sm" w="sm" type="none"/>
          </a:ln>
          <a:effectLst>
            <a:outerShdw rotWithShape="0" algn="ctr" dir="2700000" dist="107763">
              <a:srgbClr val="808080"/>
            </a:outerShdw>
          </a:effectLst>
        </p:spPr>
        <p:txBody>
          <a:bodyPr anchorCtr="0" anchor="ctr" bIns="45700" lIns="91425" spcFirstLastPara="1" rIns="91425" wrap="square" tIns="45700">
            <a:noAutofit/>
          </a:bodyPr>
          <a:lstStyle/>
          <a:p>
            <a:pPr indent="0" lvl="0" marL="0" marR="0" rtl="0" algn="ctr">
              <a:spcBef>
                <a:spcPts val="0"/>
              </a:spcBef>
              <a:spcAft>
                <a:spcPts val="0"/>
              </a:spcAft>
              <a:buClr>
                <a:schemeClr val="dk1"/>
              </a:buClr>
              <a:buSzPts val="1400"/>
              <a:buFont typeface="Century Gothic"/>
              <a:buNone/>
            </a:pPr>
            <a:r>
              <a:rPr b="1" i="0" lang="en-US" sz="1400" u="none" cap="none" strike="noStrike">
                <a:solidFill>
                  <a:schemeClr val="dk1"/>
                </a:solidFill>
                <a:latin typeface="Century Gothic"/>
                <a:ea typeface="Century Gothic"/>
                <a:cs typeface="Century Gothic"/>
                <a:sym typeface="Century Gothic"/>
              </a:rPr>
              <a:t>Post  SI</a:t>
            </a:r>
            <a:endParaRPr b="0" i="0" sz="1800" u="none" cap="none" strike="noStrike">
              <a:solidFill>
                <a:schemeClr val="dk1"/>
              </a:solidFill>
              <a:latin typeface="Century Gothic"/>
              <a:ea typeface="Century Gothic"/>
              <a:cs typeface="Century Gothic"/>
              <a:sym typeface="Century Gothic"/>
            </a:endParaRPr>
          </a:p>
          <a:p>
            <a:pPr indent="0" lvl="0" marL="0" marR="0" rtl="0" algn="ctr">
              <a:spcBef>
                <a:spcPts val="0"/>
              </a:spcBef>
              <a:spcAft>
                <a:spcPts val="0"/>
              </a:spcAft>
              <a:buClr>
                <a:schemeClr val="dk1"/>
              </a:buClr>
              <a:buSzPts val="1400"/>
              <a:buFont typeface="Century Gothic"/>
              <a:buNone/>
            </a:pPr>
            <a:r>
              <a:rPr b="0" i="0" lang="en-US" sz="1400" u="none" cap="none" strike="noStrike">
                <a:solidFill>
                  <a:schemeClr val="dk1"/>
                </a:solidFill>
                <a:latin typeface="Century Gothic"/>
                <a:ea typeface="Century Gothic"/>
                <a:cs typeface="Century Gothic"/>
                <a:sym typeface="Century Gothic"/>
              </a:rPr>
              <a:t>No Allocation *</a:t>
            </a:r>
            <a:endParaRPr b="0" i="0" sz="1800" u="none" cap="none" strike="noStrike">
              <a:solidFill>
                <a:schemeClr val="dk1"/>
              </a:solidFill>
              <a:latin typeface="Century Gothic"/>
              <a:ea typeface="Century Gothic"/>
              <a:cs typeface="Century Gothic"/>
              <a:sym typeface="Century Gothic"/>
            </a:endParaRPr>
          </a:p>
        </p:txBody>
      </p:sp>
      <p:sp>
        <p:nvSpPr>
          <p:cNvPr id="323" name="Google Shape;323;p39">
            <a:hlinkClick r:id="rId4"/>
          </p:cNvPr>
          <p:cNvSpPr/>
          <p:nvPr/>
        </p:nvSpPr>
        <p:spPr>
          <a:xfrm>
            <a:off x="679451" y="3381376"/>
            <a:ext cx="1953683" cy="977900"/>
          </a:xfrm>
          <a:prstGeom prst="rect">
            <a:avLst/>
          </a:prstGeom>
          <a:solidFill>
            <a:srgbClr val="C9E9FF"/>
          </a:solidFill>
          <a:ln cap="flat" cmpd="sng" w="19050">
            <a:solidFill>
              <a:schemeClr val="dk1"/>
            </a:solidFill>
            <a:prstDash val="solid"/>
            <a:miter lim="800000"/>
            <a:headEnd len="sm" w="sm" type="none"/>
            <a:tailEnd len="sm" w="sm" type="none"/>
          </a:ln>
          <a:effectLst>
            <a:outerShdw rotWithShape="0" algn="ctr" dir="2700000" dist="107763">
              <a:srgbClr val="808080"/>
            </a:outerShdw>
          </a:effectLst>
        </p:spPr>
        <p:txBody>
          <a:bodyPr anchorCtr="0" anchor="ctr" bIns="45700" lIns="91425" spcFirstLastPara="1" rIns="91425" wrap="square" tIns="45700">
            <a:noAutofit/>
          </a:bodyPr>
          <a:lstStyle/>
          <a:p>
            <a:pPr indent="0" lvl="0" marL="0" marR="0" rtl="0" algn="ctr">
              <a:spcBef>
                <a:spcPts val="0"/>
              </a:spcBef>
              <a:spcAft>
                <a:spcPts val="0"/>
              </a:spcAft>
              <a:buClr>
                <a:schemeClr val="dk1"/>
              </a:buClr>
              <a:buSzPts val="1400"/>
              <a:buFont typeface="Century Gothic"/>
              <a:buNone/>
            </a:pPr>
            <a:r>
              <a:rPr b="1" i="0" lang="en-US" sz="1400" u="none" cap="none" strike="noStrike">
                <a:solidFill>
                  <a:schemeClr val="dk1"/>
                </a:solidFill>
                <a:latin typeface="Century Gothic"/>
                <a:ea typeface="Century Gothic"/>
                <a:cs typeface="Century Gothic"/>
                <a:sym typeface="Century Gothic"/>
              </a:rPr>
              <a:t>Supplier Invoice Document</a:t>
            </a:r>
            <a:endParaRPr b="0" i="0" sz="1400" u="none" cap="none" strike="noStrike">
              <a:solidFill>
                <a:schemeClr val="dk1"/>
              </a:solidFill>
              <a:latin typeface="Century Gothic"/>
              <a:ea typeface="Century Gothic"/>
              <a:cs typeface="Century Gothic"/>
              <a:sym typeface="Century Gothic"/>
            </a:endParaRPr>
          </a:p>
        </p:txBody>
      </p:sp>
      <p:cxnSp>
        <p:nvCxnSpPr>
          <p:cNvPr id="324" name="Google Shape;324;p39"/>
          <p:cNvCxnSpPr>
            <a:stCxn id="323" idx="3"/>
            <a:endCxn id="322" idx="1"/>
          </p:cNvCxnSpPr>
          <p:nvPr/>
        </p:nvCxnSpPr>
        <p:spPr>
          <a:xfrm flipH="1" rot="10800000">
            <a:off x="2633134" y="2824826"/>
            <a:ext cx="1814100" cy="1045500"/>
          </a:xfrm>
          <a:prstGeom prst="straightConnector1">
            <a:avLst/>
          </a:prstGeom>
          <a:noFill/>
          <a:ln cap="flat" cmpd="sng" w="28575">
            <a:solidFill>
              <a:srgbClr val="4F4F4F"/>
            </a:solidFill>
            <a:prstDash val="solid"/>
            <a:round/>
            <a:headEnd len="sm" w="sm" type="none"/>
            <a:tailEnd len="med" w="med" type="stealth"/>
          </a:ln>
        </p:spPr>
      </p:cxnSp>
      <p:sp>
        <p:nvSpPr>
          <p:cNvPr id="325" name="Google Shape;325;p39">
            <a:hlinkClick r:id="rId5"/>
          </p:cNvPr>
          <p:cNvSpPr/>
          <p:nvPr/>
        </p:nvSpPr>
        <p:spPr>
          <a:xfrm>
            <a:off x="9247717" y="1354139"/>
            <a:ext cx="2220383" cy="884237"/>
          </a:xfrm>
          <a:prstGeom prst="rect">
            <a:avLst/>
          </a:prstGeom>
          <a:solidFill>
            <a:srgbClr val="C9E9FF"/>
          </a:solidFill>
          <a:ln cap="flat" cmpd="sng" w="19050">
            <a:solidFill>
              <a:schemeClr val="dk1"/>
            </a:solidFill>
            <a:prstDash val="solid"/>
            <a:miter lim="800000"/>
            <a:headEnd len="sm" w="sm" type="none"/>
            <a:tailEnd len="sm" w="sm" type="none"/>
          </a:ln>
          <a:effectLst>
            <a:outerShdw rotWithShape="0" algn="ctr" dir="2700000" dist="107763">
              <a:srgbClr val="808080"/>
            </a:outerShdw>
          </a:effectLst>
        </p:spPr>
        <p:txBody>
          <a:bodyPr anchorCtr="0" anchor="ctr" bIns="45700" lIns="91425" spcFirstLastPara="1" rIns="91425" wrap="square" tIns="45700">
            <a:noAutofit/>
          </a:bodyPr>
          <a:lstStyle/>
          <a:p>
            <a:pPr indent="0" lvl="0" marL="0" marR="0" rtl="0" algn="ctr">
              <a:spcBef>
                <a:spcPts val="0"/>
              </a:spcBef>
              <a:spcAft>
                <a:spcPts val="0"/>
              </a:spcAft>
              <a:buClr>
                <a:schemeClr val="dk1"/>
              </a:buClr>
              <a:buSzPts val="1400"/>
              <a:buFont typeface="Century Gothic"/>
              <a:buNone/>
            </a:pPr>
            <a:r>
              <a:rPr b="1" i="0" lang="en-US" sz="1400" u="none" cap="none" strike="noStrike">
                <a:solidFill>
                  <a:schemeClr val="dk1"/>
                </a:solidFill>
                <a:latin typeface="Century Gothic"/>
                <a:ea typeface="Century Gothic"/>
                <a:cs typeface="Century Gothic"/>
                <a:sym typeface="Century Gothic"/>
              </a:rPr>
              <a:t>Primary Layer</a:t>
            </a:r>
            <a:endParaRPr b="0" i="0" sz="1800" u="none" cap="none" strike="noStrike">
              <a:solidFill>
                <a:schemeClr val="dk1"/>
              </a:solidFill>
              <a:latin typeface="Century Gothic"/>
              <a:ea typeface="Century Gothic"/>
              <a:cs typeface="Century Gothic"/>
              <a:sym typeface="Century Gothic"/>
            </a:endParaRPr>
          </a:p>
          <a:p>
            <a:pPr indent="0" lvl="0" marL="0" marR="0" rtl="0" algn="ctr">
              <a:spcBef>
                <a:spcPts val="0"/>
              </a:spcBef>
              <a:spcAft>
                <a:spcPts val="0"/>
              </a:spcAft>
              <a:buClr>
                <a:schemeClr val="dk1"/>
              </a:buClr>
              <a:buSzPts val="1400"/>
              <a:buFont typeface="Century Gothic"/>
              <a:buNone/>
            </a:pPr>
            <a:r>
              <a:rPr b="0" i="0" lang="en-US" sz="1400" u="none" cap="none" strike="noStrike">
                <a:solidFill>
                  <a:schemeClr val="dk1"/>
                </a:solidFill>
                <a:latin typeface="Century Gothic"/>
                <a:ea typeface="Century Gothic"/>
                <a:cs typeface="Century Gothic"/>
                <a:sym typeface="Century Gothic"/>
              </a:rPr>
              <a:t>Allocated</a:t>
            </a:r>
            <a:endParaRPr b="0" i="0" sz="1800" u="none" cap="none" strike="noStrike">
              <a:solidFill>
                <a:schemeClr val="dk1"/>
              </a:solidFill>
              <a:latin typeface="Century Gothic"/>
              <a:ea typeface="Century Gothic"/>
              <a:cs typeface="Century Gothic"/>
              <a:sym typeface="Century Gothic"/>
            </a:endParaRPr>
          </a:p>
        </p:txBody>
      </p:sp>
      <p:cxnSp>
        <p:nvCxnSpPr>
          <p:cNvPr id="326" name="Google Shape;326;p39"/>
          <p:cNvCxnSpPr/>
          <p:nvPr/>
        </p:nvCxnSpPr>
        <p:spPr>
          <a:xfrm flipH="1" rot="10800000">
            <a:off x="7391728" y="1796257"/>
            <a:ext cx="1868689" cy="1028700"/>
          </a:xfrm>
          <a:prstGeom prst="straightConnector1">
            <a:avLst/>
          </a:prstGeom>
          <a:noFill/>
          <a:ln cap="flat" cmpd="sng" w="28575">
            <a:solidFill>
              <a:srgbClr val="4F4F4F"/>
            </a:solidFill>
            <a:prstDash val="solid"/>
            <a:round/>
            <a:headEnd len="sm" w="sm" type="none"/>
            <a:tailEnd len="med" w="med" type="stealth"/>
          </a:ln>
        </p:spPr>
      </p:cxnSp>
      <p:sp>
        <p:nvSpPr>
          <p:cNvPr id="327" name="Google Shape;327;p39">
            <a:hlinkClick r:id="rId6"/>
          </p:cNvPr>
          <p:cNvSpPr/>
          <p:nvPr/>
        </p:nvSpPr>
        <p:spPr>
          <a:xfrm>
            <a:off x="9247717" y="2382839"/>
            <a:ext cx="2220383" cy="884237"/>
          </a:xfrm>
          <a:prstGeom prst="rect">
            <a:avLst/>
          </a:prstGeom>
          <a:solidFill>
            <a:srgbClr val="C9E9FF"/>
          </a:solidFill>
          <a:ln cap="flat" cmpd="sng" w="19050">
            <a:solidFill>
              <a:schemeClr val="dk1"/>
            </a:solidFill>
            <a:prstDash val="solid"/>
            <a:miter lim="800000"/>
            <a:headEnd len="sm" w="sm" type="none"/>
            <a:tailEnd len="sm" w="sm" type="none"/>
          </a:ln>
          <a:effectLst>
            <a:outerShdw rotWithShape="0" algn="ctr" dir="2700000" dist="107763">
              <a:srgbClr val="808080"/>
            </a:outerShdw>
          </a:effectLst>
        </p:spPr>
        <p:txBody>
          <a:bodyPr anchorCtr="0" anchor="ctr" bIns="45700" lIns="91425" spcFirstLastPara="1" rIns="91425" wrap="square" tIns="45700">
            <a:noAutofit/>
          </a:bodyPr>
          <a:lstStyle/>
          <a:p>
            <a:pPr indent="0" lvl="0" marL="0" marR="0" rtl="0" algn="ctr">
              <a:spcBef>
                <a:spcPts val="0"/>
              </a:spcBef>
              <a:spcAft>
                <a:spcPts val="0"/>
              </a:spcAft>
              <a:buClr>
                <a:schemeClr val="dk1"/>
              </a:buClr>
              <a:buSzPts val="1400"/>
              <a:buFont typeface="Century Gothic"/>
              <a:buNone/>
            </a:pPr>
            <a:r>
              <a:rPr b="1" i="0" lang="en-US" sz="1400" u="none" cap="none" strike="noStrike">
                <a:solidFill>
                  <a:schemeClr val="dk1"/>
                </a:solidFill>
                <a:latin typeface="Century Gothic"/>
                <a:ea typeface="Century Gothic"/>
                <a:cs typeface="Century Gothic"/>
                <a:sym typeface="Century Gothic"/>
              </a:rPr>
              <a:t>Primary Layer</a:t>
            </a:r>
            <a:endParaRPr b="0" i="0" sz="1800" u="none" cap="none" strike="noStrike">
              <a:solidFill>
                <a:schemeClr val="dk1"/>
              </a:solidFill>
              <a:latin typeface="Century Gothic"/>
              <a:ea typeface="Century Gothic"/>
              <a:cs typeface="Century Gothic"/>
              <a:sym typeface="Century Gothic"/>
            </a:endParaRPr>
          </a:p>
          <a:p>
            <a:pPr indent="0" lvl="0" marL="0" marR="0" rtl="0" algn="ctr">
              <a:spcBef>
                <a:spcPts val="0"/>
              </a:spcBef>
              <a:spcAft>
                <a:spcPts val="0"/>
              </a:spcAft>
              <a:buClr>
                <a:schemeClr val="dk1"/>
              </a:buClr>
              <a:buSzPts val="1400"/>
              <a:buFont typeface="Century Gothic"/>
              <a:buNone/>
            </a:pPr>
            <a:r>
              <a:rPr b="0" i="0" lang="en-US" sz="1400" u="none" cap="none" strike="noStrike">
                <a:solidFill>
                  <a:schemeClr val="dk1"/>
                </a:solidFill>
                <a:latin typeface="Century Gothic"/>
                <a:ea typeface="Century Gothic"/>
                <a:cs typeface="Century Gothic"/>
                <a:sym typeface="Century Gothic"/>
              </a:rPr>
              <a:t>Allocated</a:t>
            </a:r>
            <a:endParaRPr b="0" i="0" sz="1800" u="none" cap="none" strike="noStrike">
              <a:solidFill>
                <a:schemeClr val="dk1"/>
              </a:solidFill>
              <a:latin typeface="Century Gothic"/>
              <a:ea typeface="Century Gothic"/>
              <a:cs typeface="Century Gothic"/>
              <a:sym typeface="Century Gothic"/>
            </a:endParaRPr>
          </a:p>
        </p:txBody>
      </p:sp>
      <p:cxnSp>
        <p:nvCxnSpPr>
          <p:cNvPr id="328" name="Google Shape;328;p39"/>
          <p:cNvCxnSpPr/>
          <p:nvPr/>
        </p:nvCxnSpPr>
        <p:spPr>
          <a:xfrm>
            <a:off x="7391728" y="2824957"/>
            <a:ext cx="1868689" cy="1588"/>
          </a:xfrm>
          <a:prstGeom prst="straightConnector1">
            <a:avLst/>
          </a:prstGeom>
          <a:noFill/>
          <a:ln cap="flat" cmpd="sng" w="28575">
            <a:solidFill>
              <a:srgbClr val="4F4F4F"/>
            </a:solidFill>
            <a:prstDash val="solid"/>
            <a:round/>
            <a:headEnd len="sm" w="sm" type="none"/>
            <a:tailEnd len="med" w="med" type="stealth"/>
          </a:ln>
        </p:spPr>
      </p:cxnSp>
      <p:sp>
        <p:nvSpPr>
          <p:cNvPr id="329" name="Google Shape;329;p39">
            <a:hlinkClick r:id="rId7"/>
          </p:cNvPr>
          <p:cNvSpPr/>
          <p:nvPr/>
        </p:nvSpPr>
        <p:spPr>
          <a:xfrm>
            <a:off x="4447117" y="3424238"/>
            <a:ext cx="2918883" cy="896937"/>
          </a:xfrm>
          <a:prstGeom prst="rect">
            <a:avLst/>
          </a:prstGeom>
          <a:solidFill>
            <a:srgbClr val="C9E9FF"/>
          </a:solidFill>
          <a:ln cap="flat" cmpd="sng" w="19050">
            <a:solidFill>
              <a:schemeClr val="dk1"/>
            </a:solidFill>
            <a:prstDash val="solid"/>
            <a:miter lim="800000"/>
            <a:headEnd len="sm" w="sm" type="none"/>
            <a:tailEnd len="sm" w="sm" type="none"/>
          </a:ln>
          <a:effectLst>
            <a:outerShdw rotWithShape="0" algn="ctr" dir="2700000" dist="107763">
              <a:srgbClr val="808080"/>
            </a:outerShdw>
          </a:effectLst>
        </p:spPr>
        <p:txBody>
          <a:bodyPr anchorCtr="0" anchor="ctr" bIns="45700" lIns="91425" spcFirstLastPara="1" rIns="91425" wrap="square" tIns="45700">
            <a:noAutofit/>
          </a:bodyPr>
          <a:lstStyle/>
          <a:p>
            <a:pPr indent="0" lvl="0" marL="0" marR="0" rtl="0" algn="ctr">
              <a:spcBef>
                <a:spcPts val="0"/>
              </a:spcBef>
              <a:spcAft>
                <a:spcPts val="0"/>
              </a:spcAft>
              <a:buClr>
                <a:schemeClr val="dk1"/>
              </a:buClr>
              <a:buSzPts val="1400"/>
              <a:buFont typeface="Century Gothic"/>
              <a:buNone/>
            </a:pPr>
            <a:r>
              <a:rPr b="1" i="0" lang="en-US" sz="1400" u="none" cap="none" strike="noStrike">
                <a:solidFill>
                  <a:schemeClr val="dk1"/>
                </a:solidFill>
                <a:latin typeface="Century Gothic"/>
                <a:ea typeface="Century Gothic"/>
                <a:cs typeface="Century Gothic"/>
                <a:sym typeface="Century Gothic"/>
              </a:rPr>
              <a:t>Post  SI</a:t>
            </a:r>
            <a:endParaRPr b="0" i="0" sz="1800" u="none" cap="none" strike="noStrike">
              <a:solidFill>
                <a:schemeClr val="dk1"/>
              </a:solidFill>
              <a:latin typeface="Century Gothic"/>
              <a:ea typeface="Century Gothic"/>
              <a:cs typeface="Century Gothic"/>
              <a:sym typeface="Century Gothic"/>
            </a:endParaRPr>
          </a:p>
          <a:p>
            <a:pPr indent="0" lvl="0" marL="0" marR="0" rtl="0" algn="ctr">
              <a:spcBef>
                <a:spcPts val="0"/>
              </a:spcBef>
              <a:spcAft>
                <a:spcPts val="0"/>
              </a:spcAft>
              <a:buClr>
                <a:schemeClr val="dk1"/>
              </a:buClr>
              <a:buSzPts val="1400"/>
              <a:buFont typeface="Century Gothic"/>
              <a:buNone/>
            </a:pPr>
            <a:r>
              <a:rPr b="1" i="0" lang="en-US" sz="1400" u="none" cap="none" strike="noStrike">
                <a:solidFill>
                  <a:schemeClr val="dk1"/>
                </a:solidFill>
                <a:latin typeface="Century Gothic"/>
                <a:ea typeface="Century Gothic"/>
                <a:cs typeface="Century Gothic"/>
                <a:sym typeface="Century Gothic"/>
              </a:rPr>
              <a:t>Transient Layer</a:t>
            </a:r>
            <a:endParaRPr b="0" i="0" sz="1800" u="none" cap="none" strike="noStrike">
              <a:solidFill>
                <a:schemeClr val="dk1"/>
              </a:solidFill>
              <a:latin typeface="Century Gothic"/>
              <a:ea typeface="Century Gothic"/>
              <a:cs typeface="Century Gothic"/>
              <a:sym typeface="Century Gothic"/>
            </a:endParaRPr>
          </a:p>
          <a:p>
            <a:pPr indent="0" lvl="0" marL="0" marR="0" rtl="0" algn="ctr">
              <a:spcBef>
                <a:spcPts val="0"/>
              </a:spcBef>
              <a:spcAft>
                <a:spcPts val="0"/>
              </a:spcAft>
              <a:buClr>
                <a:schemeClr val="dk1"/>
              </a:buClr>
              <a:buSzPts val="1400"/>
              <a:buFont typeface="Century Gothic"/>
              <a:buNone/>
            </a:pPr>
            <a:r>
              <a:rPr b="0" i="0" lang="en-US" sz="1400" u="none" cap="none" strike="noStrike">
                <a:solidFill>
                  <a:schemeClr val="dk1"/>
                </a:solidFill>
                <a:latin typeface="Century Gothic"/>
                <a:ea typeface="Century Gothic"/>
                <a:cs typeface="Century Gothic"/>
                <a:sym typeface="Century Gothic"/>
              </a:rPr>
              <a:t>Transient Allocated *</a:t>
            </a:r>
            <a:endParaRPr b="0" i="0" sz="1800" u="none" cap="none" strike="noStrike">
              <a:solidFill>
                <a:schemeClr val="dk1"/>
              </a:solidFill>
              <a:latin typeface="Century Gothic"/>
              <a:ea typeface="Century Gothic"/>
              <a:cs typeface="Century Gothic"/>
              <a:sym typeface="Century Gothic"/>
            </a:endParaRPr>
          </a:p>
        </p:txBody>
      </p:sp>
      <p:cxnSp>
        <p:nvCxnSpPr>
          <p:cNvPr id="330" name="Google Shape;330;p39"/>
          <p:cNvCxnSpPr>
            <a:stCxn id="323" idx="3"/>
            <a:endCxn id="329" idx="1"/>
          </p:cNvCxnSpPr>
          <p:nvPr/>
        </p:nvCxnSpPr>
        <p:spPr>
          <a:xfrm>
            <a:off x="2633134" y="3870326"/>
            <a:ext cx="1814100" cy="2400"/>
          </a:xfrm>
          <a:prstGeom prst="straightConnector1">
            <a:avLst/>
          </a:prstGeom>
          <a:noFill/>
          <a:ln cap="flat" cmpd="sng" w="28575">
            <a:solidFill>
              <a:srgbClr val="4F4F4F"/>
            </a:solidFill>
            <a:prstDash val="solid"/>
            <a:round/>
            <a:headEnd len="sm" w="sm" type="none"/>
            <a:tailEnd len="med" w="med" type="stealth"/>
          </a:ln>
        </p:spPr>
      </p:cxnSp>
      <p:sp>
        <p:nvSpPr>
          <p:cNvPr id="331" name="Google Shape;331;p39">
            <a:hlinkClick r:id="rId8"/>
          </p:cNvPr>
          <p:cNvSpPr/>
          <p:nvPr/>
        </p:nvSpPr>
        <p:spPr>
          <a:xfrm>
            <a:off x="4464050" y="4516439"/>
            <a:ext cx="2875439" cy="909637"/>
          </a:xfrm>
          <a:prstGeom prst="rect">
            <a:avLst/>
          </a:prstGeom>
          <a:solidFill>
            <a:srgbClr val="C9E9FF"/>
          </a:solidFill>
          <a:ln cap="flat" cmpd="sng" w="19050">
            <a:solidFill>
              <a:schemeClr val="dk1"/>
            </a:solidFill>
            <a:prstDash val="solid"/>
            <a:miter lim="800000"/>
            <a:headEnd len="sm" w="sm" type="none"/>
            <a:tailEnd len="sm" w="sm" type="none"/>
          </a:ln>
          <a:effectLst>
            <a:outerShdw rotWithShape="0" algn="ctr" dir="2700000" dist="107763">
              <a:srgbClr val="808080"/>
            </a:outerShdw>
          </a:effectLst>
        </p:spPr>
        <p:txBody>
          <a:bodyPr anchorCtr="0" anchor="ctr" bIns="45700" lIns="91425" spcFirstLastPara="1" rIns="91425" wrap="square" tIns="45700">
            <a:noAutofit/>
          </a:bodyPr>
          <a:lstStyle/>
          <a:p>
            <a:pPr indent="0" lvl="0" marL="0" marR="0" rtl="0" algn="ctr">
              <a:spcBef>
                <a:spcPts val="0"/>
              </a:spcBef>
              <a:spcAft>
                <a:spcPts val="0"/>
              </a:spcAft>
              <a:buClr>
                <a:schemeClr val="dk1"/>
              </a:buClr>
              <a:buSzPts val="1400"/>
              <a:buFont typeface="Century Gothic"/>
              <a:buNone/>
            </a:pPr>
            <a:r>
              <a:rPr b="1" i="0" lang="en-US" sz="1400" u="none" cap="none" strike="noStrike">
                <a:solidFill>
                  <a:schemeClr val="dk1"/>
                </a:solidFill>
                <a:latin typeface="Century Gothic"/>
                <a:ea typeface="Century Gothic"/>
                <a:cs typeface="Century Gothic"/>
                <a:sym typeface="Century Gothic"/>
              </a:rPr>
              <a:t>Post  SI</a:t>
            </a:r>
            <a:endParaRPr b="0" i="0" sz="1800" u="none" cap="none" strike="noStrike">
              <a:solidFill>
                <a:schemeClr val="dk1"/>
              </a:solidFill>
              <a:latin typeface="Century Gothic"/>
              <a:ea typeface="Century Gothic"/>
              <a:cs typeface="Century Gothic"/>
              <a:sym typeface="Century Gothic"/>
            </a:endParaRPr>
          </a:p>
          <a:p>
            <a:pPr indent="0" lvl="0" marL="0" marR="0" rtl="0" algn="ctr">
              <a:spcBef>
                <a:spcPts val="0"/>
              </a:spcBef>
              <a:spcAft>
                <a:spcPts val="0"/>
              </a:spcAft>
              <a:buClr>
                <a:schemeClr val="dk1"/>
              </a:buClr>
              <a:buSzPts val="1400"/>
              <a:buFont typeface="Century Gothic"/>
              <a:buNone/>
            </a:pPr>
            <a:r>
              <a:rPr b="1" i="0" lang="en-US" sz="1400" u="none" cap="none" strike="noStrike">
                <a:solidFill>
                  <a:schemeClr val="dk1"/>
                </a:solidFill>
                <a:latin typeface="Century Gothic"/>
                <a:ea typeface="Century Gothic"/>
                <a:cs typeface="Century Gothic"/>
                <a:sym typeface="Century Gothic"/>
              </a:rPr>
              <a:t>Primary Layer</a:t>
            </a:r>
            <a:endParaRPr b="0" i="0" sz="1800" u="none" cap="none" strike="noStrike">
              <a:solidFill>
                <a:schemeClr val="dk1"/>
              </a:solidFill>
              <a:latin typeface="Century Gothic"/>
              <a:ea typeface="Century Gothic"/>
              <a:cs typeface="Century Gothic"/>
              <a:sym typeface="Century Gothic"/>
            </a:endParaRPr>
          </a:p>
          <a:p>
            <a:pPr indent="0" lvl="0" marL="0" marR="0" rtl="0" algn="ctr">
              <a:spcBef>
                <a:spcPts val="0"/>
              </a:spcBef>
              <a:spcAft>
                <a:spcPts val="0"/>
              </a:spcAft>
              <a:buClr>
                <a:schemeClr val="dk1"/>
              </a:buClr>
              <a:buSzPts val="1400"/>
              <a:buFont typeface="Century Gothic"/>
              <a:buNone/>
            </a:pPr>
            <a:r>
              <a:rPr b="0" i="0" lang="en-US" sz="1400" u="none" cap="none" strike="noStrike">
                <a:solidFill>
                  <a:schemeClr val="dk1"/>
                </a:solidFill>
                <a:latin typeface="Century Gothic"/>
                <a:ea typeface="Century Gothic"/>
                <a:cs typeface="Century Gothic"/>
                <a:sym typeface="Century Gothic"/>
              </a:rPr>
              <a:t>Allocated *</a:t>
            </a:r>
            <a:endParaRPr b="0" i="0" sz="1800" u="none" cap="none" strike="noStrike">
              <a:solidFill>
                <a:schemeClr val="dk1"/>
              </a:solidFill>
              <a:latin typeface="Century Gothic"/>
              <a:ea typeface="Century Gothic"/>
              <a:cs typeface="Century Gothic"/>
              <a:sym typeface="Century Gothic"/>
            </a:endParaRPr>
          </a:p>
        </p:txBody>
      </p:sp>
      <p:sp>
        <p:nvSpPr>
          <p:cNvPr id="332" name="Google Shape;332;p39">
            <a:hlinkClick r:id="rId9"/>
          </p:cNvPr>
          <p:cNvSpPr/>
          <p:nvPr/>
        </p:nvSpPr>
        <p:spPr>
          <a:xfrm>
            <a:off x="9264650" y="3424238"/>
            <a:ext cx="2183492" cy="896937"/>
          </a:xfrm>
          <a:prstGeom prst="rect">
            <a:avLst/>
          </a:prstGeom>
          <a:solidFill>
            <a:srgbClr val="C9E9FF"/>
          </a:solidFill>
          <a:ln cap="flat" cmpd="sng" w="19050">
            <a:solidFill>
              <a:schemeClr val="dk1"/>
            </a:solidFill>
            <a:prstDash val="solid"/>
            <a:miter lim="800000"/>
            <a:headEnd len="sm" w="sm" type="none"/>
            <a:tailEnd len="sm" w="sm" type="none"/>
          </a:ln>
          <a:effectLst>
            <a:outerShdw rotWithShape="0" algn="ctr" dir="2700000" dist="107763">
              <a:srgbClr val="808080"/>
            </a:outerShdw>
          </a:effectLst>
        </p:spPr>
        <p:txBody>
          <a:bodyPr anchorCtr="0" anchor="ctr" bIns="45700" lIns="91425" spcFirstLastPara="1" rIns="91425" wrap="square" tIns="45700">
            <a:noAutofit/>
          </a:bodyPr>
          <a:lstStyle/>
          <a:p>
            <a:pPr indent="0" lvl="0" marL="0" marR="0" rtl="0" algn="ctr">
              <a:spcBef>
                <a:spcPts val="0"/>
              </a:spcBef>
              <a:spcAft>
                <a:spcPts val="0"/>
              </a:spcAft>
              <a:buClr>
                <a:schemeClr val="dk1"/>
              </a:buClr>
              <a:buSzPts val="1400"/>
              <a:buFont typeface="Century Gothic"/>
              <a:buNone/>
            </a:pPr>
            <a:r>
              <a:rPr b="1" i="0" lang="en-US" sz="1400" u="none" cap="none" strike="noStrike">
                <a:solidFill>
                  <a:schemeClr val="dk1"/>
                </a:solidFill>
                <a:latin typeface="Century Gothic"/>
                <a:ea typeface="Century Gothic"/>
                <a:cs typeface="Century Gothic"/>
                <a:sym typeface="Century Gothic"/>
              </a:rPr>
              <a:t>Primary Layer</a:t>
            </a:r>
            <a:endParaRPr b="0" i="0" sz="1800" u="none" cap="none" strike="noStrike">
              <a:solidFill>
                <a:schemeClr val="dk1"/>
              </a:solidFill>
              <a:latin typeface="Century Gothic"/>
              <a:ea typeface="Century Gothic"/>
              <a:cs typeface="Century Gothic"/>
              <a:sym typeface="Century Gothic"/>
            </a:endParaRPr>
          </a:p>
          <a:p>
            <a:pPr indent="0" lvl="0" marL="0" marR="0" rtl="0" algn="ctr">
              <a:spcBef>
                <a:spcPts val="0"/>
              </a:spcBef>
              <a:spcAft>
                <a:spcPts val="0"/>
              </a:spcAft>
              <a:buClr>
                <a:schemeClr val="dk1"/>
              </a:buClr>
              <a:buSzPts val="1400"/>
              <a:buFont typeface="Century Gothic"/>
              <a:buNone/>
            </a:pPr>
            <a:r>
              <a:rPr b="0" i="0" lang="en-US" sz="1400" u="none" cap="none" strike="noStrike">
                <a:solidFill>
                  <a:schemeClr val="dk1"/>
                </a:solidFill>
                <a:latin typeface="Century Gothic"/>
                <a:ea typeface="Century Gothic"/>
                <a:cs typeface="Century Gothic"/>
                <a:sym typeface="Century Gothic"/>
              </a:rPr>
              <a:t>Allocated</a:t>
            </a:r>
            <a:endParaRPr b="0" i="0" sz="1800" u="none" cap="none" strike="noStrike">
              <a:solidFill>
                <a:schemeClr val="dk1"/>
              </a:solidFill>
              <a:latin typeface="Century Gothic"/>
              <a:ea typeface="Century Gothic"/>
              <a:cs typeface="Century Gothic"/>
              <a:sym typeface="Century Gothic"/>
            </a:endParaRPr>
          </a:p>
        </p:txBody>
      </p:sp>
      <p:cxnSp>
        <p:nvCxnSpPr>
          <p:cNvPr id="333" name="Google Shape;333;p39"/>
          <p:cNvCxnSpPr/>
          <p:nvPr/>
        </p:nvCxnSpPr>
        <p:spPr>
          <a:xfrm>
            <a:off x="7429501" y="3872707"/>
            <a:ext cx="1847849" cy="1588"/>
          </a:xfrm>
          <a:prstGeom prst="straightConnector1">
            <a:avLst/>
          </a:prstGeom>
          <a:noFill/>
          <a:ln cap="flat" cmpd="sng" w="28575">
            <a:solidFill>
              <a:srgbClr val="4F4F4F"/>
            </a:solidFill>
            <a:prstDash val="solid"/>
            <a:round/>
            <a:headEnd len="sm" w="sm" type="none"/>
            <a:tailEnd len="med" w="med" type="stealth"/>
          </a:ln>
        </p:spPr>
      </p:cxnSp>
      <p:sp>
        <p:nvSpPr>
          <p:cNvPr id="334" name="Google Shape;334;p39"/>
          <p:cNvSpPr txBox="1"/>
          <p:nvPr/>
        </p:nvSpPr>
        <p:spPr>
          <a:xfrm>
            <a:off x="7493000" y="1489075"/>
            <a:ext cx="1524000" cy="609600"/>
          </a:xfrm>
          <a:prstGeom prst="rect">
            <a:avLst/>
          </a:prstGeom>
          <a:noFill/>
          <a:ln>
            <a:noFill/>
          </a:ln>
        </p:spPr>
        <p:txBody>
          <a:bodyPr anchorCtr="0" anchor="t" bIns="91425" lIns="91425" spcFirstLastPara="1" rIns="91425" wrap="square" tIns="91425">
            <a:spAutoFit/>
          </a:bodyPr>
          <a:lstStyle/>
          <a:p>
            <a:pPr indent="0" lvl="0" marL="0" marR="0" rtl="0" algn="ctr">
              <a:spcBef>
                <a:spcPts val="0"/>
              </a:spcBef>
              <a:spcAft>
                <a:spcPts val="0"/>
              </a:spcAft>
              <a:buClr>
                <a:srgbClr val="0033CC"/>
              </a:buClr>
              <a:buSzPts val="1400"/>
              <a:buFont typeface="Century Gothic"/>
              <a:buNone/>
            </a:pPr>
            <a:r>
              <a:rPr b="1" i="0" lang="en-US" sz="1400" u="none" cap="none" strike="noStrike">
                <a:solidFill>
                  <a:srgbClr val="0033CC"/>
                </a:solidFill>
                <a:latin typeface="Century Gothic"/>
                <a:ea typeface="Century Gothic"/>
                <a:cs typeface="Century Gothic"/>
                <a:sym typeface="Century Gothic"/>
              </a:rPr>
              <a:t>Receiver Matching</a:t>
            </a:r>
            <a:endParaRPr b="0" i="0" sz="1800" u="none" cap="none" strike="noStrike">
              <a:solidFill>
                <a:schemeClr val="dk1"/>
              </a:solidFill>
              <a:latin typeface="Century Gothic"/>
              <a:ea typeface="Century Gothic"/>
              <a:cs typeface="Century Gothic"/>
              <a:sym typeface="Century Gothic"/>
            </a:endParaRPr>
          </a:p>
        </p:txBody>
      </p:sp>
      <p:sp>
        <p:nvSpPr>
          <p:cNvPr id="335" name="Google Shape;335;p39"/>
          <p:cNvSpPr txBox="1"/>
          <p:nvPr/>
        </p:nvSpPr>
        <p:spPr>
          <a:xfrm>
            <a:off x="7501467" y="2511425"/>
            <a:ext cx="1524000" cy="609600"/>
          </a:xfrm>
          <a:prstGeom prst="rect">
            <a:avLst/>
          </a:prstGeom>
          <a:noFill/>
          <a:ln>
            <a:noFill/>
          </a:ln>
        </p:spPr>
        <p:txBody>
          <a:bodyPr anchorCtr="0" anchor="t" bIns="91425" lIns="91425" spcFirstLastPara="1" rIns="91425" wrap="square" tIns="91425">
            <a:spAutoFit/>
          </a:bodyPr>
          <a:lstStyle/>
          <a:p>
            <a:pPr indent="0" lvl="0" marL="0" marR="0" rtl="0" algn="ctr">
              <a:spcBef>
                <a:spcPts val="0"/>
              </a:spcBef>
              <a:spcAft>
                <a:spcPts val="0"/>
              </a:spcAft>
              <a:buClr>
                <a:srgbClr val="0033CC"/>
              </a:buClr>
              <a:buSzPts val="1400"/>
              <a:buFont typeface="Century Gothic"/>
              <a:buNone/>
            </a:pPr>
            <a:r>
              <a:rPr b="1" i="0" lang="en-US" sz="1400" u="none" cap="none" strike="noStrike">
                <a:solidFill>
                  <a:srgbClr val="0033CC"/>
                </a:solidFill>
                <a:latin typeface="Century Gothic"/>
                <a:ea typeface="Century Gothic"/>
                <a:cs typeface="Century Gothic"/>
                <a:sym typeface="Century Gothic"/>
              </a:rPr>
              <a:t>Modify</a:t>
            </a:r>
            <a:br>
              <a:rPr b="1" i="0" lang="en-US" sz="1400" u="none" cap="none" strike="noStrike">
                <a:solidFill>
                  <a:srgbClr val="0033CC"/>
                </a:solidFill>
                <a:latin typeface="Century Gothic"/>
                <a:ea typeface="Century Gothic"/>
                <a:cs typeface="Century Gothic"/>
                <a:sym typeface="Century Gothic"/>
              </a:rPr>
            </a:br>
            <a:r>
              <a:rPr b="1" i="0" lang="en-US" sz="1400" u="none" cap="none" strike="noStrike">
                <a:solidFill>
                  <a:srgbClr val="0033CC"/>
                </a:solidFill>
                <a:latin typeface="Century Gothic"/>
                <a:ea typeface="Century Gothic"/>
                <a:cs typeface="Century Gothic"/>
                <a:sym typeface="Century Gothic"/>
              </a:rPr>
              <a:t>Allocate</a:t>
            </a:r>
            <a:endParaRPr b="0" i="0" sz="1800" u="none" cap="none" strike="noStrike">
              <a:solidFill>
                <a:schemeClr val="dk1"/>
              </a:solidFill>
              <a:latin typeface="Century Gothic"/>
              <a:ea typeface="Century Gothic"/>
              <a:cs typeface="Century Gothic"/>
              <a:sym typeface="Century Gothic"/>
            </a:endParaRPr>
          </a:p>
        </p:txBody>
      </p:sp>
      <p:sp>
        <p:nvSpPr>
          <p:cNvPr id="336" name="Google Shape;336;p39"/>
          <p:cNvSpPr txBox="1"/>
          <p:nvPr/>
        </p:nvSpPr>
        <p:spPr>
          <a:xfrm>
            <a:off x="7501467" y="3552825"/>
            <a:ext cx="1524000" cy="609600"/>
          </a:xfrm>
          <a:prstGeom prst="rect">
            <a:avLst/>
          </a:prstGeom>
          <a:noFill/>
          <a:ln>
            <a:noFill/>
          </a:ln>
        </p:spPr>
        <p:txBody>
          <a:bodyPr anchorCtr="0" anchor="t" bIns="91425" lIns="91425" spcFirstLastPara="1" rIns="91425" wrap="square" tIns="91425">
            <a:spAutoFit/>
          </a:bodyPr>
          <a:lstStyle/>
          <a:p>
            <a:pPr indent="0" lvl="0" marL="0" marR="0" rtl="0" algn="ctr">
              <a:spcBef>
                <a:spcPts val="0"/>
              </a:spcBef>
              <a:spcAft>
                <a:spcPts val="0"/>
              </a:spcAft>
              <a:buClr>
                <a:srgbClr val="0033CC"/>
              </a:buClr>
              <a:buSzPts val="1400"/>
              <a:buFont typeface="Century Gothic"/>
              <a:buNone/>
            </a:pPr>
            <a:r>
              <a:rPr b="1" i="0" lang="en-US" sz="1400" u="none" cap="none" strike="noStrike">
                <a:solidFill>
                  <a:srgbClr val="0033CC"/>
                </a:solidFill>
                <a:latin typeface="Century Gothic"/>
                <a:ea typeface="Century Gothic"/>
                <a:cs typeface="Century Gothic"/>
                <a:sym typeface="Century Gothic"/>
              </a:rPr>
              <a:t>Modify</a:t>
            </a:r>
            <a:br>
              <a:rPr b="1" i="0" lang="en-US" sz="1400" u="none" cap="none" strike="noStrike">
                <a:solidFill>
                  <a:srgbClr val="0033CC"/>
                </a:solidFill>
                <a:latin typeface="Century Gothic"/>
                <a:ea typeface="Century Gothic"/>
                <a:cs typeface="Century Gothic"/>
                <a:sym typeface="Century Gothic"/>
              </a:rPr>
            </a:br>
            <a:r>
              <a:rPr b="1" i="0" lang="en-US" sz="1400" u="none" cap="none" strike="noStrike">
                <a:solidFill>
                  <a:srgbClr val="0033CC"/>
                </a:solidFill>
                <a:latin typeface="Century Gothic"/>
                <a:ea typeface="Century Gothic"/>
                <a:cs typeface="Century Gothic"/>
                <a:sym typeface="Century Gothic"/>
              </a:rPr>
              <a:t>Allocate</a:t>
            </a:r>
            <a:endParaRPr b="0" i="0" sz="1800" u="none" cap="none" strike="noStrike">
              <a:solidFill>
                <a:schemeClr val="dk1"/>
              </a:solidFill>
              <a:latin typeface="Century Gothic"/>
              <a:ea typeface="Century Gothic"/>
              <a:cs typeface="Century Gothic"/>
              <a:sym typeface="Century Gothic"/>
            </a:endParaRPr>
          </a:p>
        </p:txBody>
      </p:sp>
      <p:sp>
        <p:nvSpPr>
          <p:cNvPr id="337" name="Google Shape;337;p39"/>
          <p:cNvSpPr txBox="1"/>
          <p:nvPr/>
        </p:nvSpPr>
        <p:spPr>
          <a:xfrm>
            <a:off x="2996867" y="3549825"/>
            <a:ext cx="1314800" cy="677078"/>
          </a:xfrm>
          <a:prstGeom prst="rect">
            <a:avLst/>
          </a:prstGeom>
          <a:noFill/>
          <a:ln>
            <a:noFill/>
          </a:ln>
        </p:spPr>
        <p:txBody>
          <a:bodyPr anchorCtr="0" anchor="t" bIns="91425" lIns="91425" spcFirstLastPara="1" rIns="91425" wrap="square" tIns="91425">
            <a:spAutoFit/>
          </a:bodyPr>
          <a:lstStyle/>
          <a:p>
            <a:pPr indent="0" lvl="0" marL="0" marR="0" rtl="0" algn="ctr">
              <a:spcBef>
                <a:spcPts val="0"/>
              </a:spcBef>
              <a:spcAft>
                <a:spcPts val="0"/>
              </a:spcAft>
              <a:buClr>
                <a:srgbClr val="0033CC"/>
              </a:buClr>
              <a:buSzPts val="1400"/>
              <a:buFont typeface="Century Gothic"/>
              <a:buNone/>
            </a:pPr>
            <a:r>
              <a:rPr b="1" i="0" lang="en-US" sz="1400" u="none" cap="none" strike="noStrike">
                <a:solidFill>
                  <a:srgbClr val="0033CC"/>
                </a:solidFill>
                <a:latin typeface="Century Gothic"/>
                <a:ea typeface="Century Gothic"/>
                <a:cs typeface="Century Gothic"/>
                <a:sym typeface="Century Gothic"/>
              </a:rPr>
              <a:t>Supplier Invoice</a:t>
            </a:r>
            <a:r>
              <a:rPr b="1" i="0" lang="en-US" sz="1800" u="none" cap="none" strike="noStrike">
                <a:solidFill>
                  <a:srgbClr val="0033CC"/>
                </a:solidFill>
                <a:latin typeface="Century Gothic"/>
                <a:ea typeface="Century Gothic"/>
                <a:cs typeface="Century Gothic"/>
                <a:sym typeface="Century Gothic"/>
              </a:rPr>
              <a:t>s</a:t>
            </a:r>
            <a:endParaRPr b="0" i="0" sz="1800" u="none" cap="none" strike="noStrike">
              <a:solidFill>
                <a:schemeClr val="dk1"/>
              </a:solidFill>
              <a:latin typeface="Century Gothic"/>
              <a:ea typeface="Century Gothic"/>
              <a:cs typeface="Century Gothic"/>
              <a:sym typeface="Century Gothic"/>
            </a:endParaRPr>
          </a:p>
        </p:txBody>
      </p:sp>
      <p:sp>
        <p:nvSpPr>
          <p:cNvPr id="338" name="Google Shape;338;p39">
            <a:hlinkClick r:id="rId10"/>
          </p:cNvPr>
          <p:cNvSpPr/>
          <p:nvPr/>
        </p:nvSpPr>
        <p:spPr>
          <a:xfrm>
            <a:off x="4464051" y="1354139"/>
            <a:ext cx="2831995" cy="884237"/>
          </a:xfrm>
          <a:prstGeom prst="rect">
            <a:avLst/>
          </a:prstGeom>
          <a:solidFill>
            <a:srgbClr val="FBD4B4"/>
          </a:solidFill>
          <a:ln cap="flat" cmpd="sng" w="19050">
            <a:solidFill>
              <a:schemeClr val="dk1"/>
            </a:solidFill>
            <a:prstDash val="dash"/>
            <a:miter lim="800000"/>
            <a:headEnd len="sm" w="sm" type="none"/>
            <a:tailEnd len="sm" w="sm" type="none"/>
          </a:ln>
          <a:effectLst>
            <a:outerShdw rotWithShape="0" algn="ctr" dir="2700000" dist="107763">
              <a:srgbClr val="808080"/>
            </a:outerShdw>
          </a:effectLst>
        </p:spPr>
        <p:txBody>
          <a:bodyPr anchorCtr="0" anchor="ctr" bIns="45700" lIns="91425" spcFirstLastPara="1" rIns="91425" wrap="square" tIns="45700">
            <a:noAutofit/>
          </a:bodyPr>
          <a:lstStyle/>
          <a:p>
            <a:pPr indent="0" lvl="0" marL="0" marR="0" rtl="0" algn="ctr">
              <a:spcBef>
                <a:spcPts val="0"/>
              </a:spcBef>
              <a:spcAft>
                <a:spcPts val="0"/>
              </a:spcAft>
              <a:buClr>
                <a:schemeClr val="dk1"/>
              </a:buClr>
              <a:buSzPts val="1400"/>
              <a:buFont typeface="Century Gothic"/>
              <a:buNone/>
            </a:pPr>
            <a:r>
              <a:rPr b="1" i="0" lang="en-US" sz="1400" u="none" cap="none" strike="noStrike">
                <a:solidFill>
                  <a:schemeClr val="dk1"/>
                </a:solidFill>
                <a:latin typeface="Century Gothic"/>
                <a:ea typeface="Century Gothic"/>
                <a:cs typeface="Century Gothic"/>
                <a:sym typeface="Century Gothic"/>
              </a:rPr>
              <a:t>No postings</a:t>
            </a:r>
            <a:endParaRPr b="0" i="0" sz="1800" u="none" cap="none" strike="noStrike">
              <a:solidFill>
                <a:schemeClr val="dk1"/>
              </a:solidFill>
              <a:latin typeface="Century Gothic"/>
              <a:ea typeface="Century Gothic"/>
              <a:cs typeface="Century Gothic"/>
              <a:sym typeface="Century Gothic"/>
            </a:endParaRPr>
          </a:p>
          <a:p>
            <a:pPr indent="0" lvl="0" marL="0" marR="0" rtl="0" algn="ctr">
              <a:spcBef>
                <a:spcPts val="0"/>
              </a:spcBef>
              <a:spcAft>
                <a:spcPts val="0"/>
              </a:spcAft>
              <a:buClr>
                <a:schemeClr val="dk1"/>
              </a:buClr>
              <a:buSzPts val="1400"/>
              <a:buFont typeface="Century Gothic"/>
              <a:buNone/>
            </a:pPr>
            <a:r>
              <a:rPr b="0" i="0" lang="en-US" sz="1400" u="sng" cap="none" strike="noStrike">
                <a:solidFill>
                  <a:schemeClr val="dk1"/>
                </a:solidFill>
                <a:latin typeface="Century Gothic"/>
                <a:ea typeface="Century Gothic"/>
                <a:cs typeface="Century Gothic"/>
                <a:sym typeface="Century Gothic"/>
              </a:rPr>
              <a:t>Initial *</a:t>
            </a:r>
            <a:endParaRPr b="0" i="0" sz="1800" u="none" cap="none" strike="noStrike">
              <a:solidFill>
                <a:schemeClr val="dk1"/>
              </a:solidFill>
              <a:latin typeface="Century Gothic"/>
              <a:ea typeface="Century Gothic"/>
              <a:cs typeface="Century Gothic"/>
              <a:sym typeface="Century Gothic"/>
            </a:endParaRPr>
          </a:p>
        </p:txBody>
      </p:sp>
      <p:cxnSp>
        <p:nvCxnSpPr>
          <p:cNvPr id="339" name="Google Shape;339;p39"/>
          <p:cNvCxnSpPr>
            <a:stCxn id="323" idx="3"/>
            <a:endCxn id="338" idx="1"/>
          </p:cNvCxnSpPr>
          <p:nvPr/>
        </p:nvCxnSpPr>
        <p:spPr>
          <a:xfrm flipH="1" rot="10800000">
            <a:off x="2633134" y="1796126"/>
            <a:ext cx="1830900" cy="2074200"/>
          </a:xfrm>
          <a:prstGeom prst="straightConnector1">
            <a:avLst/>
          </a:prstGeom>
          <a:noFill/>
          <a:ln cap="flat" cmpd="sng" w="28575">
            <a:solidFill>
              <a:srgbClr val="4F4F4F"/>
            </a:solidFill>
            <a:prstDash val="solid"/>
            <a:round/>
            <a:headEnd len="sm" w="sm" type="none"/>
            <a:tailEnd len="med" w="med" type="stealth"/>
          </a:ln>
        </p:spPr>
      </p:cxnSp>
      <p:cxnSp>
        <p:nvCxnSpPr>
          <p:cNvPr id="340" name="Google Shape;340;p39"/>
          <p:cNvCxnSpPr>
            <a:stCxn id="323" idx="3"/>
            <a:endCxn id="331" idx="1"/>
          </p:cNvCxnSpPr>
          <p:nvPr/>
        </p:nvCxnSpPr>
        <p:spPr>
          <a:xfrm>
            <a:off x="2633134" y="3870326"/>
            <a:ext cx="1830900" cy="1101000"/>
          </a:xfrm>
          <a:prstGeom prst="straightConnector1">
            <a:avLst/>
          </a:prstGeom>
          <a:noFill/>
          <a:ln cap="flat" cmpd="sng" w="28575">
            <a:solidFill>
              <a:srgbClr val="4F4F4F"/>
            </a:solidFill>
            <a:prstDash val="solid"/>
            <a:round/>
            <a:headEnd len="sm" w="sm" type="none"/>
            <a:tailEnd len="med" w="med" type="stealth"/>
          </a:ln>
        </p:spPr>
      </p:cxnSp>
      <p:cxnSp>
        <p:nvCxnSpPr>
          <p:cNvPr id="341" name="Google Shape;341;p39"/>
          <p:cNvCxnSpPr>
            <a:stCxn id="338" idx="1"/>
            <a:endCxn id="331" idx="1"/>
          </p:cNvCxnSpPr>
          <p:nvPr/>
        </p:nvCxnSpPr>
        <p:spPr>
          <a:xfrm>
            <a:off x="4464051" y="1796257"/>
            <a:ext cx="600" cy="3174900"/>
          </a:xfrm>
          <a:prstGeom prst="bentConnector3">
            <a:avLst>
              <a:gd fmla="val -50800000" name="adj1"/>
            </a:avLst>
          </a:prstGeom>
          <a:noFill/>
          <a:ln cap="flat" cmpd="sng" w="12700">
            <a:solidFill>
              <a:srgbClr val="007A00"/>
            </a:solidFill>
            <a:prstDash val="dash"/>
            <a:miter lim="800000"/>
            <a:headEnd len="sm" w="sm" type="none"/>
            <a:tailEnd len="med" w="med" type="triangle"/>
          </a:ln>
        </p:spPr>
      </p:cxnSp>
      <p:cxnSp>
        <p:nvCxnSpPr>
          <p:cNvPr id="342" name="Google Shape;342;p39"/>
          <p:cNvCxnSpPr>
            <a:stCxn id="338" idx="1"/>
            <a:endCxn id="329" idx="1"/>
          </p:cNvCxnSpPr>
          <p:nvPr/>
        </p:nvCxnSpPr>
        <p:spPr>
          <a:xfrm flipH="1">
            <a:off x="4447251" y="1796257"/>
            <a:ext cx="16800" cy="2076300"/>
          </a:xfrm>
          <a:prstGeom prst="bentConnector3">
            <a:avLst>
              <a:gd fmla="val 1915079" name="adj1"/>
            </a:avLst>
          </a:prstGeom>
          <a:noFill/>
          <a:ln cap="flat" cmpd="sng" w="12700">
            <a:solidFill>
              <a:srgbClr val="5A87C6"/>
            </a:solidFill>
            <a:prstDash val="dash"/>
            <a:miter lim="800000"/>
            <a:headEnd len="sm" w="sm" type="none"/>
            <a:tailEnd len="med" w="med" type="triangle"/>
          </a:ln>
        </p:spPr>
      </p:cxnSp>
      <p:sp>
        <p:nvSpPr>
          <p:cNvPr id="343" name="Google Shape;343;p39"/>
          <p:cNvSpPr txBox="1"/>
          <p:nvPr/>
        </p:nvSpPr>
        <p:spPr>
          <a:xfrm>
            <a:off x="4449234" y="5676900"/>
            <a:ext cx="3471333" cy="609600"/>
          </a:xfrm>
          <a:prstGeom prst="rect">
            <a:avLst/>
          </a:prstGeom>
          <a:noFill/>
          <a:ln>
            <a:noFill/>
          </a:ln>
        </p:spPr>
        <p:txBody>
          <a:bodyPr anchorCtr="0" anchor="t" bIns="91425" lIns="91425" spcFirstLastPara="1" rIns="91425" wrap="square" tIns="91425">
            <a:spAutoFit/>
          </a:bodyPr>
          <a:lstStyle/>
          <a:p>
            <a:pPr indent="0" lvl="0" marL="0" marR="0" rtl="0" algn="ctr">
              <a:spcBef>
                <a:spcPts val="0"/>
              </a:spcBef>
              <a:spcAft>
                <a:spcPts val="0"/>
              </a:spcAft>
              <a:buClr>
                <a:srgbClr val="0033CC"/>
              </a:buClr>
              <a:buSzPts val="1400"/>
              <a:buFont typeface="Century Gothic"/>
              <a:buNone/>
            </a:pPr>
            <a:r>
              <a:rPr b="1" i="0" lang="en-US" sz="1400" u="none" cap="none" strike="noStrike">
                <a:solidFill>
                  <a:srgbClr val="0033CC"/>
                </a:solidFill>
                <a:latin typeface="Century Gothic"/>
                <a:ea typeface="Century Gothic"/>
                <a:cs typeface="Century Gothic"/>
                <a:sym typeface="Century Gothic"/>
              </a:rPr>
              <a:t>(*) Determined by Invoice Status Code</a:t>
            </a:r>
            <a:endParaRPr b="0" i="0" sz="1800" u="none" cap="none" strike="noStrike">
              <a:solidFill>
                <a:schemeClr val="dk1"/>
              </a:solidFill>
              <a:latin typeface="Century Gothic"/>
              <a:ea typeface="Century Gothic"/>
              <a:cs typeface="Century Gothic"/>
              <a:sym typeface="Century Gothic"/>
            </a:endParaRPr>
          </a:p>
        </p:txBody>
      </p:sp>
      <p:cxnSp>
        <p:nvCxnSpPr>
          <p:cNvPr id="344" name="Google Shape;344;p39"/>
          <p:cNvCxnSpPr>
            <a:stCxn id="338" idx="1"/>
            <a:endCxn id="322" idx="1"/>
          </p:cNvCxnSpPr>
          <p:nvPr/>
        </p:nvCxnSpPr>
        <p:spPr>
          <a:xfrm flipH="1">
            <a:off x="4447251" y="1796257"/>
            <a:ext cx="16800" cy="1028700"/>
          </a:xfrm>
          <a:prstGeom prst="bentConnector3">
            <a:avLst>
              <a:gd fmla="val 1915079" name="adj1"/>
            </a:avLst>
          </a:prstGeom>
          <a:noFill/>
          <a:ln cap="flat" cmpd="sng" w="12700">
            <a:solidFill>
              <a:srgbClr val="007A00"/>
            </a:solidFill>
            <a:prstDash val="dash"/>
            <a:miter lim="800000"/>
            <a:headEnd len="sm" w="sm" type="none"/>
            <a:tailEnd len="med" w="med" type="triangle"/>
          </a:ln>
        </p:spPr>
      </p:cxnSp>
      <p:cxnSp>
        <p:nvCxnSpPr>
          <p:cNvPr id="345" name="Google Shape;345;p39"/>
          <p:cNvCxnSpPr/>
          <p:nvPr/>
        </p:nvCxnSpPr>
        <p:spPr>
          <a:xfrm>
            <a:off x="7370888" y="1796257"/>
            <a:ext cx="1889529" cy="1588"/>
          </a:xfrm>
          <a:prstGeom prst="straightConnector1">
            <a:avLst/>
          </a:prstGeom>
          <a:noFill/>
          <a:ln cap="flat" cmpd="sng" w="28575">
            <a:solidFill>
              <a:srgbClr val="4F4F4F"/>
            </a:solidFill>
            <a:prstDash val="dash"/>
            <a:round/>
            <a:headEnd len="sm" w="sm" type="none"/>
            <a:tailEnd len="med" w="med" type="stealth"/>
          </a:ln>
        </p:spPr>
      </p:cxnSp>
    </p:spTree>
  </p:cSld>
  <p:clrMapOvr>
    <a:masterClrMapping/>
  </p:clrMapOvr>
  <mc:AlternateContent>
    <mc:Choice Requires="p14">
      <p:transition p14:dur="250">
        <p:fade/>
      </p:transition>
    </mc:Choice>
    <mc:Fallback>
      <p:transition>
        <p:fade/>
      </p:transition>
    </mc:Fallback>
  </mc:AlternateContent>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49" name="Shape 349"/>
        <p:cNvGrpSpPr/>
        <p:nvPr/>
      </p:nvGrpSpPr>
      <p:grpSpPr>
        <a:xfrm>
          <a:off x="0" y="0"/>
          <a:ext cx="0" cy="0"/>
          <a:chOff x="0" y="0"/>
          <a:chExt cx="0" cy="0"/>
        </a:xfrm>
      </p:grpSpPr>
      <p:sp>
        <p:nvSpPr>
          <p:cNvPr id="350" name="Google Shape;350;p40"/>
          <p:cNvSpPr txBox="1"/>
          <p:nvPr>
            <p:ph type="title"/>
          </p:nvPr>
        </p:nvSpPr>
        <p:spPr>
          <a:xfrm>
            <a:off x="419100" y="680944"/>
            <a:ext cx="11353800" cy="4572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chemeClr val="dk1"/>
              </a:buClr>
              <a:buSzPts val="3200"/>
              <a:buFont typeface="Century Gothic"/>
              <a:buNone/>
            </a:pPr>
            <a:r>
              <a:rPr lang="en-US"/>
              <a:t>Hands-on Exercise</a:t>
            </a:r>
            <a:endParaRPr/>
          </a:p>
        </p:txBody>
      </p:sp>
      <p:sp>
        <p:nvSpPr>
          <p:cNvPr id="351" name="Google Shape;351;p40"/>
          <p:cNvSpPr txBox="1"/>
          <p:nvPr>
            <p:ph idx="1" type="body"/>
          </p:nvPr>
        </p:nvSpPr>
        <p:spPr>
          <a:xfrm>
            <a:off x="419100" y="203200"/>
            <a:ext cx="11353800" cy="365760"/>
          </a:xfrm>
          <a:prstGeom prst="rect">
            <a:avLst/>
          </a:prstGeom>
          <a:noFill/>
          <a:ln>
            <a:noFill/>
          </a:ln>
        </p:spPr>
        <p:txBody>
          <a:bodyPr anchorCtr="0" anchor="b" bIns="0" lIns="0" spcFirstLastPara="1" rIns="0" wrap="square" tIns="0">
            <a:noAutofit/>
          </a:bodyPr>
          <a:lstStyle/>
          <a:p>
            <a:pPr indent="0" lvl="0" marL="0" rtl="0" algn="l">
              <a:lnSpc>
                <a:spcPct val="100000"/>
              </a:lnSpc>
              <a:spcBef>
                <a:spcPts val="0"/>
              </a:spcBef>
              <a:spcAft>
                <a:spcPts val="0"/>
              </a:spcAft>
              <a:buSzPts val="1800"/>
              <a:buFont typeface="Century Gothic"/>
              <a:buNone/>
            </a:pPr>
            <a:r>
              <a:rPr lang="en-US"/>
              <a:t>Purchasing Process</a:t>
            </a:r>
            <a:endParaRPr/>
          </a:p>
        </p:txBody>
      </p:sp>
      <p:sp>
        <p:nvSpPr>
          <p:cNvPr id="352" name="Google Shape;352;p40"/>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p>
            <a:pPr indent="0" lvl="0" marL="0" rtl="0" algn="r">
              <a:spcBef>
                <a:spcPts val="0"/>
              </a:spcBef>
              <a:spcAft>
                <a:spcPts val="0"/>
              </a:spcAft>
              <a:buNone/>
            </a:pPr>
            <a:fld id="{00000000-1234-1234-1234-123412341234}" type="slidenum">
              <a:rPr lang="en-US"/>
              <a:t>‹#›</a:t>
            </a:fld>
            <a:endParaRPr/>
          </a:p>
        </p:txBody>
      </p:sp>
      <p:pic>
        <p:nvPicPr>
          <p:cNvPr descr="hand" id="353" name="Google Shape;353;p40"/>
          <p:cNvPicPr preferRelativeResize="0"/>
          <p:nvPr/>
        </p:nvPicPr>
        <p:blipFill rotWithShape="1">
          <a:blip r:embed="rId3">
            <a:alphaModFix/>
          </a:blip>
          <a:srcRect b="0" l="0" r="0" t="0"/>
          <a:stretch/>
        </p:blipFill>
        <p:spPr>
          <a:xfrm>
            <a:off x="419111" y="1741141"/>
            <a:ext cx="9606000" cy="3624600"/>
          </a:xfrm>
          <a:prstGeom prst="rect">
            <a:avLst/>
          </a:prstGeom>
          <a:noFill/>
          <a:ln>
            <a:noFill/>
          </a:ln>
        </p:spPr>
      </p:pic>
    </p:spTree>
  </p:cSld>
  <p:clrMapOvr>
    <a:masterClrMapping/>
  </p:clrMapOvr>
  <mc:AlternateContent>
    <mc:Choice Requires="p14">
      <p:transition p14:dur="250">
        <p:fade/>
      </p:transition>
    </mc:Choice>
    <mc:Fallback>
      <p:transition>
        <p:fade/>
      </p:transition>
    </mc:Fallback>
  </mc:AlternateContent>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57" name="Shape 357"/>
        <p:cNvGrpSpPr/>
        <p:nvPr/>
      </p:nvGrpSpPr>
      <p:grpSpPr>
        <a:xfrm>
          <a:off x="0" y="0"/>
          <a:ext cx="0" cy="0"/>
          <a:chOff x="0" y="0"/>
          <a:chExt cx="0" cy="0"/>
        </a:xfrm>
      </p:grpSpPr>
      <p:sp>
        <p:nvSpPr>
          <p:cNvPr id="358" name="Google Shape;358;p41"/>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mc:AlternateContent>
    <mc:Choice Requires="p14">
      <p:transition p14:dur="250">
        <p:fade/>
      </p:transition>
    </mc:Choice>
    <mc:Fallback>
      <p:transition>
        <p:fade/>
      </p:transition>
    </mc:Fallback>
  </mc:AlternateContent>
</p:sld>
</file>

<file path=ppt/theme/theme1.xml><?xml version="1.0" encoding="utf-8"?>
<a:theme xmlns:a="http://schemas.openxmlformats.org/drawingml/2006/main" xmlns:r="http://schemas.openxmlformats.org/officeDocument/2006/relationships" name="Blank">
  <a:themeElements>
    <a:clrScheme name="QAD 2018 Theme">
      <a:dk1>
        <a:srgbClr val="000000"/>
      </a:dk1>
      <a:lt1>
        <a:srgbClr val="FFFFFF"/>
      </a:lt1>
      <a:dk2>
        <a:srgbClr val="1E1E1E"/>
      </a:dk2>
      <a:lt2>
        <a:srgbClr val="D9D9D9"/>
      </a:lt2>
      <a:accent1>
        <a:srgbClr val="38639F"/>
      </a:accent1>
      <a:accent2>
        <a:srgbClr val="E67F23"/>
      </a:accent2>
      <a:accent3>
        <a:srgbClr val="7CB854"/>
      </a:accent3>
      <a:accent4>
        <a:srgbClr val="9959B3"/>
      </a:accent4>
      <a:accent5>
        <a:srgbClr val="377A81"/>
      </a:accent5>
      <a:accent6>
        <a:srgbClr val="5A87C5"/>
      </a:accent6>
      <a:hlink>
        <a:srgbClr val="5A87C5"/>
      </a:hlink>
      <a:folHlink>
        <a:srgbClr val="244061"/>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Blank">
  <a:themeElements>
    <a:clrScheme name="QAD 2018 Theme">
      <a:dk1>
        <a:srgbClr val="000000"/>
      </a:dk1>
      <a:lt1>
        <a:srgbClr val="FFFFFF"/>
      </a:lt1>
      <a:dk2>
        <a:srgbClr val="1E1E1E"/>
      </a:dk2>
      <a:lt2>
        <a:srgbClr val="D9D9D9"/>
      </a:lt2>
      <a:accent1>
        <a:srgbClr val="38639F"/>
      </a:accent1>
      <a:accent2>
        <a:srgbClr val="E67F23"/>
      </a:accent2>
      <a:accent3>
        <a:srgbClr val="7CB854"/>
      </a:accent3>
      <a:accent4>
        <a:srgbClr val="9959B3"/>
      </a:accent4>
      <a:accent5>
        <a:srgbClr val="377A81"/>
      </a:accent5>
      <a:accent6>
        <a:srgbClr val="5A87C5"/>
      </a:accent6>
      <a:hlink>
        <a:srgbClr val="5A87C5"/>
      </a:hlink>
      <a:folHlink>
        <a:srgbClr val="244061"/>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Office Theme">
  <a:themeElements>
    <a:clrScheme name="QAD 2018 Theme">
      <a:dk1>
        <a:srgbClr val="000000"/>
      </a:dk1>
      <a:lt1>
        <a:srgbClr val="FFFFFF"/>
      </a:lt1>
      <a:dk2>
        <a:srgbClr val="1E1E1E"/>
      </a:dk2>
      <a:lt2>
        <a:srgbClr val="D9D9D9"/>
      </a:lt2>
      <a:accent1>
        <a:srgbClr val="38639F"/>
      </a:accent1>
      <a:accent2>
        <a:srgbClr val="E67F23"/>
      </a:accent2>
      <a:accent3>
        <a:srgbClr val="7CB854"/>
      </a:accent3>
      <a:accent4>
        <a:srgbClr val="9959B3"/>
      </a:accent4>
      <a:accent5>
        <a:srgbClr val="377A81"/>
      </a:accent5>
      <a:accent6>
        <a:srgbClr val="5A87C5"/>
      </a:accent6>
      <a:hlink>
        <a:srgbClr val="5A87C5"/>
      </a:hlink>
      <a:folHlink>
        <a:srgbClr val="244061"/>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