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y="6858000" cx="12192000"/>
  <p:notesSz cx="6858000" cy="9144000"/>
  <p:embeddedFontLst>
    <p:embeddedFont>
      <p:font typeface="Century Gothic"/>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840">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2958A07-A24F-43B1-B45D-07FEE80BB35A}">
  <a:tblStyle styleId="{22958A07-A24F-43B1-B45D-07FEE80BB35A}"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840"/>
        <p:guide pos="2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CenturyGothic-regular.fntdata"/><Relationship Id="rId25" Type="http://schemas.openxmlformats.org/officeDocument/2006/relationships/slide" Target="slides/slide19.xml"/><Relationship Id="rId28" Type="http://schemas.openxmlformats.org/officeDocument/2006/relationships/font" Target="fonts/CenturyGothic-italic.fntdata"/><Relationship Id="rId27" Type="http://schemas.openxmlformats.org/officeDocument/2006/relationships/font" Target="fonts/CenturyGothic-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CenturyGothic-boldItalic.fntdata"/><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3" name="Google Shape;243;p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Accounting layers provide different ways to segregate transactions posted to a single GL account in order to facilitate reporting requirements.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posting of transactions is controlled by associating daybook types with one of the three system-defined accounting layers: the primary layer, the secondary layer, and the transient layer.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primary layer is used for daily transaction posting.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You can define one or more secondary layers to allow for adjustments required to meet different GAAP or IFRS requirements, or for management reporting.</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transient layer is used to temporarily post transactions pending approval, or to simulate postings.</a:t>
            </a:r>
            <a:endParaRPr>
              <a:latin typeface="Century Gothic"/>
              <a:ea typeface="Century Gothic"/>
              <a:cs typeface="Century Gothic"/>
              <a:sym typeface="Century Gothic"/>
            </a:endParaRPr>
          </a:p>
        </p:txBody>
      </p:sp>
      <p:sp>
        <p:nvSpPr>
          <p:cNvPr id="431" name="Google Shape;431;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p1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9" name="Google Shape;439;p1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Financials reports let you select multiple layers at a time</a:t>
            </a:r>
            <a:r>
              <a:rPr lang="en-US"/>
              <a:t>;</a:t>
            </a:r>
            <a:r>
              <a:rPr lang="en-US">
                <a:latin typeface="Century Gothic"/>
                <a:ea typeface="Century Gothic"/>
                <a:cs typeface="Century Gothic"/>
                <a:sym typeface="Century Gothic"/>
              </a:rPr>
              <a:t> for example, you can select both the primary and secondary layers to include management adjustments. </a:t>
            </a:r>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Any combination is possible, as shown in the slide.</a:t>
            </a:r>
            <a:endParaRPr/>
          </a:p>
          <a:p>
            <a:pPr indent="0" lvl="0" marL="0" rtl="0" algn="l">
              <a:spcBef>
                <a:spcPts val="0"/>
              </a:spcBef>
              <a:spcAft>
                <a:spcPts val="0"/>
              </a:spcAft>
              <a:buNone/>
            </a:pPr>
            <a:r>
              <a:t/>
            </a:r>
            <a:endParaRPr/>
          </a:p>
        </p:txBody>
      </p:sp>
      <p:sp>
        <p:nvSpPr>
          <p:cNvPr id="440" name="Google Shape;440;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Daybooks, also known as journals, are system- or user-defined views of the general ledger, and contain all transactions.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Daybooks play an important role in QAD Financials, and their use is mandatory.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It is recommended to use more than one daybook as a means of grouping transactions.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You can use daybooks to distinguish between different types of journal entries such as auditor adjustments,</a:t>
            </a:r>
            <a:r>
              <a:rPr lang="en-US"/>
              <a:t> </a:t>
            </a:r>
            <a:r>
              <a:rPr lang="en-US">
                <a:latin typeface="Century Gothic"/>
                <a:ea typeface="Century Gothic"/>
                <a:cs typeface="Century Gothic"/>
                <a:sym typeface="Century Gothic"/>
              </a:rPr>
              <a:t>payroll entries, GAAP adjustments, and manually prepared accruals.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Daybooks control the numbering of invoices and credit notes, in addition to GL transaction numbers.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Daybooks are linked to an accounting layer, and can be controlled by</a:t>
            </a:r>
            <a:r>
              <a:rPr lang="en-US"/>
              <a:t> </a:t>
            </a:r>
            <a:r>
              <a:rPr lang="en-US">
                <a:latin typeface="Century Gothic"/>
                <a:ea typeface="Century Gothic"/>
                <a:cs typeface="Century Gothic"/>
                <a:sym typeface="Century Gothic"/>
              </a:rPr>
              <a:t>the financial functions or by the operational functions.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You can also create daybooks to store transactions from external third-party products.</a:t>
            </a:r>
            <a:endParaRPr>
              <a:latin typeface="Century Gothic"/>
              <a:ea typeface="Century Gothic"/>
              <a:cs typeface="Century Gothic"/>
              <a:sym typeface="Century Gothic"/>
            </a:endParaRPr>
          </a:p>
        </p:txBody>
      </p:sp>
      <p:sp>
        <p:nvSpPr>
          <p:cNvPr id="449" name="Google Shape;449;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Some of the features of General Ledger accounts in QAD Financials include:</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Several GL types with added functionality for each </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Posting control, where some of the attributes are mandatory </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Extensive analysis capabilities with sub-accounts, cost centers, projects, and Supplementary Analysis Fields (SAFs)</a:t>
            </a:r>
            <a:endParaRPr>
              <a:latin typeface="Century Gothic"/>
              <a:ea typeface="Century Gothic"/>
              <a:cs typeface="Century Gothic"/>
              <a:sym typeface="Century Gothic"/>
            </a:endParaRPr>
          </a:p>
        </p:txBody>
      </p:sp>
      <p:sp>
        <p:nvSpPr>
          <p:cNvPr id="457" name="Google Shape;457;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14: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6" name="Google Shape;466;p1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QAD Financials uses standard, industry-recognized components to implement the chart of accounts. </a:t>
            </a:r>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strength of the application is its flexibility. </a:t>
            </a:r>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business model can be configured to generate many different types of accounting information. </a:t>
            </a:r>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GL accounts, sub-accounts, cost centers, and projects combinations can be validated using a COA mask. </a:t>
            </a:r>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COA mask validates account element combinations when transactions are posted, preventing posting errors.</a:t>
            </a:r>
            <a:endParaRPr/>
          </a:p>
          <a:p>
            <a:pPr indent="0" lvl="0" marL="0" rtl="0" algn="l">
              <a:spcBef>
                <a:spcPts val="0"/>
              </a:spcBef>
              <a:spcAft>
                <a:spcPts val="0"/>
              </a:spcAft>
              <a:buNone/>
            </a:pPr>
            <a:r>
              <a:t/>
            </a:r>
            <a:endParaRPr/>
          </a:p>
        </p:txBody>
      </p:sp>
      <p:sp>
        <p:nvSpPr>
          <p:cNvPr id="467" name="Google Shape;467;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In addition to the four basic components of the general ledger, you can define five Supplementary Analysis Fields (SAFs) to fine-tune transactions. SAFs provide the basis for powerful and flexible financial reporting and analysis.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Default SAF codes are supplied with the system, and require no additional setup.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You can also define your own SAFs, based on your unique reporting requirements.</a:t>
            </a:r>
            <a:endParaRPr>
              <a:latin typeface="Century Gothic"/>
              <a:ea typeface="Century Gothic"/>
              <a:cs typeface="Century Gothic"/>
              <a:sym typeface="Century Gothic"/>
            </a:endParaRPr>
          </a:p>
        </p:txBody>
      </p:sp>
      <p:sp>
        <p:nvSpPr>
          <p:cNvPr id="491" name="Google Shape;491;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1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1" name="Google Shape;501;p1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In addition to the primary base currency at domain level, you can define a second management currency at database level, for reporting purposes. </a:t>
            </a:r>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This currency is known as the statutory currency, and is normally the local currency of the country in which the organization must produce its declarations and financial reports. </a:t>
            </a:r>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need for a statutory currency is most likely to arise in a country that is geographically close to a strong currency zone (for example, Mexico and Poland), where the country itself has another local currency. </a:t>
            </a:r>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Companies operating in countries close to strong currency zones, such as the Euro and US Dollar, might use the stronger currency as their base currency (functional currency). </a:t>
            </a:r>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However, local auditors and tax controllers can mandate that companies submit their declarations and financial reports in the local currency of the country.</a:t>
            </a:r>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In these cases, the local country currency becomes the organizations’ statutory currency.</a:t>
            </a:r>
            <a:endParaRPr/>
          </a:p>
          <a:p>
            <a:pPr indent="0" lvl="0" marL="0" rtl="0" algn="l">
              <a:spcBef>
                <a:spcPts val="0"/>
              </a:spcBef>
              <a:spcAft>
                <a:spcPts val="0"/>
              </a:spcAft>
              <a:buNone/>
            </a:pPr>
            <a:r>
              <a:t/>
            </a:r>
            <a:endParaRPr/>
          </a:p>
        </p:txBody>
      </p:sp>
      <p:sp>
        <p:nvSpPr>
          <p:cNvPr id="502" name="Google Shape;502;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p1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5" name="Google Shape;515;p1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Foreign currency transactions can be stored in a maximum of three currencies: the transaction currency, the base currency, and the statutory currency. </a:t>
            </a:r>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This three-currency system lets you display a transaction or create a report in any of the defined currencies. </a:t>
            </a:r>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This feature is especially important in environments with high inflation and strong currency fluctuation.</a:t>
            </a:r>
            <a:endParaRPr/>
          </a:p>
          <a:p>
            <a:pPr indent="0" lvl="0" marL="0" rtl="0" algn="l">
              <a:spcBef>
                <a:spcPts val="0"/>
              </a:spcBef>
              <a:spcAft>
                <a:spcPts val="0"/>
              </a:spcAft>
              <a:buNone/>
            </a:pPr>
            <a:r>
              <a:t/>
            </a:r>
            <a:endParaRPr/>
          </a:p>
        </p:txBody>
      </p:sp>
      <p:sp>
        <p:nvSpPr>
          <p:cNvPr id="516" name="Google Shape;516;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18: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4" name="Google Shape;524;p1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b="1" i="1" lang="en-US">
                <a:latin typeface="Century Gothic"/>
                <a:ea typeface="Century Gothic"/>
                <a:cs typeface="Century Gothic"/>
                <a:sym typeface="Century Gothic"/>
              </a:rPr>
              <a:t>Example</a:t>
            </a:r>
            <a:r>
              <a:rPr lang="en-US">
                <a:latin typeface="Century Gothic"/>
                <a:ea typeface="Century Gothic"/>
                <a:cs typeface="Century Gothic"/>
                <a:sym typeface="Century Gothic"/>
              </a:rPr>
              <a:t> A multinational corporation has a subsidiary in Mexico. </a:t>
            </a:r>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In the Mexican subsidiary, most business transactions are conducted in USD, the base currency. </a:t>
            </a:r>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However, all reports that the subsidiary must produce for the Mexican government are in Mexican pesos, which is the statutory currency.</a:t>
            </a:r>
            <a:endParaRPr/>
          </a:p>
          <a:p>
            <a:pPr indent="0" lvl="0" marL="0" rtl="0" algn="l">
              <a:spcBef>
                <a:spcPts val="0"/>
              </a:spcBef>
              <a:spcAft>
                <a:spcPts val="0"/>
              </a:spcAft>
              <a:buNone/>
            </a:pPr>
            <a:r>
              <a:t/>
            </a:r>
            <a:endParaRPr/>
          </a:p>
        </p:txBody>
      </p:sp>
      <p:sp>
        <p:nvSpPr>
          <p:cNvPr id="525" name="Google Shape;525;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gf369687c30_0_0:notes"/>
          <p:cNvSpPr txBox="1"/>
          <p:nvPr>
            <p:ph idx="1" type="body"/>
          </p:nvPr>
        </p:nvSpPr>
        <p:spPr>
          <a:xfrm>
            <a:off x="685800" y="3887785"/>
            <a:ext cx="5486400" cy="4626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2" name="Google Shape;542;gf369687c30_0_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In this section, you will learn about the underlying QAD Financials concepts, as well as the business data model.</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It is essential to understand these concepts, which form the basis for the</a:t>
            </a:r>
            <a:r>
              <a:rPr lang="en-US"/>
              <a:t> </a:t>
            </a:r>
            <a:r>
              <a:rPr lang="en-US">
                <a:latin typeface="Century Gothic"/>
                <a:ea typeface="Century Gothic"/>
                <a:cs typeface="Century Gothic"/>
                <a:sym typeface="Century Gothic"/>
              </a:rPr>
              <a:t>topics described in this training course.</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omic Sans MS"/>
              <a:ea typeface="Comic Sans MS"/>
              <a:cs typeface="Comic Sans MS"/>
              <a:sym typeface="Comic Sans MS"/>
            </a:endParaRPr>
          </a:p>
        </p:txBody>
      </p:sp>
      <p:sp>
        <p:nvSpPr>
          <p:cNvPr id="250" name="Google Shape;250;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3: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8" name="Google Shape;258;p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planning your financial implementation, the infrastructure of your business organization</a:t>
            </a:r>
            <a:r>
              <a:rPr lang="en-US"/>
              <a:t> </a:t>
            </a:r>
            <a:r>
              <a:rPr lang="en-US">
                <a:latin typeface="Century Gothic"/>
                <a:ea typeface="Century Gothic"/>
                <a:cs typeface="Century Gothic"/>
                <a:sym typeface="Century Gothic"/>
              </a:rPr>
              <a:t>must be determined. </a:t>
            </a:r>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Domains and entities represent business operations and specific business</a:t>
            </a:r>
            <a:r>
              <a:rPr lang="en-US"/>
              <a:t> </a:t>
            </a:r>
            <a:r>
              <a:rPr lang="en-US">
                <a:latin typeface="Century Gothic"/>
                <a:ea typeface="Century Gothic"/>
                <a:cs typeface="Century Gothic"/>
                <a:sym typeface="Century Gothic"/>
              </a:rPr>
              <a:t>units that produce profit and loss statements, and financial reports.</a:t>
            </a:r>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There are four levels of data in the QAD business model.</a:t>
            </a:r>
            <a:endParaRPr/>
          </a:p>
          <a:p>
            <a:pPr indent="0" lvl="0" marL="0" rtl="0" algn="l">
              <a:spcBef>
                <a:spcPts val="0"/>
              </a:spcBef>
              <a:spcAft>
                <a:spcPts val="0"/>
              </a:spcAft>
              <a:buClr>
                <a:schemeClr val="dk1"/>
              </a:buClr>
              <a:buSzPts val="1200"/>
              <a:buFont typeface="Century Gothic"/>
              <a:buNone/>
            </a:pPr>
            <a:r>
              <a:t/>
            </a:r>
            <a:endParaRPr/>
          </a:p>
          <a:p>
            <a:pPr indent="0" lvl="0" marL="0" rtl="0" algn="l">
              <a:spcBef>
                <a:spcPts val="0"/>
              </a:spcBef>
              <a:spcAft>
                <a:spcPts val="0"/>
              </a:spcAft>
              <a:buNone/>
            </a:pPr>
            <a:r>
              <a:t/>
            </a:r>
            <a:endParaRPr/>
          </a:p>
        </p:txBody>
      </p:sp>
      <p:sp>
        <p:nvSpPr>
          <p:cNvPr id="259" name="Google Shape;259;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System wide: Some financial data is shared throughout the system such as currencies, country codes, and tax zones. This data never differs from one business unit (entity or domain) to another. Therefore,it makes sense to share this data across all business organizations.</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Shared sets:</a:t>
            </a:r>
            <a:r>
              <a:rPr lang="en-US"/>
              <a:t> </a:t>
            </a:r>
            <a:r>
              <a:rPr lang="en-US">
                <a:latin typeface="Century Gothic"/>
                <a:ea typeface="Century Gothic"/>
                <a:cs typeface="Century Gothic"/>
                <a:sym typeface="Century Gothic"/>
              </a:rPr>
              <a:t>Shared sets group data that can be shared across domains. A single domain can have an independent chart of accounts</a:t>
            </a:r>
            <a:r>
              <a:rPr lang="en-US"/>
              <a:t> </a:t>
            </a:r>
            <a:r>
              <a:rPr lang="en-US">
                <a:latin typeface="Century Gothic"/>
                <a:ea typeface="Century Gothic"/>
                <a:cs typeface="Century Gothic"/>
                <a:sym typeface="Century Gothic"/>
              </a:rPr>
              <a:t>or several domains can share the same chart of accounts, streamlining setup and maintenance.</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Domain:</a:t>
            </a:r>
            <a:r>
              <a:rPr lang="en-US"/>
              <a:t> </a:t>
            </a:r>
            <a:r>
              <a:rPr lang="en-US">
                <a:latin typeface="Century Gothic"/>
                <a:ea typeface="Century Gothic"/>
                <a:cs typeface="Century Gothic"/>
                <a:sym typeface="Century Gothic"/>
              </a:rPr>
              <a:t>A domain represents the base unit of the system and comprises one or more entities.</a:t>
            </a:r>
            <a:r>
              <a:rPr lang="en-US"/>
              <a:t> </a:t>
            </a:r>
            <a:r>
              <a:rPr lang="en-US">
                <a:latin typeface="Century Gothic"/>
                <a:ea typeface="Century Gothic"/>
                <a:cs typeface="Century Gothic"/>
                <a:sym typeface="Century Gothic"/>
              </a:rPr>
              <a:t>Each domain has its own base currency, and, optionally, statutory currency, which are then shared</a:t>
            </a:r>
            <a:r>
              <a:rPr lang="en-US"/>
              <a:t> </a:t>
            </a:r>
            <a:r>
              <a:rPr lang="en-US">
                <a:latin typeface="Century Gothic"/>
                <a:ea typeface="Century Gothic"/>
                <a:cs typeface="Century Gothic"/>
                <a:sym typeface="Century Gothic"/>
              </a:rPr>
              <a:t>by the entities within the domain.</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Entity:</a:t>
            </a:r>
            <a:r>
              <a:rPr lang="en-US"/>
              <a:t> </a:t>
            </a:r>
            <a:r>
              <a:rPr lang="en-US">
                <a:latin typeface="Century Gothic"/>
                <a:ea typeface="Century Gothic"/>
                <a:cs typeface="Century Gothic"/>
                <a:sym typeface="Century Gothic"/>
              </a:rPr>
              <a:t>Entity-level data is limited to, for example, the organization’s own bank account number.</a:t>
            </a:r>
            <a:r>
              <a:rPr lang="en-US"/>
              <a:t> </a:t>
            </a:r>
            <a:r>
              <a:rPr lang="en-US">
                <a:latin typeface="Century Gothic"/>
                <a:ea typeface="Century Gothic"/>
                <a:cs typeface="Century Gothic"/>
                <a:sym typeface="Century Gothic"/>
              </a:rPr>
              <a:t>Transactions are recorded at entity level.</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302" name="Google Shape;30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Shared sets provide great flexibility in how a system can be set up. A default set of shared set codes is supplied with the system. However, you can create as many shared sets as are required by your financial structure.</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following types of data can be shared:</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Customers</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Suppliers</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Accounts</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Sub-accounts</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Sub-account COA masks</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Cost centers</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Cost center COA masks</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Projects</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Project COA masks</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Exchange rates</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Daybooks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b="1" i="1" lang="en-US">
                <a:latin typeface="Century Gothic"/>
                <a:ea typeface="Century Gothic"/>
                <a:cs typeface="Century Gothic"/>
                <a:sym typeface="Century Gothic"/>
              </a:rPr>
              <a:t>Example</a:t>
            </a:r>
            <a:r>
              <a:rPr lang="en-US">
                <a:latin typeface="Century Gothic"/>
                <a:ea typeface="Century Gothic"/>
                <a:cs typeface="Century Gothic"/>
                <a:sym typeface="Century Gothic"/>
              </a:rPr>
              <a:t> Three US domains can use the same chart of accounts, while two other domains in Japan can use another accounts shared set.</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
        <p:nvSpPr>
          <p:cNvPr id="310" name="Google Shape;310;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6: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0" name="Google Shape;330;p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You may need to connect data in one shared set to another. </a:t>
            </a:r>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For example, if several domains use the same customer shared set, but use different charts of accounts, you must link two different customer control accounts, one from each chart of account, to a single customer.</a:t>
            </a:r>
            <a:endParaRPr/>
          </a:p>
          <a:p>
            <a:pPr indent="0" lvl="0" marL="0" rtl="0" algn="l">
              <a:spcBef>
                <a:spcPts val="0"/>
              </a:spcBef>
              <a:spcAft>
                <a:spcPts val="0"/>
              </a:spcAft>
              <a:buNone/>
            </a:pPr>
            <a:r>
              <a:t/>
            </a:r>
            <a:endParaRPr/>
          </a:p>
        </p:txBody>
      </p:sp>
      <p:sp>
        <p:nvSpPr>
          <p:cNvPr id="331" name="Google Shape;331;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8" name="Google Shape;358;p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In a multiple domain environment, you can use profiles to build relationships between shared sets. </a:t>
            </a:r>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In the above example, instead of linking a control account to the customer record, you specify a profile code.</a:t>
            </a:r>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profile code is linked to two different charts of accounts. </a:t>
            </a:r>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This ensures that the correct control account is used for the domain in which the transaction is recorded.</a:t>
            </a:r>
            <a:endParaRPr/>
          </a:p>
          <a:p>
            <a:pPr indent="0" lvl="0" marL="0" rtl="0" algn="l">
              <a:spcBef>
                <a:spcPts val="0"/>
              </a:spcBef>
              <a:spcAft>
                <a:spcPts val="0"/>
              </a:spcAft>
              <a:buNone/>
            </a:pPr>
            <a:r>
              <a:t/>
            </a:r>
            <a:endParaRPr/>
          </a:p>
        </p:txBody>
      </p:sp>
      <p:sp>
        <p:nvSpPr>
          <p:cNvPr id="359" name="Google Shape;359;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Business relations represent any organization or person that a company does business with</a:t>
            </a:r>
            <a:r>
              <a:rPr lang="en-US"/>
              <a:t>;</a:t>
            </a:r>
            <a:r>
              <a:rPr lang="en-US">
                <a:latin typeface="Century Gothic"/>
                <a:ea typeface="Century Gothic"/>
                <a:cs typeface="Century Gothic"/>
                <a:sym typeface="Century Gothic"/>
              </a:rPr>
              <a:t> for example, customers, suppliers, employees, or an internal entity.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A business relation address is a prerequisite for creating any of these records.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You can also create a business relation from within the customer or supplier creation menus.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Business relations can have different address types, as shown above.</a:t>
            </a:r>
            <a:endParaRPr>
              <a:latin typeface="Century Gothic"/>
              <a:ea typeface="Century Gothic"/>
              <a:cs typeface="Century Gothic"/>
              <a:sym typeface="Century Gothic"/>
            </a:endParaRPr>
          </a:p>
        </p:txBody>
      </p:sp>
      <p:sp>
        <p:nvSpPr>
          <p:cNvPr id="390" name="Google Shape;390;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9" name="Google Shape;399;p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This slide shows how customer, supplier, and company records can relate to each other.</a:t>
            </a:r>
            <a:endParaRPr/>
          </a:p>
          <a:p>
            <a:pPr indent="0" lvl="0" marL="0" rtl="0" algn="l">
              <a:spcBef>
                <a:spcPts val="0"/>
              </a:spcBef>
              <a:spcAft>
                <a:spcPts val="0"/>
              </a:spcAft>
              <a:buClr>
                <a:schemeClr val="dk1"/>
              </a:buClr>
              <a:buSzPts val="1200"/>
              <a:buFont typeface="Century Gothic"/>
              <a:buNone/>
            </a:pPr>
            <a:r>
              <a:rPr b="1" i="1" lang="en-US">
                <a:latin typeface="Century Gothic"/>
                <a:ea typeface="Century Gothic"/>
                <a:cs typeface="Century Gothic"/>
                <a:sym typeface="Century Gothic"/>
              </a:rPr>
              <a:t>Note</a:t>
            </a:r>
            <a:r>
              <a:rPr lang="en-US">
                <a:latin typeface="Century Gothic"/>
                <a:ea typeface="Century Gothic"/>
                <a:cs typeface="Century Gothic"/>
                <a:sym typeface="Century Gothic"/>
              </a:rPr>
              <a:t> A business relation can be linked to both a customer and a supplier. </a:t>
            </a:r>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b="1" i="1" lang="en-US">
                <a:latin typeface="Century Gothic"/>
                <a:ea typeface="Century Gothic"/>
                <a:cs typeface="Century Gothic"/>
                <a:sym typeface="Century Gothic"/>
              </a:rPr>
              <a:t>Example</a:t>
            </a:r>
            <a:r>
              <a:rPr lang="en-US">
                <a:latin typeface="Century Gothic"/>
                <a:ea typeface="Century Gothic"/>
                <a:cs typeface="Century Gothic"/>
                <a:sym typeface="Century Gothic"/>
              </a:rPr>
              <a:t> ABC produces pens and pencils, and sells to Office Supply Co. </a:t>
            </a:r>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ABC, in turn, purchases office supplies, such as paper and filing material, from Office Supply Co. </a:t>
            </a:r>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Therefore, Office Supply Co. is both a supplier and a customer of ABC. </a:t>
            </a:r>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You can link business relations together using a corporate group. This feature is useful for reporting purposes.</a:t>
            </a:r>
            <a:endParaRPr/>
          </a:p>
          <a:p>
            <a:pPr indent="0" lvl="0" marL="0" rtl="0" algn="l">
              <a:spcBef>
                <a:spcPts val="0"/>
              </a:spcBef>
              <a:spcAft>
                <a:spcPts val="0"/>
              </a:spcAft>
              <a:buNone/>
            </a:pPr>
            <a:r>
              <a:t/>
            </a:r>
            <a:endParaRPr/>
          </a:p>
        </p:txBody>
      </p:sp>
      <p:sp>
        <p:nvSpPr>
          <p:cNvPr id="400" name="Google Shape;400;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 name="Shape 15"/>
        <p:cNvGrpSpPr/>
        <p:nvPr/>
      </p:nvGrpSpPr>
      <p:grpSpPr>
        <a:xfrm>
          <a:off x="0" y="0"/>
          <a:ext cx="0" cy="0"/>
          <a:chOff x="0" y="0"/>
          <a:chExt cx="0" cy="0"/>
        </a:xfrm>
      </p:grpSpPr>
      <p:sp>
        <p:nvSpPr>
          <p:cNvPr id="16" name="Google Shape;16;p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 name="Google Shape;21;p2"/>
          <p:cNvGrpSpPr/>
          <p:nvPr/>
        </p:nvGrpSpPr>
        <p:grpSpPr>
          <a:xfrm>
            <a:off x="0" y="0"/>
            <a:ext cx="12193201" cy="2678933"/>
            <a:chOff x="0" y="0"/>
            <a:chExt cx="12193201" cy="2678933"/>
          </a:xfrm>
        </p:grpSpPr>
        <p:pic>
          <p:nvPicPr>
            <p:cNvPr id="22" name="Google Shape;22;p2"/>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23" name="Google Shape;23;p2"/>
            <p:cNvSpPr/>
            <p:nvPr/>
          </p:nvSpPr>
          <p:spPr>
            <a:xfrm>
              <a:off x="0" y="2570933"/>
              <a:ext cx="12193201"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 name="Google Shape;24;p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67" name="Shape 67"/>
        <p:cNvGrpSpPr/>
        <p:nvPr/>
      </p:nvGrpSpPr>
      <p:grpSpPr>
        <a:xfrm>
          <a:off x="0" y="0"/>
          <a:ext cx="0" cy="0"/>
          <a:chOff x="0" y="0"/>
          <a:chExt cx="0" cy="0"/>
        </a:xfrm>
      </p:grpSpPr>
      <p:sp>
        <p:nvSpPr>
          <p:cNvPr id="68" name="Google Shape;68;p11"/>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0" name="Google Shape;70;p11"/>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chemeClr val="dk1"/>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1" name="Google Shape;71;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Dark BG" showMasterSp="0">
  <p:cSld name="Left Side Header Dark BG">
    <p:bg>
      <p:bgPr>
        <a:solidFill>
          <a:srgbClr val="38639F"/>
        </a:solidFill>
      </p:bgPr>
    </p:bg>
    <p:spTree>
      <p:nvGrpSpPr>
        <p:cNvPr id="72" name="Shape 72"/>
        <p:cNvGrpSpPr/>
        <p:nvPr/>
      </p:nvGrpSpPr>
      <p:grpSpPr>
        <a:xfrm>
          <a:off x="0" y="0"/>
          <a:ext cx="0" cy="0"/>
          <a:chOff x="0" y="0"/>
          <a:chExt cx="0" cy="0"/>
        </a:xfrm>
      </p:grpSpPr>
      <p:sp>
        <p:nvSpPr>
          <p:cNvPr id="73" name="Google Shape;73;p12"/>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2"/>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rgbClr val="FFFFFF"/>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5" name="Google Shape;75;p12"/>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rgbClr val="FFFFFF"/>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6" name="Google Shape;76;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7" name="Shape 77"/>
        <p:cNvGrpSpPr/>
        <p:nvPr/>
      </p:nvGrpSpPr>
      <p:grpSpPr>
        <a:xfrm>
          <a:off x="0" y="0"/>
          <a:ext cx="0" cy="0"/>
          <a:chOff x="0" y="0"/>
          <a:chExt cx="0" cy="0"/>
        </a:xfrm>
      </p:grpSpPr>
      <p:sp>
        <p:nvSpPr>
          <p:cNvPr id="78" name="Google Shape;78;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79" name="Shape 79"/>
        <p:cNvGrpSpPr/>
        <p:nvPr/>
      </p:nvGrpSpPr>
      <p:grpSpPr>
        <a:xfrm>
          <a:off x="0" y="0"/>
          <a:ext cx="0" cy="0"/>
          <a:chOff x="0" y="0"/>
          <a:chExt cx="0" cy="0"/>
        </a:xfrm>
      </p:grpSpPr>
      <p:sp>
        <p:nvSpPr>
          <p:cNvPr id="80" name="Google Shape;80;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1" name="Google Shape;81;p14"/>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82" name="Google Shape;82;p14"/>
          <p:cNvGrpSpPr/>
          <p:nvPr/>
        </p:nvGrpSpPr>
        <p:grpSpPr>
          <a:xfrm>
            <a:off x="0" y="0"/>
            <a:ext cx="12192000" cy="4125113"/>
            <a:chOff x="0" y="0"/>
            <a:chExt cx="12192000" cy="4125113"/>
          </a:xfrm>
        </p:grpSpPr>
        <p:sp>
          <p:nvSpPr>
            <p:cNvPr id="83" name="Google Shape;83;p14"/>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84" name="Google Shape;84;p14"/>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85" name="Shape 85"/>
        <p:cNvGrpSpPr/>
        <p:nvPr/>
      </p:nvGrpSpPr>
      <p:grpSpPr>
        <a:xfrm>
          <a:off x="0" y="0"/>
          <a:ext cx="0" cy="0"/>
          <a:chOff x="0" y="0"/>
          <a:chExt cx="0" cy="0"/>
        </a:xfrm>
      </p:grpSpPr>
      <p:sp>
        <p:nvSpPr>
          <p:cNvPr id="86" name="Google Shape;86;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p15"/>
          <p:cNvSpPr txBox="1"/>
          <p:nvPr/>
        </p:nvSpPr>
        <p:spPr>
          <a:xfrm>
            <a:off x="419100" y="1139378"/>
            <a:ext cx="11353800" cy="4579244"/>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SUCCESS STORY</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SLIDES</a:t>
            </a:r>
            <a:endParaRPr b="1" i="0" sz="11500" u="none" cap="none" strike="noStrike">
              <a:solidFill>
                <a:srgbClr val="3F3F3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ver Slide">
  <p:cSld name="Success Story Cover Slide">
    <p:spTree>
      <p:nvGrpSpPr>
        <p:cNvPr id="88" name="Shape 88"/>
        <p:cNvGrpSpPr/>
        <p:nvPr/>
      </p:nvGrpSpPr>
      <p:grpSpPr>
        <a:xfrm>
          <a:off x="0" y="0"/>
          <a:ext cx="0" cy="0"/>
          <a:chOff x="0" y="0"/>
          <a:chExt cx="0" cy="0"/>
        </a:xfrm>
      </p:grpSpPr>
      <p:grpSp>
        <p:nvGrpSpPr>
          <p:cNvPr id="89" name="Google Shape;89;p16"/>
          <p:cNvGrpSpPr/>
          <p:nvPr/>
        </p:nvGrpSpPr>
        <p:grpSpPr>
          <a:xfrm>
            <a:off x="0" y="6172200"/>
            <a:ext cx="12192000" cy="685800"/>
            <a:chOff x="0" y="6172200"/>
            <a:chExt cx="12192000" cy="685800"/>
          </a:xfrm>
        </p:grpSpPr>
        <p:sp>
          <p:nvSpPr>
            <p:cNvPr id="90" name="Google Shape;90;p16"/>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grpSp>
          <p:nvGrpSpPr>
            <p:cNvPr id="91" name="Google Shape;91;p16"/>
            <p:cNvGrpSpPr/>
            <p:nvPr/>
          </p:nvGrpSpPr>
          <p:grpSpPr>
            <a:xfrm>
              <a:off x="0" y="6739128"/>
              <a:ext cx="12192000" cy="118872"/>
              <a:chOff x="0" y="6739128"/>
              <a:chExt cx="12192000" cy="91440"/>
            </a:xfrm>
          </p:grpSpPr>
          <p:sp>
            <p:nvSpPr>
              <p:cNvPr id="92" name="Google Shape;92;p16"/>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3" name="Google Shape;93;p16"/>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4" name="Google Shape;94;p16"/>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5" name="Google Shape;95;p16"/>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6" name="Google Shape;96;p16"/>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7" name="Google Shape;97;p16"/>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grpSp>
      </p:grpSp>
      <p:sp>
        <p:nvSpPr>
          <p:cNvPr id="98" name="Google Shape;98;p16"/>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99" name="Google Shape;99;p16"/>
          <p:cNvSpPr txBox="1"/>
          <p:nvPr>
            <p:ph idx="1" type="body"/>
          </p:nvPr>
        </p:nvSpPr>
        <p:spPr>
          <a:xfrm>
            <a:off x="4114800" y="2623822"/>
            <a:ext cx="7721600" cy="173736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0" name="Google Shape;100;p16"/>
          <p:cNvSpPr txBox="1"/>
          <p:nvPr>
            <p:ph idx="2" type="body"/>
          </p:nvPr>
        </p:nvSpPr>
        <p:spPr>
          <a:xfrm>
            <a:off x="4117974" y="4809820"/>
            <a:ext cx="7718425" cy="1680212"/>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1" name="Google Shape;101;p16"/>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 name="Google Shape;102;p16"/>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03" name="Google Shape;103;p16"/>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04" name="Google Shape;104;p16"/>
          <p:cNvSpPr txBox="1"/>
          <p:nvPr>
            <p:ph idx="4" type="body"/>
          </p:nvPr>
        </p:nvSpPr>
        <p:spPr>
          <a:xfrm>
            <a:off x="4114800" y="2298702"/>
            <a:ext cx="77216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5" name="Google Shape;105;p16"/>
          <p:cNvSpPr txBox="1"/>
          <p:nvPr>
            <p:ph idx="5" type="body"/>
          </p:nvPr>
        </p:nvSpPr>
        <p:spPr>
          <a:xfrm>
            <a:off x="4114800" y="4490097"/>
            <a:ext cx="7722892"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6" name="Google Shape;106;p16"/>
          <p:cNvSpPr/>
          <p:nvPr>
            <p:ph idx="6" type="pic"/>
          </p:nvPr>
        </p:nvSpPr>
        <p:spPr>
          <a:xfrm>
            <a:off x="4114800" y="1562100"/>
            <a:ext cx="1214438" cy="6477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accent6"/>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ntent Slide">
  <p:cSld name="Success Story Content Slide">
    <p:spTree>
      <p:nvGrpSpPr>
        <p:cNvPr id="107" name="Shape 107"/>
        <p:cNvGrpSpPr/>
        <p:nvPr/>
      </p:nvGrpSpPr>
      <p:grpSpPr>
        <a:xfrm>
          <a:off x="0" y="0"/>
          <a:ext cx="0" cy="0"/>
          <a:chOff x="0" y="0"/>
          <a:chExt cx="0" cy="0"/>
        </a:xfrm>
      </p:grpSpPr>
      <p:grpSp>
        <p:nvGrpSpPr>
          <p:cNvPr id="108" name="Google Shape;108;p17"/>
          <p:cNvGrpSpPr/>
          <p:nvPr/>
        </p:nvGrpSpPr>
        <p:grpSpPr>
          <a:xfrm>
            <a:off x="0" y="6172200"/>
            <a:ext cx="12192000" cy="685800"/>
            <a:chOff x="0" y="6172200"/>
            <a:chExt cx="12192000" cy="685800"/>
          </a:xfrm>
        </p:grpSpPr>
        <p:sp>
          <p:nvSpPr>
            <p:cNvPr id="109" name="Google Shape;109;p17"/>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grpSp>
          <p:nvGrpSpPr>
            <p:cNvPr id="110" name="Google Shape;110;p17"/>
            <p:cNvGrpSpPr/>
            <p:nvPr/>
          </p:nvGrpSpPr>
          <p:grpSpPr>
            <a:xfrm>
              <a:off x="0" y="6739128"/>
              <a:ext cx="12192000" cy="118872"/>
              <a:chOff x="0" y="6739128"/>
              <a:chExt cx="12192000" cy="91440"/>
            </a:xfrm>
          </p:grpSpPr>
          <p:sp>
            <p:nvSpPr>
              <p:cNvPr id="111" name="Google Shape;111;p17"/>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2" name="Google Shape;112;p17"/>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3" name="Google Shape;113;p17"/>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4" name="Google Shape;114;p17"/>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5" name="Google Shape;115;p17"/>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6" name="Google Shape;116;p17"/>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grpSp>
      </p:grpSp>
      <p:sp>
        <p:nvSpPr>
          <p:cNvPr id="117" name="Google Shape;117;p17"/>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118" name="Google Shape;118;p17"/>
          <p:cNvSpPr txBox="1"/>
          <p:nvPr>
            <p:ph idx="1" type="body"/>
          </p:nvPr>
        </p:nvSpPr>
        <p:spPr>
          <a:xfrm>
            <a:off x="41910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19" name="Google Shape;119;p17"/>
          <p:cNvSpPr txBox="1"/>
          <p:nvPr>
            <p:ph idx="2" type="body"/>
          </p:nvPr>
        </p:nvSpPr>
        <p:spPr>
          <a:xfrm>
            <a:off x="628311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20" name="Google Shape;120;p17"/>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17"/>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22" name="Google Shape;122;p17"/>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23" name="Google Shape;123;p17"/>
          <p:cNvSpPr txBox="1"/>
          <p:nvPr>
            <p:ph idx="4" type="body"/>
          </p:nvPr>
        </p:nvSpPr>
        <p:spPr>
          <a:xfrm>
            <a:off x="419100" y="1515425"/>
            <a:ext cx="54864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24" name="Google Shape;124;p17"/>
          <p:cNvSpPr txBox="1"/>
          <p:nvPr>
            <p:ph idx="5" type="body"/>
          </p:nvPr>
        </p:nvSpPr>
        <p:spPr>
          <a:xfrm>
            <a:off x="6283325" y="1515425"/>
            <a:ext cx="5489575"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rganizing Slate (Do Not Use)" showMasterSp="0">
  <p:cSld name="1_Organizing Slate (Do Not Use)">
    <p:bg>
      <p:bgPr>
        <a:solidFill>
          <a:srgbClr val="7F7F7F"/>
        </a:solidFill>
      </p:bgPr>
    </p:bg>
    <p:spTree>
      <p:nvGrpSpPr>
        <p:cNvPr id="125" name="Shape 125"/>
        <p:cNvGrpSpPr/>
        <p:nvPr/>
      </p:nvGrpSpPr>
      <p:grpSpPr>
        <a:xfrm>
          <a:off x="0" y="0"/>
          <a:ext cx="0" cy="0"/>
          <a:chOff x="0" y="0"/>
          <a:chExt cx="0" cy="0"/>
        </a:xfrm>
      </p:grpSpPr>
      <p:sp>
        <p:nvSpPr>
          <p:cNvPr id="126" name="Google Shape;126;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7" name="Google Shape;127;p18"/>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p:cSld name="Automotive Title Slide">
    <p:spTree>
      <p:nvGrpSpPr>
        <p:cNvPr id="128" name="Shape 128"/>
        <p:cNvGrpSpPr/>
        <p:nvPr/>
      </p:nvGrpSpPr>
      <p:grpSpPr>
        <a:xfrm>
          <a:off x="0" y="0"/>
          <a:ext cx="0" cy="0"/>
          <a:chOff x="0" y="0"/>
          <a:chExt cx="0" cy="0"/>
        </a:xfrm>
      </p:grpSpPr>
      <p:sp>
        <p:nvSpPr>
          <p:cNvPr id="129" name="Google Shape;129;p1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30" name="Google Shape;130;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32" name="Google Shape;132;p19"/>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3" name="Google Shape;133;p19"/>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34" name="Google Shape;134;p19"/>
          <p:cNvGrpSpPr/>
          <p:nvPr/>
        </p:nvGrpSpPr>
        <p:grpSpPr>
          <a:xfrm>
            <a:off x="4" y="0"/>
            <a:ext cx="12191995" cy="2678933"/>
            <a:chOff x="4" y="0"/>
            <a:chExt cx="12191995" cy="2678933"/>
          </a:xfrm>
        </p:grpSpPr>
        <p:pic>
          <p:nvPicPr>
            <p:cNvPr id="135" name="Google Shape;135;p19"/>
            <p:cNvPicPr preferRelativeResize="0"/>
            <p:nvPr/>
          </p:nvPicPr>
          <p:blipFill rotWithShape="1">
            <a:blip r:embed="rId2">
              <a:alphaModFix/>
            </a:blip>
            <a:srcRect b="0" l="0" r="0" t="0"/>
            <a:stretch/>
          </p:blipFill>
          <p:spPr>
            <a:xfrm>
              <a:off x="4" y="0"/>
              <a:ext cx="12191990" cy="2629645"/>
            </a:xfrm>
            <a:prstGeom prst="rect">
              <a:avLst/>
            </a:prstGeom>
            <a:noFill/>
            <a:ln>
              <a:noFill/>
            </a:ln>
          </p:spPr>
        </p:pic>
        <p:sp>
          <p:nvSpPr>
            <p:cNvPr id="136" name="Google Shape;136;p19"/>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37" name="Google Shape;137;p1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p:cSld name="Consumer Products Title Slide">
    <p:spTree>
      <p:nvGrpSpPr>
        <p:cNvPr id="138" name="Shape 138"/>
        <p:cNvGrpSpPr/>
        <p:nvPr/>
      </p:nvGrpSpPr>
      <p:grpSpPr>
        <a:xfrm>
          <a:off x="0" y="0"/>
          <a:ext cx="0" cy="0"/>
          <a:chOff x="0" y="0"/>
          <a:chExt cx="0" cy="0"/>
        </a:xfrm>
      </p:grpSpPr>
      <p:sp>
        <p:nvSpPr>
          <p:cNvPr id="139" name="Google Shape;139;p20"/>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40" name="Google Shape;140;p2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42" name="Google Shape;142;p2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43" name="Google Shape;143;p20"/>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44" name="Google Shape;144;p20"/>
          <p:cNvGrpSpPr/>
          <p:nvPr/>
        </p:nvGrpSpPr>
        <p:grpSpPr>
          <a:xfrm>
            <a:off x="2" y="0"/>
            <a:ext cx="12191997" cy="2678933"/>
            <a:chOff x="2" y="0"/>
            <a:chExt cx="12191997" cy="2678933"/>
          </a:xfrm>
        </p:grpSpPr>
        <p:pic>
          <p:nvPicPr>
            <p:cNvPr id="145" name="Google Shape;145;p20"/>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146" name="Google Shape;146;p20"/>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47" name="Google Shape;147;p20"/>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sp>
        <p:nvSpPr>
          <p:cNvPr id="26" name="Google Shape;26;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7" name="Google Shape;27;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a:solidFill>
                  <a:schemeClr val="dk1"/>
                </a:solidFill>
              </a:defRPr>
            </a:lvl1pPr>
            <a:lvl2pPr indent="-381000" lvl="1" marL="914400" algn="l">
              <a:lnSpc>
                <a:spcPct val="100000"/>
              </a:lnSpc>
              <a:spcBef>
                <a:spcPts val="600"/>
              </a:spcBef>
              <a:spcAft>
                <a:spcPts val="0"/>
              </a:spcAft>
              <a:buSzPts val="2400"/>
              <a:buChar char="­"/>
              <a:defRPr>
                <a:solidFill>
                  <a:schemeClr val="dk1"/>
                </a:solidFill>
              </a:defRPr>
            </a:lvl2pPr>
            <a:lvl3pPr indent="-355600" lvl="2" marL="1371600" algn="l">
              <a:lnSpc>
                <a:spcPct val="100000"/>
              </a:lnSpc>
              <a:spcBef>
                <a:spcPts val="600"/>
              </a:spcBef>
              <a:spcAft>
                <a:spcPts val="0"/>
              </a:spcAft>
              <a:buSzPts val="2000"/>
              <a:buChar char="­"/>
              <a:defRPr>
                <a:solidFill>
                  <a:schemeClr val="dk1"/>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8" name="Google Shape;28;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9" name="Google Shape;29;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p:cSld name="Food and Beverage Title Slide">
    <p:spTree>
      <p:nvGrpSpPr>
        <p:cNvPr id="148" name="Shape 148"/>
        <p:cNvGrpSpPr/>
        <p:nvPr/>
      </p:nvGrpSpPr>
      <p:grpSpPr>
        <a:xfrm>
          <a:off x="0" y="0"/>
          <a:ext cx="0" cy="0"/>
          <a:chOff x="0" y="0"/>
          <a:chExt cx="0" cy="0"/>
        </a:xfrm>
      </p:grpSpPr>
      <p:sp>
        <p:nvSpPr>
          <p:cNvPr id="149" name="Google Shape;149;p21"/>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50" name="Google Shape;150;p2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2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52" name="Google Shape;152;p2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53" name="Google Shape;153;p21"/>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54" name="Google Shape;154;p21"/>
          <p:cNvGrpSpPr/>
          <p:nvPr/>
        </p:nvGrpSpPr>
        <p:grpSpPr>
          <a:xfrm>
            <a:off x="1524" y="-1"/>
            <a:ext cx="12190476" cy="2678934"/>
            <a:chOff x="1524" y="-1"/>
            <a:chExt cx="12190476" cy="2678934"/>
          </a:xfrm>
        </p:grpSpPr>
        <p:pic>
          <p:nvPicPr>
            <p:cNvPr id="155" name="Google Shape;155;p21"/>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56" name="Google Shape;156;p21"/>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57" name="Google Shape;157;p21"/>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p:cSld name="High Tech Title Slide">
    <p:spTree>
      <p:nvGrpSpPr>
        <p:cNvPr id="158" name="Shape 158"/>
        <p:cNvGrpSpPr/>
        <p:nvPr/>
      </p:nvGrpSpPr>
      <p:grpSpPr>
        <a:xfrm>
          <a:off x="0" y="0"/>
          <a:ext cx="0" cy="0"/>
          <a:chOff x="0" y="0"/>
          <a:chExt cx="0" cy="0"/>
        </a:xfrm>
      </p:grpSpPr>
      <p:sp>
        <p:nvSpPr>
          <p:cNvPr id="159" name="Google Shape;159;p2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60" name="Google Shape;160;p2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 name="Google Shape;161;p2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62" name="Google Shape;162;p2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63" name="Google Shape;163;p2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64" name="Google Shape;164;p22"/>
          <p:cNvGrpSpPr/>
          <p:nvPr/>
        </p:nvGrpSpPr>
        <p:grpSpPr>
          <a:xfrm>
            <a:off x="1524" y="-1"/>
            <a:ext cx="12190475" cy="2678934"/>
            <a:chOff x="1524" y="-1"/>
            <a:chExt cx="12190475" cy="2678934"/>
          </a:xfrm>
        </p:grpSpPr>
        <p:pic>
          <p:nvPicPr>
            <p:cNvPr id="165" name="Google Shape;165;p22"/>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66" name="Google Shape;166;p22"/>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67" name="Google Shape;167;p2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p:cSld name="Industrial Title Slide">
    <p:spTree>
      <p:nvGrpSpPr>
        <p:cNvPr id="168" name="Shape 168"/>
        <p:cNvGrpSpPr/>
        <p:nvPr/>
      </p:nvGrpSpPr>
      <p:grpSpPr>
        <a:xfrm>
          <a:off x="0" y="0"/>
          <a:ext cx="0" cy="0"/>
          <a:chOff x="0" y="0"/>
          <a:chExt cx="0" cy="0"/>
        </a:xfrm>
      </p:grpSpPr>
      <p:sp>
        <p:nvSpPr>
          <p:cNvPr id="169" name="Google Shape;169;p23"/>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70" name="Google Shape;170;p2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2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72" name="Google Shape;172;p23"/>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73" name="Google Shape;173;p23"/>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74" name="Google Shape;174;p23"/>
          <p:cNvGrpSpPr/>
          <p:nvPr/>
        </p:nvGrpSpPr>
        <p:grpSpPr>
          <a:xfrm>
            <a:off x="1524" y="-1"/>
            <a:ext cx="12191676" cy="2678934"/>
            <a:chOff x="1524" y="-1"/>
            <a:chExt cx="12191676" cy="2678934"/>
          </a:xfrm>
        </p:grpSpPr>
        <p:pic>
          <p:nvPicPr>
            <p:cNvPr id="175" name="Google Shape;175;p23"/>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76" name="Google Shape;176;p23"/>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77" name="Google Shape;177;p23"/>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Packaging Title Slide">
  <p:cSld name="Industrial Packaging Title Slide">
    <p:spTree>
      <p:nvGrpSpPr>
        <p:cNvPr id="178" name="Shape 178"/>
        <p:cNvGrpSpPr/>
        <p:nvPr/>
      </p:nvGrpSpPr>
      <p:grpSpPr>
        <a:xfrm>
          <a:off x="0" y="0"/>
          <a:ext cx="0" cy="0"/>
          <a:chOff x="0" y="0"/>
          <a:chExt cx="0" cy="0"/>
        </a:xfrm>
      </p:grpSpPr>
      <p:sp>
        <p:nvSpPr>
          <p:cNvPr id="179" name="Google Shape;179;p24"/>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80" name="Google Shape;180;p2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 name="Google Shape;181;p2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82" name="Google Shape;182;p2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83" name="Google Shape;183;p24"/>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84" name="Google Shape;184;p24"/>
          <p:cNvGrpSpPr/>
          <p:nvPr/>
        </p:nvGrpSpPr>
        <p:grpSpPr>
          <a:xfrm>
            <a:off x="1524" y="-1"/>
            <a:ext cx="12191676" cy="2678934"/>
            <a:chOff x="1524" y="-1"/>
            <a:chExt cx="12191676" cy="2678934"/>
          </a:xfrm>
        </p:grpSpPr>
        <p:pic>
          <p:nvPicPr>
            <p:cNvPr id="185" name="Google Shape;185;p24"/>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86" name="Google Shape;186;p24"/>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87" name="Google Shape;187;p24"/>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p:cSld name="Life Sciences Title Slide">
    <p:spTree>
      <p:nvGrpSpPr>
        <p:cNvPr id="188" name="Shape 188"/>
        <p:cNvGrpSpPr/>
        <p:nvPr/>
      </p:nvGrpSpPr>
      <p:grpSpPr>
        <a:xfrm>
          <a:off x="0" y="0"/>
          <a:ext cx="0" cy="0"/>
          <a:chOff x="0" y="0"/>
          <a:chExt cx="0" cy="0"/>
        </a:xfrm>
      </p:grpSpPr>
      <p:sp>
        <p:nvSpPr>
          <p:cNvPr id="189" name="Google Shape;189;p25"/>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90" name="Google Shape;190;p2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2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2" name="Google Shape;192;p25"/>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93" name="Google Shape;193;p25"/>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94" name="Google Shape;194;p25"/>
          <p:cNvGrpSpPr/>
          <p:nvPr/>
        </p:nvGrpSpPr>
        <p:grpSpPr>
          <a:xfrm>
            <a:off x="1524" y="0"/>
            <a:ext cx="12191676" cy="2678933"/>
            <a:chOff x="1524" y="0"/>
            <a:chExt cx="12191676" cy="2678933"/>
          </a:xfrm>
        </p:grpSpPr>
        <p:pic>
          <p:nvPicPr>
            <p:cNvPr id="195" name="Google Shape;195;p25"/>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96" name="Google Shape;196;p25"/>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97" name="Google Shape;197;p25"/>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dical Title Slide">
  <p:cSld name="Medical Title Slide">
    <p:spTree>
      <p:nvGrpSpPr>
        <p:cNvPr id="198" name="Shape 198"/>
        <p:cNvGrpSpPr/>
        <p:nvPr/>
      </p:nvGrpSpPr>
      <p:grpSpPr>
        <a:xfrm>
          <a:off x="0" y="0"/>
          <a:ext cx="0" cy="0"/>
          <a:chOff x="0" y="0"/>
          <a:chExt cx="0" cy="0"/>
        </a:xfrm>
      </p:grpSpPr>
      <p:sp>
        <p:nvSpPr>
          <p:cNvPr id="199" name="Google Shape;199;p26"/>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00" name="Google Shape;200;p2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1" name="Google Shape;201;p2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02" name="Google Shape;202;p26"/>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3" name="Google Shape;203;p26"/>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04" name="Google Shape;204;p26"/>
          <p:cNvGrpSpPr/>
          <p:nvPr/>
        </p:nvGrpSpPr>
        <p:grpSpPr>
          <a:xfrm>
            <a:off x="1524" y="0"/>
            <a:ext cx="12191676" cy="2678933"/>
            <a:chOff x="1524" y="0"/>
            <a:chExt cx="12191676" cy="2678933"/>
          </a:xfrm>
        </p:grpSpPr>
        <p:pic>
          <p:nvPicPr>
            <p:cNvPr id="205" name="Google Shape;205;p26"/>
            <p:cNvPicPr preferRelativeResize="0"/>
            <p:nvPr/>
          </p:nvPicPr>
          <p:blipFill rotWithShape="1">
            <a:blip r:embed="rId2">
              <a:alphaModFix/>
            </a:blip>
            <a:srcRect b="0" l="0" r="0" t="0"/>
            <a:stretch/>
          </p:blipFill>
          <p:spPr>
            <a:xfrm>
              <a:off x="1527" y="0"/>
              <a:ext cx="12191670" cy="2629576"/>
            </a:xfrm>
            <a:prstGeom prst="rect">
              <a:avLst/>
            </a:prstGeom>
            <a:noFill/>
            <a:ln>
              <a:noFill/>
            </a:ln>
          </p:spPr>
        </p:pic>
        <p:sp>
          <p:nvSpPr>
            <p:cNvPr id="206" name="Google Shape;206;p26"/>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07" name="Google Shape;207;p26"/>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arehouse and Distribution Title Slide">
  <p:cSld name="Warehouse and Distribution Title Slide">
    <p:spTree>
      <p:nvGrpSpPr>
        <p:cNvPr id="208" name="Shape 208"/>
        <p:cNvGrpSpPr/>
        <p:nvPr/>
      </p:nvGrpSpPr>
      <p:grpSpPr>
        <a:xfrm>
          <a:off x="0" y="0"/>
          <a:ext cx="0" cy="0"/>
          <a:chOff x="0" y="0"/>
          <a:chExt cx="0" cy="0"/>
        </a:xfrm>
      </p:grpSpPr>
      <p:sp>
        <p:nvSpPr>
          <p:cNvPr id="209" name="Google Shape;209;p27"/>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10" name="Google Shape;210;p2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2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12" name="Google Shape;212;p2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3" name="Google Shape;213;p2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4" name="Google Shape;214;p27"/>
          <p:cNvGrpSpPr/>
          <p:nvPr/>
        </p:nvGrpSpPr>
        <p:grpSpPr>
          <a:xfrm>
            <a:off x="1524" y="-1"/>
            <a:ext cx="12191676" cy="2678934"/>
            <a:chOff x="1524" y="-1"/>
            <a:chExt cx="12191676" cy="2678934"/>
          </a:xfrm>
        </p:grpSpPr>
        <p:pic>
          <p:nvPicPr>
            <p:cNvPr id="215" name="Google Shape;215;p27"/>
            <p:cNvPicPr preferRelativeResize="0"/>
            <p:nvPr/>
          </p:nvPicPr>
          <p:blipFill rotWithShape="1">
            <a:blip r:embed="rId2">
              <a:alphaModFix/>
            </a:blip>
            <a:srcRect b="0" l="0" r="0" t="0"/>
            <a:stretch/>
          </p:blipFill>
          <p:spPr>
            <a:xfrm>
              <a:off x="1527" y="-1"/>
              <a:ext cx="12190469" cy="2629316"/>
            </a:xfrm>
            <a:prstGeom prst="rect">
              <a:avLst/>
            </a:prstGeom>
            <a:noFill/>
            <a:ln>
              <a:noFill/>
            </a:ln>
          </p:spPr>
        </p:pic>
        <p:sp>
          <p:nvSpPr>
            <p:cNvPr id="216" name="Google Shape;216;p27"/>
            <p:cNvSpPr/>
            <p:nvPr/>
          </p:nvSpPr>
          <p:spPr>
            <a:xfrm>
              <a:off x="1524" y="2570933"/>
              <a:ext cx="12191676" cy="108000"/>
            </a:xfrm>
            <a:prstGeom prst="rect">
              <a:avLst/>
            </a:prstGeom>
            <a:solidFill>
              <a:srgbClr val="377A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17" name="Google Shape;217;p27"/>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p:cSld name="Generic Title Slide">
    <p:spTree>
      <p:nvGrpSpPr>
        <p:cNvPr id="218" name="Shape 218"/>
        <p:cNvGrpSpPr/>
        <p:nvPr/>
      </p:nvGrpSpPr>
      <p:grpSpPr>
        <a:xfrm>
          <a:off x="0" y="0"/>
          <a:ext cx="0" cy="0"/>
          <a:chOff x="0" y="0"/>
          <a:chExt cx="0" cy="0"/>
        </a:xfrm>
      </p:grpSpPr>
      <p:sp>
        <p:nvSpPr>
          <p:cNvPr id="219" name="Google Shape;219;p28"/>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20" name="Google Shape;220;p2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1" name="Google Shape;221;p2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22" name="Google Shape;222;p2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23" name="Google Shape;223;p2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24" name="Google Shape;224;p28"/>
          <p:cNvGrpSpPr/>
          <p:nvPr/>
        </p:nvGrpSpPr>
        <p:grpSpPr>
          <a:xfrm>
            <a:off x="1524" y="-1"/>
            <a:ext cx="12191676" cy="2678934"/>
            <a:chOff x="1524" y="-1"/>
            <a:chExt cx="12191676" cy="2678934"/>
          </a:xfrm>
        </p:grpSpPr>
        <p:pic>
          <p:nvPicPr>
            <p:cNvPr id="225" name="Google Shape;225;p28"/>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226" name="Google Shape;226;p28"/>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27" name="Google Shape;227;p28"/>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R Title Slide">
  <p:cSld name="HR Title Slide">
    <p:spTree>
      <p:nvGrpSpPr>
        <p:cNvPr id="228" name="Shape 228"/>
        <p:cNvGrpSpPr/>
        <p:nvPr/>
      </p:nvGrpSpPr>
      <p:grpSpPr>
        <a:xfrm>
          <a:off x="0" y="0"/>
          <a:ext cx="0" cy="0"/>
          <a:chOff x="0" y="0"/>
          <a:chExt cx="0" cy="0"/>
        </a:xfrm>
      </p:grpSpPr>
      <p:sp>
        <p:nvSpPr>
          <p:cNvPr id="229" name="Google Shape;229;p2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30" name="Google Shape;230;p2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1" name="Google Shape;231;p2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32" name="Google Shape;232;p2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33" name="Google Shape;233;p2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34" name="Google Shape;234;p29"/>
          <p:cNvGrpSpPr/>
          <p:nvPr/>
        </p:nvGrpSpPr>
        <p:grpSpPr>
          <a:xfrm>
            <a:off x="1524" y="-1"/>
            <a:ext cx="12191676" cy="2678934"/>
            <a:chOff x="1524" y="-1"/>
            <a:chExt cx="12191676" cy="2678934"/>
          </a:xfrm>
        </p:grpSpPr>
        <p:pic>
          <p:nvPicPr>
            <p:cNvPr id="235" name="Google Shape;235;p29"/>
            <p:cNvPicPr preferRelativeResize="0"/>
            <p:nvPr/>
          </p:nvPicPr>
          <p:blipFill rotWithShape="1">
            <a:blip r:embed="rId2">
              <a:alphaModFix/>
            </a:blip>
            <a:srcRect b="0" l="0" r="0" t="0"/>
            <a:stretch/>
          </p:blipFill>
          <p:spPr>
            <a:xfrm>
              <a:off x="1527" y="-1"/>
              <a:ext cx="12191670" cy="2629576"/>
            </a:xfrm>
            <a:prstGeom prst="rect">
              <a:avLst/>
            </a:prstGeom>
            <a:noFill/>
            <a:ln>
              <a:noFill/>
            </a:ln>
          </p:spPr>
        </p:pic>
        <p:sp>
          <p:nvSpPr>
            <p:cNvPr id="236" name="Google Shape;236;p2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37" name="Google Shape;237;p2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238" name="Shape 238"/>
        <p:cNvGrpSpPr/>
        <p:nvPr/>
      </p:nvGrpSpPr>
      <p:grpSpPr>
        <a:xfrm>
          <a:off x="0" y="0"/>
          <a:ext cx="0" cy="0"/>
          <a:chOff x="0" y="0"/>
          <a:chExt cx="0" cy="0"/>
        </a:xfrm>
      </p:grpSpPr>
      <p:sp>
        <p:nvSpPr>
          <p:cNvPr id="239" name="Google Shape;239;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0" name="Google Shape;240;p30"/>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0" name="Shape 30"/>
        <p:cNvGrpSpPr/>
        <p:nvPr/>
      </p:nvGrpSpPr>
      <p:grpSpPr>
        <a:xfrm>
          <a:off x="0" y="0"/>
          <a:ext cx="0" cy="0"/>
          <a:chOff x="0" y="0"/>
          <a:chExt cx="0" cy="0"/>
        </a:xfrm>
      </p:grpSpPr>
      <p:sp>
        <p:nvSpPr>
          <p:cNvPr id="31" name="Google Shape;31;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33" name="Google Shape;33;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4" name="Shape 34"/>
        <p:cNvGrpSpPr/>
        <p:nvPr/>
      </p:nvGrpSpPr>
      <p:grpSpPr>
        <a:xfrm>
          <a:off x="0" y="0"/>
          <a:ext cx="0" cy="0"/>
          <a:chOff x="0" y="0"/>
          <a:chExt cx="0" cy="0"/>
        </a:xfrm>
      </p:grpSpPr>
      <p:sp>
        <p:nvSpPr>
          <p:cNvPr id="35" name="Google Shape;35;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5"/>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7" name="Google Shape;37;p5"/>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8" name="Google Shape;38;p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5"/>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40" name="Shape 40"/>
        <p:cNvGrpSpPr/>
        <p:nvPr/>
      </p:nvGrpSpPr>
      <p:grpSpPr>
        <a:xfrm>
          <a:off x="0" y="0"/>
          <a:ext cx="0" cy="0"/>
          <a:chOff x="0" y="0"/>
          <a:chExt cx="0" cy="0"/>
        </a:xfrm>
      </p:grpSpPr>
      <p:sp>
        <p:nvSpPr>
          <p:cNvPr id="41" name="Google Shape;41;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2" name="Google Shape;42;p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a:solidFill>
                  <a:srgbClr val="FFFFFF"/>
                </a:solidFill>
              </a:defRPr>
            </a:lvl1pPr>
            <a:lvl2pPr indent="-381000" lvl="1" marL="914400" algn="l">
              <a:lnSpc>
                <a:spcPct val="100000"/>
              </a:lnSpc>
              <a:spcBef>
                <a:spcPts val="600"/>
              </a:spcBef>
              <a:spcAft>
                <a:spcPts val="0"/>
              </a:spcAft>
              <a:buClr>
                <a:srgbClr val="FFFFFF"/>
              </a:buClr>
              <a:buSzPts val="2400"/>
              <a:buChar char="­"/>
              <a:defRPr>
                <a:solidFill>
                  <a:srgbClr val="FFFFFF"/>
                </a:solidFill>
              </a:defRPr>
            </a:lvl2pPr>
            <a:lvl3pPr indent="-355600" lvl="2" marL="1371600" algn="l">
              <a:lnSpc>
                <a:spcPct val="100000"/>
              </a:lnSpc>
              <a:spcBef>
                <a:spcPts val="600"/>
              </a:spcBef>
              <a:spcAft>
                <a:spcPts val="0"/>
              </a:spcAft>
              <a:buClr>
                <a:srgbClr val="FFFFFF"/>
              </a:buClr>
              <a:buSzPts val="2000"/>
              <a:buChar char="­"/>
              <a:defRPr>
                <a:solidFill>
                  <a:srgbClr val="FFFFFF"/>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3" name="Google Shape;43;p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4" name="Google Shape;44;p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Dark BG" showMasterSp="0">
  <p:cSld name="Two Content Dark BG">
    <p:bg>
      <p:bgPr>
        <a:solidFill>
          <a:srgbClr val="38639F"/>
        </a:solidFill>
      </p:bgPr>
    </p:bg>
    <p:spTree>
      <p:nvGrpSpPr>
        <p:cNvPr id="45" name="Shape 45"/>
        <p:cNvGrpSpPr/>
        <p:nvPr/>
      </p:nvGrpSpPr>
      <p:grpSpPr>
        <a:xfrm>
          <a:off x="0" y="0"/>
          <a:ext cx="0" cy="0"/>
          <a:chOff x="0" y="0"/>
          <a:chExt cx="0" cy="0"/>
        </a:xfrm>
      </p:grpSpPr>
      <p:sp>
        <p:nvSpPr>
          <p:cNvPr id="46" name="Google Shape;46;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8" name="Google Shape;48;p7"/>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9" name="Google Shape;49;p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Dark BG" showMasterSp="0">
  <p:cSld name="Title Only Dark BG">
    <p:bg>
      <p:bgPr>
        <a:solidFill>
          <a:srgbClr val="38639F"/>
        </a:solidFill>
      </p:bgPr>
    </p:bg>
    <p:spTree>
      <p:nvGrpSpPr>
        <p:cNvPr id="51" name="Shape 51"/>
        <p:cNvGrpSpPr/>
        <p:nvPr/>
      </p:nvGrpSpPr>
      <p:grpSpPr>
        <a:xfrm>
          <a:off x="0" y="0"/>
          <a:ext cx="0" cy="0"/>
          <a:chOff x="0" y="0"/>
          <a:chExt cx="0" cy="0"/>
        </a:xfrm>
      </p:grpSpPr>
      <p:sp>
        <p:nvSpPr>
          <p:cNvPr id="52" name="Google Shape;52;p8"/>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53" name="Google Shape;53;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4" name="Google Shape;54;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55" name="Shape 55"/>
        <p:cNvGrpSpPr/>
        <p:nvPr/>
      </p:nvGrpSpPr>
      <p:grpSpPr>
        <a:xfrm>
          <a:off x="0" y="0"/>
          <a:ext cx="0" cy="0"/>
          <a:chOff x="0" y="0"/>
          <a:chExt cx="0" cy="0"/>
        </a:xfrm>
      </p:grpSpPr>
      <p:sp>
        <p:nvSpPr>
          <p:cNvPr id="56" name="Google Shape;56;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7" name="Google Shape;57;p9"/>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SzPts val="2000"/>
              <a:buFont typeface="Century Gothic"/>
              <a:buNone/>
              <a:defRPr b="0" sz="2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58" name="Google Shape;58;p9"/>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9"/>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Font typeface="Century Gothic"/>
              <a:buNone/>
              <a:defRPr b="0" sz="18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60" name="Shape 60"/>
        <p:cNvGrpSpPr/>
        <p:nvPr/>
      </p:nvGrpSpPr>
      <p:grpSpPr>
        <a:xfrm>
          <a:off x="0" y="0"/>
          <a:ext cx="0" cy="0"/>
          <a:chOff x="0" y="0"/>
          <a:chExt cx="0" cy="0"/>
        </a:xfrm>
      </p:grpSpPr>
      <p:sp>
        <p:nvSpPr>
          <p:cNvPr id="61" name="Google Shape;61;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2" name="Google Shape;62;p10"/>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3" name="Google Shape;63;p10"/>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4" name="Google Shape;64;p10"/>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5" name="Google Shape;65;p10"/>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66" name="Google Shape;66;p1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theme" Target="../theme/theme1.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9.jpg"/><Relationship Id="rId4" Type="http://schemas.openxmlformats.org/officeDocument/2006/relationships/image" Target="../media/image22.png"/><Relationship Id="rId5" Type="http://schemas.openxmlformats.org/officeDocument/2006/relationships/image" Target="../media/image2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3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t>QAD Financials Concepts</a:t>
            </a:r>
            <a:endParaRPr/>
          </a:p>
        </p:txBody>
      </p:sp>
      <p:sp>
        <p:nvSpPr>
          <p:cNvPr id="246" name="Google Shape;246;p3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000"/>
              <a:buNone/>
            </a:pPr>
            <a:r>
              <a:rPr lang="en-US"/>
              <a:t>Financials Fundamentals</a:t>
            </a:r>
            <a:endParaRPr/>
          </a:p>
        </p:txBody>
      </p:sp>
      <p:sp>
        <p:nvSpPr>
          <p:cNvPr id="247" name="Google Shape;247;p3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4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Three accounting layers</a:t>
            </a:r>
            <a:endParaRPr/>
          </a:p>
          <a:p>
            <a:pPr indent="-285750" lvl="1" marL="742950" rtl="0" algn="l">
              <a:lnSpc>
                <a:spcPct val="100000"/>
              </a:lnSpc>
              <a:spcBef>
                <a:spcPts val="1200"/>
              </a:spcBef>
              <a:spcAft>
                <a:spcPts val="0"/>
              </a:spcAft>
              <a:buSzPts val="2400"/>
              <a:buChar char="-"/>
            </a:pPr>
            <a:r>
              <a:rPr lang="en-US"/>
              <a:t>Primary layer </a:t>
            </a:r>
            <a:endParaRPr/>
          </a:p>
          <a:p>
            <a:pPr indent="-228600" lvl="2" marL="1143000" rtl="0" algn="l">
              <a:lnSpc>
                <a:spcPct val="100000"/>
              </a:lnSpc>
              <a:spcBef>
                <a:spcPts val="400"/>
              </a:spcBef>
              <a:spcAft>
                <a:spcPts val="0"/>
              </a:spcAft>
              <a:buSzPts val="2000"/>
              <a:buChar char="•"/>
            </a:pPr>
            <a:r>
              <a:rPr lang="en-US"/>
              <a:t>For daily transaction posting</a:t>
            </a:r>
            <a:endParaRPr/>
          </a:p>
          <a:p>
            <a:pPr indent="-285750" lvl="1" marL="742950" rtl="0" algn="l">
              <a:lnSpc>
                <a:spcPct val="100000"/>
              </a:lnSpc>
              <a:spcBef>
                <a:spcPts val="1200"/>
              </a:spcBef>
              <a:spcAft>
                <a:spcPts val="0"/>
              </a:spcAft>
              <a:buSzPts val="2400"/>
              <a:buChar char="-"/>
            </a:pPr>
            <a:r>
              <a:rPr lang="en-US"/>
              <a:t>Secondary layer</a:t>
            </a:r>
            <a:endParaRPr/>
          </a:p>
          <a:p>
            <a:pPr indent="-228600" lvl="2" marL="1143000" rtl="0" algn="l">
              <a:lnSpc>
                <a:spcPct val="100000"/>
              </a:lnSpc>
              <a:spcBef>
                <a:spcPts val="400"/>
              </a:spcBef>
              <a:spcAft>
                <a:spcPts val="0"/>
              </a:spcAft>
              <a:buSzPts val="2000"/>
              <a:buChar char="•"/>
            </a:pPr>
            <a:r>
              <a:rPr lang="en-US"/>
              <a:t>For adjustments (GAAP, IFRS compliance, or management reporting adjustments)</a:t>
            </a:r>
            <a:endParaRPr/>
          </a:p>
          <a:p>
            <a:pPr indent="-285750" lvl="1" marL="742950" rtl="0" algn="l">
              <a:lnSpc>
                <a:spcPct val="100000"/>
              </a:lnSpc>
              <a:spcBef>
                <a:spcPts val="1200"/>
              </a:spcBef>
              <a:spcAft>
                <a:spcPts val="0"/>
              </a:spcAft>
              <a:buSzPts val="2400"/>
              <a:buChar char="-"/>
            </a:pPr>
            <a:r>
              <a:rPr lang="en-US"/>
              <a:t>Transient layer</a:t>
            </a:r>
            <a:endParaRPr/>
          </a:p>
          <a:p>
            <a:pPr indent="-228600" lvl="2" marL="1143000" rtl="0" algn="l">
              <a:lnSpc>
                <a:spcPct val="100000"/>
              </a:lnSpc>
              <a:spcBef>
                <a:spcPts val="400"/>
              </a:spcBef>
              <a:spcAft>
                <a:spcPts val="0"/>
              </a:spcAft>
              <a:buSzPts val="2000"/>
              <a:buChar char="•"/>
            </a:pPr>
            <a:r>
              <a:rPr lang="en-US"/>
              <a:t>For temporary postings </a:t>
            </a:r>
            <a:endParaRPr/>
          </a:p>
          <a:p>
            <a:pPr indent="-228600" lvl="2" marL="1143000" rtl="0" algn="l">
              <a:lnSpc>
                <a:spcPct val="100000"/>
              </a:lnSpc>
              <a:spcBef>
                <a:spcPts val="400"/>
              </a:spcBef>
              <a:spcAft>
                <a:spcPts val="0"/>
              </a:spcAft>
              <a:buSzPts val="2000"/>
              <a:buChar char="•"/>
            </a:pPr>
            <a:r>
              <a:rPr lang="en-US"/>
              <a:t>For what-if simulations</a:t>
            </a:r>
            <a:endParaRPr/>
          </a:p>
          <a:p>
            <a:pPr indent="-228600" lvl="2" marL="1143000" rtl="0" algn="l">
              <a:lnSpc>
                <a:spcPct val="100000"/>
              </a:lnSpc>
              <a:spcBef>
                <a:spcPts val="400"/>
              </a:spcBef>
              <a:spcAft>
                <a:spcPts val="0"/>
              </a:spcAft>
              <a:buSzPts val="2000"/>
              <a:buChar char="•"/>
            </a:pPr>
            <a:r>
              <a:rPr lang="en-US"/>
              <a:t>Or before approval</a:t>
            </a:r>
            <a:endParaRPr/>
          </a:p>
          <a:p>
            <a:pPr indent="-109538" lvl="0" marL="287338" rtl="0" algn="l">
              <a:lnSpc>
                <a:spcPct val="100000"/>
              </a:lnSpc>
              <a:spcBef>
                <a:spcPts val="0"/>
              </a:spcBef>
              <a:spcAft>
                <a:spcPts val="0"/>
              </a:spcAft>
              <a:buSzPts val="2800"/>
              <a:buNone/>
            </a:pPr>
            <a:r>
              <a:t/>
            </a:r>
            <a:endParaRPr/>
          </a:p>
        </p:txBody>
      </p:sp>
      <p:sp>
        <p:nvSpPr>
          <p:cNvPr id="434" name="Google Shape;434;p4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435" name="Google Shape;435;p40"/>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Accounting Layers</a:t>
            </a:r>
            <a:endParaRPr/>
          </a:p>
        </p:txBody>
      </p:sp>
      <p:sp>
        <p:nvSpPr>
          <p:cNvPr id="436" name="Google Shape;436;p4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4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Accounting Layers and Reporting</a:t>
            </a:r>
            <a:endParaRPr/>
          </a:p>
        </p:txBody>
      </p:sp>
      <p:sp>
        <p:nvSpPr>
          <p:cNvPr id="443" name="Google Shape;443;p41"/>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444" name="Google Shape;444;p4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45" name="Google Shape;445;p41"/>
          <p:cNvPicPr preferRelativeResize="0"/>
          <p:nvPr/>
        </p:nvPicPr>
        <p:blipFill rotWithShape="1">
          <a:blip r:embed="rId3">
            <a:alphaModFix/>
          </a:blip>
          <a:srcRect b="0" l="0" r="0" t="0"/>
          <a:stretch/>
        </p:blipFill>
        <p:spPr>
          <a:xfrm>
            <a:off x="187314" y="1304765"/>
            <a:ext cx="7759700" cy="4830763"/>
          </a:xfrm>
          <a:prstGeom prst="rect">
            <a:avLst/>
          </a:prstGeom>
          <a:noFill/>
          <a:ln>
            <a:noFill/>
          </a:ln>
        </p:spPr>
      </p:pic>
      <p:sp>
        <p:nvSpPr>
          <p:cNvPr id="446" name="Google Shape;446;p41"/>
          <p:cNvSpPr/>
          <p:nvPr/>
        </p:nvSpPr>
        <p:spPr>
          <a:xfrm>
            <a:off x="7817353" y="1263423"/>
            <a:ext cx="4036484" cy="5053012"/>
          </a:xfrm>
          <a:prstGeom prst="rect">
            <a:avLst/>
          </a:prstGeom>
          <a:noFill/>
          <a:ln>
            <a:noFill/>
          </a:ln>
        </p:spPr>
        <p:txBody>
          <a:bodyPr anchorCtr="0" anchor="t" bIns="91425" lIns="90000" spcFirstLastPara="1" rIns="90000" wrap="square" tIns="91425">
            <a:noAutofit/>
          </a:bodyPr>
          <a:lstStyle/>
          <a:p>
            <a:pPr indent="-284163" lvl="1" marL="908050" marR="0" rtl="0" algn="l">
              <a:lnSpc>
                <a:spcPct val="90000"/>
              </a:lnSpc>
              <a:spcBef>
                <a:spcPts val="0"/>
              </a:spcBef>
              <a:spcAft>
                <a:spcPts val="0"/>
              </a:spcAft>
              <a:buClr>
                <a:srgbClr val="2461AA"/>
              </a:buClr>
              <a:buSzPts val="2400"/>
              <a:buFont typeface="Times New Roman"/>
              <a:buNone/>
            </a:pPr>
            <a:r>
              <a:t/>
            </a:r>
            <a:endParaRPr b="0" i="0" sz="2400" u="none" cap="none" strike="noStrike">
              <a:solidFill>
                <a:srgbClr val="000000"/>
              </a:solidFill>
              <a:latin typeface="Century Gothic"/>
              <a:ea typeface="Century Gothic"/>
              <a:cs typeface="Century Gothic"/>
              <a:sym typeface="Century Gothic"/>
            </a:endParaRPr>
          </a:p>
          <a:p>
            <a:pPr indent="-442913" lvl="0" marL="442913" marR="0" rtl="0" algn="l">
              <a:lnSpc>
                <a:spcPct val="90000"/>
              </a:lnSpc>
              <a:spcBef>
                <a:spcPts val="750"/>
              </a:spcBef>
              <a:spcAft>
                <a:spcPts val="0"/>
              </a:spcAft>
              <a:buClr>
                <a:schemeClr val="accent6"/>
              </a:buClr>
              <a:buSzPts val="2000"/>
              <a:buFont typeface="Arial"/>
              <a:buChar char="•"/>
            </a:pPr>
            <a:r>
              <a:rPr b="0" i="0" lang="en-US" sz="2000" u="none" cap="none" strike="noStrike">
                <a:solidFill>
                  <a:srgbClr val="000000"/>
                </a:solidFill>
                <a:latin typeface="Century Gothic"/>
                <a:ea typeface="Century Gothic"/>
                <a:cs typeface="Century Gothic"/>
                <a:sym typeface="Century Gothic"/>
              </a:rPr>
              <a:t>Reporting can be based on</a:t>
            </a:r>
            <a:endParaRPr b="0" i="0" sz="2000" u="none" cap="none" strike="noStrike">
              <a:solidFill>
                <a:srgbClr val="000000"/>
              </a:solidFill>
              <a:latin typeface="Century Gothic"/>
              <a:ea typeface="Century Gothic"/>
              <a:cs typeface="Century Gothic"/>
              <a:sym typeface="Century Gothic"/>
            </a:endParaRPr>
          </a:p>
          <a:p>
            <a:pPr indent="-284163" lvl="1" marL="908050" marR="0" rtl="0" algn="l">
              <a:lnSpc>
                <a:spcPct val="90000"/>
              </a:lnSpc>
              <a:spcBef>
                <a:spcPts val="563"/>
              </a:spcBef>
              <a:spcAft>
                <a:spcPts val="0"/>
              </a:spcAft>
              <a:buClr>
                <a:schemeClr val="accent6"/>
              </a:buClr>
              <a:buSzPts val="1800"/>
              <a:buFont typeface="Arial"/>
              <a:buChar char="•"/>
            </a:pPr>
            <a:r>
              <a:rPr b="0" i="0" lang="en-US" sz="1800" u="none" cap="none" strike="noStrike">
                <a:solidFill>
                  <a:srgbClr val="000000"/>
                </a:solidFill>
                <a:latin typeface="Century Gothic"/>
                <a:ea typeface="Century Gothic"/>
                <a:cs typeface="Century Gothic"/>
                <a:sym typeface="Century Gothic"/>
              </a:rPr>
              <a:t>A single layer</a:t>
            </a:r>
            <a:endParaRPr b="0" i="0" sz="1800" u="none" cap="none" strike="noStrike">
              <a:solidFill>
                <a:schemeClr val="dk1"/>
              </a:solidFill>
              <a:latin typeface="Century Gothic"/>
              <a:ea typeface="Century Gothic"/>
              <a:cs typeface="Century Gothic"/>
              <a:sym typeface="Century Gothic"/>
            </a:endParaRPr>
          </a:p>
          <a:p>
            <a:pPr indent="-284163" lvl="1" marL="908050" marR="0" rtl="0" algn="l">
              <a:lnSpc>
                <a:spcPct val="90000"/>
              </a:lnSpc>
              <a:spcBef>
                <a:spcPts val="563"/>
              </a:spcBef>
              <a:spcAft>
                <a:spcPts val="0"/>
              </a:spcAft>
              <a:buClr>
                <a:schemeClr val="accent6"/>
              </a:buClr>
              <a:buSzPts val="1800"/>
              <a:buFont typeface="Arial"/>
              <a:buChar char="•"/>
            </a:pPr>
            <a:r>
              <a:rPr b="0" i="0" lang="en-US" sz="1800" u="none" cap="none" strike="noStrike">
                <a:solidFill>
                  <a:srgbClr val="000000"/>
                </a:solidFill>
                <a:latin typeface="Century Gothic"/>
                <a:ea typeface="Century Gothic"/>
                <a:cs typeface="Century Gothic"/>
                <a:sym typeface="Century Gothic"/>
              </a:rPr>
              <a:t>Or a combination of layers</a:t>
            </a:r>
            <a:endParaRPr b="0" i="0" sz="1800" u="none" cap="none" strike="noStrike">
              <a:solidFill>
                <a:schemeClr val="dk1"/>
              </a:solidFill>
              <a:latin typeface="Century Gothic"/>
              <a:ea typeface="Century Gothic"/>
              <a:cs typeface="Century Gothic"/>
              <a:sym typeface="Century Gothic"/>
            </a:endParaRPr>
          </a:p>
          <a:p>
            <a:pPr indent="-442913" lvl="0" marL="442913" marR="0" rtl="0" algn="l">
              <a:lnSpc>
                <a:spcPct val="90000"/>
              </a:lnSpc>
              <a:spcBef>
                <a:spcPts val="750"/>
              </a:spcBef>
              <a:spcAft>
                <a:spcPts val="0"/>
              </a:spcAft>
              <a:buClr>
                <a:schemeClr val="accent6"/>
              </a:buClr>
              <a:buSzPts val="2000"/>
              <a:buFont typeface="Arial"/>
              <a:buChar char="•"/>
            </a:pPr>
            <a:r>
              <a:rPr b="0" i="0" lang="en-US" sz="2000" u="none" cap="none" strike="noStrike">
                <a:solidFill>
                  <a:srgbClr val="000000"/>
                </a:solidFill>
                <a:latin typeface="Century Gothic"/>
                <a:ea typeface="Century Gothic"/>
                <a:cs typeface="Century Gothic"/>
                <a:sym typeface="Century Gothic"/>
              </a:rPr>
              <a:t>Layer combinations for reporting can be stored as user preferences</a:t>
            </a:r>
            <a:endParaRPr b="0" i="0" sz="1800" u="none" cap="none" strike="noStrike">
              <a:solidFill>
                <a:schemeClr val="dk1"/>
              </a:solidFill>
              <a:latin typeface="Century Gothic"/>
              <a:ea typeface="Century Gothic"/>
              <a:cs typeface="Century Gothic"/>
              <a:sym typeface="Century Gothic"/>
            </a:endParaRPr>
          </a:p>
          <a:p>
            <a:pPr indent="-442913" lvl="0" marL="442913" marR="0" rtl="0" algn="l">
              <a:lnSpc>
                <a:spcPct val="90000"/>
              </a:lnSpc>
              <a:spcBef>
                <a:spcPts val="750"/>
              </a:spcBef>
              <a:spcAft>
                <a:spcPts val="0"/>
              </a:spcAft>
              <a:buClr>
                <a:schemeClr val="accent6"/>
              </a:buClr>
              <a:buSzPts val="2000"/>
              <a:buFont typeface="Arial"/>
              <a:buChar char="•"/>
            </a:pPr>
            <a:r>
              <a:rPr b="0" i="0" lang="en-US" sz="2000" u="none" cap="none" strike="noStrike">
                <a:solidFill>
                  <a:srgbClr val="000000"/>
                </a:solidFill>
                <a:latin typeface="Century Gothic"/>
                <a:ea typeface="Century Gothic"/>
                <a:cs typeface="Century Gothic"/>
                <a:sym typeface="Century Gothic"/>
              </a:rPr>
              <a:t>An account can have a balance for each layer</a:t>
            </a:r>
            <a:endParaRPr b="0" i="0" sz="18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4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Mandatory</a:t>
            </a:r>
            <a:endParaRPr/>
          </a:p>
          <a:p>
            <a:pPr indent="-285750" lvl="1" marL="742950" rtl="0" algn="l">
              <a:lnSpc>
                <a:spcPct val="100000"/>
              </a:lnSpc>
              <a:spcBef>
                <a:spcPts val="480"/>
              </a:spcBef>
              <a:spcAft>
                <a:spcPts val="0"/>
              </a:spcAft>
              <a:buSzPts val="2400"/>
              <a:buChar char="-"/>
            </a:pPr>
            <a:r>
              <a:rPr lang="en-US"/>
              <a:t>Multiple daybooks possible (recommended)</a:t>
            </a:r>
            <a:endParaRPr/>
          </a:p>
          <a:p>
            <a:pPr indent="-285750" lvl="1" marL="742950" rtl="0" algn="l">
              <a:lnSpc>
                <a:spcPct val="100000"/>
              </a:lnSpc>
              <a:spcBef>
                <a:spcPts val="480"/>
              </a:spcBef>
              <a:spcAft>
                <a:spcPts val="0"/>
              </a:spcAft>
              <a:buSzPts val="2400"/>
              <a:buChar char="-"/>
            </a:pPr>
            <a:r>
              <a:rPr lang="en-US"/>
              <a:t>Default when single daybook by type</a:t>
            </a:r>
            <a:endParaRPr/>
          </a:p>
          <a:p>
            <a:pPr indent="-342900" lvl="0" marL="342900" rtl="0" algn="l">
              <a:lnSpc>
                <a:spcPct val="100000"/>
              </a:lnSpc>
              <a:spcBef>
                <a:spcPts val="1200"/>
              </a:spcBef>
              <a:spcAft>
                <a:spcPts val="0"/>
              </a:spcAft>
              <a:buSzPts val="2800"/>
              <a:buChar char="•"/>
            </a:pPr>
            <a:r>
              <a:rPr lang="en-US"/>
              <a:t>Control document numbering</a:t>
            </a:r>
            <a:endParaRPr/>
          </a:p>
          <a:p>
            <a:pPr indent="-342900" lvl="0" marL="342900" rtl="0" algn="l">
              <a:lnSpc>
                <a:spcPct val="100000"/>
              </a:lnSpc>
              <a:spcBef>
                <a:spcPts val="1200"/>
              </a:spcBef>
              <a:spcAft>
                <a:spcPts val="0"/>
              </a:spcAft>
              <a:buSzPts val="2800"/>
              <a:buChar char="•"/>
            </a:pPr>
            <a:r>
              <a:rPr lang="en-US"/>
              <a:t>Linked to an accounting layer</a:t>
            </a:r>
            <a:endParaRPr/>
          </a:p>
          <a:p>
            <a:pPr indent="-342900" lvl="0" marL="342900" rtl="0" algn="l">
              <a:lnSpc>
                <a:spcPct val="100000"/>
              </a:lnSpc>
              <a:spcBef>
                <a:spcPts val="1200"/>
              </a:spcBef>
              <a:spcAft>
                <a:spcPts val="0"/>
              </a:spcAft>
              <a:buSzPts val="2800"/>
              <a:buChar char="•"/>
            </a:pPr>
            <a:r>
              <a:rPr lang="en-US"/>
              <a:t>Controlled by </a:t>
            </a:r>
            <a:endParaRPr/>
          </a:p>
          <a:p>
            <a:pPr indent="-285750" lvl="1" marL="742950" rtl="0" algn="l">
              <a:lnSpc>
                <a:spcPct val="100000"/>
              </a:lnSpc>
              <a:spcBef>
                <a:spcPts val="480"/>
              </a:spcBef>
              <a:spcAft>
                <a:spcPts val="0"/>
              </a:spcAft>
              <a:buSzPts val="2400"/>
              <a:buChar char="-"/>
            </a:pPr>
            <a:r>
              <a:rPr lang="en-US"/>
              <a:t>Financials</a:t>
            </a:r>
            <a:endParaRPr/>
          </a:p>
          <a:p>
            <a:pPr indent="-285750" lvl="1" marL="742950" rtl="0" algn="l">
              <a:lnSpc>
                <a:spcPct val="100000"/>
              </a:lnSpc>
              <a:spcBef>
                <a:spcPts val="480"/>
              </a:spcBef>
              <a:spcAft>
                <a:spcPts val="0"/>
              </a:spcAft>
              <a:buSzPts val="2400"/>
              <a:buChar char="-"/>
            </a:pPr>
            <a:r>
              <a:rPr lang="en-US"/>
              <a:t>Operational</a:t>
            </a:r>
            <a:endParaRPr/>
          </a:p>
          <a:p>
            <a:pPr indent="-285750" lvl="1" marL="742950" rtl="0" algn="l">
              <a:lnSpc>
                <a:spcPct val="100000"/>
              </a:lnSpc>
              <a:spcBef>
                <a:spcPts val="480"/>
              </a:spcBef>
              <a:spcAft>
                <a:spcPts val="0"/>
              </a:spcAft>
              <a:buSzPts val="2400"/>
              <a:buChar char="-"/>
            </a:pPr>
            <a:r>
              <a:rPr lang="en-US"/>
              <a:t>External</a:t>
            </a:r>
            <a:endParaRPr/>
          </a:p>
          <a:p>
            <a:pPr indent="-109538" lvl="0" marL="287338" rtl="0" algn="l">
              <a:lnSpc>
                <a:spcPct val="100000"/>
              </a:lnSpc>
              <a:spcBef>
                <a:spcPts val="0"/>
              </a:spcBef>
              <a:spcAft>
                <a:spcPts val="0"/>
              </a:spcAft>
              <a:buSzPts val="2800"/>
              <a:buNone/>
            </a:pPr>
            <a:r>
              <a:t/>
            </a:r>
            <a:endParaRPr/>
          </a:p>
        </p:txBody>
      </p:sp>
      <p:sp>
        <p:nvSpPr>
          <p:cNvPr id="452" name="Google Shape;452;p4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453" name="Google Shape;453;p42"/>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Daybooks</a:t>
            </a:r>
            <a:endParaRPr/>
          </a:p>
        </p:txBody>
      </p:sp>
      <p:sp>
        <p:nvSpPr>
          <p:cNvPr id="454" name="Google Shape;454;p4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4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200"/>
              <a:buChar char="•"/>
            </a:pPr>
            <a:r>
              <a:rPr lang="en-US" sz="2200"/>
              <a:t>GL types</a:t>
            </a:r>
            <a:endParaRPr/>
          </a:p>
          <a:p>
            <a:pPr indent="-285750" lvl="1" marL="742950" rtl="0" algn="l">
              <a:lnSpc>
                <a:spcPct val="100000"/>
              </a:lnSpc>
              <a:spcBef>
                <a:spcPts val="360"/>
              </a:spcBef>
              <a:spcAft>
                <a:spcPts val="0"/>
              </a:spcAft>
              <a:buSzPts val="1800"/>
              <a:buChar char="-"/>
            </a:pPr>
            <a:r>
              <a:rPr lang="en-US" sz="1800"/>
              <a:t>Standard</a:t>
            </a:r>
            <a:endParaRPr/>
          </a:p>
          <a:p>
            <a:pPr indent="-285750" lvl="1" marL="742950" rtl="0" algn="l">
              <a:lnSpc>
                <a:spcPct val="100000"/>
              </a:lnSpc>
              <a:spcBef>
                <a:spcPts val="360"/>
              </a:spcBef>
              <a:spcAft>
                <a:spcPts val="0"/>
              </a:spcAft>
              <a:buSzPts val="1800"/>
              <a:buChar char="-"/>
            </a:pPr>
            <a:r>
              <a:rPr lang="en-US" sz="1800"/>
              <a:t>Bank </a:t>
            </a:r>
            <a:endParaRPr/>
          </a:p>
          <a:p>
            <a:pPr indent="-285750" lvl="1" marL="742950" rtl="0" algn="l">
              <a:lnSpc>
                <a:spcPct val="100000"/>
              </a:lnSpc>
              <a:spcBef>
                <a:spcPts val="360"/>
              </a:spcBef>
              <a:spcAft>
                <a:spcPts val="0"/>
              </a:spcAft>
              <a:buSzPts val="1800"/>
              <a:buChar char="-"/>
            </a:pPr>
            <a:r>
              <a:rPr lang="en-US" sz="1800"/>
              <a:t>Customer and Supplier Control</a:t>
            </a:r>
            <a:endParaRPr/>
          </a:p>
          <a:p>
            <a:pPr indent="-285750" lvl="1" marL="742950" rtl="0" algn="l">
              <a:lnSpc>
                <a:spcPct val="100000"/>
              </a:lnSpc>
              <a:spcBef>
                <a:spcPts val="360"/>
              </a:spcBef>
              <a:spcAft>
                <a:spcPts val="0"/>
              </a:spcAft>
              <a:buSzPts val="1800"/>
              <a:buChar char="-"/>
            </a:pPr>
            <a:r>
              <a:rPr lang="en-US" sz="1800"/>
              <a:t>System</a:t>
            </a:r>
            <a:endParaRPr/>
          </a:p>
          <a:p>
            <a:pPr indent="-228600" lvl="2" marL="1143000" rtl="0" algn="l">
              <a:lnSpc>
                <a:spcPct val="100000"/>
              </a:lnSpc>
              <a:spcBef>
                <a:spcPts val="320"/>
              </a:spcBef>
              <a:spcAft>
                <a:spcPts val="0"/>
              </a:spcAft>
              <a:buSzPts val="1600"/>
              <a:buChar char="•"/>
            </a:pPr>
            <a:r>
              <a:rPr lang="en-US" sz="1600"/>
              <a:t>Types – gains and losses</a:t>
            </a:r>
            <a:endParaRPr/>
          </a:p>
          <a:p>
            <a:pPr indent="-342900" lvl="0" marL="342900" rtl="0" algn="l">
              <a:lnSpc>
                <a:spcPct val="100000"/>
              </a:lnSpc>
              <a:spcBef>
                <a:spcPts val="1200"/>
              </a:spcBef>
              <a:spcAft>
                <a:spcPts val="0"/>
              </a:spcAft>
              <a:buSzPts val="2200"/>
              <a:buChar char="•"/>
            </a:pPr>
            <a:r>
              <a:rPr lang="en-US" sz="2200"/>
              <a:t>Posting control</a:t>
            </a:r>
            <a:endParaRPr/>
          </a:p>
          <a:p>
            <a:pPr indent="-285750" lvl="1" marL="742950" rtl="0" algn="l">
              <a:lnSpc>
                <a:spcPct val="100000"/>
              </a:lnSpc>
              <a:spcBef>
                <a:spcPts val="360"/>
              </a:spcBef>
              <a:spcAft>
                <a:spcPts val="0"/>
              </a:spcAft>
              <a:buSzPts val="1800"/>
              <a:buChar char="-"/>
            </a:pPr>
            <a:r>
              <a:rPr lang="en-US" sz="1800"/>
              <a:t>Debit, Credit</a:t>
            </a:r>
            <a:endParaRPr/>
          </a:p>
          <a:p>
            <a:pPr indent="-285750" lvl="1" marL="742950" rtl="0" algn="l">
              <a:lnSpc>
                <a:spcPct val="100000"/>
              </a:lnSpc>
              <a:spcBef>
                <a:spcPts val="360"/>
              </a:spcBef>
              <a:spcAft>
                <a:spcPts val="0"/>
              </a:spcAft>
              <a:buSzPts val="1800"/>
              <a:buChar char="-"/>
            </a:pPr>
            <a:r>
              <a:rPr lang="en-US" sz="1800"/>
              <a:t>Balance Sheet, P&amp;L</a:t>
            </a:r>
            <a:endParaRPr/>
          </a:p>
          <a:p>
            <a:pPr indent="-285750" lvl="1" marL="742950" rtl="0" algn="l">
              <a:lnSpc>
                <a:spcPct val="100000"/>
              </a:lnSpc>
              <a:spcBef>
                <a:spcPts val="360"/>
              </a:spcBef>
              <a:spcAft>
                <a:spcPts val="0"/>
              </a:spcAft>
              <a:buSzPts val="1800"/>
              <a:buChar char="-"/>
            </a:pPr>
            <a:r>
              <a:rPr lang="en-US" sz="1800"/>
              <a:t>Intercompany</a:t>
            </a:r>
            <a:endParaRPr/>
          </a:p>
          <a:p>
            <a:pPr indent="-285750" lvl="1" marL="742950" rtl="0" algn="l">
              <a:lnSpc>
                <a:spcPct val="100000"/>
              </a:lnSpc>
              <a:spcBef>
                <a:spcPts val="360"/>
              </a:spcBef>
              <a:spcAft>
                <a:spcPts val="0"/>
              </a:spcAft>
              <a:buSzPts val="1800"/>
              <a:buChar char="-"/>
            </a:pPr>
            <a:r>
              <a:rPr lang="en-US" sz="1800"/>
              <a:t>Quantities</a:t>
            </a:r>
            <a:endParaRPr/>
          </a:p>
          <a:p>
            <a:pPr indent="-342900" lvl="0" marL="342900" rtl="0" algn="l">
              <a:lnSpc>
                <a:spcPct val="100000"/>
              </a:lnSpc>
              <a:spcBef>
                <a:spcPts val="1200"/>
              </a:spcBef>
              <a:spcAft>
                <a:spcPts val="0"/>
              </a:spcAft>
              <a:buSzPts val="2200"/>
              <a:buChar char="•"/>
            </a:pPr>
            <a:r>
              <a:rPr lang="en-US" sz="2200"/>
              <a:t>Analysis</a:t>
            </a:r>
            <a:endParaRPr/>
          </a:p>
          <a:p>
            <a:pPr indent="-285750" lvl="1" marL="742950" rtl="0" algn="l">
              <a:lnSpc>
                <a:spcPct val="100000"/>
              </a:lnSpc>
              <a:spcBef>
                <a:spcPts val="480"/>
              </a:spcBef>
              <a:spcAft>
                <a:spcPts val="0"/>
              </a:spcAft>
              <a:buSzPts val="1800"/>
              <a:buChar char="-"/>
            </a:pPr>
            <a:r>
              <a:rPr lang="en-US" sz="1800"/>
              <a:t>Cost center, SAF, sub-account (default values</a:t>
            </a:r>
            <a:r>
              <a:rPr lang="en-US"/>
              <a:t>)</a:t>
            </a:r>
            <a:endParaRPr/>
          </a:p>
          <a:p>
            <a:pPr indent="-109538" lvl="0" marL="287338" rtl="0" algn="l">
              <a:lnSpc>
                <a:spcPct val="100000"/>
              </a:lnSpc>
              <a:spcBef>
                <a:spcPts val="0"/>
              </a:spcBef>
              <a:spcAft>
                <a:spcPts val="0"/>
              </a:spcAft>
              <a:buSzPts val="2800"/>
              <a:buNone/>
            </a:pPr>
            <a:r>
              <a:t/>
            </a:r>
            <a:endParaRPr/>
          </a:p>
        </p:txBody>
      </p:sp>
      <p:sp>
        <p:nvSpPr>
          <p:cNvPr id="460" name="Google Shape;460;p4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461" name="Google Shape;461;p43"/>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Creating GL Accounts</a:t>
            </a:r>
            <a:endParaRPr/>
          </a:p>
        </p:txBody>
      </p:sp>
      <p:sp>
        <p:nvSpPr>
          <p:cNvPr id="462" name="Google Shape;462;p4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pic>
        <p:nvPicPr>
          <p:cNvPr id="463" name="Google Shape;463;p43"/>
          <p:cNvPicPr preferRelativeResize="0"/>
          <p:nvPr/>
        </p:nvPicPr>
        <p:blipFill>
          <a:blip r:embed="rId3">
            <a:alphaModFix/>
          </a:blip>
          <a:stretch>
            <a:fillRect/>
          </a:stretch>
        </p:blipFill>
        <p:spPr>
          <a:xfrm>
            <a:off x="4659745" y="2976800"/>
            <a:ext cx="7186325" cy="2640350"/>
          </a:xfrm>
          <a:prstGeom prst="rect">
            <a:avLst/>
          </a:prstGeom>
          <a:noFill/>
          <a:ln>
            <a:noFill/>
          </a:ln>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4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GL Analytical Coding Segments</a:t>
            </a:r>
            <a:endParaRPr/>
          </a:p>
        </p:txBody>
      </p:sp>
      <p:sp>
        <p:nvSpPr>
          <p:cNvPr id="470" name="Google Shape;470;p4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471" name="Google Shape;471;p4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72" name="Google Shape;472;p44"/>
          <p:cNvSpPr txBox="1"/>
          <p:nvPr/>
        </p:nvSpPr>
        <p:spPr>
          <a:xfrm>
            <a:off x="390091" y="1643919"/>
            <a:ext cx="833967" cy="369302"/>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Entity</a:t>
            </a:r>
            <a:endParaRPr b="0" i="0" sz="1800" u="none" cap="none" strike="noStrike">
              <a:solidFill>
                <a:schemeClr val="dk1"/>
              </a:solidFill>
              <a:latin typeface="Century Gothic"/>
              <a:ea typeface="Century Gothic"/>
              <a:cs typeface="Century Gothic"/>
              <a:sym typeface="Century Gothic"/>
            </a:endParaRPr>
          </a:p>
        </p:txBody>
      </p:sp>
      <p:sp>
        <p:nvSpPr>
          <p:cNvPr id="473" name="Google Shape;473;p44"/>
          <p:cNvSpPr txBox="1"/>
          <p:nvPr/>
        </p:nvSpPr>
        <p:spPr>
          <a:xfrm>
            <a:off x="1370107" y="1643919"/>
            <a:ext cx="814917" cy="369302"/>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Yr/Pd</a:t>
            </a:r>
            <a:endParaRPr b="0" i="0" sz="1800" u="none" cap="none" strike="noStrike">
              <a:solidFill>
                <a:schemeClr val="dk1"/>
              </a:solidFill>
              <a:latin typeface="Century Gothic"/>
              <a:ea typeface="Century Gothic"/>
              <a:cs typeface="Century Gothic"/>
              <a:sym typeface="Century Gothic"/>
            </a:endParaRPr>
          </a:p>
        </p:txBody>
      </p:sp>
      <p:sp>
        <p:nvSpPr>
          <p:cNvPr id="474" name="Google Shape;474;p44"/>
          <p:cNvSpPr txBox="1"/>
          <p:nvPr/>
        </p:nvSpPr>
        <p:spPr>
          <a:xfrm>
            <a:off x="3287807" y="1675649"/>
            <a:ext cx="1280843" cy="369332"/>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Daybook</a:t>
            </a:r>
            <a:endParaRPr b="0" i="0" sz="1800" u="none" cap="none" strike="noStrike">
              <a:solidFill>
                <a:schemeClr val="dk1"/>
              </a:solidFill>
              <a:latin typeface="Century Gothic"/>
              <a:ea typeface="Century Gothic"/>
              <a:cs typeface="Century Gothic"/>
              <a:sym typeface="Century Gothic"/>
            </a:endParaRPr>
          </a:p>
        </p:txBody>
      </p:sp>
      <p:sp>
        <p:nvSpPr>
          <p:cNvPr id="475" name="Google Shape;475;p44"/>
          <p:cNvSpPr txBox="1"/>
          <p:nvPr/>
        </p:nvSpPr>
        <p:spPr>
          <a:xfrm>
            <a:off x="1937374" y="5028469"/>
            <a:ext cx="2631277" cy="369332"/>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Other GAAP Account</a:t>
            </a:r>
            <a:endParaRPr b="0" i="0" sz="1800" u="none" cap="none" strike="noStrike">
              <a:solidFill>
                <a:schemeClr val="dk1"/>
              </a:solidFill>
              <a:latin typeface="Century Gothic"/>
              <a:ea typeface="Century Gothic"/>
              <a:cs typeface="Century Gothic"/>
              <a:sym typeface="Century Gothic"/>
            </a:endParaRPr>
          </a:p>
        </p:txBody>
      </p:sp>
      <p:sp>
        <p:nvSpPr>
          <p:cNvPr id="476" name="Google Shape;476;p44"/>
          <p:cNvSpPr txBox="1"/>
          <p:nvPr/>
        </p:nvSpPr>
        <p:spPr>
          <a:xfrm>
            <a:off x="1935257" y="4464906"/>
            <a:ext cx="2633393" cy="369332"/>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Other GAAP Account</a:t>
            </a:r>
            <a:endParaRPr b="0" i="0" sz="1800" u="none" cap="none" strike="noStrike">
              <a:solidFill>
                <a:schemeClr val="dk1"/>
              </a:solidFill>
              <a:latin typeface="Century Gothic"/>
              <a:ea typeface="Century Gothic"/>
              <a:cs typeface="Century Gothic"/>
              <a:sym typeface="Century Gothic"/>
            </a:endParaRPr>
          </a:p>
        </p:txBody>
      </p:sp>
      <p:sp>
        <p:nvSpPr>
          <p:cNvPr id="477" name="Google Shape;477;p44"/>
          <p:cNvSpPr txBox="1"/>
          <p:nvPr/>
        </p:nvSpPr>
        <p:spPr>
          <a:xfrm>
            <a:off x="1939491" y="3258406"/>
            <a:ext cx="2222501" cy="369332"/>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Intercompany key</a:t>
            </a:r>
            <a:endParaRPr b="0" i="0" sz="1800" u="none" cap="none" strike="noStrike">
              <a:solidFill>
                <a:schemeClr val="dk1"/>
              </a:solidFill>
              <a:latin typeface="Century Gothic"/>
              <a:ea typeface="Century Gothic"/>
              <a:cs typeface="Century Gothic"/>
              <a:sym typeface="Century Gothic"/>
            </a:endParaRPr>
          </a:p>
        </p:txBody>
      </p:sp>
      <p:sp>
        <p:nvSpPr>
          <p:cNvPr id="478" name="Google Shape;478;p44"/>
          <p:cNvSpPr txBox="1"/>
          <p:nvPr/>
        </p:nvSpPr>
        <p:spPr>
          <a:xfrm>
            <a:off x="1950072" y="3861656"/>
            <a:ext cx="2211919" cy="369332"/>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   Open item key  </a:t>
            </a:r>
            <a:endParaRPr b="0" i="0" sz="1800" u="none" cap="none" strike="noStrike">
              <a:solidFill>
                <a:schemeClr val="dk1"/>
              </a:solidFill>
              <a:latin typeface="Century Gothic"/>
              <a:ea typeface="Century Gothic"/>
              <a:cs typeface="Century Gothic"/>
              <a:sym typeface="Century Gothic"/>
            </a:endParaRPr>
          </a:p>
        </p:txBody>
      </p:sp>
      <p:sp>
        <p:nvSpPr>
          <p:cNvPr id="479" name="Google Shape;479;p44"/>
          <p:cNvSpPr txBox="1"/>
          <p:nvPr/>
        </p:nvSpPr>
        <p:spPr>
          <a:xfrm>
            <a:off x="2326840" y="1645507"/>
            <a:ext cx="812800" cy="369302"/>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Layer</a:t>
            </a:r>
            <a:endParaRPr b="0" i="0" sz="1800" u="none" cap="none" strike="noStrike">
              <a:solidFill>
                <a:schemeClr val="dk1"/>
              </a:solidFill>
              <a:latin typeface="Century Gothic"/>
              <a:ea typeface="Century Gothic"/>
              <a:cs typeface="Century Gothic"/>
              <a:sym typeface="Century Gothic"/>
            </a:endParaRPr>
          </a:p>
        </p:txBody>
      </p:sp>
      <p:sp>
        <p:nvSpPr>
          <p:cNvPr id="480" name="Google Shape;480;p44"/>
          <p:cNvSpPr txBox="1"/>
          <p:nvPr/>
        </p:nvSpPr>
        <p:spPr>
          <a:xfrm>
            <a:off x="2615314" y="2421794"/>
            <a:ext cx="1546679" cy="369332"/>
          </a:xfrm>
          <a:prstGeom prst="rect">
            <a:avLst/>
          </a:prstGeom>
          <a:solidFill>
            <a:srgbClr val="93B3D7"/>
          </a:solidFill>
          <a:ln cap="flat" cmpd="sng" w="57150">
            <a:solidFill>
              <a:schemeClr val="folHlink"/>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Sub-Account</a:t>
            </a:r>
            <a:endParaRPr b="0" i="0" sz="1800" u="none" cap="none" strike="noStrike">
              <a:solidFill>
                <a:schemeClr val="dk1"/>
              </a:solidFill>
              <a:latin typeface="Century Gothic"/>
              <a:ea typeface="Century Gothic"/>
              <a:cs typeface="Century Gothic"/>
              <a:sym typeface="Century Gothic"/>
            </a:endParaRPr>
          </a:p>
        </p:txBody>
      </p:sp>
      <p:sp>
        <p:nvSpPr>
          <p:cNvPr id="481" name="Google Shape;481;p44"/>
          <p:cNvSpPr txBox="1"/>
          <p:nvPr/>
        </p:nvSpPr>
        <p:spPr>
          <a:xfrm>
            <a:off x="4214390" y="2421794"/>
            <a:ext cx="1463135" cy="369332"/>
          </a:xfrm>
          <a:prstGeom prst="rect">
            <a:avLst/>
          </a:prstGeom>
          <a:solidFill>
            <a:srgbClr val="93B3D7"/>
          </a:solidFill>
          <a:ln cap="flat" cmpd="sng" w="57150">
            <a:solidFill>
              <a:schemeClr val="folHlink"/>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Cost Center</a:t>
            </a:r>
            <a:endParaRPr b="0" i="0" sz="1800" u="none" cap="none" strike="noStrike">
              <a:solidFill>
                <a:schemeClr val="dk1"/>
              </a:solidFill>
              <a:latin typeface="Century Gothic"/>
              <a:ea typeface="Century Gothic"/>
              <a:cs typeface="Century Gothic"/>
              <a:sym typeface="Century Gothic"/>
            </a:endParaRPr>
          </a:p>
        </p:txBody>
      </p:sp>
      <p:sp>
        <p:nvSpPr>
          <p:cNvPr id="482" name="Google Shape;482;p44"/>
          <p:cNvSpPr txBox="1"/>
          <p:nvPr/>
        </p:nvSpPr>
        <p:spPr>
          <a:xfrm>
            <a:off x="5743624" y="2421794"/>
            <a:ext cx="1277985" cy="369332"/>
          </a:xfrm>
          <a:prstGeom prst="rect">
            <a:avLst/>
          </a:prstGeom>
          <a:solidFill>
            <a:srgbClr val="93B3D7"/>
          </a:solidFill>
          <a:ln cap="flat" cmpd="sng" w="57150">
            <a:solidFill>
              <a:schemeClr val="folHlink"/>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  Project  </a:t>
            </a:r>
            <a:endParaRPr b="0" i="0" sz="1800" u="none" cap="none" strike="noStrike">
              <a:solidFill>
                <a:schemeClr val="dk1"/>
              </a:solidFill>
              <a:latin typeface="Century Gothic"/>
              <a:ea typeface="Century Gothic"/>
              <a:cs typeface="Century Gothic"/>
              <a:sym typeface="Century Gothic"/>
            </a:endParaRPr>
          </a:p>
        </p:txBody>
      </p:sp>
      <p:sp>
        <p:nvSpPr>
          <p:cNvPr id="483" name="Google Shape;483;p44"/>
          <p:cNvSpPr txBox="1"/>
          <p:nvPr/>
        </p:nvSpPr>
        <p:spPr>
          <a:xfrm>
            <a:off x="7114545" y="2421794"/>
            <a:ext cx="848980" cy="369332"/>
          </a:xfrm>
          <a:prstGeom prst="rect">
            <a:avLst/>
          </a:prstGeom>
          <a:solidFill>
            <a:srgbClr val="93B3D7"/>
          </a:solidFill>
          <a:ln cap="flat" cmpd="sng" w="57150">
            <a:solidFill>
              <a:srgbClr val="4E4E4E"/>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SAFs</a:t>
            </a:r>
            <a:endParaRPr b="0" i="0" sz="1800" u="none" cap="none" strike="noStrike">
              <a:solidFill>
                <a:schemeClr val="dk1"/>
              </a:solidFill>
              <a:latin typeface="Century Gothic"/>
              <a:ea typeface="Century Gothic"/>
              <a:cs typeface="Century Gothic"/>
              <a:sym typeface="Century Gothic"/>
            </a:endParaRPr>
          </a:p>
        </p:txBody>
      </p:sp>
      <p:sp>
        <p:nvSpPr>
          <p:cNvPr id="484" name="Google Shape;484;p44"/>
          <p:cNvSpPr txBox="1"/>
          <p:nvPr/>
        </p:nvSpPr>
        <p:spPr>
          <a:xfrm>
            <a:off x="8071137" y="2421794"/>
            <a:ext cx="851239" cy="369332"/>
          </a:xfrm>
          <a:prstGeom prst="rect">
            <a:avLst/>
          </a:prstGeom>
          <a:solidFill>
            <a:srgbClr val="93B3D7"/>
          </a:solidFill>
          <a:ln cap="flat" cmpd="sng" w="57150">
            <a:solidFill>
              <a:srgbClr val="4E4E4E"/>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SAFs</a:t>
            </a:r>
            <a:endParaRPr b="0" i="0" sz="1800" u="none" cap="none" strike="noStrike">
              <a:solidFill>
                <a:schemeClr val="dk1"/>
              </a:solidFill>
              <a:latin typeface="Century Gothic"/>
              <a:ea typeface="Century Gothic"/>
              <a:cs typeface="Century Gothic"/>
              <a:sym typeface="Century Gothic"/>
            </a:endParaRPr>
          </a:p>
        </p:txBody>
      </p:sp>
      <p:sp>
        <p:nvSpPr>
          <p:cNvPr id="485" name="Google Shape;485;p44"/>
          <p:cNvSpPr txBox="1"/>
          <p:nvPr/>
        </p:nvSpPr>
        <p:spPr>
          <a:xfrm>
            <a:off x="9030271" y="2421794"/>
            <a:ext cx="846723" cy="369332"/>
          </a:xfrm>
          <a:prstGeom prst="rect">
            <a:avLst/>
          </a:prstGeom>
          <a:solidFill>
            <a:srgbClr val="93B3D7"/>
          </a:solidFill>
          <a:ln cap="flat" cmpd="sng" w="57150">
            <a:solidFill>
              <a:srgbClr val="4E4E4E"/>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SAFs</a:t>
            </a:r>
            <a:endParaRPr b="0" i="0" sz="1800" u="none" cap="none" strike="noStrike">
              <a:solidFill>
                <a:schemeClr val="dk1"/>
              </a:solidFill>
              <a:latin typeface="Century Gothic"/>
              <a:ea typeface="Century Gothic"/>
              <a:cs typeface="Century Gothic"/>
              <a:sym typeface="Century Gothic"/>
            </a:endParaRPr>
          </a:p>
        </p:txBody>
      </p:sp>
      <p:sp>
        <p:nvSpPr>
          <p:cNvPr id="486" name="Google Shape;486;p44"/>
          <p:cNvSpPr txBox="1"/>
          <p:nvPr/>
        </p:nvSpPr>
        <p:spPr>
          <a:xfrm>
            <a:off x="9991237" y="2421794"/>
            <a:ext cx="846723" cy="369332"/>
          </a:xfrm>
          <a:prstGeom prst="rect">
            <a:avLst/>
          </a:prstGeom>
          <a:solidFill>
            <a:srgbClr val="93B3D7"/>
          </a:solidFill>
          <a:ln cap="flat" cmpd="sng" w="57150">
            <a:solidFill>
              <a:srgbClr val="4E4E4E"/>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SAFs</a:t>
            </a:r>
            <a:endParaRPr b="0" i="0" sz="1800" u="none" cap="none" strike="noStrike">
              <a:solidFill>
                <a:schemeClr val="dk1"/>
              </a:solidFill>
              <a:latin typeface="Century Gothic"/>
              <a:ea typeface="Century Gothic"/>
              <a:cs typeface="Century Gothic"/>
              <a:sym typeface="Century Gothic"/>
            </a:endParaRPr>
          </a:p>
        </p:txBody>
      </p:sp>
      <p:sp>
        <p:nvSpPr>
          <p:cNvPr id="487" name="Google Shape;487;p44"/>
          <p:cNvSpPr txBox="1"/>
          <p:nvPr/>
        </p:nvSpPr>
        <p:spPr>
          <a:xfrm>
            <a:off x="10941478" y="2421794"/>
            <a:ext cx="848980" cy="369332"/>
          </a:xfrm>
          <a:prstGeom prst="rect">
            <a:avLst/>
          </a:prstGeom>
          <a:solidFill>
            <a:srgbClr val="93B3D7"/>
          </a:solidFill>
          <a:ln cap="flat" cmpd="sng" w="57150">
            <a:solidFill>
              <a:srgbClr val="4E4E4E"/>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SAFs</a:t>
            </a:r>
            <a:endParaRPr b="0" i="0" sz="1800" u="none" cap="none" strike="noStrike">
              <a:solidFill>
                <a:schemeClr val="dk1"/>
              </a:solidFill>
              <a:latin typeface="Century Gothic"/>
              <a:ea typeface="Century Gothic"/>
              <a:cs typeface="Century Gothic"/>
              <a:sym typeface="Century Gothic"/>
            </a:endParaRPr>
          </a:p>
        </p:txBody>
      </p:sp>
      <p:sp>
        <p:nvSpPr>
          <p:cNvPr id="488" name="Google Shape;488;p44"/>
          <p:cNvSpPr txBox="1"/>
          <p:nvPr/>
        </p:nvSpPr>
        <p:spPr>
          <a:xfrm>
            <a:off x="390091" y="2422317"/>
            <a:ext cx="2165351" cy="369332"/>
          </a:xfrm>
          <a:prstGeom prst="rect">
            <a:avLst/>
          </a:prstGeom>
          <a:solidFill>
            <a:srgbClr val="93B3D7"/>
          </a:solidFill>
          <a:ln cap="flat" cmpd="sng" w="57150">
            <a:solidFill>
              <a:schemeClr val="folHlink"/>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Primary GAAP Acct</a:t>
            </a:r>
            <a:endParaRPr b="0" i="0" sz="18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p4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200"/>
              <a:buFont typeface="Arial"/>
              <a:buChar char="•"/>
            </a:pPr>
            <a:r>
              <a:rPr lang="en-US" sz="2000">
                <a:solidFill>
                  <a:srgbClr val="4E4E4E"/>
                </a:solidFill>
              </a:rPr>
              <a:t>Provide reporting data for specific areas of accounts, sub-accounts, cost centers, and projects</a:t>
            </a:r>
            <a:endParaRPr sz="2000"/>
          </a:p>
          <a:p>
            <a:pPr indent="-342900" lvl="0" marL="342900" rtl="0" algn="l">
              <a:lnSpc>
                <a:spcPct val="100000"/>
              </a:lnSpc>
              <a:spcBef>
                <a:spcPts val="440"/>
              </a:spcBef>
              <a:spcAft>
                <a:spcPts val="0"/>
              </a:spcAft>
              <a:buSzPts val="2200"/>
              <a:buFont typeface="Arial"/>
              <a:buChar char="•"/>
            </a:pPr>
            <a:r>
              <a:rPr lang="en-US" sz="2000">
                <a:solidFill>
                  <a:srgbClr val="4E4E4E"/>
                </a:solidFill>
              </a:rPr>
              <a:t>Typically used to track sales or purchases for a product in a region over a given period</a:t>
            </a:r>
            <a:endParaRPr/>
          </a:p>
          <a:p>
            <a:pPr indent="-342900" lvl="0" marL="342900" rtl="0" algn="l">
              <a:lnSpc>
                <a:spcPct val="100000"/>
              </a:lnSpc>
              <a:spcBef>
                <a:spcPts val="1200"/>
              </a:spcBef>
              <a:spcAft>
                <a:spcPts val="0"/>
              </a:spcAft>
              <a:buSzPts val="2200"/>
              <a:buFont typeface="Arial"/>
              <a:buChar char="•"/>
            </a:pPr>
            <a:r>
              <a:rPr lang="en-US" sz="2000">
                <a:solidFill>
                  <a:srgbClr val="4E4E4E"/>
                </a:solidFill>
              </a:rPr>
              <a:t>System provides default SAFs that do not require setup</a:t>
            </a:r>
            <a:endParaRPr/>
          </a:p>
          <a:p>
            <a:pPr indent="-342900" lvl="0" marL="342900" rtl="0" algn="l">
              <a:lnSpc>
                <a:spcPct val="100000"/>
              </a:lnSpc>
              <a:spcBef>
                <a:spcPts val="1200"/>
              </a:spcBef>
              <a:spcAft>
                <a:spcPts val="0"/>
              </a:spcAft>
              <a:buSzPts val="2200"/>
              <a:buFont typeface="Arial"/>
              <a:buChar char="•"/>
            </a:pPr>
            <a:r>
              <a:rPr lang="en-US" sz="2000">
                <a:solidFill>
                  <a:srgbClr val="4E4E4E"/>
                </a:solidFill>
              </a:rPr>
              <a:t>Define new SAFs for your specific reporting requirements</a:t>
            </a:r>
            <a:endParaRPr sz="2000"/>
          </a:p>
          <a:p>
            <a:pPr indent="-109538" lvl="0" marL="287338" rtl="0" algn="l">
              <a:lnSpc>
                <a:spcPct val="100000"/>
              </a:lnSpc>
              <a:spcBef>
                <a:spcPts val="0"/>
              </a:spcBef>
              <a:spcAft>
                <a:spcPts val="0"/>
              </a:spcAft>
              <a:buSzPts val="2800"/>
              <a:buNone/>
            </a:pPr>
            <a:r>
              <a:t/>
            </a:r>
            <a:endParaRPr/>
          </a:p>
        </p:txBody>
      </p:sp>
      <p:sp>
        <p:nvSpPr>
          <p:cNvPr id="494" name="Google Shape;494;p4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495" name="Google Shape;495;p4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4E4E4E"/>
              </a:buClr>
              <a:buSzPts val="3200"/>
              <a:buFont typeface="Century Gothic"/>
              <a:buNone/>
            </a:pPr>
            <a:r>
              <a:rPr lang="en-US">
                <a:solidFill>
                  <a:srgbClr val="4E4E4E"/>
                </a:solidFill>
              </a:rPr>
              <a:t>Supplementary Analysis Fields (SAFs)</a:t>
            </a:r>
            <a:br>
              <a:rPr lang="en-US" sz="2400">
                <a:solidFill>
                  <a:srgbClr val="FF0000"/>
                </a:solidFill>
              </a:rPr>
            </a:br>
            <a:endParaRPr/>
          </a:p>
        </p:txBody>
      </p:sp>
      <p:sp>
        <p:nvSpPr>
          <p:cNvPr id="496" name="Google Shape;496;p45"/>
          <p:cNvSpPr txBox="1"/>
          <p:nvPr/>
        </p:nvSpPr>
        <p:spPr>
          <a:xfrm>
            <a:off x="609600" y="891611"/>
            <a:ext cx="10972800" cy="5424523"/>
          </a:xfrm>
          <a:prstGeom prst="rect">
            <a:avLst/>
          </a:prstGeom>
          <a:noFill/>
          <a:ln>
            <a:noFill/>
          </a:ln>
        </p:spPr>
        <p:txBody>
          <a:bodyPr anchorCtr="0" anchor="t" bIns="45700" lIns="91425" spcFirstLastPara="1" rIns="91425" wrap="square" tIns="45700">
            <a:noAutofit/>
          </a:bodyPr>
          <a:lstStyle/>
          <a:p>
            <a:pPr indent="-203200" lvl="0" marL="342900" marR="0" rtl="0" algn="l">
              <a:lnSpc>
                <a:spcPct val="100000"/>
              </a:lnSpc>
              <a:spcBef>
                <a:spcPts val="440"/>
              </a:spcBef>
              <a:spcAft>
                <a:spcPts val="0"/>
              </a:spcAft>
              <a:buClr>
                <a:schemeClr val="accent6"/>
              </a:buClr>
              <a:buSzPts val="2200"/>
              <a:buFont typeface="Arial"/>
              <a:buNone/>
            </a:pPr>
            <a:r>
              <a:t/>
            </a:r>
            <a:endParaRPr b="0" i="0" sz="2200" u="none" cap="none" strike="noStrike">
              <a:solidFill>
                <a:srgbClr val="4E4E4E"/>
              </a:solidFill>
              <a:latin typeface="Century Gothic"/>
              <a:ea typeface="Century Gothic"/>
              <a:cs typeface="Century Gothic"/>
              <a:sym typeface="Century Gothic"/>
            </a:endParaRPr>
          </a:p>
          <a:p>
            <a:pPr indent="-165100" lvl="0" marL="342900" marR="0" rtl="0" algn="l">
              <a:lnSpc>
                <a:spcPct val="100000"/>
              </a:lnSpc>
              <a:spcBef>
                <a:spcPts val="560"/>
              </a:spcBef>
              <a:spcAft>
                <a:spcPts val="0"/>
              </a:spcAft>
              <a:buClr>
                <a:schemeClr val="accent6"/>
              </a:buClr>
              <a:buSzPts val="2800"/>
              <a:buFont typeface="Arial"/>
              <a:buNone/>
            </a:pPr>
            <a:r>
              <a:t/>
            </a:r>
            <a:endParaRPr b="0" i="0" sz="2800" u="none" cap="none" strike="noStrike">
              <a:solidFill>
                <a:srgbClr val="4E4E4E"/>
              </a:solidFill>
              <a:latin typeface="Century Gothic"/>
              <a:ea typeface="Century Gothic"/>
              <a:cs typeface="Century Gothic"/>
              <a:sym typeface="Century Gothic"/>
            </a:endParaRPr>
          </a:p>
        </p:txBody>
      </p:sp>
      <p:pic>
        <p:nvPicPr>
          <p:cNvPr descr="SAF" id="497" name="Google Shape;497;p45"/>
          <p:cNvPicPr preferRelativeResize="0"/>
          <p:nvPr/>
        </p:nvPicPr>
        <p:blipFill rotWithShape="1">
          <a:blip r:embed="rId3">
            <a:alphaModFix/>
          </a:blip>
          <a:srcRect b="0" l="0" r="0" t="0"/>
          <a:stretch/>
        </p:blipFill>
        <p:spPr>
          <a:xfrm>
            <a:off x="756264" y="3816714"/>
            <a:ext cx="6851649" cy="2257425"/>
          </a:xfrm>
          <a:prstGeom prst="rect">
            <a:avLst/>
          </a:prstGeom>
          <a:noFill/>
          <a:ln>
            <a:noFill/>
          </a:ln>
        </p:spPr>
      </p:pic>
      <p:sp>
        <p:nvSpPr>
          <p:cNvPr id="498" name="Google Shape;498;p4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4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05" name="Google Shape;505;p4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Transaction amounts always stored in </a:t>
            </a:r>
            <a:endParaRPr/>
          </a:p>
          <a:p>
            <a:pPr indent="-285750" lvl="1" marL="742950" rtl="0" algn="l">
              <a:lnSpc>
                <a:spcPct val="100000"/>
              </a:lnSpc>
              <a:spcBef>
                <a:spcPts val="600"/>
              </a:spcBef>
              <a:spcAft>
                <a:spcPts val="0"/>
              </a:spcAft>
              <a:buSzPts val="2400"/>
              <a:buChar char="­"/>
            </a:pPr>
            <a:r>
              <a:rPr lang="en-US"/>
              <a:t>transaction currency</a:t>
            </a:r>
            <a:endParaRPr/>
          </a:p>
          <a:p>
            <a:pPr indent="-285750" lvl="1" marL="742950" rtl="0" algn="l">
              <a:lnSpc>
                <a:spcPct val="100000"/>
              </a:lnSpc>
              <a:spcBef>
                <a:spcPts val="600"/>
              </a:spcBef>
              <a:spcAft>
                <a:spcPts val="0"/>
              </a:spcAft>
              <a:buSzPts val="2400"/>
              <a:buChar char="­"/>
            </a:pPr>
            <a:r>
              <a:rPr lang="en-US"/>
              <a:t>base currency </a:t>
            </a:r>
            <a:endParaRPr/>
          </a:p>
          <a:p>
            <a:pPr indent="-285750" lvl="1" marL="742950" rtl="0" algn="l">
              <a:lnSpc>
                <a:spcPct val="100000"/>
              </a:lnSpc>
              <a:spcBef>
                <a:spcPts val="600"/>
              </a:spcBef>
              <a:spcAft>
                <a:spcPts val="0"/>
              </a:spcAft>
              <a:buSzPts val="2400"/>
              <a:buChar char="­"/>
            </a:pPr>
            <a:r>
              <a:rPr lang="en-US"/>
              <a:t>statutory currency</a:t>
            </a:r>
            <a:endParaRPr/>
          </a:p>
          <a:p>
            <a:pPr indent="-109538" lvl="0" marL="287338" rtl="0" algn="l">
              <a:lnSpc>
                <a:spcPct val="100000"/>
              </a:lnSpc>
              <a:spcBef>
                <a:spcPts val="600"/>
              </a:spcBef>
              <a:spcAft>
                <a:spcPts val="0"/>
              </a:spcAft>
              <a:buSzPts val="2800"/>
              <a:buNone/>
            </a:pPr>
            <a:r>
              <a:t/>
            </a:r>
            <a:endParaRPr/>
          </a:p>
        </p:txBody>
      </p:sp>
      <p:sp>
        <p:nvSpPr>
          <p:cNvPr id="506" name="Google Shape;506;p4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507" name="Google Shape;507;p4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Dual Base Currency</a:t>
            </a:r>
            <a:endParaRPr/>
          </a:p>
        </p:txBody>
      </p:sp>
      <p:sp>
        <p:nvSpPr>
          <p:cNvPr id="508" name="Google Shape;508;p46"/>
          <p:cNvSpPr/>
          <p:nvPr/>
        </p:nvSpPr>
        <p:spPr>
          <a:xfrm>
            <a:off x="8201764" y="3782230"/>
            <a:ext cx="1642500" cy="504900"/>
          </a:xfrm>
          <a:prstGeom prst="wedgeRectCallout">
            <a:avLst>
              <a:gd fmla="val 27708" name="adj1"/>
              <a:gd fmla="val 166981" name="adj2"/>
            </a:avLst>
          </a:prstGeom>
          <a:solidFill>
            <a:srgbClr val="93B3D7"/>
          </a:solidFill>
          <a:ln cap="flat" cmpd="sng" w="28575">
            <a:solidFill>
              <a:srgbClr val="6287C6"/>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In MXN (transaction)</a:t>
            </a:r>
            <a:endParaRPr b="0" i="0" sz="1800" u="none" cap="none" strike="noStrike">
              <a:solidFill>
                <a:schemeClr val="dk1"/>
              </a:solidFill>
              <a:latin typeface="Century Gothic"/>
              <a:ea typeface="Century Gothic"/>
              <a:cs typeface="Century Gothic"/>
              <a:sym typeface="Century Gothic"/>
            </a:endParaRPr>
          </a:p>
        </p:txBody>
      </p:sp>
      <p:sp>
        <p:nvSpPr>
          <p:cNvPr id="509" name="Google Shape;509;p46"/>
          <p:cNvSpPr/>
          <p:nvPr/>
        </p:nvSpPr>
        <p:spPr>
          <a:xfrm>
            <a:off x="5528862" y="3788580"/>
            <a:ext cx="1642500" cy="504900"/>
          </a:xfrm>
          <a:prstGeom prst="wedgeRectCallout">
            <a:avLst>
              <a:gd fmla="val 84921" name="adj1"/>
              <a:gd fmla="val 176731" name="adj2"/>
            </a:avLst>
          </a:prstGeom>
          <a:solidFill>
            <a:srgbClr val="93B3D7"/>
          </a:solidFill>
          <a:ln cap="flat" cmpd="sng" w="28575">
            <a:solidFill>
              <a:srgbClr val="6287C6"/>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In USD </a:t>
            </a:r>
            <a:br>
              <a:rPr b="0" i="0" lang="en-US" sz="1200" u="none" cap="none" strike="noStrike">
                <a:solidFill>
                  <a:schemeClr val="dk1"/>
                </a:solidFill>
                <a:latin typeface="Century Gothic"/>
                <a:ea typeface="Century Gothic"/>
                <a:cs typeface="Century Gothic"/>
                <a:sym typeface="Century Gothic"/>
              </a:rPr>
            </a:br>
            <a:r>
              <a:rPr b="0" i="0" lang="en-US" sz="1200" u="none" cap="none" strike="noStrike">
                <a:solidFill>
                  <a:schemeClr val="dk1"/>
                </a:solidFill>
                <a:latin typeface="Century Gothic"/>
                <a:ea typeface="Century Gothic"/>
                <a:cs typeface="Century Gothic"/>
                <a:sym typeface="Century Gothic"/>
              </a:rPr>
              <a:t>(base)</a:t>
            </a:r>
            <a:endParaRPr b="0" i="0" sz="1800" u="none" cap="none" strike="noStrike">
              <a:solidFill>
                <a:schemeClr val="dk1"/>
              </a:solidFill>
              <a:latin typeface="Century Gothic"/>
              <a:ea typeface="Century Gothic"/>
              <a:cs typeface="Century Gothic"/>
              <a:sym typeface="Century Gothic"/>
            </a:endParaRPr>
          </a:p>
        </p:txBody>
      </p:sp>
      <p:pic>
        <p:nvPicPr>
          <p:cNvPr id="510" name="Google Shape;510;p46"/>
          <p:cNvPicPr preferRelativeResize="0"/>
          <p:nvPr/>
        </p:nvPicPr>
        <p:blipFill>
          <a:blip r:embed="rId3">
            <a:alphaModFix/>
          </a:blip>
          <a:stretch>
            <a:fillRect/>
          </a:stretch>
        </p:blipFill>
        <p:spPr>
          <a:xfrm>
            <a:off x="66675" y="5154025"/>
            <a:ext cx="12058650" cy="752475"/>
          </a:xfrm>
          <a:prstGeom prst="rect">
            <a:avLst/>
          </a:prstGeom>
          <a:noFill/>
          <a:ln>
            <a:noFill/>
          </a:ln>
        </p:spPr>
      </p:pic>
      <p:sp>
        <p:nvSpPr>
          <p:cNvPr id="511" name="Google Shape;511;p46"/>
          <p:cNvSpPr/>
          <p:nvPr/>
        </p:nvSpPr>
        <p:spPr>
          <a:xfrm>
            <a:off x="10130389" y="3782193"/>
            <a:ext cx="1642500" cy="504900"/>
          </a:xfrm>
          <a:prstGeom prst="wedgeRectCallout">
            <a:avLst>
              <a:gd fmla="val 27708" name="adj1"/>
              <a:gd fmla="val 166981" name="adj2"/>
            </a:avLst>
          </a:prstGeom>
          <a:solidFill>
            <a:srgbClr val="93B3D7"/>
          </a:solidFill>
          <a:ln cap="flat" cmpd="sng" w="28575">
            <a:solidFill>
              <a:srgbClr val="6287C6"/>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In </a:t>
            </a:r>
            <a:r>
              <a:rPr lang="en-US" sz="1200">
                <a:solidFill>
                  <a:schemeClr val="dk1"/>
                </a:solidFill>
                <a:latin typeface="Century Gothic"/>
                <a:ea typeface="Century Gothic"/>
                <a:cs typeface="Century Gothic"/>
                <a:sym typeface="Century Gothic"/>
              </a:rPr>
              <a:t>USD </a:t>
            </a:r>
            <a:br>
              <a:rPr lang="en-US" sz="1200">
                <a:solidFill>
                  <a:schemeClr val="dk1"/>
                </a:solidFill>
                <a:latin typeface="Century Gothic"/>
                <a:ea typeface="Century Gothic"/>
                <a:cs typeface="Century Gothic"/>
                <a:sym typeface="Century Gothic"/>
              </a:rPr>
            </a:br>
            <a:r>
              <a:rPr b="0" i="0" lang="en-US" sz="1200" u="none" cap="none" strike="noStrike">
                <a:solidFill>
                  <a:schemeClr val="dk1"/>
                </a:solidFill>
                <a:latin typeface="Century Gothic"/>
                <a:ea typeface="Century Gothic"/>
                <a:cs typeface="Century Gothic"/>
                <a:sym typeface="Century Gothic"/>
              </a:rPr>
              <a:t>(</a:t>
            </a:r>
            <a:r>
              <a:rPr lang="en-US" sz="1200">
                <a:solidFill>
                  <a:schemeClr val="dk1"/>
                </a:solidFill>
                <a:latin typeface="Century Gothic"/>
                <a:ea typeface="Century Gothic"/>
                <a:cs typeface="Century Gothic"/>
                <a:sym typeface="Century Gothic"/>
              </a:rPr>
              <a:t>statutory</a:t>
            </a:r>
            <a:r>
              <a:rPr b="0" i="0" lang="en-US" sz="1200" u="none" cap="none" strike="noStrike">
                <a:solidFill>
                  <a:schemeClr val="dk1"/>
                </a:solidFill>
                <a:latin typeface="Century Gothic"/>
                <a:ea typeface="Century Gothic"/>
                <a:cs typeface="Century Gothic"/>
                <a:sym typeface="Century Gothic"/>
              </a:rPr>
              <a:t>)</a:t>
            </a:r>
            <a:endParaRPr b="0" i="0" sz="1800" u="none" cap="none" strike="noStrike">
              <a:solidFill>
                <a:schemeClr val="dk1"/>
              </a:solidFill>
              <a:latin typeface="Century Gothic"/>
              <a:ea typeface="Century Gothic"/>
              <a:cs typeface="Century Gothic"/>
              <a:sym typeface="Century Gothic"/>
            </a:endParaRPr>
          </a:p>
        </p:txBody>
      </p:sp>
      <p:sp>
        <p:nvSpPr>
          <p:cNvPr id="512" name="Google Shape;512;p46"/>
          <p:cNvSpPr/>
          <p:nvPr/>
        </p:nvSpPr>
        <p:spPr>
          <a:xfrm>
            <a:off x="692589" y="3851505"/>
            <a:ext cx="1642500" cy="504900"/>
          </a:xfrm>
          <a:prstGeom prst="wedgeRectCallout">
            <a:avLst>
              <a:gd fmla="val 27708" name="adj1"/>
              <a:gd fmla="val 166981" name="adj2"/>
            </a:avLst>
          </a:prstGeom>
          <a:solidFill>
            <a:srgbClr val="93B3D7"/>
          </a:solidFill>
          <a:ln cap="flat" cmpd="sng" w="28575">
            <a:solidFill>
              <a:srgbClr val="6287C6"/>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1200"/>
              <a:buFont typeface="Century Gothic"/>
              <a:buNone/>
            </a:pPr>
            <a:r>
              <a:rPr lang="en-US" sz="1200">
                <a:solidFill>
                  <a:schemeClr val="dk1"/>
                </a:solidFill>
                <a:latin typeface="Century Gothic"/>
                <a:ea typeface="Century Gothic"/>
                <a:cs typeface="Century Gothic"/>
                <a:sym typeface="Century Gothic"/>
              </a:rPr>
              <a:t>Sample Customer Invoice</a:t>
            </a:r>
            <a:endParaRPr b="0" i="0" sz="18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4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19" name="Google Shape;519;p4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Transaction currency </a:t>
            </a:r>
            <a:endParaRPr/>
          </a:p>
          <a:p>
            <a:pPr indent="-285750" lvl="1" marL="742950" rtl="0" algn="l">
              <a:lnSpc>
                <a:spcPct val="100000"/>
              </a:lnSpc>
              <a:spcBef>
                <a:spcPts val="480"/>
              </a:spcBef>
              <a:spcAft>
                <a:spcPts val="0"/>
              </a:spcAft>
              <a:buSzPts val="2400"/>
              <a:buChar char="-"/>
            </a:pPr>
            <a:r>
              <a:rPr lang="en-US"/>
              <a:t>Functional currency of the transaction that is recorded</a:t>
            </a:r>
            <a:endParaRPr/>
          </a:p>
          <a:p>
            <a:pPr indent="-165100" lvl="0" marL="342900" rtl="0" algn="l">
              <a:lnSpc>
                <a:spcPct val="100000"/>
              </a:lnSpc>
              <a:spcBef>
                <a:spcPts val="560"/>
              </a:spcBef>
              <a:spcAft>
                <a:spcPts val="0"/>
              </a:spcAft>
              <a:buSzPts val="2800"/>
              <a:buNone/>
            </a:pPr>
            <a:r>
              <a:t/>
            </a:r>
            <a:endParaRPr/>
          </a:p>
          <a:p>
            <a:pPr indent="-342900" lvl="0" marL="342900" rtl="0" algn="l">
              <a:lnSpc>
                <a:spcPct val="100000"/>
              </a:lnSpc>
              <a:spcBef>
                <a:spcPts val="560"/>
              </a:spcBef>
              <a:spcAft>
                <a:spcPts val="0"/>
              </a:spcAft>
              <a:buSzPts val="2800"/>
              <a:buChar char="•"/>
            </a:pPr>
            <a:r>
              <a:rPr lang="en-US"/>
              <a:t>Base currency </a:t>
            </a:r>
            <a:endParaRPr/>
          </a:p>
          <a:p>
            <a:pPr indent="-285750" lvl="1" marL="742950" rtl="0" algn="l">
              <a:lnSpc>
                <a:spcPct val="100000"/>
              </a:lnSpc>
              <a:spcBef>
                <a:spcPts val="480"/>
              </a:spcBef>
              <a:spcAft>
                <a:spcPts val="0"/>
              </a:spcAft>
              <a:buSzPts val="2400"/>
              <a:buChar char="-"/>
            </a:pPr>
            <a:r>
              <a:rPr lang="en-US"/>
              <a:t>Functional currency of the entity in which the transaction is recorded</a:t>
            </a:r>
            <a:endParaRPr/>
          </a:p>
          <a:p>
            <a:pPr indent="-165100" lvl="0" marL="342900" rtl="0" algn="l">
              <a:lnSpc>
                <a:spcPct val="100000"/>
              </a:lnSpc>
              <a:spcBef>
                <a:spcPts val="560"/>
              </a:spcBef>
              <a:spcAft>
                <a:spcPts val="0"/>
              </a:spcAft>
              <a:buSzPts val="2800"/>
              <a:buNone/>
            </a:pPr>
            <a:r>
              <a:t/>
            </a:r>
            <a:endParaRPr/>
          </a:p>
          <a:p>
            <a:pPr indent="-342900" lvl="0" marL="342900" rtl="0" algn="l">
              <a:lnSpc>
                <a:spcPct val="100000"/>
              </a:lnSpc>
              <a:spcBef>
                <a:spcPts val="560"/>
              </a:spcBef>
              <a:spcAft>
                <a:spcPts val="0"/>
              </a:spcAft>
              <a:buSzPts val="2800"/>
              <a:buChar char="•"/>
            </a:pPr>
            <a:r>
              <a:rPr lang="en-US"/>
              <a:t>Statutory currency</a:t>
            </a:r>
            <a:endParaRPr/>
          </a:p>
          <a:p>
            <a:pPr indent="-285750" lvl="1" marL="742950" rtl="0" algn="l">
              <a:lnSpc>
                <a:spcPct val="100000"/>
              </a:lnSpc>
              <a:spcBef>
                <a:spcPts val="480"/>
              </a:spcBef>
              <a:spcAft>
                <a:spcPts val="0"/>
              </a:spcAft>
              <a:buSzPts val="2400"/>
              <a:buChar char="-"/>
            </a:pPr>
            <a:r>
              <a:rPr lang="en-US"/>
              <a:t>Local currency in which the organization must produce declarations and reports</a:t>
            </a:r>
            <a:endParaRPr/>
          </a:p>
          <a:p>
            <a:pPr indent="-109538" lvl="0" marL="287338" rtl="0" algn="l">
              <a:lnSpc>
                <a:spcPct val="100000"/>
              </a:lnSpc>
              <a:spcBef>
                <a:spcPts val="0"/>
              </a:spcBef>
              <a:spcAft>
                <a:spcPts val="0"/>
              </a:spcAft>
              <a:buSzPts val="2800"/>
              <a:buNone/>
            </a:pPr>
            <a:r>
              <a:t/>
            </a:r>
            <a:endParaRPr/>
          </a:p>
        </p:txBody>
      </p:sp>
      <p:sp>
        <p:nvSpPr>
          <p:cNvPr id="520" name="Google Shape;520;p4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521" name="Google Shape;521;p4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Definitions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6" name="Shape 526"/>
        <p:cNvGrpSpPr/>
        <p:nvPr/>
      </p:nvGrpSpPr>
      <p:grpSpPr>
        <a:xfrm>
          <a:off x="0" y="0"/>
          <a:ext cx="0" cy="0"/>
          <a:chOff x="0" y="0"/>
          <a:chExt cx="0" cy="0"/>
        </a:xfrm>
      </p:grpSpPr>
      <p:sp>
        <p:nvSpPr>
          <p:cNvPr id="527" name="Google Shape;527;p4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28" name="Google Shape;528;p4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A US company in Mexico</a:t>
            </a:r>
            <a:endParaRPr/>
          </a:p>
          <a:p>
            <a:pPr indent="-285750" lvl="1" marL="742950" rtl="0" algn="l">
              <a:lnSpc>
                <a:spcPct val="100000"/>
              </a:lnSpc>
              <a:spcBef>
                <a:spcPts val="1200"/>
              </a:spcBef>
              <a:spcAft>
                <a:spcPts val="0"/>
              </a:spcAft>
              <a:buSzPts val="2400"/>
              <a:buChar char="-"/>
            </a:pPr>
            <a:r>
              <a:rPr lang="en-US"/>
              <a:t>Keeps its accounting records in USD</a:t>
            </a:r>
            <a:endParaRPr/>
          </a:p>
          <a:p>
            <a:pPr indent="-285750" lvl="1" marL="742950" rtl="0" algn="l">
              <a:lnSpc>
                <a:spcPct val="100000"/>
              </a:lnSpc>
              <a:spcBef>
                <a:spcPts val="1200"/>
              </a:spcBef>
              <a:spcAft>
                <a:spcPts val="0"/>
              </a:spcAft>
              <a:buSzPts val="2400"/>
              <a:buChar char="-"/>
            </a:pPr>
            <a:r>
              <a:rPr lang="en-US"/>
              <a:t>Submits reports to the Mexican government in MXN</a:t>
            </a:r>
            <a:endParaRPr/>
          </a:p>
          <a:p>
            <a:pPr indent="-285750" lvl="1" marL="742950" rtl="0" algn="l">
              <a:lnSpc>
                <a:spcPct val="100000"/>
              </a:lnSpc>
              <a:spcBef>
                <a:spcPts val="1200"/>
              </a:spcBef>
              <a:spcAft>
                <a:spcPts val="0"/>
              </a:spcAft>
              <a:buSzPts val="2400"/>
              <a:buChar char="-"/>
            </a:pPr>
            <a:r>
              <a:rPr lang="en-US"/>
              <a:t>Receives a supplier invoice from a UK supplier in GBP</a:t>
            </a:r>
            <a:endParaRPr/>
          </a:p>
          <a:p>
            <a:pPr indent="-109538" lvl="0" marL="287338" rtl="0" algn="l">
              <a:lnSpc>
                <a:spcPct val="100000"/>
              </a:lnSpc>
              <a:spcBef>
                <a:spcPts val="0"/>
              </a:spcBef>
              <a:spcAft>
                <a:spcPts val="0"/>
              </a:spcAft>
              <a:buSzPts val="2800"/>
              <a:buNone/>
            </a:pPr>
            <a:r>
              <a:t/>
            </a:r>
            <a:endParaRPr/>
          </a:p>
        </p:txBody>
      </p:sp>
      <p:sp>
        <p:nvSpPr>
          <p:cNvPr id="529" name="Google Shape;529;p4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530" name="Google Shape;530;p4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Example</a:t>
            </a:r>
            <a:endParaRPr/>
          </a:p>
        </p:txBody>
      </p:sp>
      <p:sp>
        <p:nvSpPr>
          <p:cNvPr id="531" name="Google Shape;531;p48"/>
          <p:cNvSpPr/>
          <p:nvPr/>
        </p:nvSpPr>
        <p:spPr>
          <a:xfrm>
            <a:off x="2931953" y="4706851"/>
            <a:ext cx="6788149" cy="568325"/>
          </a:xfrm>
          <a:prstGeom prst="rect">
            <a:avLst/>
          </a:prstGeom>
          <a:solidFill>
            <a:srgbClr val="93B3D7"/>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532" name="Google Shape;532;p48"/>
          <p:cNvSpPr/>
          <p:nvPr/>
        </p:nvSpPr>
        <p:spPr>
          <a:xfrm>
            <a:off x="2931953" y="5273589"/>
            <a:ext cx="6788149" cy="568325"/>
          </a:xfrm>
          <a:prstGeom prst="rect">
            <a:avLst/>
          </a:prstGeom>
          <a:solidFill>
            <a:srgbClr val="4A7DBA"/>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533" name="Google Shape;533;p48"/>
          <p:cNvSpPr/>
          <p:nvPr/>
        </p:nvSpPr>
        <p:spPr>
          <a:xfrm>
            <a:off x="2925603" y="4133764"/>
            <a:ext cx="6788151" cy="568325"/>
          </a:xfrm>
          <a:prstGeom prst="rect">
            <a:avLst/>
          </a:prstGeom>
          <a:solidFill>
            <a:srgbClr val="DAE5F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pic>
        <p:nvPicPr>
          <p:cNvPr descr="GBP" id="534" name="Google Shape;534;p48"/>
          <p:cNvPicPr preferRelativeResize="0"/>
          <p:nvPr/>
        </p:nvPicPr>
        <p:blipFill rotWithShape="1">
          <a:blip r:embed="rId3">
            <a:alphaModFix/>
          </a:blip>
          <a:srcRect b="0" l="0" r="0" t="0"/>
          <a:stretch/>
        </p:blipFill>
        <p:spPr>
          <a:xfrm>
            <a:off x="1564587" y="4090901"/>
            <a:ext cx="1341967" cy="601663"/>
          </a:xfrm>
          <a:prstGeom prst="rect">
            <a:avLst/>
          </a:prstGeom>
          <a:noFill/>
          <a:ln>
            <a:noFill/>
          </a:ln>
        </p:spPr>
      </p:pic>
      <p:pic>
        <p:nvPicPr>
          <p:cNvPr descr="dollar2" id="535" name="Google Shape;535;p48"/>
          <p:cNvPicPr preferRelativeResize="0"/>
          <p:nvPr/>
        </p:nvPicPr>
        <p:blipFill rotWithShape="1">
          <a:blip r:embed="rId4">
            <a:alphaModFix/>
          </a:blip>
          <a:srcRect b="0" l="0" r="0" t="0"/>
          <a:stretch/>
        </p:blipFill>
        <p:spPr>
          <a:xfrm>
            <a:off x="942286" y="4678275"/>
            <a:ext cx="1970616" cy="609600"/>
          </a:xfrm>
          <a:prstGeom prst="rect">
            <a:avLst/>
          </a:prstGeom>
          <a:noFill/>
          <a:ln>
            <a:noFill/>
          </a:ln>
        </p:spPr>
      </p:pic>
      <p:pic>
        <p:nvPicPr>
          <p:cNvPr descr="Mexican_Peso" id="536" name="Google Shape;536;p48"/>
          <p:cNvPicPr preferRelativeResize="0"/>
          <p:nvPr/>
        </p:nvPicPr>
        <p:blipFill rotWithShape="1">
          <a:blip r:embed="rId5">
            <a:alphaModFix/>
          </a:blip>
          <a:srcRect b="0" l="0" r="0" t="0"/>
          <a:stretch/>
        </p:blipFill>
        <p:spPr>
          <a:xfrm>
            <a:off x="853386" y="5298989"/>
            <a:ext cx="2057400" cy="657225"/>
          </a:xfrm>
          <a:prstGeom prst="rect">
            <a:avLst/>
          </a:prstGeom>
          <a:noFill/>
          <a:ln>
            <a:noFill/>
          </a:ln>
        </p:spPr>
      </p:pic>
      <p:sp>
        <p:nvSpPr>
          <p:cNvPr id="537" name="Google Shape;537;p48"/>
          <p:cNvSpPr txBox="1"/>
          <p:nvPr/>
        </p:nvSpPr>
        <p:spPr>
          <a:xfrm>
            <a:off x="2931953" y="4289805"/>
            <a:ext cx="678814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Transaction Currency  = GBP</a:t>
            </a:r>
            <a:endParaRPr b="0" i="0" sz="1800" u="none" cap="none" strike="noStrike">
              <a:solidFill>
                <a:schemeClr val="dk1"/>
              </a:solidFill>
              <a:latin typeface="Century Gothic"/>
              <a:ea typeface="Century Gothic"/>
              <a:cs typeface="Century Gothic"/>
              <a:sym typeface="Century Gothic"/>
            </a:endParaRPr>
          </a:p>
        </p:txBody>
      </p:sp>
      <p:sp>
        <p:nvSpPr>
          <p:cNvPr id="538" name="Google Shape;538;p48"/>
          <p:cNvSpPr txBox="1"/>
          <p:nvPr/>
        </p:nvSpPr>
        <p:spPr>
          <a:xfrm>
            <a:off x="2931953" y="4811537"/>
            <a:ext cx="678814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Base Currency             = USD</a:t>
            </a:r>
            <a:endParaRPr b="0" i="0" sz="1800" u="none" cap="none" strike="noStrike">
              <a:solidFill>
                <a:schemeClr val="dk1"/>
              </a:solidFill>
              <a:latin typeface="Century Gothic"/>
              <a:ea typeface="Century Gothic"/>
              <a:cs typeface="Century Gothic"/>
              <a:sym typeface="Century Gothic"/>
            </a:endParaRPr>
          </a:p>
        </p:txBody>
      </p:sp>
      <p:sp>
        <p:nvSpPr>
          <p:cNvPr id="539" name="Google Shape;539;p48"/>
          <p:cNvSpPr txBox="1"/>
          <p:nvPr/>
        </p:nvSpPr>
        <p:spPr>
          <a:xfrm>
            <a:off x="2931953" y="5333269"/>
            <a:ext cx="678814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Statutory Currency      = MXN</a:t>
            </a:r>
            <a:endParaRPr b="0" i="0" sz="18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49"/>
          <p:cNvSpPr txBox="1"/>
          <p:nvPr>
            <p:ph idx="12" type="sldNum"/>
          </p:nvPr>
        </p:nvSpPr>
        <p:spPr>
          <a:xfrm>
            <a:off x="9918700" y="6537960"/>
            <a:ext cx="2025600" cy="27420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QAD Financials concepts</a:t>
            </a:r>
            <a:endParaRPr/>
          </a:p>
          <a:p>
            <a:pPr indent="-285750" lvl="1" marL="742950" rtl="0" algn="l">
              <a:lnSpc>
                <a:spcPct val="100000"/>
              </a:lnSpc>
              <a:spcBef>
                <a:spcPts val="480"/>
              </a:spcBef>
              <a:spcAft>
                <a:spcPts val="0"/>
              </a:spcAft>
              <a:buSzPts val="2400"/>
              <a:buChar char="-"/>
            </a:pPr>
            <a:r>
              <a:rPr lang="en-US"/>
              <a:t>Business data model</a:t>
            </a:r>
            <a:endParaRPr/>
          </a:p>
          <a:p>
            <a:pPr indent="-285750" lvl="1" marL="742950" rtl="0" algn="l">
              <a:lnSpc>
                <a:spcPct val="100000"/>
              </a:lnSpc>
              <a:spcBef>
                <a:spcPts val="480"/>
              </a:spcBef>
              <a:spcAft>
                <a:spcPts val="0"/>
              </a:spcAft>
              <a:buSzPts val="2400"/>
              <a:buChar char="-"/>
            </a:pPr>
            <a:r>
              <a:rPr lang="en-US"/>
              <a:t>Shared sets</a:t>
            </a:r>
            <a:endParaRPr/>
          </a:p>
          <a:p>
            <a:pPr indent="-285750" lvl="1" marL="742950" rtl="0" algn="l">
              <a:lnSpc>
                <a:spcPct val="100000"/>
              </a:lnSpc>
              <a:spcBef>
                <a:spcPts val="480"/>
              </a:spcBef>
              <a:spcAft>
                <a:spcPts val="0"/>
              </a:spcAft>
              <a:buSzPts val="2400"/>
              <a:buChar char="-"/>
            </a:pPr>
            <a:r>
              <a:rPr lang="en-US"/>
              <a:t>Profiles</a:t>
            </a:r>
            <a:endParaRPr/>
          </a:p>
          <a:p>
            <a:pPr indent="-285750" lvl="1" marL="742950" rtl="0" algn="l">
              <a:lnSpc>
                <a:spcPct val="100000"/>
              </a:lnSpc>
              <a:spcBef>
                <a:spcPts val="480"/>
              </a:spcBef>
              <a:spcAft>
                <a:spcPts val="0"/>
              </a:spcAft>
              <a:buSzPts val="2400"/>
              <a:buChar char="-"/>
            </a:pPr>
            <a:r>
              <a:rPr lang="en-US"/>
              <a:t>Business relations</a:t>
            </a:r>
            <a:endParaRPr/>
          </a:p>
          <a:p>
            <a:pPr indent="-285750" lvl="1" marL="742950" rtl="0" algn="l">
              <a:lnSpc>
                <a:spcPct val="100000"/>
              </a:lnSpc>
              <a:spcBef>
                <a:spcPts val="480"/>
              </a:spcBef>
              <a:spcAft>
                <a:spcPts val="0"/>
              </a:spcAft>
              <a:buSzPts val="2400"/>
              <a:buChar char="-"/>
            </a:pPr>
            <a:r>
              <a:rPr lang="en-US"/>
              <a:t>Accounting layers </a:t>
            </a:r>
            <a:endParaRPr/>
          </a:p>
          <a:p>
            <a:pPr indent="-285750" lvl="1" marL="742950" rtl="0" algn="l">
              <a:lnSpc>
                <a:spcPct val="100000"/>
              </a:lnSpc>
              <a:spcBef>
                <a:spcPts val="480"/>
              </a:spcBef>
              <a:spcAft>
                <a:spcPts val="0"/>
              </a:spcAft>
              <a:buSzPts val="2400"/>
              <a:buChar char="-"/>
            </a:pPr>
            <a:r>
              <a:rPr lang="en-US"/>
              <a:t>Daybooks</a:t>
            </a:r>
            <a:endParaRPr/>
          </a:p>
          <a:p>
            <a:pPr indent="-285750" lvl="1" marL="742950" rtl="0" algn="l">
              <a:lnSpc>
                <a:spcPct val="100000"/>
              </a:lnSpc>
              <a:spcBef>
                <a:spcPts val="480"/>
              </a:spcBef>
              <a:spcAft>
                <a:spcPts val="0"/>
              </a:spcAft>
              <a:buSzPts val="2400"/>
              <a:buChar char="-"/>
            </a:pPr>
            <a:r>
              <a:rPr lang="en-US"/>
              <a:t>GL analytical coding segments (includes SAF)</a:t>
            </a:r>
            <a:endParaRPr/>
          </a:p>
          <a:p>
            <a:pPr indent="-285750" lvl="1" marL="742950" rtl="0" algn="l">
              <a:lnSpc>
                <a:spcPct val="100000"/>
              </a:lnSpc>
              <a:spcBef>
                <a:spcPts val="480"/>
              </a:spcBef>
              <a:spcAft>
                <a:spcPts val="0"/>
              </a:spcAft>
              <a:buSzPts val="2400"/>
              <a:buChar char="-"/>
            </a:pPr>
            <a:r>
              <a:rPr lang="en-US"/>
              <a:t>Dual base currency</a:t>
            </a:r>
            <a:endParaRPr/>
          </a:p>
          <a:p>
            <a:pPr indent="-109538" lvl="0" marL="287338" rtl="0" algn="l">
              <a:lnSpc>
                <a:spcPct val="100000"/>
              </a:lnSpc>
              <a:spcBef>
                <a:spcPts val="0"/>
              </a:spcBef>
              <a:spcAft>
                <a:spcPts val="0"/>
              </a:spcAft>
              <a:buSzPts val="2800"/>
              <a:buNone/>
            </a:pPr>
            <a:r>
              <a:t/>
            </a:r>
            <a:endParaRPr/>
          </a:p>
        </p:txBody>
      </p:sp>
      <p:sp>
        <p:nvSpPr>
          <p:cNvPr id="253" name="Google Shape;253;p3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254" name="Google Shape;254;p32"/>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Overview</a:t>
            </a:r>
            <a:endParaRPr/>
          </a:p>
        </p:txBody>
      </p:sp>
      <p:sp>
        <p:nvSpPr>
          <p:cNvPr id="255" name="Google Shape;255;p3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Business Model</a:t>
            </a:r>
            <a:endParaRPr/>
          </a:p>
        </p:txBody>
      </p:sp>
      <p:sp>
        <p:nvSpPr>
          <p:cNvPr id="262" name="Google Shape;262;p3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263" name="Google Shape;263;p3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64" name="Google Shape;264;p33"/>
          <p:cNvSpPr/>
          <p:nvPr/>
        </p:nvSpPr>
        <p:spPr>
          <a:xfrm>
            <a:off x="1733476" y="1415142"/>
            <a:ext cx="6477000" cy="4998121"/>
          </a:xfrm>
          <a:prstGeom prst="can">
            <a:avLst>
              <a:gd fmla="val 14856" name="adj"/>
            </a:avLst>
          </a:prstGeom>
          <a:solidFill>
            <a:srgbClr val="E5E1DA"/>
          </a:solidFill>
          <a:ln cap="flat" cmpd="sng" w="57150">
            <a:solidFill>
              <a:srgbClr val="6287C6"/>
            </a:solidFill>
            <a:prstDash val="solid"/>
            <a:round/>
            <a:headEnd len="sm" w="sm" type="none"/>
            <a:tailEnd len="sm" w="sm" type="none"/>
          </a:ln>
          <a:effectLst>
            <a:outerShdw rotWithShape="0" algn="ctr" dir="2700000" dist="107763">
              <a:srgbClr val="808080"/>
            </a:outerShdw>
          </a:effectLst>
        </p:spPr>
        <p:txBody>
          <a:bodyPr anchorCtr="1" anchor="ctr" bIns="228600" lIns="228600" spcFirstLastPara="1" rIns="228600" wrap="square" tIns="228600">
            <a:noAutofit/>
          </a:bodyPr>
          <a:lstStyle/>
          <a:p>
            <a:pPr indent="0" lvl="0" marL="0" marR="0" rtl="0" algn="l">
              <a:spcBef>
                <a:spcPts val="0"/>
              </a:spcBef>
              <a:spcAft>
                <a:spcPts val="0"/>
              </a:spcAft>
              <a:buClr>
                <a:schemeClr val="dk1"/>
              </a:buClr>
              <a:buSzPts val="1100"/>
              <a:buFont typeface="Century Gothic"/>
              <a:buNone/>
            </a:pPr>
            <a:r>
              <a:t/>
            </a:r>
            <a:endParaRPr b="0" i="0" sz="1100" u="none" cap="none" strike="noStrike">
              <a:solidFill>
                <a:schemeClr val="dk1"/>
              </a:solidFill>
              <a:latin typeface="Century Gothic"/>
              <a:ea typeface="Century Gothic"/>
              <a:cs typeface="Century Gothic"/>
              <a:sym typeface="Century Gothic"/>
            </a:endParaRPr>
          </a:p>
        </p:txBody>
      </p:sp>
      <p:sp>
        <p:nvSpPr>
          <p:cNvPr id="265" name="Google Shape;265;p33"/>
          <p:cNvSpPr txBox="1"/>
          <p:nvPr/>
        </p:nvSpPr>
        <p:spPr>
          <a:xfrm>
            <a:off x="3593119" y="2218182"/>
            <a:ext cx="2988319"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QAD Applications Database</a:t>
            </a:r>
            <a:endParaRPr b="0" i="0" sz="1800" u="none" cap="none" strike="noStrike">
              <a:solidFill>
                <a:schemeClr val="dk1"/>
              </a:solidFill>
              <a:latin typeface="Century Gothic"/>
              <a:ea typeface="Century Gothic"/>
              <a:cs typeface="Century Gothic"/>
              <a:sym typeface="Century Gothic"/>
            </a:endParaRPr>
          </a:p>
        </p:txBody>
      </p:sp>
      <p:sp>
        <p:nvSpPr>
          <p:cNvPr id="266" name="Google Shape;266;p33"/>
          <p:cNvSpPr/>
          <p:nvPr/>
        </p:nvSpPr>
        <p:spPr>
          <a:xfrm>
            <a:off x="4260776" y="3489996"/>
            <a:ext cx="1409700" cy="1712913"/>
          </a:xfrm>
          <a:prstGeom prst="rect">
            <a:avLst/>
          </a:prstGeom>
          <a:solidFill>
            <a:srgbClr val="B5C5CF"/>
          </a:solidFill>
          <a:ln cap="flat" cmpd="sng" w="12700">
            <a:solidFill>
              <a:schemeClr val="dk1"/>
            </a:solidFill>
            <a:prstDash val="solid"/>
            <a:miter lim="800000"/>
            <a:headEnd len="sm" w="sm" type="none"/>
            <a:tailEnd len="sm" w="sm" type="none"/>
          </a:ln>
        </p:spPr>
        <p:txBody>
          <a:bodyPr anchorCtr="1" anchor="b" bIns="91425" lIns="91425" spcFirstLastPara="1" rIns="91425" wrap="square" tIns="91425">
            <a:noAutofit/>
          </a:bodyPr>
          <a:lstStyle/>
          <a:p>
            <a:pPr indent="0" lvl="0" marL="0" marR="0" rtl="0" algn="l">
              <a:spcBef>
                <a:spcPts val="0"/>
              </a:spcBef>
              <a:spcAft>
                <a:spcPts val="0"/>
              </a:spcAft>
              <a:buClr>
                <a:schemeClr val="dk1"/>
              </a:buClr>
              <a:buSzPts val="1100"/>
              <a:buFont typeface="Century Gothic"/>
              <a:buNone/>
            </a:pPr>
            <a:r>
              <a:rPr b="0" i="0" lang="en-US" sz="1100" u="none" cap="none" strike="noStrike">
                <a:solidFill>
                  <a:schemeClr val="dk1"/>
                </a:solidFill>
                <a:latin typeface="Century Gothic"/>
                <a:ea typeface="Century Gothic"/>
                <a:cs typeface="Century Gothic"/>
                <a:sym typeface="Century Gothic"/>
              </a:rPr>
              <a:t>Domain 2</a:t>
            </a:r>
            <a:endParaRPr b="0" i="0" sz="1800" u="none" cap="none" strike="noStrike">
              <a:solidFill>
                <a:schemeClr val="dk1"/>
              </a:solidFill>
              <a:latin typeface="Century Gothic"/>
              <a:ea typeface="Century Gothic"/>
              <a:cs typeface="Century Gothic"/>
              <a:sym typeface="Century Gothic"/>
            </a:endParaRPr>
          </a:p>
        </p:txBody>
      </p:sp>
      <p:sp>
        <p:nvSpPr>
          <p:cNvPr id="267" name="Google Shape;267;p33"/>
          <p:cNvSpPr/>
          <p:nvPr/>
        </p:nvSpPr>
        <p:spPr>
          <a:xfrm>
            <a:off x="5937176" y="3515396"/>
            <a:ext cx="876300" cy="1719263"/>
          </a:xfrm>
          <a:prstGeom prst="rect">
            <a:avLst/>
          </a:prstGeom>
          <a:solidFill>
            <a:srgbClr val="B5C5CF"/>
          </a:solidFill>
          <a:ln cap="flat" cmpd="sng" w="12700">
            <a:solidFill>
              <a:schemeClr val="dk1"/>
            </a:solidFill>
            <a:prstDash val="solid"/>
            <a:miter lim="800000"/>
            <a:headEnd len="sm" w="sm" type="none"/>
            <a:tailEnd len="sm" w="sm" type="none"/>
          </a:ln>
        </p:spPr>
        <p:txBody>
          <a:bodyPr anchorCtr="1" anchor="b" bIns="91425" lIns="91425" spcFirstLastPara="1" rIns="91425" wrap="square" tIns="91425">
            <a:noAutofit/>
          </a:bodyPr>
          <a:lstStyle/>
          <a:p>
            <a:pPr indent="0" lvl="0" marL="0" marR="0" rtl="0" algn="l">
              <a:spcBef>
                <a:spcPts val="0"/>
              </a:spcBef>
              <a:spcAft>
                <a:spcPts val="0"/>
              </a:spcAft>
              <a:buClr>
                <a:schemeClr val="dk1"/>
              </a:buClr>
              <a:buSzPts val="1100"/>
              <a:buFont typeface="Century Gothic"/>
              <a:buNone/>
            </a:pPr>
            <a:r>
              <a:rPr b="0" i="0" lang="en-US" sz="1100" u="none" cap="none" strike="noStrike">
                <a:solidFill>
                  <a:schemeClr val="dk1"/>
                </a:solidFill>
                <a:latin typeface="Century Gothic"/>
                <a:ea typeface="Century Gothic"/>
                <a:cs typeface="Century Gothic"/>
                <a:sym typeface="Century Gothic"/>
              </a:rPr>
              <a:t>Domain 3</a:t>
            </a:r>
            <a:endParaRPr b="0" i="0" sz="1800" u="none" cap="none" strike="noStrike">
              <a:solidFill>
                <a:schemeClr val="dk1"/>
              </a:solidFill>
              <a:latin typeface="Century Gothic"/>
              <a:ea typeface="Century Gothic"/>
              <a:cs typeface="Century Gothic"/>
              <a:sym typeface="Century Gothic"/>
            </a:endParaRPr>
          </a:p>
        </p:txBody>
      </p:sp>
      <p:sp>
        <p:nvSpPr>
          <p:cNvPr id="268" name="Google Shape;268;p33"/>
          <p:cNvSpPr/>
          <p:nvPr/>
        </p:nvSpPr>
        <p:spPr>
          <a:xfrm>
            <a:off x="7029376" y="3515396"/>
            <a:ext cx="876300" cy="1693863"/>
          </a:xfrm>
          <a:prstGeom prst="rect">
            <a:avLst/>
          </a:prstGeom>
          <a:solidFill>
            <a:srgbClr val="B5C5CF"/>
          </a:solidFill>
          <a:ln cap="flat" cmpd="sng" w="12700">
            <a:solidFill>
              <a:schemeClr val="dk1"/>
            </a:solidFill>
            <a:prstDash val="solid"/>
            <a:miter lim="800000"/>
            <a:headEnd len="sm" w="sm" type="none"/>
            <a:tailEnd len="sm" w="sm" type="none"/>
          </a:ln>
        </p:spPr>
        <p:txBody>
          <a:bodyPr anchorCtr="1" anchor="b" bIns="91425" lIns="91425" spcFirstLastPara="1" rIns="91425" wrap="square" tIns="91425">
            <a:noAutofit/>
          </a:bodyPr>
          <a:lstStyle/>
          <a:p>
            <a:pPr indent="0" lvl="0" marL="0" marR="0" rtl="0" algn="l">
              <a:spcBef>
                <a:spcPts val="0"/>
              </a:spcBef>
              <a:spcAft>
                <a:spcPts val="0"/>
              </a:spcAft>
              <a:buClr>
                <a:schemeClr val="dk1"/>
              </a:buClr>
              <a:buSzPts val="1100"/>
              <a:buFont typeface="Century Gothic"/>
              <a:buNone/>
            </a:pPr>
            <a:r>
              <a:rPr b="0" i="0" lang="en-US" sz="1100" u="none" cap="none" strike="noStrike">
                <a:solidFill>
                  <a:schemeClr val="dk1"/>
                </a:solidFill>
                <a:latin typeface="Century Gothic"/>
                <a:ea typeface="Century Gothic"/>
                <a:cs typeface="Century Gothic"/>
                <a:sym typeface="Century Gothic"/>
              </a:rPr>
              <a:t>Domain 4</a:t>
            </a:r>
            <a:endParaRPr b="0" i="0" sz="1800" u="none" cap="none" strike="noStrike">
              <a:solidFill>
                <a:schemeClr val="dk1"/>
              </a:solidFill>
              <a:latin typeface="Century Gothic"/>
              <a:ea typeface="Century Gothic"/>
              <a:cs typeface="Century Gothic"/>
              <a:sym typeface="Century Gothic"/>
            </a:endParaRPr>
          </a:p>
        </p:txBody>
      </p:sp>
      <p:cxnSp>
        <p:nvCxnSpPr>
          <p:cNvPr id="269" name="Google Shape;269;p33"/>
          <p:cNvCxnSpPr/>
          <p:nvPr/>
        </p:nvCxnSpPr>
        <p:spPr>
          <a:xfrm>
            <a:off x="5029126" y="2796259"/>
            <a:ext cx="0" cy="630237"/>
          </a:xfrm>
          <a:prstGeom prst="straightConnector1">
            <a:avLst/>
          </a:prstGeom>
          <a:noFill/>
          <a:ln cap="flat" cmpd="sng" w="19050">
            <a:solidFill>
              <a:srgbClr val="4F4F4F"/>
            </a:solidFill>
            <a:prstDash val="solid"/>
            <a:round/>
            <a:headEnd len="sm" w="sm" type="none"/>
            <a:tailEnd len="med" w="med" type="stealth"/>
          </a:ln>
        </p:spPr>
      </p:cxnSp>
      <p:cxnSp>
        <p:nvCxnSpPr>
          <p:cNvPr id="270" name="Google Shape;270;p33"/>
          <p:cNvCxnSpPr/>
          <p:nvPr/>
        </p:nvCxnSpPr>
        <p:spPr>
          <a:xfrm>
            <a:off x="6375326" y="2821659"/>
            <a:ext cx="0" cy="569912"/>
          </a:xfrm>
          <a:prstGeom prst="straightConnector1">
            <a:avLst/>
          </a:prstGeom>
          <a:noFill/>
          <a:ln cap="flat" cmpd="sng" w="19050">
            <a:solidFill>
              <a:srgbClr val="4F4F4F"/>
            </a:solidFill>
            <a:prstDash val="solid"/>
            <a:round/>
            <a:headEnd len="sm" w="sm" type="none"/>
            <a:tailEnd len="med" w="med" type="stealth"/>
          </a:ln>
        </p:spPr>
      </p:cxnSp>
      <p:cxnSp>
        <p:nvCxnSpPr>
          <p:cNvPr id="271" name="Google Shape;271;p33"/>
          <p:cNvCxnSpPr/>
          <p:nvPr/>
        </p:nvCxnSpPr>
        <p:spPr>
          <a:xfrm>
            <a:off x="7404026" y="2812134"/>
            <a:ext cx="0" cy="544512"/>
          </a:xfrm>
          <a:prstGeom prst="straightConnector1">
            <a:avLst/>
          </a:prstGeom>
          <a:noFill/>
          <a:ln cap="flat" cmpd="sng" w="19050">
            <a:solidFill>
              <a:srgbClr val="4F4F4F"/>
            </a:solidFill>
            <a:prstDash val="solid"/>
            <a:round/>
            <a:headEnd len="sm" w="sm" type="none"/>
            <a:tailEnd len="med" w="med" type="stealth"/>
          </a:ln>
        </p:spPr>
      </p:cxnSp>
      <p:sp>
        <p:nvSpPr>
          <p:cNvPr id="272" name="Google Shape;272;p33"/>
          <p:cNvSpPr/>
          <p:nvPr/>
        </p:nvSpPr>
        <p:spPr>
          <a:xfrm>
            <a:off x="1898576" y="3489996"/>
            <a:ext cx="2082800" cy="1712913"/>
          </a:xfrm>
          <a:prstGeom prst="rect">
            <a:avLst/>
          </a:prstGeom>
          <a:solidFill>
            <a:srgbClr val="B5C5CF"/>
          </a:solidFill>
          <a:ln cap="flat" cmpd="sng" w="12700">
            <a:solidFill>
              <a:schemeClr val="dk1"/>
            </a:solidFill>
            <a:prstDash val="solid"/>
            <a:miter lim="800000"/>
            <a:headEnd len="sm" w="sm" type="none"/>
            <a:tailEnd len="sm" w="sm" type="none"/>
          </a:ln>
        </p:spPr>
        <p:txBody>
          <a:bodyPr anchorCtr="1" anchor="b" bIns="91425" lIns="91425" spcFirstLastPara="1" rIns="91425" wrap="square" tIns="91425">
            <a:noAutofit/>
          </a:bodyPr>
          <a:lstStyle/>
          <a:p>
            <a:pPr indent="0" lvl="0" marL="0" marR="0" rtl="0" algn="l">
              <a:spcBef>
                <a:spcPts val="0"/>
              </a:spcBef>
              <a:spcAft>
                <a:spcPts val="0"/>
              </a:spcAft>
              <a:buClr>
                <a:schemeClr val="dk1"/>
              </a:buClr>
              <a:buSzPts val="1100"/>
              <a:buFont typeface="Century Gothic"/>
              <a:buNone/>
            </a:pPr>
            <a:r>
              <a:rPr b="0" i="0" lang="en-US" sz="1100" u="none" cap="none" strike="noStrike">
                <a:solidFill>
                  <a:schemeClr val="dk1"/>
                </a:solidFill>
                <a:latin typeface="Century Gothic"/>
                <a:ea typeface="Century Gothic"/>
                <a:cs typeface="Century Gothic"/>
                <a:sym typeface="Century Gothic"/>
              </a:rPr>
              <a:t>Domain 1</a:t>
            </a:r>
            <a:endParaRPr b="0" i="0" sz="1800" u="none" cap="none" strike="noStrike">
              <a:solidFill>
                <a:schemeClr val="dk1"/>
              </a:solidFill>
              <a:latin typeface="Century Gothic"/>
              <a:ea typeface="Century Gothic"/>
              <a:cs typeface="Century Gothic"/>
              <a:sym typeface="Century Gothic"/>
            </a:endParaRPr>
          </a:p>
        </p:txBody>
      </p:sp>
      <p:cxnSp>
        <p:nvCxnSpPr>
          <p:cNvPr id="273" name="Google Shape;273;p33"/>
          <p:cNvCxnSpPr/>
          <p:nvPr/>
        </p:nvCxnSpPr>
        <p:spPr>
          <a:xfrm>
            <a:off x="2946326" y="2796259"/>
            <a:ext cx="0" cy="630237"/>
          </a:xfrm>
          <a:prstGeom prst="straightConnector1">
            <a:avLst/>
          </a:prstGeom>
          <a:noFill/>
          <a:ln cap="flat" cmpd="sng" w="19050">
            <a:solidFill>
              <a:srgbClr val="4F4F4F"/>
            </a:solidFill>
            <a:prstDash val="solid"/>
            <a:round/>
            <a:headEnd len="sm" w="sm" type="none"/>
            <a:tailEnd len="med" w="med" type="stealth"/>
          </a:ln>
        </p:spPr>
      </p:cxnSp>
      <p:sp>
        <p:nvSpPr>
          <p:cNvPr id="274" name="Google Shape;274;p33"/>
          <p:cNvSpPr/>
          <p:nvPr/>
        </p:nvSpPr>
        <p:spPr>
          <a:xfrm>
            <a:off x="1928739" y="2686721"/>
            <a:ext cx="5957887" cy="306388"/>
          </a:xfrm>
          <a:prstGeom prst="rect">
            <a:avLst/>
          </a:prstGeom>
          <a:solidFill>
            <a:srgbClr val="EAF1EF"/>
          </a:solidFill>
          <a:ln cap="flat" cmpd="sng" w="12700">
            <a:solidFill>
              <a:schemeClr val="dk1"/>
            </a:solidFill>
            <a:prstDash val="solid"/>
            <a:miter lim="800000"/>
            <a:headEnd len="sm" w="sm" type="none"/>
            <a:tailEnd len="sm" w="sm" type="none"/>
          </a:ln>
        </p:spPr>
        <p:txBody>
          <a:bodyPr anchorCtr="1" anchor="ctr" bIns="91425" lIns="91425" spcFirstLastPara="1" rIns="91425" wrap="square" tIns="91425">
            <a:noAutofit/>
          </a:bodyPr>
          <a:lstStyle/>
          <a:p>
            <a:pPr indent="0" lvl="0" marL="0" marR="0" rtl="0" algn="l">
              <a:spcBef>
                <a:spcPts val="0"/>
              </a:spcBef>
              <a:spcAft>
                <a:spcPts val="0"/>
              </a:spcAft>
              <a:buClr>
                <a:schemeClr val="dk1"/>
              </a:buClr>
              <a:buSzPts val="1100"/>
              <a:buFont typeface="Century Gothic"/>
              <a:buNone/>
            </a:pPr>
            <a:r>
              <a:rPr b="0" i="0" lang="en-US" sz="1100" u="none" cap="none" strike="noStrike">
                <a:solidFill>
                  <a:schemeClr val="dk1"/>
                </a:solidFill>
                <a:latin typeface="Century Gothic"/>
                <a:ea typeface="Century Gothic"/>
                <a:cs typeface="Century Gothic"/>
                <a:sym typeface="Century Gothic"/>
              </a:rPr>
              <a:t>System-Wide Data</a:t>
            </a:r>
            <a:endParaRPr b="0" i="0" sz="1800" u="none" cap="none" strike="noStrike">
              <a:solidFill>
                <a:schemeClr val="dk1"/>
              </a:solidFill>
              <a:latin typeface="Century Gothic"/>
              <a:ea typeface="Century Gothic"/>
              <a:cs typeface="Century Gothic"/>
              <a:sym typeface="Century Gothic"/>
            </a:endParaRPr>
          </a:p>
        </p:txBody>
      </p:sp>
      <p:sp>
        <p:nvSpPr>
          <p:cNvPr id="275" name="Google Shape;275;p33"/>
          <p:cNvSpPr/>
          <p:nvPr/>
        </p:nvSpPr>
        <p:spPr>
          <a:xfrm>
            <a:off x="2195439" y="3563021"/>
            <a:ext cx="1550987" cy="306388"/>
          </a:xfrm>
          <a:prstGeom prst="rect">
            <a:avLst/>
          </a:prstGeom>
          <a:solidFill>
            <a:srgbClr val="CFD9DF"/>
          </a:solidFill>
          <a:ln cap="flat" cmpd="sng" w="12700">
            <a:solidFill>
              <a:schemeClr val="dk1"/>
            </a:solidFill>
            <a:prstDash val="solid"/>
            <a:miter lim="800000"/>
            <a:headEnd len="sm" w="sm" type="none"/>
            <a:tailEnd len="sm" w="sm" type="none"/>
          </a:ln>
        </p:spPr>
        <p:txBody>
          <a:bodyPr anchorCtr="1" anchor="ctr" bIns="91425" lIns="91425" spcFirstLastPara="1" rIns="91425" wrap="square" tIns="91425">
            <a:noAutofit/>
          </a:bodyPr>
          <a:lstStyle/>
          <a:p>
            <a:pPr indent="0" lvl="0" marL="0" marR="0" rtl="0" algn="l">
              <a:spcBef>
                <a:spcPts val="0"/>
              </a:spcBef>
              <a:spcAft>
                <a:spcPts val="0"/>
              </a:spcAft>
              <a:buClr>
                <a:schemeClr val="dk1"/>
              </a:buClr>
              <a:buSzPts val="900"/>
              <a:buFont typeface="Century Gothic"/>
              <a:buNone/>
            </a:pPr>
            <a:r>
              <a:rPr b="0" i="0" lang="en-US" sz="900" u="none" cap="none" strike="noStrike">
                <a:solidFill>
                  <a:schemeClr val="dk1"/>
                </a:solidFill>
                <a:latin typeface="Century Gothic"/>
                <a:ea typeface="Century Gothic"/>
                <a:cs typeface="Century Gothic"/>
                <a:sym typeface="Century Gothic"/>
              </a:rPr>
              <a:t>Domain-Wide Data</a:t>
            </a:r>
            <a:endParaRPr b="0" i="0" sz="1800" u="none" cap="none" strike="noStrike">
              <a:solidFill>
                <a:schemeClr val="dk1"/>
              </a:solidFill>
              <a:latin typeface="Century Gothic"/>
              <a:ea typeface="Century Gothic"/>
              <a:cs typeface="Century Gothic"/>
              <a:sym typeface="Century Gothic"/>
            </a:endParaRPr>
          </a:p>
        </p:txBody>
      </p:sp>
      <p:sp>
        <p:nvSpPr>
          <p:cNvPr id="276" name="Google Shape;276;p33"/>
          <p:cNvSpPr/>
          <p:nvPr/>
        </p:nvSpPr>
        <p:spPr>
          <a:xfrm>
            <a:off x="4379839" y="3563021"/>
            <a:ext cx="1220787" cy="306388"/>
          </a:xfrm>
          <a:prstGeom prst="rect">
            <a:avLst/>
          </a:prstGeom>
          <a:solidFill>
            <a:srgbClr val="CFD9DF"/>
          </a:solidFill>
          <a:ln cap="flat" cmpd="sng" w="12700">
            <a:solidFill>
              <a:schemeClr val="dk1"/>
            </a:solidFill>
            <a:prstDash val="solid"/>
            <a:miter lim="800000"/>
            <a:headEnd len="sm" w="sm" type="none"/>
            <a:tailEnd len="sm" w="sm" type="none"/>
          </a:ln>
        </p:spPr>
        <p:txBody>
          <a:bodyPr anchorCtr="1" anchor="ctr" bIns="91425" lIns="91425" spcFirstLastPara="1" rIns="91425" wrap="square" tIns="91425">
            <a:noAutofit/>
          </a:bodyPr>
          <a:lstStyle/>
          <a:p>
            <a:pPr indent="0" lvl="0" marL="0" marR="0" rtl="0" algn="l">
              <a:spcBef>
                <a:spcPts val="0"/>
              </a:spcBef>
              <a:spcAft>
                <a:spcPts val="0"/>
              </a:spcAft>
              <a:buClr>
                <a:schemeClr val="dk1"/>
              </a:buClr>
              <a:buSzPts val="900"/>
              <a:buFont typeface="Century Gothic"/>
              <a:buNone/>
            </a:pPr>
            <a:r>
              <a:rPr b="0" i="0" lang="en-US" sz="900" u="none" cap="none" strike="noStrike">
                <a:solidFill>
                  <a:schemeClr val="dk1"/>
                </a:solidFill>
                <a:latin typeface="Century Gothic"/>
                <a:ea typeface="Century Gothic"/>
                <a:cs typeface="Century Gothic"/>
                <a:sym typeface="Century Gothic"/>
              </a:rPr>
              <a:t>Domain-Wide Data</a:t>
            </a:r>
            <a:endParaRPr b="0" i="0" sz="1800" u="none" cap="none" strike="noStrike">
              <a:solidFill>
                <a:schemeClr val="dk1"/>
              </a:solidFill>
              <a:latin typeface="Century Gothic"/>
              <a:ea typeface="Century Gothic"/>
              <a:cs typeface="Century Gothic"/>
              <a:sym typeface="Century Gothic"/>
            </a:endParaRPr>
          </a:p>
        </p:txBody>
      </p:sp>
      <p:sp>
        <p:nvSpPr>
          <p:cNvPr id="277" name="Google Shape;277;p33"/>
          <p:cNvSpPr/>
          <p:nvPr/>
        </p:nvSpPr>
        <p:spPr>
          <a:xfrm>
            <a:off x="7084950" y="3575725"/>
            <a:ext cx="789000" cy="319200"/>
          </a:xfrm>
          <a:prstGeom prst="rect">
            <a:avLst/>
          </a:prstGeom>
          <a:solidFill>
            <a:srgbClr val="CFD9DF"/>
          </a:solidFill>
          <a:ln cap="flat" cmpd="sng" w="12700">
            <a:solidFill>
              <a:schemeClr val="dk1"/>
            </a:solidFill>
            <a:prstDash val="solid"/>
            <a:miter lim="800000"/>
            <a:headEnd len="sm" w="sm" type="none"/>
            <a:tailEnd len="sm" w="sm" type="none"/>
          </a:ln>
        </p:spPr>
        <p:txBody>
          <a:bodyPr anchorCtr="1" anchor="ctr" bIns="91425" lIns="91425" spcFirstLastPara="1" rIns="91425" wrap="square" tIns="91425">
            <a:noAutofit/>
          </a:bodyPr>
          <a:lstStyle/>
          <a:p>
            <a:pPr indent="0" lvl="0" marL="0" marR="0" rtl="0" algn="l">
              <a:spcBef>
                <a:spcPts val="0"/>
              </a:spcBef>
              <a:spcAft>
                <a:spcPts val="0"/>
              </a:spcAft>
              <a:buClr>
                <a:schemeClr val="dk1"/>
              </a:buClr>
              <a:buSzPts val="900"/>
              <a:buFont typeface="Century Gothic"/>
              <a:buNone/>
            </a:pPr>
            <a:r>
              <a:rPr b="0" i="0" lang="en-US" sz="900" u="none" cap="none" strike="noStrike">
                <a:solidFill>
                  <a:schemeClr val="dk1"/>
                </a:solidFill>
                <a:latin typeface="Century Gothic"/>
                <a:ea typeface="Century Gothic"/>
                <a:cs typeface="Century Gothic"/>
                <a:sym typeface="Century Gothic"/>
              </a:rPr>
              <a:t>Domain- Wide Data</a:t>
            </a:r>
            <a:endParaRPr b="0" i="0" sz="1800" u="none" cap="none" strike="noStrike">
              <a:solidFill>
                <a:schemeClr val="dk1"/>
              </a:solidFill>
              <a:latin typeface="Century Gothic"/>
              <a:ea typeface="Century Gothic"/>
              <a:cs typeface="Century Gothic"/>
              <a:sym typeface="Century Gothic"/>
            </a:endParaRPr>
          </a:p>
        </p:txBody>
      </p:sp>
      <p:sp>
        <p:nvSpPr>
          <p:cNvPr id="278" name="Google Shape;278;p33"/>
          <p:cNvSpPr/>
          <p:nvPr/>
        </p:nvSpPr>
        <p:spPr>
          <a:xfrm>
            <a:off x="5992739" y="3601121"/>
            <a:ext cx="788987" cy="319088"/>
          </a:xfrm>
          <a:prstGeom prst="rect">
            <a:avLst/>
          </a:prstGeom>
          <a:solidFill>
            <a:srgbClr val="CFD9DF"/>
          </a:solidFill>
          <a:ln cap="flat" cmpd="sng" w="12700">
            <a:solidFill>
              <a:schemeClr val="dk1"/>
            </a:solidFill>
            <a:prstDash val="solid"/>
            <a:miter lim="800000"/>
            <a:headEnd len="sm" w="sm" type="none"/>
            <a:tailEnd len="sm" w="sm" type="none"/>
          </a:ln>
        </p:spPr>
        <p:txBody>
          <a:bodyPr anchorCtr="1" anchor="ctr" bIns="91425" lIns="91425" spcFirstLastPara="1" rIns="91425" wrap="square" tIns="91425">
            <a:noAutofit/>
          </a:bodyPr>
          <a:lstStyle/>
          <a:p>
            <a:pPr indent="0" lvl="0" marL="0" marR="0" rtl="0" algn="l">
              <a:spcBef>
                <a:spcPts val="0"/>
              </a:spcBef>
              <a:spcAft>
                <a:spcPts val="0"/>
              </a:spcAft>
              <a:buClr>
                <a:schemeClr val="dk1"/>
              </a:buClr>
              <a:buSzPts val="900"/>
              <a:buFont typeface="Century Gothic"/>
              <a:buNone/>
            </a:pPr>
            <a:r>
              <a:rPr b="0" i="0" lang="en-US" sz="900" u="none" cap="none" strike="noStrike">
                <a:solidFill>
                  <a:schemeClr val="dk1"/>
                </a:solidFill>
                <a:latin typeface="Century Gothic"/>
                <a:ea typeface="Century Gothic"/>
                <a:cs typeface="Century Gothic"/>
                <a:sym typeface="Century Gothic"/>
              </a:rPr>
              <a:t>Domain- Wide Data</a:t>
            </a:r>
            <a:endParaRPr b="0" i="0" sz="1800" u="none" cap="none" strike="noStrike">
              <a:solidFill>
                <a:schemeClr val="dk1"/>
              </a:solidFill>
              <a:latin typeface="Century Gothic"/>
              <a:ea typeface="Century Gothic"/>
              <a:cs typeface="Century Gothic"/>
              <a:sym typeface="Century Gothic"/>
            </a:endParaRPr>
          </a:p>
        </p:txBody>
      </p:sp>
      <p:sp>
        <p:nvSpPr>
          <p:cNvPr id="279" name="Google Shape;279;p33"/>
          <p:cNvSpPr/>
          <p:nvPr/>
        </p:nvSpPr>
        <p:spPr>
          <a:xfrm>
            <a:off x="2106539" y="5201321"/>
            <a:ext cx="5719762" cy="290513"/>
          </a:xfrm>
          <a:prstGeom prst="rect">
            <a:avLst/>
          </a:prstGeom>
          <a:solidFill>
            <a:srgbClr val="EDD1C5"/>
          </a:solidFill>
          <a:ln cap="flat" cmpd="sng" w="12700">
            <a:solidFill>
              <a:schemeClr val="dk1"/>
            </a:solidFill>
            <a:prstDash val="solid"/>
            <a:miter lim="800000"/>
            <a:headEnd len="sm" w="sm" type="none"/>
            <a:tailEnd len="sm" w="sm" type="none"/>
          </a:ln>
        </p:spPr>
        <p:txBody>
          <a:bodyPr anchorCtr="1" anchor="ctr" bIns="228600" lIns="228600" spcFirstLastPara="1" rIns="228600" wrap="square" tIns="228600">
            <a:noAutofit/>
          </a:bodyPr>
          <a:lstStyle/>
          <a:p>
            <a:pPr indent="0" lvl="0" marL="0" marR="0" rtl="0" algn="l">
              <a:spcBef>
                <a:spcPts val="0"/>
              </a:spcBef>
              <a:spcAft>
                <a:spcPts val="0"/>
              </a:spcAft>
              <a:buClr>
                <a:schemeClr val="dk1"/>
              </a:buClr>
              <a:buSzPts val="1100"/>
              <a:buFont typeface="Century Gothic"/>
              <a:buNone/>
            </a:pPr>
            <a:r>
              <a:rPr b="0" i="0" lang="en-US" sz="1100" u="none" cap="none" strike="noStrike">
                <a:solidFill>
                  <a:schemeClr val="dk1"/>
                </a:solidFill>
                <a:latin typeface="Century Gothic"/>
                <a:ea typeface="Century Gothic"/>
                <a:cs typeface="Century Gothic"/>
                <a:sym typeface="Century Gothic"/>
              </a:rPr>
              <a:t>Profiles</a:t>
            </a:r>
            <a:endParaRPr b="0" i="0" sz="1800" u="none" cap="none" strike="noStrike">
              <a:solidFill>
                <a:schemeClr val="dk1"/>
              </a:solidFill>
              <a:latin typeface="Century Gothic"/>
              <a:ea typeface="Century Gothic"/>
              <a:cs typeface="Century Gothic"/>
              <a:sym typeface="Century Gothic"/>
            </a:endParaRPr>
          </a:p>
        </p:txBody>
      </p:sp>
      <p:sp>
        <p:nvSpPr>
          <p:cNvPr id="280" name="Google Shape;280;p33"/>
          <p:cNvSpPr/>
          <p:nvPr/>
        </p:nvSpPr>
        <p:spPr>
          <a:xfrm>
            <a:off x="4413176" y="4112296"/>
            <a:ext cx="495300" cy="635000"/>
          </a:xfrm>
          <a:prstGeom prst="can">
            <a:avLst>
              <a:gd fmla="val 26264" name="adj"/>
            </a:avLst>
          </a:prstGeom>
          <a:solidFill>
            <a:srgbClr val="FAF6EB"/>
          </a:solidFill>
          <a:ln cap="flat" cmpd="sng" w="12700">
            <a:solidFill>
              <a:schemeClr val="dk1"/>
            </a:solidFill>
            <a:prstDash val="solid"/>
            <a:round/>
            <a:headEnd len="sm" w="sm" type="none"/>
            <a:tailEnd len="sm" w="sm" type="none"/>
          </a:ln>
        </p:spPr>
        <p:txBody>
          <a:bodyPr anchorCtr="1" anchor="ctr" bIns="228600" lIns="228600" spcFirstLastPara="1" rIns="228600" wrap="square" tIns="2286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281" name="Google Shape;281;p33"/>
          <p:cNvSpPr/>
          <p:nvPr/>
        </p:nvSpPr>
        <p:spPr>
          <a:xfrm>
            <a:off x="5060876" y="4112296"/>
            <a:ext cx="495300" cy="635000"/>
          </a:xfrm>
          <a:prstGeom prst="can">
            <a:avLst>
              <a:gd fmla="val 26264" name="adj"/>
            </a:avLst>
          </a:prstGeom>
          <a:solidFill>
            <a:srgbClr val="FAF6EB"/>
          </a:solidFill>
          <a:ln cap="flat" cmpd="sng" w="12700">
            <a:solidFill>
              <a:schemeClr val="dk1"/>
            </a:solidFill>
            <a:prstDash val="solid"/>
            <a:round/>
            <a:headEnd len="sm" w="sm" type="none"/>
            <a:tailEnd len="sm" w="sm" type="none"/>
          </a:ln>
        </p:spPr>
        <p:txBody>
          <a:bodyPr anchorCtr="1" anchor="ctr" bIns="228600" lIns="228600" spcFirstLastPara="1" rIns="228600" wrap="square" tIns="2286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282" name="Google Shape;282;p33"/>
          <p:cNvSpPr/>
          <p:nvPr/>
        </p:nvSpPr>
        <p:spPr>
          <a:xfrm>
            <a:off x="2724076" y="4112296"/>
            <a:ext cx="495300" cy="635000"/>
          </a:xfrm>
          <a:prstGeom prst="can">
            <a:avLst>
              <a:gd fmla="val 26264" name="adj"/>
            </a:avLst>
          </a:prstGeom>
          <a:solidFill>
            <a:srgbClr val="FAF6EB"/>
          </a:solidFill>
          <a:ln cap="flat" cmpd="sng" w="12700">
            <a:solidFill>
              <a:schemeClr val="dk1"/>
            </a:solidFill>
            <a:prstDash val="solid"/>
            <a:round/>
            <a:headEnd len="sm" w="sm" type="none"/>
            <a:tailEnd len="sm" w="sm" type="none"/>
          </a:ln>
        </p:spPr>
        <p:txBody>
          <a:bodyPr anchorCtr="1" anchor="ctr" bIns="228600" lIns="228600" spcFirstLastPara="1" rIns="228600" wrap="square" tIns="228600">
            <a:noAutofit/>
          </a:bodyPr>
          <a:lstStyle/>
          <a:p>
            <a:pPr indent="0" lvl="0" marL="0" marR="0" rtl="0" algn="ctr">
              <a:spcBef>
                <a:spcPts val="0"/>
              </a:spcBef>
              <a:spcAft>
                <a:spcPts val="0"/>
              </a:spcAft>
              <a:buClr>
                <a:schemeClr val="dk1"/>
              </a:buClr>
              <a:buSzPts val="800"/>
              <a:buFont typeface="Century Gothic"/>
              <a:buNone/>
            </a:pPr>
            <a:r>
              <a:t/>
            </a:r>
            <a:endParaRPr b="0" i="0" sz="800" u="none" cap="none" strike="noStrike">
              <a:solidFill>
                <a:schemeClr val="dk1"/>
              </a:solidFill>
              <a:latin typeface="Century Gothic"/>
              <a:ea typeface="Century Gothic"/>
              <a:cs typeface="Century Gothic"/>
              <a:sym typeface="Century Gothic"/>
            </a:endParaRPr>
          </a:p>
        </p:txBody>
      </p:sp>
      <p:sp>
        <p:nvSpPr>
          <p:cNvPr id="283" name="Google Shape;283;p33"/>
          <p:cNvSpPr/>
          <p:nvPr/>
        </p:nvSpPr>
        <p:spPr>
          <a:xfrm>
            <a:off x="3371776" y="4112296"/>
            <a:ext cx="495300" cy="635000"/>
          </a:xfrm>
          <a:prstGeom prst="can">
            <a:avLst>
              <a:gd fmla="val 26264" name="adj"/>
            </a:avLst>
          </a:prstGeom>
          <a:solidFill>
            <a:srgbClr val="FAF6EB"/>
          </a:solidFill>
          <a:ln cap="flat" cmpd="sng" w="12700">
            <a:solidFill>
              <a:schemeClr val="dk1"/>
            </a:solidFill>
            <a:prstDash val="solid"/>
            <a:round/>
            <a:headEnd len="sm" w="sm" type="none"/>
            <a:tailEnd len="sm" w="sm" type="none"/>
          </a:ln>
        </p:spPr>
        <p:txBody>
          <a:bodyPr anchorCtr="1" anchor="ctr" bIns="228600" lIns="228600" spcFirstLastPara="1" rIns="228600" wrap="square" tIns="2286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284" name="Google Shape;284;p33"/>
          <p:cNvSpPr/>
          <p:nvPr/>
        </p:nvSpPr>
        <p:spPr>
          <a:xfrm>
            <a:off x="2073516" y="4107307"/>
            <a:ext cx="495300" cy="635100"/>
          </a:xfrm>
          <a:prstGeom prst="can">
            <a:avLst>
              <a:gd fmla="val 26264" name="adj"/>
            </a:avLst>
          </a:prstGeom>
          <a:solidFill>
            <a:srgbClr val="FAF6EB"/>
          </a:solidFill>
          <a:ln cap="flat" cmpd="sng" w="12700">
            <a:solidFill>
              <a:schemeClr val="dk1"/>
            </a:solidFill>
            <a:prstDash val="solid"/>
            <a:round/>
            <a:headEnd len="sm" w="sm" type="none"/>
            <a:tailEnd len="sm" w="sm" type="none"/>
          </a:ln>
        </p:spPr>
        <p:txBody>
          <a:bodyPr anchorCtr="1" anchor="ctr" bIns="228600" lIns="228600" spcFirstLastPara="1" rIns="228600" wrap="square" tIns="2286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285" name="Google Shape;285;p33"/>
          <p:cNvSpPr/>
          <p:nvPr/>
        </p:nvSpPr>
        <p:spPr>
          <a:xfrm>
            <a:off x="6127676" y="4112296"/>
            <a:ext cx="495300" cy="635000"/>
          </a:xfrm>
          <a:prstGeom prst="can">
            <a:avLst>
              <a:gd fmla="val 26264" name="adj"/>
            </a:avLst>
          </a:prstGeom>
          <a:solidFill>
            <a:srgbClr val="FAF6EB"/>
          </a:solidFill>
          <a:ln cap="flat" cmpd="sng" w="12700">
            <a:solidFill>
              <a:schemeClr val="dk1"/>
            </a:solidFill>
            <a:prstDash val="solid"/>
            <a:round/>
            <a:headEnd len="sm" w="sm" type="none"/>
            <a:tailEnd len="sm" w="sm" type="none"/>
          </a:ln>
        </p:spPr>
        <p:txBody>
          <a:bodyPr anchorCtr="1" anchor="ctr" bIns="228600" lIns="228600" spcFirstLastPara="1" rIns="228600" wrap="square" tIns="2286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286" name="Google Shape;286;p33"/>
          <p:cNvSpPr/>
          <p:nvPr/>
        </p:nvSpPr>
        <p:spPr>
          <a:xfrm>
            <a:off x="7219876" y="4112296"/>
            <a:ext cx="495300" cy="635000"/>
          </a:xfrm>
          <a:prstGeom prst="can">
            <a:avLst>
              <a:gd fmla="val 26264" name="adj"/>
            </a:avLst>
          </a:prstGeom>
          <a:solidFill>
            <a:srgbClr val="FAF6EB"/>
          </a:solidFill>
          <a:ln cap="flat" cmpd="sng" w="12700">
            <a:solidFill>
              <a:schemeClr val="dk1"/>
            </a:solidFill>
            <a:prstDash val="solid"/>
            <a:round/>
            <a:headEnd len="sm" w="sm" type="none"/>
            <a:tailEnd len="sm" w="sm" type="none"/>
          </a:ln>
        </p:spPr>
        <p:txBody>
          <a:bodyPr anchorCtr="1" anchor="ctr" bIns="228600" lIns="228600" spcFirstLastPara="1" rIns="228600" wrap="square" tIns="2286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287" name="Google Shape;287;p33"/>
          <p:cNvSpPr/>
          <p:nvPr/>
        </p:nvSpPr>
        <p:spPr>
          <a:xfrm>
            <a:off x="2106539" y="5477546"/>
            <a:ext cx="3471862" cy="290513"/>
          </a:xfrm>
          <a:prstGeom prst="rect">
            <a:avLst/>
          </a:prstGeom>
          <a:solidFill>
            <a:srgbClr val="DFAE97"/>
          </a:solidFill>
          <a:ln cap="flat" cmpd="sng" w="12700">
            <a:solidFill>
              <a:schemeClr val="dk1"/>
            </a:solidFill>
            <a:prstDash val="solid"/>
            <a:miter lim="800000"/>
            <a:headEnd len="sm" w="sm" type="none"/>
            <a:tailEnd len="sm" w="sm" type="none"/>
          </a:ln>
        </p:spPr>
        <p:txBody>
          <a:bodyPr anchorCtr="1" anchor="ctr" bIns="228600" lIns="228600" spcFirstLastPara="1" rIns="228600" wrap="square" tIns="228600">
            <a:noAutofit/>
          </a:bodyPr>
          <a:lstStyle/>
          <a:p>
            <a:pPr indent="0" lvl="0" marL="0" marR="0" rtl="0" algn="l">
              <a:spcBef>
                <a:spcPts val="0"/>
              </a:spcBef>
              <a:spcAft>
                <a:spcPts val="0"/>
              </a:spcAft>
              <a:buClr>
                <a:schemeClr val="dk1"/>
              </a:buClr>
              <a:buSzPts val="1100"/>
              <a:buFont typeface="Century Gothic"/>
              <a:buNone/>
            </a:pPr>
            <a:r>
              <a:rPr b="0" i="0" lang="en-US" sz="1100" u="none" cap="none" strike="noStrike">
                <a:solidFill>
                  <a:schemeClr val="dk1"/>
                </a:solidFill>
                <a:latin typeface="Century Gothic"/>
                <a:ea typeface="Century Gothic"/>
                <a:cs typeface="Century Gothic"/>
                <a:sym typeface="Century Gothic"/>
              </a:rPr>
              <a:t>Shared Set Data</a:t>
            </a:r>
            <a:endParaRPr b="0" i="0" sz="1800" u="none" cap="none" strike="noStrike">
              <a:solidFill>
                <a:schemeClr val="dk1"/>
              </a:solidFill>
              <a:latin typeface="Century Gothic"/>
              <a:ea typeface="Century Gothic"/>
              <a:cs typeface="Century Gothic"/>
              <a:sym typeface="Century Gothic"/>
            </a:endParaRPr>
          </a:p>
        </p:txBody>
      </p:sp>
      <p:sp>
        <p:nvSpPr>
          <p:cNvPr id="288" name="Google Shape;288;p33"/>
          <p:cNvSpPr/>
          <p:nvPr/>
        </p:nvSpPr>
        <p:spPr>
          <a:xfrm>
            <a:off x="6068939" y="5477546"/>
            <a:ext cx="1782762" cy="290513"/>
          </a:xfrm>
          <a:prstGeom prst="rect">
            <a:avLst/>
          </a:prstGeom>
          <a:solidFill>
            <a:srgbClr val="DFAE97"/>
          </a:solidFill>
          <a:ln cap="flat" cmpd="sng" w="12700">
            <a:solidFill>
              <a:schemeClr val="dk1"/>
            </a:solidFill>
            <a:prstDash val="solid"/>
            <a:miter lim="800000"/>
            <a:headEnd len="sm" w="sm" type="none"/>
            <a:tailEnd len="sm" w="sm" type="none"/>
          </a:ln>
        </p:spPr>
        <p:txBody>
          <a:bodyPr anchorCtr="1" anchor="ctr" bIns="228600" lIns="228600" spcFirstLastPara="1" rIns="228600" wrap="square" tIns="228600">
            <a:noAutofit/>
          </a:bodyPr>
          <a:lstStyle/>
          <a:p>
            <a:pPr indent="0" lvl="0" marL="0" marR="0" rtl="0" algn="l">
              <a:spcBef>
                <a:spcPts val="0"/>
              </a:spcBef>
              <a:spcAft>
                <a:spcPts val="0"/>
              </a:spcAft>
              <a:buClr>
                <a:schemeClr val="dk1"/>
              </a:buClr>
              <a:buSzPts val="1100"/>
              <a:buFont typeface="Century Gothic"/>
              <a:buNone/>
            </a:pPr>
            <a:r>
              <a:rPr b="0" i="0" lang="en-US" sz="1100" u="none" cap="none" strike="noStrike">
                <a:solidFill>
                  <a:schemeClr val="dk1"/>
                </a:solidFill>
                <a:latin typeface="Century Gothic"/>
                <a:ea typeface="Century Gothic"/>
                <a:cs typeface="Century Gothic"/>
                <a:sym typeface="Century Gothic"/>
              </a:rPr>
              <a:t>Shared Set Data</a:t>
            </a:r>
            <a:endParaRPr b="0" i="0" sz="1800" u="none" cap="none" strike="noStrike">
              <a:solidFill>
                <a:schemeClr val="dk1"/>
              </a:solidFill>
              <a:latin typeface="Century Gothic"/>
              <a:ea typeface="Century Gothic"/>
              <a:cs typeface="Century Gothic"/>
              <a:sym typeface="Century Gothic"/>
            </a:endParaRPr>
          </a:p>
        </p:txBody>
      </p:sp>
      <p:cxnSp>
        <p:nvCxnSpPr>
          <p:cNvPr id="289" name="Google Shape;289;p33"/>
          <p:cNvCxnSpPr/>
          <p:nvPr/>
        </p:nvCxnSpPr>
        <p:spPr>
          <a:xfrm>
            <a:off x="3136826" y="5196559"/>
            <a:ext cx="0" cy="401637"/>
          </a:xfrm>
          <a:prstGeom prst="straightConnector1">
            <a:avLst/>
          </a:prstGeom>
          <a:noFill/>
          <a:ln cap="flat" cmpd="sng" w="19050">
            <a:solidFill>
              <a:srgbClr val="4F4F4F"/>
            </a:solidFill>
            <a:prstDash val="solid"/>
            <a:round/>
            <a:headEnd len="sm" w="sm" type="none"/>
            <a:tailEnd len="med" w="med" type="stealth"/>
          </a:ln>
        </p:spPr>
      </p:cxnSp>
      <p:cxnSp>
        <p:nvCxnSpPr>
          <p:cNvPr id="290" name="Google Shape;290;p33"/>
          <p:cNvCxnSpPr/>
          <p:nvPr/>
        </p:nvCxnSpPr>
        <p:spPr>
          <a:xfrm>
            <a:off x="6286426" y="5209259"/>
            <a:ext cx="0" cy="401637"/>
          </a:xfrm>
          <a:prstGeom prst="straightConnector1">
            <a:avLst/>
          </a:prstGeom>
          <a:noFill/>
          <a:ln cap="flat" cmpd="sng" w="19050">
            <a:solidFill>
              <a:srgbClr val="4F4F4F"/>
            </a:solidFill>
            <a:prstDash val="solid"/>
            <a:round/>
            <a:headEnd len="sm" w="sm" type="none"/>
            <a:tailEnd len="med" w="med" type="stealth"/>
          </a:ln>
        </p:spPr>
      </p:cxnSp>
      <p:cxnSp>
        <p:nvCxnSpPr>
          <p:cNvPr id="291" name="Google Shape;291;p33"/>
          <p:cNvCxnSpPr/>
          <p:nvPr/>
        </p:nvCxnSpPr>
        <p:spPr>
          <a:xfrm>
            <a:off x="7658026" y="5209259"/>
            <a:ext cx="0" cy="401637"/>
          </a:xfrm>
          <a:prstGeom prst="straightConnector1">
            <a:avLst/>
          </a:prstGeom>
          <a:noFill/>
          <a:ln cap="flat" cmpd="sng" w="19050">
            <a:solidFill>
              <a:srgbClr val="4F4F4F"/>
            </a:solidFill>
            <a:prstDash val="solid"/>
            <a:round/>
            <a:headEnd len="sm" w="sm" type="none"/>
            <a:tailEnd len="med" w="med" type="stealth"/>
          </a:ln>
        </p:spPr>
      </p:cxnSp>
      <p:cxnSp>
        <p:nvCxnSpPr>
          <p:cNvPr id="292" name="Google Shape;292;p33"/>
          <p:cNvCxnSpPr/>
          <p:nvPr/>
        </p:nvCxnSpPr>
        <p:spPr>
          <a:xfrm>
            <a:off x="5346626" y="5196559"/>
            <a:ext cx="0" cy="401637"/>
          </a:xfrm>
          <a:prstGeom prst="straightConnector1">
            <a:avLst/>
          </a:prstGeom>
          <a:noFill/>
          <a:ln cap="flat" cmpd="sng" w="19050">
            <a:solidFill>
              <a:srgbClr val="4F4F4F"/>
            </a:solidFill>
            <a:prstDash val="solid"/>
            <a:round/>
            <a:headEnd len="sm" w="sm" type="none"/>
            <a:tailEnd len="med" w="med" type="stealth"/>
          </a:ln>
        </p:spPr>
      </p:cxnSp>
      <p:sp>
        <p:nvSpPr>
          <p:cNvPr id="293" name="Google Shape;293;p33"/>
          <p:cNvSpPr txBox="1"/>
          <p:nvPr/>
        </p:nvSpPr>
        <p:spPr>
          <a:xfrm>
            <a:off x="4974770" y="4239986"/>
            <a:ext cx="642257" cy="429985"/>
          </a:xfrm>
          <a:prstGeom prst="rect">
            <a:avLst/>
          </a:prstGeom>
          <a:noFill/>
          <a:ln>
            <a:noFill/>
          </a:ln>
        </p:spPr>
        <p:txBody>
          <a:bodyPr anchorCtr="0" anchor="t" bIns="91425" lIns="91425" spcFirstLastPara="1" rIns="91425" wrap="square" tIns="91425">
            <a:noAutofit/>
          </a:bodyPr>
          <a:lstStyle/>
          <a:p>
            <a:pPr indent="0" lvl="0" marL="0" marR="0" rtl="0" algn="ctr">
              <a:lnSpc>
                <a:spcPct val="95000"/>
              </a:lnSpc>
              <a:spcBef>
                <a:spcPts val="0"/>
              </a:spcBef>
              <a:spcAft>
                <a:spcPts val="0"/>
              </a:spcAft>
              <a:buNone/>
            </a:pPr>
            <a:r>
              <a:rPr b="0" i="0" lang="en-US" sz="900" u="none" cap="none" strike="noStrike">
                <a:solidFill>
                  <a:schemeClr val="dk1"/>
                </a:solidFill>
                <a:latin typeface="Century Gothic"/>
                <a:ea typeface="Century Gothic"/>
                <a:cs typeface="Century Gothic"/>
                <a:sym typeface="Century Gothic"/>
              </a:rPr>
              <a:t>Entity E Data</a:t>
            </a:r>
            <a:endParaRPr b="0" i="0" sz="900" u="none" cap="none" strike="noStrike">
              <a:solidFill>
                <a:schemeClr val="dk1"/>
              </a:solidFill>
              <a:latin typeface="Century Gothic"/>
              <a:ea typeface="Century Gothic"/>
              <a:cs typeface="Century Gothic"/>
              <a:sym typeface="Century Gothic"/>
            </a:endParaRPr>
          </a:p>
        </p:txBody>
      </p:sp>
      <p:sp>
        <p:nvSpPr>
          <p:cNvPr id="294" name="Google Shape;294;p33"/>
          <p:cNvSpPr txBox="1"/>
          <p:nvPr/>
        </p:nvSpPr>
        <p:spPr>
          <a:xfrm>
            <a:off x="2650670" y="4239986"/>
            <a:ext cx="642257" cy="429985"/>
          </a:xfrm>
          <a:prstGeom prst="rect">
            <a:avLst/>
          </a:prstGeom>
          <a:noFill/>
          <a:ln>
            <a:noFill/>
          </a:ln>
        </p:spPr>
        <p:txBody>
          <a:bodyPr anchorCtr="0" anchor="t" bIns="91425" lIns="91425" spcFirstLastPara="1" rIns="91425" wrap="square" tIns="91425">
            <a:noAutofit/>
          </a:bodyPr>
          <a:lstStyle/>
          <a:p>
            <a:pPr indent="0" lvl="0" marL="0" marR="0" rtl="0" algn="ctr">
              <a:lnSpc>
                <a:spcPct val="95000"/>
              </a:lnSpc>
              <a:spcBef>
                <a:spcPts val="0"/>
              </a:spcBef>
              <a:spcAft>
                <a:spcPts val="0"/>
              </a:spcAft>
              <a:buNone/>
            </a:pPr>
            <a:r>
              <a:rPr b="0" i="0" lang="en-US" sz="900" u="none" cap="none" strike="noStrike">
                <a:solidFill>
                  <a:schemeClr val="dk1"/>
                </a:solidFill>
                <a:latin typeface="Century Gothic"/>
                <a:ea typeface="Century Gothic"/>
                <a:cs typeface="Century Gothic"/>
                <a:sym typeface="Century Gothic"/>
              </a:rPr>
              <a:t>Entity B Data</a:t>
            </a:r>
            <a:endParaRPr b="0" i="0" sz="900" u="none" cap="none" strike="noStrike">
              <a:solidFill>
                <a:schemeClr val="dk1"/>
              </a:solidFill>
              <a:latin typeface="Century Gothic"/>
              <a:ea typeface="Century Gothic"/>
              <a:cs typeface="Century Gothic"/>
              <a:sym typeface="Century Gothic"/>
            </a:endParaRPr>
          </a:p>
        </p:txBody>
      </p:sp>
      <p:sp>
        <p:nvSpPr>
          <p:cNvPr id="295" name="Google Shape;295;p33"/>
          <p:cNvSpPr txBox="1"/>
          <p:nvPr/>
        </p:nvSpPr>
        <p:spPr>
          <a:xfrm>
            <a:off x="2013856" y="4239986"/>
            <a:ext cx="642257" cy="429985"/>
          </a:xfrm>
          <a:prstGeom prst="rect">
            <a:avLst/>
          </a:prstGeom>
          <a:noFill/>
          <a:ln>
            <a:noFill/>
          </a:ln>
        </p:spPr>
        <p:txBody>
          <a:bodyPr anchorCtr="0" anchor="t" bIns="91425" lIns="91425" spcFirstLastPara="1" rIns="91425" wrap="square" tIns="91425">
            <a:noAutofit/>
          </a:bodyPr>
          <a:lstStyle/>
          <a:p>
            <a:pPr indent="0" lvl="0" marL="0" marR="0" rtl="0" algn="ctr">
              <a:lnSpc>
                <a:spcPct val="95000"/>
              </a:lnSpc>
              <a:spcBef>
                <a:spcPts val="0"/>
              </a:spcBef>
              <a:spcAft>
                <a:spcPts val="0"/>
              </a:spcAft>
              <a:buNone/>
            </a:pPr>
            <a:r>
              <a:rPr b="0" i="0" lang="en-US" sz="900" u="none" cap="none" strike="noStrike">
                <a:solidFill>
                  <a:schemeClr val="dk1"/>
                </a:solidFill>
                <a:latin typeface="Century Gothic"/>
                <a:ea typeface="Century Gothic"/>
                <a:cs typeface="Century Gothic"/>
                <a:sym typeface="Century Gothic"/>
              </a:rPr>
              <a:t>Entity A Data</a:t>
            </a:r>
            <a:endParaRPr b="0" i="0" sz="900" u="none" cap="none" strike="noStrike">
              <a:solidFill>
                <a:schemeClr val="dk1"/>
              </a:solidFill>
              <a:latin typeface="Century Gothic"/>
              <a:ea typeface="Century Gothic"/>
              <a:cs typeface="Century Gothic"/>
              <a:sym typeface="Century Gothic"/>
            </a:endParaRPr>
          </a:p>
        </p:txBody>
      </p:sp>
      <p:sp>
        <p:nvSpPr>
          <p:cNvPr id="296" name="Google Shape;296;p33"/>
          <p:cNvSpPr txBox="1"/>
          <p:nvPr/>
        </p:nvSpPr>
        <p:spPr>
          <a:xfrm>
            <a:off x="3309256" y="4239986"/>
            <a:ext cx="642257" cy="429985"/>
          </a:xfrm>
          <a:prstGeom prst="rect">
            <a:avLst/>
          </a:prstGeom>
          <a:noFill/>
          <a:ln>
            <a:noFill/>
          </a:ln>
        </p:spPr>
        <p:txBody>
          <a:bodyPr anchorCtr="0" anchor="t" bIns="91425" lIns="91425" spcFirstLastPara="1" rIns="91425" wrap="square" tIns="91425">
            <a:noAutofit/>
          </a:bodyPr>
          <a:lstStyle/>
          <a:p>
            <a:pPr indent="0" lvl="0" marL="0" marR="0" rtl="0" algn="ctr">
              <a:lnSpc>
                <a:spcPct val="95000"/>
              </a:lnSpc>
              <a:spcBef>
                <a:spcPts val="0"/>
              </a:spcBef>
              <a:spcAft>
                <a:spcPts val="0"/>
              </a:spcAft>
              <a:buNone/>
            </a:pPr>
            <a:r>
              <a:rPr b="0" i="0" lang="en-US" sz="900" u="none" cap="none" strike="noStrike">
                <a:solidFill>
                  <a:schemeClr val="dk1"/>
                </a:solidFill>
                <a:latin typeface="Century Gothic"/>
                <a:ea typeface="Century Gothic"/>
                <a:cs typeface="Century Gothic"/>
                <a:sym typeface="Century Gothic"/>
              </a:rPr>
              <a:t>Entity C Data</a:t>
            </a:r>
            <a:endParaRPr b="0" i="0" sz="900" u="none" cap="none" strike="noStrike">
              <a:solidFill>
                <a:schemeClr val="dk1"/>
              </a:solidFill>
              <a:latin typeface="Century Gothic"/>
              <a:ea typeface="Century Gothic"/>
              <a:cs typeface="Century Gothic"/>
              <a:sym typeface="Century Gothic"/>
            </a:endParaRPr>
          </a:p>
        </p:txBody>
      </p:sp>
      <p:sp>
        <p:nvSpPr>
          <p:cNvPr id="297" name="Google Shape;297;p33"/>
          <p:cNvSpPr txBox="1"/>
          <p:nvPr/>
        </p:nvSpPr>
        <p:spPr>
          <a:xfrm>
            <a:off x="4348841" y="4239986"/>
            <a:ext cx="642257" cy="429985"/>
          </a:xfrm>
          <a:prstGeom prst="rect">
            <a:avLst/>
          </a:prstGeom>
          <a:noFill/>
          <a:ln>
            <a:noFill/>
          </a:ln>
        </p:spPr>
        <p:txBody>
          <a:bodyPr anchorCtr="0" anchor="t" bIns="91425" lIns="91425" spcFirstLastPara="1" rIns="91425" wrap="square" tIns="91425">
            <a:noAutofit/>
          </a:bodyPr>
          <a:lstStyle/>
          <a:p>
            <a:pPr indent="0" lvl="0" marL="0" marR="0" rtl="0" algn="ctr">
              <a:lnSpc>
                <a:spcPct val="95000"/>
              </a:lnSpc>
              <a:spcBef>
                <a:spcPts val="0"/>
              </a:spcBef>
              <a:spcAft>
                <a:spcPts val="0"/>
              </a:spcAft>
              <a:buNone/>
            </a:pPr>
            <a:r>
              <a:rPr b="0" i="0" lang="en-US" sz="900" u="none" cap="none" strike="noStrike">
                <a:solidFill>
                  <a:schemeClr val="dk1"/>
                </a:solidFill>
                <a:latin typeface="Century Gothic"/>
                <a:ea typeface="Century Gothic"/>
                <a:cs typeface="Century Gothic"/>
                <a:sym typeface="Century Gothic"/>
              </a:rPr>
              <a:t>Entity D Data</a:t>
            </a:r>
            <a:endParaRPr b="0" i="0" sz="900" u="none" cap="none" strike="noStrike">
              <a:solidFill>
                <a:schemeClr val="dk1"/>
              </a:solidFill>
              <a:latin typeface="Century Gothic"/>
              <a:ea typeface="Century Gothic"/>
              <a:cs typeface="Century Gothic"/>
              <a:sym typeface="Century Gothic"/>
            </a:endParaRPr>
          </a:p>
        </p:txBody>
      </p:sp>
      <p:sp>
        <p:nvSpPr>
          <p:cNvPr id="298" name="Google Shape;298;p33"/>
          <p:cNvSpPr txBox="1"/>
          <p:nvPr/>
        </p:nvSpPr>
        <p:spPr>
          <a:xfrm>
            <a:off x="7141027" y="4256315"/>
            <a:ext cx="642257" cy="429985"/>
          </a:xfrm>
          <a:prstGeom prst="rect">
            <a:avLst/>
          </a:prstGeom>
          <a:noFill/>
          <a:ln>
            <a:noFill/>
          </a:ln>
        </p:spPr>
        <p:txBody>
          <a:bodyPr anchorCtr="0" anchor="t" bIns="91425" lIns="91425" spcFirstLastPara="1" rIns="91425" wrap="square" tIns="91425">
            <a:noAutofit/>
          </a:bodyPr>
          <a:lstStyle/>
          <a:p>
            <a:pPr indent="0" lvl="0" marL="0" marR="0" rtl="0" algn="ctr">
              <a:lnSpc>
                <a:spcPct val="95000"/>
              </a:lnSpc>
              <a:spcBef>
                <a:spcPts val="0"/>
              </a:spcBef>
              <a:spcAft>
                <a:spcPts val="0"/>
              </a:spcAft>
              <a:buNone/>
            </a:pPr>
            <a:r>
              <a:rPr b="0" i="0" lang="en-US" sz="900" u="none" cap="none" strike="noStrike">
                <a:solidFill>
                  <a:schemeClr val="dk1"/>
                </a:solidFill>
                <a:latin typeface="Century Gothic"/>
                <a:ea typeface="Century Gothic"/>
                <a:cs typeface="Century Gothic"/>
                <a:sym typeface="Century Gothic"/>
              </a:rPr>
              <a:t>Entity G Data</a:t>
            </a:r>
            <a:endParaRPr b="0" i="0" sz="900" u="none" cap="none" strike="noStrike">
              <a:solidFill>
                <a:schemeClr val="dk1"/>
              </a:solidFill>
              <a:latin typeface="Century Gothic"/>
              <a:ea typeface="Century Gothic"/>
              <a:cs typeface="Century Gothic"/>
              <a:sym typeface="Century Gothic"/>
            </a:endParaRPr>
          </a:p>
        </p:txBody>
      </p:sp>
      <p:sp>
        <p:nvSpPr>
          <p:cNvPr id="299" name="Google Shape;299;p33"/>
          <p:cNvSpPr txBox="1"/>
          <p:nvPr/>
        </p:nvSpPr>
        <p:spPr>
          <a:xfrm>
            <a:off x="6041569" y="4239986"/>
            <a:ext cx="642257" cy="429985"/>
          </a:xfrm>
          <a:prstGeom prst="rect">
            <a:avLst/>
          </a:prstGeom>
          <a:noFill/>
          <a:ln>
            <a:noFill/>
          </a:ln>
        </p:spPr>
        <p:txBody>
          <a:bodyPr anchorCtr="0" anchor="t" bIns="91425" lIns="91425" spcFirstLastPara="1" rIns="91425" wrap="square" tIns="91425">
            <a:noAutofit/>
          </a:bodyPr>
          <a:lstStyle/>
          <a:p>
            <a:pPr indent="0" lvl="0" marL="0" marR="0" rtl="0" algn="ctr">
              <a:lnSpc>
                <a:spcPct val="95000"/>
              </a:lnSpc>
              <a:spcBef>
                <a:spcPts val="0"/>
              </a:spcBef>
              <a:spcAft>
                <a:spcPts val="0"/>
              </a:spcAft>
              <a:buNone/>
            </a:pPr>
            <a:r>
              <a:rPr b="0" i="0" lang="en-US" sz="900" u="none" cap="none" strike="noStrike">
                <a:solidFill>
                  <a:schemeClr val="dk1"/>
                </a:solidFill>
                <a:latin typeface="Century Gothic"/>
                <a:ea typeface="Century Gothic"/>
                <a:cs typeface="Century Gothic"/>
                <a:sym typeface="Century Gothic"/>
              </a:rPr>
              <a:t>Entity F Data</a:t>
            </a:r>
            <a:endParaRPr b="0" i="0" sz="9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3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System wide</a:t>
            </a:r>
            <a:endParaRPr/>
          </a:p>
          <a:p>
            <a:pPr indent="-285750" lvl="1" marL="742950" rtl="0" algn="l">
              <a:lnSpc>
                <a:spcPct val="100000"/>
              </a:lnSpc>
              <a:spcBef>
                <a:spcPts val="480"/>
              </a:spcBef>
              <a:spcAft>
                <a:spcPts val="0"/>
              </a:spcAft>
              <a:buSzPts val="2400"/>
              <a:buChar char="-"/>
            </a:pPr>
            <a:r>
              <a:rPr lang="en-US"/>
              <a:t> Country codes, currencies, tax zones, alternate COA</a:t>
            </a:r>
            <a:endParaRPr/>
          </a:p>
          <a:p>
            <a:pPr indent="-342900" lvl="0" marL="342900" rtl="0" algn="l">
              <a:lnSpc>
                <a:spcPct val="100000"/>
              </a:lnSpc>
              <a:spcBef>
                <a:spcPts val="560"/>
              </a:spcBef>
              <a:spcAft>
                <a:spcPts val="0"/>
              </a:spcAft>
              <a:buSzPts val="2800"/>
              <a:buChar char="•"/>
            </a:pPr>
            <a:r>
              <a:rPr lang="en-US"/>
              <a:t>Shared sets </a:t>
            </a:r>
            <a:endParaRPr/>
          </a:p>
          <a:p>
            <a:pPr indent="-285750" lvl="1" marL="742950" rtl="0" algn="l">
              <a:lnSpc>
                <a:spcPct val="100000"/>
              </a:lnSpc>
              <a:spcBef>
                <a:spcPts val="480"/>
              </a:spcBef>
              <a:spcAft>
                <a:spcPts val="0"/>
              </a:spcAft>
              <a:buSzPts val="2400"/>
              <a:buChar char="-"/>
            </a:pPr>
            <a:r>
              <a:rPr lang="en-US"/>
              <a:t>GL accounts, sub-accounts, sub-account mask, cost centers, cost center mask, projects, project mask, suppliers, customers, daybooks, exchange rates</a:t>
            </a:r>
            <a:endParaRPr/>
          </a:p>
          <a:p>
            <a:pPr indent="-342900" lvl="0" marL="342900" rtl="0" algn="l">
              <a:lnSpc>
                <a:spcPct val="100000"/>
              </a:lnSpc>
              <a:spcBef>
                <a:spcPts val="560"/>
              </a:spcBef>
              <a:spcAft>
                <a:spcPts val="0"/>
              </a:spcAft>
              <a:buSzPts val="2800"/>
              <a:buChar char="•"/>
            </a:pPr>
            <a:r>
              <a:rPr lang="en-US"/>
              <a:t>Domain </a:t>
            </a:r>
            <a:endParaRPr/>
          </a:p>
          <a:p>
            <a:pPr indent="-285750" lvl="1" marL="742950" rtl="0" algn="l">
              <a:lnSpc>
                <a:spcPct val="100000"/>
              </a:lnSpc>
              <a:spcBef>
                <a:spcPts val="480"/>
              </a:spcBef>
              <a:spcAft>
                <a:spcPts val="0"/>
              </a:spcAft>
              <a:buSzPts val="2400"/>
              <a:buChar char="-"/>
            </a:pPr>
            <a:r>
              <a:rPr lang="en-US"/>
              <a:t>Base currency, statutory currency, GL calendar, combination of shared sets</a:t>
            </a:r>
            <a:endParaRPr/>
          </a:p>
          <a:p>
            <a:pPr indent="-342900" lvl="0" marL="342900" rtl="0" algn="l">
              <a:lnSpc>
                <a:spcPct val="100000"/>
              </a:lnSpc>
              <a:spcBef>
                <a:spcPts val="560"/>
              </a:spcBef>
              <a:spcAft>
                <a:spcPts val="0"/>
              </a:spcAft>
              <a:buSzPts val="2800"/>
              <a:buChar char="•"/>
            </a:pPr>
            <a:r>
              <a:rPr lang="en-US"/>
              <a:t>Entity </a:t>
            </a:r>
            <a:endParaRPr/>
          </a:p>
          <a:p>
            <a:pPr indent="-285750" lvl="1" marL="742950" rtl="0" algn="l">
              <a:lnSpc>
                <a:spcPct val="100000"/>
              </a:lnSpc>
              <a:spcBef>
                <a:spcPts val="480"/>
              </a:spcBef>
              <a:spcAft>
                <a:spcPts val="0"/>
              </a:spcAft>
              <a:buSzPts val="2400"/>
              <a:buChar char="-"/>
            </a:pPr>
            <a:r>
              <a:rPr lang="en-US"/>
              <a:t>Transactions, own bank account number</a:t>
            </a:r>
            <a:endParaRPr/>
          </a:p>
          <a:p>
            <a:pPr indent="-109538" lvl="0" marL="287338" rtl="0" algn="l">
              <a:lnSpc>
                <a:spcPct val="100000"/>
              </a:lnSpc>
              <a:spcBef>
                <a:spcPts val="0"/>
              </a:spcBef>
              <a:spcAft>
                <a:spcPts val="0"/>
              </a:spcAft>
              <a:buSzPts val="2800"/>
              <a:buNone/>
            </a:pPr>
            <a:r>
              <a:t/>
            </a:r>
            <a:endParaRPr/>
          </a:p>
        </p:txBody>
      </p:sp>
      <p:sp>
        <p:nvSpPr>
          <p:cNvPr id="305" name="Google Shape;305;p3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306" name="Google Shape;306;p34"/>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Four Levels of Data</a:t>
            </a:r>
            <a:endParaRPr/>
          </a:p>
        </p:txBody>
      </p:sp>
      <p:sp>
        <p:nvSpPr>
          <p:cNvPr id="307" name="Google Shape;307;p3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3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38138" lvl="0" marL="338138" rtl="0" algn="l">
              <a:lnSpc>
                <a:spcPct val="100000"/>
              </a:lnSpc>
              <a:spcBef>
                <a:spcPts val="0"/>
              </a:spcBef>
              <a:spcAft>
                <a:spcPts val="0"/>
              </a:spcAft>
              <a:buSzPts val="2800"/>
              <a:buChar char="•"/>
            </a:pPr>
            <a:r>
              <a:rPr lang="en-US"/>
              <a:t>A domain points to one shared set by type</a:t>
            </a:r>
            <a:endParaRPr/>
          </a:p>
          <a:p>
            <a:pPr indent="-338138" lvl="0" marL="338138" rtl="0" algn="l">
              <a:lnSpc>
                <a:spcPct val="100000"/>
              </a:lnSpc>
              <a:spcBef>
                <a:spcPts val="560"/>
              </a:spcBef>
              <a:spcAft>
                <a:spcPts val="0"/>
              </a:spcAft>
              <a:buSzPts val="2800"/>
              <a:buChar char="•"/>
            </a:pPr>
            <a:r>
              <a:rPr lang="en-US"/>
              <a:t>Multiple domains can use same shared set</a:t>
            </a:r>
            <a:endParaRPr/>
          </a:p>
          <a:p>
            <a:pPr indent="-165100" lvl="0" marL="342900" rtl="0" algn="l">
              <a:lnSpc>
                <a:spcPct val="100000"/>
              </a:lnSpc>
              <a:spcBef>
                <a:spcPts val="560"/>
              </a:spcBef>
              <a:spcAft>
                <a:spcPts val="0"/>
              </a:spcAft>
              <a:buSzPts val="2800"/>
              <a:buNone/>
            </a:pPr>
            <a:r>
              <a:t/>
            </a:r>
            <a:endParaRPr/>
          </a:p>
          <a:p>
            <a:pPr indent="-109538" lvl="0" marL="287338" rtl="0" algn="l">
              <a:lnSpc>
                <a:spcPct val="100000"/>
              </a:lnSpc>
              <a:spcBef>
                <a:spcPts val="0"/>
              </a:spcBef>
              <a:spcAft>
                <a:spcPts val="0"/>
              </a:spcAft>
              <a:buSzPts val="2800"/>
              <a:buNone/>
            </a:pPr>
            <a:r>
              <a:t/>
            </a:r>
            <a:endParaRPr/>
          </a:p>
        </p:txBody>
      </p:sp>
      <p:sp>
        <p:nvSpPr>
          <p:cNvPr id="313" name="Google Shape;313;p3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314" name="Google Shape;314;p3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Shared Sets</a:t>
            </a:r>
            <a:endParaRPr/>
          </a:p>
        </p:txBody>
      </p:sp>
      <p:sp>
        <p:nvSpPr>
          <p:cNvPr id="315" name="Google Shape;315;p35"/>
          <p:cNvSpPr/>
          <p:nvPr/>
        </p:nvSpPr>
        <p:spPr>
          <a:xfrm>
            <a:off x="6885356" y="5441003"/>
            <a:ext cx="1729316" cy="555625"/>
          </a:xfrm>
          <a:prstGeom prst="rect">
            <a:avLst/>
          </a:prstGeom>
          <a:solidFill>
            <a:srgbClr val="BCCEE8"/>
          </a:solidFill>
          <a:ln cap="flat" cmpd="sng" w="28575">
            <a:solidFill>
              <a:srgbClr val="4F4F4F"/>
            </a:solidFill>
            <a:prstDash val="solid"/>
            <a:miter lim="800000"/>
            <a:headEnd len="sm" w="sm" type="none"/>
            <a:tailEnd len="sm" w="sm" type="none"/>
          </a:ln>
          <a:effectLst>
            <a:outerShdw rotWithShape="0" algn="ctr" dir="2700000" dist="53882">
              <a:srgbClr val="808080"/>
            </a:outerShdw>
          </a:effectLst>
        </p:spPr>
        <p:txBody>
          <a:bodyPr anchorCtr="0" anchor="ctr" bIns="91425" lIns="90000" spcFirstLastPara="1" rIns="90000" wrap="square" tIns="91425">
            <a:noAutofit/>
          </a:bodyPr>
          <a:lstStyle/>
          <a:p>
            <a:pPr indent="0" lvl="0" marL="0" marR="0" rtl="0" algn="ctr">
              <a:spcBef>
                <a:spcPts val="0"/>
              </a:spcBef>
              <a:spcAft>
                <a:spcPts val="0"/>
              </a:spcAft>
              <a:buClr>
                <a:srgbClr val="000000"/>
              </a:buClr>
              <a:buSzPts val="1600"/>
              <a:buFont typeface="Tahoma"/>
              <a:buNone/>
            </a:pPr>
            <a:r>
              <a:rPr b="0" i="0" lang="en-US" sz="1600" u="none" cap="none" strike="noStrike">
                <a:solidFill>
                  <a:srgbClr val="000000"/>
                </a:solidFill>
                <a:latin typeface="Century Gothic"/>
                <a:ea typeface="Century Gothic"/>
                <a:cs typeface="Century Gothic"/>
                <a:sym typeface="Century Gothic"/>
              </a:rPr>
              <a:t>Domain 4</a:t>
            </a:r>
            <a:endParaRPr b="0" i="0" sz="1800" u="none" cap="none" strike="noStrike">
              <a:solidFill>
                <a:schemeClr val="dk1"/>
              </a:solidFill>
              <a:latin typeface="Century Gothic"/>
              <a:ea typeface="Century Gothic"/>
              <a:cs typeface="Century Gothic"/>
              <a:sym typeface="Century Gothic"/>
            </a:endParaRPr>
          </a:p>
        </p:txBody>
      </p:sp>
      <p:sp>
        <p:nvSpPr>
          <p:cNvPr id="316" name="Google Shape;316;p35"/>
          <p:cNvSpPr/>
          <p:nvPr/>
        </p:nvSpPr>
        <p:spPr>
          <a:xfrm>
            <a:off x="8798822" y="5439416"/>
            <a:ext cx="1729316" cy="555625"/>
          </a:xfrm>
          <a:prstGeom prst="rect">
            <a:avLst/>
          </a:prstGeom>
          <a:solidFill>
            <a:srgbClr val="BCCEE8"/>
          </a:solidFill>
          <a:ln cap="flat" cmpd="sng" w="28575">
            <a:solidFill>
              <a:srgbClr val="4F4F4F"/>
            </a:solidFill>
            <a:prstDash val="solid"/>
            <a:miter lim="800000"/>
            <a:headEnd len="sm" w="sm" type="none"/>
            <a:tailEnd len="sm" w="sm" type="none"/>
          </a:ln>
          <a:effectLst>
            <a:outerShdw rotWithShape="0" algn="ctr" dir="2700000" dist="53882">
              <a:srgbClr val="808080"/>
            </a:outerShdw>
          </a:effectLst>
        </p:spPr>
        <p:txBody>
          <a:bodyPr anchorCtr="0" anchor="ctr" bIns="91425" lIns="90000" spcFirstLastPara="1" rIns="90000" wrap="square" tIns="91425">
            <a:noAutofit/>
          </a:bodyPr>
          <a:lstStyle/>
          <a:p>
            <a:pPr indent="0" lvl="0" marL="0" marR="0" rtl="0" algn="ctr">
              <a:spcBef>
                <a:spcPts val="0"/>
              </a:spcBef>
              <a:spcAft>
                <a:spcPts val="0"/>
              </a:spcAft>
              <a:buClr>
                <a:srgbClr val="000000"/>
              </a:buClr>
              <a:buSzPts val="1600"/>
              <a:buFont typeface="Tahoma"/>
              <a:buNone/>
            </a:pPr>
            <a:r>
              <a:rPr b="0" i="0" lang="en-US" sz="1600" u="none" cap="none" strike="noStrike">
                <a:solidFill>
                  <a:srgbClr val="000000"/>
                </a:solidFill>
                <a:latin typeface="Century Gothic"/>
                <a:ea typeface="Century Gothic"/>
                <a:cs typeface="Century Gothic"/>
                <a:sym typeface="Century Gothic"/>
              </a:rPr>
              <a:t>Domain 5</a:t>
            </a:r>
            <a:endParaRPr b="0" i="0" sz="1800" u="none" cap="none" strike="noStrike">
              <a:solidFill>
                <a:schemeClr val="dk1"/>
              </a:solidFill>
              <a:latin typeface="Century Gothic"/>
              <a:ea typeface="Century Gothic"/>
              <a:cs typeface="Century Gothic"/>
              <a:sym typeface="Century Gothic"/>
            </a:endParaRPr>
          </a:p>
        </p:txBody>
      </p:sp>
      <p:sp>
        <p:nvSpPr>
          <p:cNvPr id="317" name="Google Shape;317;p35"/>
          <p:cNvSpPr txBox="1"/>
          <p:nvPr/>
        </p:nvSpPr>
        <p:spPr>
          <a:xfrm>
            <a:off x="7007898" y="3103328"/>
            <a:ext cx="3359471" cy="1292662"/>
          </a:xfrm>
          <a:prstGeom prst="rect">
            <a:avLst/>
          </a:prstGeom>
          <a:solidFill>
            <a:srgbClr val="DAE5F1"/>
          </a:solidFill>
          <a:ln cap="flat" cmpd="sng" w="28575">
            <a:solidFill>
              <a:srgbClr val="4F4F4F"/>
            </a:solidFill>
            <a:prstDash val="solid"/>
            <a:miter lim="800000"/>
            <a:headEnd len="sm" w="sm" type="none"/>
            <a:tailEnd len="sm" w="sm" type="none"/>
          </a:ln>
        </p:spPr>
        <p:txBody>
          <a:bodyPr anchorCtr="0" anchor="t" bIns="91425" lIns="90000" spcFirstLastPara="1" rIns="90000" wrap="square" tIns="91425">
            <a:spAutoFit/>
          </a:bodyPr>
          <a:lstStyle/>
          <a:p>
            <a:pPr indent="0" lvl="0" marL="0" marR="0" rtl="0" algn="l">
              <a:spcBef>
                <a:spcPts val="0"/>
              </a:spcBef>
              <a:spcAft>
                <a:spcPts val="0"/>
              </a:spcAft>
              <a:buClr>
                <a:srgbClr val="FFFFFF"/>
              </a:buClr>
              <a:buSzPts val="1800"/>
              <a:buFont typeface="Tahoma"/>
              <a:buNone/>
            </a:pPr>
            <a:r>
              <a:rPr b="0" i="0" lang="en-US" sz="1800" u="none" cap="none" strike="noStrike">
                <a:solidFill>
                  <a:srgbClr val="4E4E4E"/>
                </a:solidFill>
                <a:latin typeface="Century Gothic"/>
                <a:ea typeface="Century Gothic"/>
                <a:cs typeface="Century Gothic"/>
                <a:sym typeface="Century Gothic"/>
              </a:rPr>
              <a:t>GL Accounts set 2</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rgbClr val="FFFFFF"/>
              </a:buClr>
              <a:buSzPts val="1800"/>
              <a:buFont typeface="Tahoma"/>
              <a:buNone/>
            </a:pPr>
            <a:r>
              <a:rPr b="0" i="0" lang="en-US" sz="1800" u="none" cap="none" strike="noStrike">
                <a:solidFill>
                  <a:srgbClr val="4E4E4E"/>
                </a:solidFill>
                <a:latin typeface="Century Gothic"/>
                <a:ea typeface="Century Gothic"/>
                <a:cs typeface="Century Gothic"/>
                <a:sym typeface="Century Gothic"/>
              </a:rPr>
              <a:t>1100 Assets</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rgbClr val="FFFFFF"/>
              </a:buClr>
              <a:buSzPts val="1800"/>
              <a:buFont typeface="Tahoma"/>
              <a:buNone/>
            </a:pPr>
            <a:r>
              <a:rPr b="0" i="0" lang="en-US" sz="1800" u="none" cap="none" strike="noStrike">
                <a:solidFill>
                  <a:srgbClr val="4E4E4E"/>
                </a:solidFill>
                <a:latin typeface="Century Gothic"/>
                <a:ea typeface="Century Gothic"/>
                <a:cs typeface="Century Gothic"/>
                <a:sym typeface="Century Gothic"/>
              </a:rPr>
              <a:t>1200 Liabilities</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rgbClr val="FFFFFF"/>
              </a:buClr>
              <a:buSzPts val="1800"/>
              <a:buFont typeface="Tahoma"/>
              <a:buNone/>
            </a:pPr>
            <a:r>
              <a:rPr b="0" i="0" lang="en-US" sz="1800" u="none" cap="none" strike="noStrike">
                <a:solidFill>
                  <a:srgbClr val="4E4E4E"/>
                </a:solidFill>
                <a:latin typeface="Century Gothic"/>
                <a:ea typeface="Century Gothic"/>
                <a:cs typeface="Century Gothic"/>
                <a:sym typeface="Century Gothic"/>
              </a:rPr>
              <a:t>2000 Revenues</a:t>
            </a:r>
            <a:endParaRPr b="0" i="0" sz="1800" u="none" cap="none" strike="noStrike">
              <a:solidFill>
                <a:schemeClr val="dk1"/>
              </a:solidFill>
              <a:latin typeface="Century Gothic"/>
              <a:ea typeface="Century Gothic"/>
              <a:cs typeface="Century Gothic"/>
              <a:sym typeface="Century Gothic"/>
            </a:endParaRPr>
          </a:p>
        </p:txBody>
      </p:sp>
      <p:sp>
        <p:nvSpPr>
          <p:cNvPr id="318" name="Google Shape;318;p35"/>
          <p:cNvSpPr/>
          <p:nvPr/>
        </p:nvSpPr>
        <p:spPr>
          <a:xfrm>
            <a:off x="414705" y="5431478"/>
            <a:ext cx="1729317" cy="555625"/>
          </a:xfrm>
          <a:prstGeom prst="rect">
            <a:avLst/>
          </a:prstGeom>
          <a:solidFill>
            <a:srgbClr val="BCCEE8"/>
          </a:solidFill>
          <a:ln cap="flat" cmpd="sng" w="28575">
            <a:solidFill>
              <a:srgbClr val="4F4F4F"/>
            </a:solidFill>
            <a:prstDash val="solid"/>
            <a:miter lim="800000"/>
            <a:headEnd len="sm" w="sm" type="none"/>
            <a:tailEnd len="sm" w="sm" type="none"/>
          </a:ln>
          <a:effectLst>
            <a:outerShdw rotWithShape="0" algn="ctr" dir="2700000" dist="53882">
              <a:srgbClr val="808080"/>
            </a:outerShdw>
          </a:effectLst>
        </p:spPr>
        <p:txBody>
          <a:bodyPr anchorCtr="0" anchor="ctr" bIns="91425" lIns="90000" spcFirstLastPara="1" rIns="90000" wrap="square" tIns="91425">
            <a:noAutofit/>
          </a:bodyPr>
          <a:lstStyle/>
          <a:p>
            <a:pPr indent="0" lvl="0" marL="0" marR="0" rtl="0" algn="ctr">
              <a:spcBef>
                <a:spcPts val="0"/>
              </a:spcBef>
              <a:spcAft>
                <a:spcPts val="0"/>
              </a:spcAft>
              <a:buClr>
                <a:srgbClr val="000000"/>
              </a:buClr>
              <a:buSzPts val="1600"/>
              <a:buFont typeface="Tahoma"/>
              <a:buNone/>
            </a:pPr>
            <a:r>
              <a:rPr b="0" i="0" lang="en-US" sz="1600" u="none" cap="none" strike="noStrike">
                <a:solidFill>
                  <a:srgbClr val="000000"/>
                </a:solidFill>
                <a:latin typeface="Century Gothic"/>
                <a:ea typeface="Century Gothic"/>
                <a:cs typeface="Century Gothic"/>
                <a:sym typeface="Century Gothic"/>
              </a:rPr>
              <a:t>Domain 1</a:t>
            </a:r>
            <a:endParaRPr b="0" i="0" sz="1800" u="none" cap="none" strike="noStrike">
              <a:solidFill>
                <a:schemeClr val="dk1"/>
              </a:solidFill>
              <a:latin typeface="Century Gothic"/>
              <a:ea typeface="Century Gothic"/>
              <a:cs typeface="Century Gothic"/>
              <a:sym typeface="Century Gothic"/>
            </a:endParaRPr>
          </a:p>
        </p:txBody>
      </p:sp>
      <p:sp>
        <p:nvSpPr>
          <p:cNvPr id="319" name="Google Shape;319;p35"/>
          <p:cNvSpPr/>
          <p:nvPr/>
        </p:nvSpPr>
        <p:spPr>
          <a:xfrm>
            <a:off x="2326056" y="5433066"/>
            <a:ext cx="1729316" cy="555625"/>
          </a:xfrm>
          <a:prstGeom prst="rect">
            <a:avLst/>
          </a:prstGeom>
          <a:solidFill>
            <a:srgbClr val="BCCEE8"/>
          </a:solidFill>
          <a:ln cap="flat" cmpd="sng" w="28575">
            <a:solidFill>
              <a:srgbClr val="4F4F4F"/>
            </a:solidFill>
            <a:prstDash val="solid"/>
            <a:miter lim="800000"/>
            <a:headEnd len="sm" w="sm" type="none"/>
            <a:tailEnd len="sm" w="sm" type="none"/>
          </a:ln>
          <a:effectLst>
            <a:outerShdw rotWithShape="0" algn="ctr" dir="2700000" dist="53882">
              <a:srgbClr val="808080"/>
            </a:outerShdw>
          </a:effectLst>
        </p:spPr>
        <p:txBody>
          <a:bodyPr anchorCtr="0" anchor="ctr" bIns="91425" lIns="90000" spcFirstLastPara="1" rIns="90000" wrap="square" tIns="91425">
            <a:noAutofit/>
          </a:bodyPr>
          <a:lstStyle/>
          <a:p>
            <a:pPr indent="0" lvl="0" marL="0" marR="0" rtl="0" algn="ctr">
              <a:spcBef>
                <a:spcPts val="0"/>
              </a:spcBef>
              <a:spcAft>
                <a:spcPts val="0"/>
              </a:spcAft>
              <a:buClr>
                <a:srgbClr val="000000"/>
              </a:buClr>
              <a:buSzPts val="1600"/>
              <a:buFont typeface="Tahoma"/>
              <a:buNone/>
            </a:pPr>
            <a:r>
              <a:rPr b="0" i="0" lang="en-US" sz="1600" u="none" cap="none" strike="noStrike">
                <a:solidFill>
                  <a:srgbClr val="000000"/>
                </a:solidFill>
                <a:latin typeface="Century Gothic"/>
                <a:ea typeface="Century Gothic"/>
                <a:cs typeface="Century Gothic"/>
                <a:sym typeface="Century Gothic"/>
              </a:rPr>
              <a:t>Domain 2</a:t>
            </a:r>
            <a:endParaRPr b="0" i="0" sz="1800" u="none" cap="none" strike="noStrike">
              <a:solidFill>
                <a:schemeClr val="dk1"/>
              </a:solidFill>
              <a:latin typeface="Century Gothic"/>
              <a:ea typeface="Century Gothic"/>
              <a:cs typeface="Century Gothic"/>
              <a:sym typeface="Century Gothic"/>
            </a:endParaRPr>
          </a:p>
        </p:txBody>
      </p:sp>
      <p:sp>
        <p:nvSpPr>
          <p:cNvPr id="320" name="Google Shape;320;p35"/>
          <p:cNvSpPr/>
          <p:nvPr/>
        </p:nvSpPr>
        <p:spPr>
          <a:xfrm>
            <a:off x="4239522" y="5433066"/>
            <a:ext cx="1729316" cy="555625"/>
          </a:xfrm>
          <a:prstGeom prst="rect">
            <a:avLst/>
          </a:prstGeom>
          <a:solidFill>
            <a:srgbClr val="BCCEE8"/>
          </a:solidFill>
          <a:ln cap="flat" cmpd="sng" w="28575">
            <a:solidFill>
              <a:srgbClr val="4F4F4F"/>
            </a:solidFill>
            <a:prstDash val="solid"/>
            <a:miter lim="800000"/>
            <a:headEnd len="sm" w="sm" type="none"/>
            <a:tailEnd len="sm" w="sm" type="none"/>
          </a:ln>
          <a:effectLst>
            <a:outerShdw rotWithShape="0" algn="ctr" dir="2700000" dist="53882">
              <a:srgbClr val="808080"/>
            </a:outerShdw>
          </a:effectLst>
        </p:spPr>
        <p:txBody>
          <a:bodyPr anchorCtr="0" anchor="ctr" bIns="91425" lIns="90000" spcFirstLastPara="1" rIns="90000" wrap="square" tIns="91425">
            <a:noAutofit/>
          </a:bodyPr>
          <a:lstStyle/>
          <a:p>
            <a:pPr indent="0" lvl="0" marL="0" marR="0" rtl="0" algn="ctr">
              <a:spcBef>
                <a:spcPts val="0"/>
              </a:spcBef>
              <a:spcAft>
                <a:spcPts val="0"/>
              </a:spcAft>
              <a:buClr>
                <a:srgbClr val="000000"/>
              </a:buClr>
              <a:buSzPts val="1600"/>
              <a:buFont typeface="Tahoma"/>
              <a:buNone/>
            </a:pPr>
            <a:r>
              <a:rPr b="0" i="0" lang="en-US" sz="1600" u="none" cap="none" strike="noStrike">
                <a:solidFill>
                  <a:srgbClr val="000000"/>
                </a:solidFill>
                <a:latin typeface="Century Gothic"/>
                <a:ea typeface="Century Gothic"/>
                <a:cs typeface="Century Gothic"/>
                <a:sym typeface="Century Gothic"/>
              </a:rPr>
              <a:t>Domain 3</a:t>
            </a:r>
            <a:endParaRPr b="0" i="0" sz="1800" u="none" cap="none" strike="noStrike">
              <a:solidFill>
                <a:schemeClr val="dk1"/>
              </a:solidFill>
              <a:latin typeface="Century Gothic"/>
              <a:ea typeface="Century Gothic"/>
              <a:cs typeface="Century Gothic"/>
              <a:sym typeface="Century Gothic"/>
            </a:endParaRPr>
          </a:p>
        </p:txBody>
      </p:sp>
      <p:sp>
        <p:nvSpPr>
          <p:cNvPr id="321" name="Google Shape;321;p35"/>
          <p:cNvSpPr txBox="1"/>
          <p:nvPr/>
        </p:nvSpPr>
        <p:spPr>
          <a:xfrm>
            <a:off x="1565924" y="3046738"/>
            <a:ext cx="3295299" cy="1292662"/>
          </a:xfrm>
          <a:prstGeom prst="rect">
            <a:avLst/>
          </a:prstGeom>
          <a:solidFill>
            <a:srgbClr val="DAE5F1"/>
          </a:solidFill>
          <a:ln cap="flat" cmpd="sng" w="28575">
            <a:solidFill>
              <a:srgbClr val="4F4F4F"/>
            </a:solidFill>
            <a:prstDash val="solid"/>
            <a:miter lim="800000"/>
            <a:headEnd len="sm" w="sm" type="none"/>
            <a:tailEnd len="sm" w="sm" type="none"/>
          </a:ln>
        </p:spPr>
        <p:txBody>
          <a:bodyPr anchorCtr="0" anchor="t" bIns="91425" lIns="90000" spcFirstLastPara="1" rIns="90000" wrap="square" tIns="91425">
            <a:spAutoFit/>
          </a:bodyPr>
          <a:lstStyle/>
          <a:p>
            <a:pPr indent="0" lvl="0" marL="0" marR="0" rtl="0" algn="l">
              <a:spcBef>
                <a:spcPts val="0"/>
              </a:spcBef>
              <a:spcAft>
                <a:spcPts val="0"/>
              </a:spcAft>
              <a:buClr>
                <a:srgbClr val="FFFFFF"/>
              </a:buClr>
              <a:buSzPts val="1800"/>
              <a:buFont typeface="Tahoma"/>
              <a:buNone/>
            </a:pPr>
            <a:r>
              <a:rPr b="0" i="0" lang="en-US" sz="1800" u="none" cap="none" strike="noStrike">
                <a:solidFill>
                  <a:srgbClr val="4E4E4E"/>
                </a:solidFill>
                <a:latin typeface="Century Gothic"/>
                <a:ea typeface="Century Gothic"/>
                <a:cs typeface="Century Gothic"/>
                <a:sym typeface="Century Gothic"/>
              </a:rPr>
              <a:t>GL Accounts set 1</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rgbClr val="FFFFFF"/>
              </a:buClr>
              <a:buSzPts val="1800"/>
              <a:buFont typeface="Tahoma"/>
              <a:buNone/>
            </a:pPr>
            <a:r>
              <a:rPr b="0" i="0" lang="en-US" sz="1800" u="none" cap="none" strike="noStrike">
                <a:solidFill>
                  <a:srgbClr val="4E4E4E"/>
                </a:solidFill>
                <a:latin typeface="Century Gothic"/>
                <a:ea typeface="Century Gothic"/>
                <a:cs typeface="Century Gothic"/>
                <a:sym typeface="Century Gothic"/>
              </a:rPr>
              <a:t>100 Assets</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rgbClr val="FFFFFF"/>
              </a:buClr>
              <a:buSzPts val="1800"/>
              <a:buFont typeface="Tahoma"/>
              <a:buNone/>
            </a:pPr>
            <a:r>
              <a:rPr b="0" i="0" lang="en-US" sz="1800" u="none" cap="none" strike="noStrike">
                <a:solidFill>
                  <a:srgbClr val="4E4E4E"/>
                </a:solidFill>
                <a:latin typeface="Century Gothic"/>
                <a:ea typeface="Century Gothic"/>
                <a:cs typeface="Century Gothic"/>
                <a:sym typeface="Century Gothic"/>
              </a:rPr>
              <a:t>200 Liabilities</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rgbClr val="FFFFFF"/>
              </a:buClr>
              <a:buSzPts val="1800"/>
              <a:buFont typeface="Tahoma"/>
              <a:buNone/>
            </a:pPr>
            <a:r>
              <a:rPr b="0" i="0" lang="en-US" sz="1800" u="none" cap="none" strike="noStrike">
                <a:solidFill>
                  <a:srgbClr val="4E4E4E"/>
                </a:solidFill>
                <a:latin typeface="Century Gothic"/>
                <a:ea typeface="Century Gothic"/>
                <a:cs typeface="Century Gothic"/>
                <a:sym typeface="Century Gothic"/>
              </a:rPr>
              <a:t>300 Revenues</a:t>
            </a:r>
            <a:endParaRPr b="0" i="0" sz="1800" u="none" cap="none" strike="noStrike">
              <a:solidFill>
                <a:schemeClr val="dk1"/>
              </a:solidFill>
              <a:latin typeface="Century Gothic"/>
              <a:ea typeface="Century Gothic"/>
              <a:cs typeface="Century Gothic"/>
              <a:sym typeface="Century Gothic"/>
            </a:endParaRPr>
          </a:p>
        </p:txBody>
      </p:sp>
      <p:cxnSp>
        <p:nvCxnSpPr>
          <p:cNvPr id="322" name="Google Shape;322;p35"/>
          <p:cNvCxnSpPr/>
          <p:nvPr/>
        </p:nvCxnSpPr>
        <p:spPr>
          <a:xfrm flipH="1" rot="10800000">
            <a:off x="1248671" y="4395990"/>
            <a:ext cx="1687304" cy="1027550"/>
          </a:xfrm>
          <a:prstGeom prst="straightConnector1">
            <a:avLst/>
          </a:prstGeom>
          <a:noFill/>
          <a:ln cap="flat" cmpd="sng" w="28575">
            <a:solidFill>
              <a:srgbClr val="4F4F4F"/>
            </a:solidFill>
            <a:prstDash val="solid"/>
            <a:miter lim="800000"/>
            <a:headEnd len="sm" w="sm" type="none"/>
            <a:tailEnd len="med" w="med" type="stealth"/>
          </a:ln>
        </p:spPr>
      </p:cxnSp>
      <p:cxnSp>
        <p:nvCxnSpPr>
          <p:cNvPr id="323" name="Google Shape;323;p35"/>
          <p:cNvCxnSpPr/>
          <p:nvPr/>
        </p:nvCxnSpPr>
        <p:spPr>
          <a:xfrm flipH="1" rot="10800000">
            <a:off x="3193889" y="4395990"/>
            <a:ext cx="2116" cy="1051362"/>
          </a:xfrm>
          <a:prstGeom prst="straightConnector1">
            <a:avLst/>
          </a:prstGeom>
          <a:noFill/>
          <a:ln cap="flat" cmpd="sng" w="28575">
            <a:solidFill>
              <a:srgbClr val="4F4F4F"/>
            </a:solidFill>
            <a:prstDash val="solid"/>
            <a:miter lim="800000"/>
            <a:headEnd len="sm" w="sm" type="none"/>
            <a:tailEnd len="med" w="med" type="stealth"/>
          </a:ln>
        </p:spPr>
      </p:cxnSp>
      <p:cxnSp>
        <p:nvCxnSpPr>
          <p:cNvPr id="324" name="Google Shape;324;p35"/>
          <p:cNvCxnSpPr/>
          <p:nvPr/>
        </p:nvCxnSpPr>
        <p:spPr>
          <a:xfrm rot="10800000">
            <a:off x="3456676" y="4395990"/>
            <a:ext cx="1578713" cy="1038662"/>
          </a:xfrm>
          <a:prstGeom prst="straightConnector1">
            <a:avLst/>
          </a:prstGeom>
          <a:noFill/>
          <a:ln cap="flat" cmpd="sng" w="28575">
            <a:solidFill>
              <a:srgbClr val="4F4F4F"/>
            </a:solidFill>
            <a:prstDash val="solid"/>
            <a:miter lim="800000"/>
            <a:headEnd len="sm" w="sm" type="none"/>
            <a:tailEnd len="med" w="med" type="stealth"/>
          </a:ln>
        </p:spPr>
      </p:cxnSp>
      <p:cxnSp>
        <p:nvCxnSpPr>
          <p:cNvPr id="325" name="Google Shape;325;p35"/>
          <p:cNvCxnSpPr/>
          <p:nvPr/>
        </p:nvCxnSpPr>
        <p:spPr>
          <a:xfrm flipH="1" rot="10800000">
            <a:off x="7770122" y="4426590"/>
            <a:ext cx="844549" cy="1004887"/>
          </a:xfrm>
          <a:prstGeom prst="straightConnector1">
            <a:avLst/>
          </a:prstGeom>
          <a:noFill/>
          <a:ln cap="flat" cmpd="sng" w="28575">
            <a:solidFill>
              <a:srgbClr val="4F4F4F"/>
            </a:solidFill>
            <a:prstDash val="solid"/>
            <a:miter lim="800000"/>
            <a:headEnd len="sm" w="sm" type="none"/>
            <a:tailEnd len="med" w="med" type="stealth"/>
          </a:ln>
        </p:spPr>
      </p:cxnSp>
      <p:cxnSp>
        <p:nvCxnSpPr>
          <p:cNvPr id="326" name="Google Shape;326;p35"/>
          <p:cNvCxnSpPr/>
          <p:nvPr/>
        </p:nvCxnSpPr>
        <p:spPr>
          <a:xfrm rot="10800000">
            <a:off x="8798822" y="4426590"/>
            <a:ext cx="829733" cy="1004887"/>
          </a:xfrm>
          <a:prstGeom prst="straightConnector1">
            <a:avLst/>
          </a:prstGeom>
          <a:noFill/>
          <a:ln cap="flat" cmpd="sng" w="28575">
            <a:solidFill>
              <a:srgbClr val="4F4F4F"/>
            </a:solidFill>
            <a:prstDash val="solid"/>
            <a:miter lim="800000"/>
            <a:headEnd len="sm" w="sm" type="none"/>
            <a:tailEnd len="med" w="med" type="stealth"/>
          </a:ln>
        </p:spPr>
      </p:cxnSp>
      <p:sp>
        <p:nvSpPr>
          <p:cNvPr id="327" name="Google Shape;327;p3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3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Data Setup Scenario Example</a:t>
            </a:r>
            <a:endParaRPr/>
          </a:p>
        </p:txBody>
      </p:sp>
      <p:sp>
        <p:nvSpPr>
          <p:cNvPr id="334" name="Google Shape;334;p36"/>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335" name="Google Shape;335;p3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36" name="Google Shape;336;p36"/>
          <p:cNvSpPr/>
          <p:nvPr/>
        </p:nvSpPr>
        <p:spPr>
          <a:xfrm>
            <a:off x="2650067" y="1762796"/>
            <a:ext cx="6868584" cy="3875088"/>
          </a:xfrm>
          <a:prstGeom prst="can">
            <a:avLst>
              <a:gd fmla="val 20486" name="adj"/>
            </a:avLst>
          </a:prstGeom>
          <a:solidFill>
            <a:schemeClr val="hlink"/>
          </a:solidFill>
          <a:ln cap="flat" cmpd="sng" w="57150">
            <a:solidFill>
              <a:srgbClr val="6287C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37" name="Google Shape;337;p36"/>
          <p:cNvSpPr/>
          <p:nvPr/>
        </p:nvSpPr>
        <p:spPr>
          <a:xfrm>
            <a:off x="2779955" y="3586834"/>
            <a:ext cx="1305984" cy="950912"/>
          </a:xfrm>
          <a:prstGeom prst="rect">
            <a:avLst/>
          </a:prstGeom>
          <a:solidFill>
            <a:srgbClr val="BCCEE8"/>
          </a:solidFill>
          <a:ln cap="flat" cmpd="sng" w="9525">
            <a:solidFill>
              <a:schemeClr val="lt1"/>
            </a:solidFill>
            <a:prstDash val="solid"/>
            <a:miter lim="800000"/>
            <a:headEnd len="sm" w="sm" type="none"/>
            <a:tailEnd len="sm" w="sm" type="none"/>
          </a:ln>
        </p:spPr>
        <p:txBody>
          <a:bodyPr anchorCtr="0" anchor="ctr" bIns="91425" lIns="90000" spcFirstLastPara="1" rIns="90000" wrap="square" tIns="91425">
            <a:noAutofit/>
          </a:bodyPr>
          <a:lstStyle/>
          <a:p>
            <a:pPr indent="0" lvl="0" marL="0" marR="0" rtl="0" algn="ctr">
              <a:spcBef>
                <a:spcPts val="0"/>
              </a:spcBef>
              <a:spcAft>
                <a:spcPts val="0"/>
              </a:spcAft>
              <a:buClr>
                <a:srgbClr val="000000"/>
              </a:buClr>
              <a:buSzPts val="1800"/>
              <a:buFont typeface="Tahoma"/>
              <a:buNone/>
            </a:pPr>
            <a:r>
              <a:rPr b="0" i="0" lang="en-US" sz="1800" u="none" cap="none" strike="noStrike">
                <a:solidFill>
                  <a:schemeClr val="dk1"/>
                </a:solidFill>
                <a:latin typeface="Century Gothic"/>
                <a:ea typeface="Century Gothic"/>
                <a:cs typeface="Century Gothic"/>
                <a:sym typeface="Century Gothic"/>
              </a:rPr>
              <a:t>Domain</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rgbClr val="000000"/>
              </a:buClr>
              <a:buSzPts val="1800"/>
              <a:buFont typeface="Tahoma"/>
              <a:buNone/>
            </a:pPr>
            <a:r>
              <a:rPr b="0" i="0" lang="en-US" sz="1800" u="none" cap="none" strike="noStrike">
                <a:solidFill>
                  <a:schemeClr val="dk1"/>
                </a:solidFill>
                <a:latin typeface="Century Gothic"/>
                <a:ea typeface="Century Gothic"/>
                <a:cs typeface="Century Gothic"/>
                <a:sym typeface="Century Gothic"/>
              </a:rPr>
              <a:t>1</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rgbClr val="000000"/>
              </a:buClr>
              <a:buSzPts val="1800"/>
              <a:buFont typeface="Tahoma"/>
              <a:buNone/>
            </a:pPr>
            <a:r>
              <a:rPr b="0" i="0" lang="en-US" sz="1800" u="none" cap="none" strike="noStrike">
                <a:solidFill>
                  <a:schemeClr val="dk1"/>
                </a:solidFill>
                <a:latin typeface="Century Gothic"/>
                <a:ea typeface="Century Gothic"/>
                <a:cs typeface="Century Gothic"/>
                <a:sym typeface="Century Gothic"/>
              </a:rPr>
              <a:t>EUR</a:t>
            </a:r>
            <a:endParaRPr b="0" i="0" sz="1800" u="none" cap="none" strike="noStrike">
              <a:solidFill>
                <a:schemeClr val="dk1"/>
              </a:solidFill>
              <a:latin typeface="Century Gothic"/>
              <a:ea typeface="Century Gothic"/>
              <a:cs typeface="Century Gothic"/>
              <a:sym typeface="Century Gothic"/>
            </a:endParaRPr>
          </a:p>
        </p:txBody>
      </p:sp>
      <p:sp>
        <p:nvSpPr>
          <p:cNvPr id="338" name="Google Shape;338;p36"/>
          <p:cNvSpPr/>
          <p:nvPr/>
        </p:nvSpPr>
        <p:spPr>
          <a:xfrm>
            <a:off x="4085938" y="3585247"/>
            <a:ext cx="1305983" cy="950913"/>
          </a:xfrm>
          <a:prstGeom prst="rect">
            <a:avLst/>
          </a:prstGeom>
          <a:solidFill>
            <a:srgbClr val="BCCEE8"/>
          </a:solidFill>
          <a:ln cap="flat" cmpd="sng" w="9525">
            <a:solidFill>
              <a:schemeClr val="lt1"/>
            </a:solidFill>
            <a:prstDash val="solid"/>
            <a:miter lim="800000"/>
            <a:headEnd len="sm" w="sm" type="none"/>
            <a:tailEnd len="sm" w="sm" type="none"/>
          </a:ln>
        </p:spPr>
        <p:txBody>
          <a:bodyPr anchorCtr="0" anchor="ctr" bIns="91425" lIns="90000" spcFirstLastPara="1" rIns="90000" wrap="square" tIns="91425">
            <a:noAutofit/>
          </a:bodyPr>
          <a:lstStyle/>
          <a:p>
            <a:pPr indent="0" lvl="0" marL="0" marR="0" rtl="0" algn="ctr">
              <a:spcBef>
                <a:spcPts val="0"/>
              </a:spcBef>
              <a:spcAft>
                <a:spcPts val="0"/>
              </a:spcAft>
              <a:buClr>
                <a:srgbClr val="000000"/>
              </a:buClr>
              <a:buSzPts val="1800"/>
              <a:buFont typeface="Tahoma"/>
              <a:buNone/>
            </a:pPr>
            <a:r>
              <a:rPr b="0" i="0" lang="en-US" sz="1800" u="none" cap="none" strike="noStrike">
                <a:solidFill>
                  <a:schemeClr val="dk1"/>
                </a:solidFill>
                <a:latin typeface="Century Gothic"/>
                <a:ea typeface="Century Gothic"/>
                <a:cs typeface="Century Gothic"/>
                <a:sym typeface="Century Gothic"/>
              </a:rPr>
              <a:t>Domain</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rgbClr val="000000"/>
              </a:buClr>
              <a:buSzPts val="1800"/>
              <a:buFont typeface="Tahoma"/>
              <a:buNone/>
            </a:pPr>
            <a:r>
              <a:rPr b="0" i="0" lang="en-US" sz="1800" u="none" cap="none" strike="noStrike">
                <a:solidFill>
                  <a:schemeClr val="dk1"/>
                </a:solidFill>
                <a:latin typeface="Century Gothic"/>
                <a:ea typeface="Century Gothic"/>
                <a:cs typeface="Century Gothic"/>
                <a:sym typeface="Century Gothic"/>
              </a:rPr>
              <a:t>2</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rgbClr val="000000"/>
              </a:buClr>
              <a:buSzPts val="1800"/>
              <a:buFont typeface="Tahoma"/>
              <a:buNone/>
            </a:pPr>
            <a:r>
              <a:rPr b="0" i="0" lang="en-US" sz="1800" u="none" cap="none" strike="noStrike">
                <a:solidFill>
                  <a:schemeClr val="dk1"/>
                </a:solidFill>
                <a:latin typeface="Century Gothic"/>
                <a:ea typeface="Century Gothic"/>
                <a:cs typeface="Century Gothic"/>
                <a:sym typeface="Century Gothic"/>
              </a:rPr>
              <a:t>GBP</a:t>
            </a:r>
            <a:endParaRPr b="0" i="0" sz="1800" u="none" cap="none" strike="noStrike">
              <a:solidFill>
                <a:schemeClr val="dk1"/>
              </a:solidFill>
              <a:latin typeface="Century Gothic"/>
              <a:ea typeface="Century Gothic"/>
              <a:cs typeface="Century Gothic"/>
              <a:sym typeface="Century Gothic"/>
            </a:endParaRPr>
          </a:p>
        </p:txBody>
      </p:sp>
      <p:sp>
        <p:nvSpPr>
          <p:cNvPr id="339" name="Google Shape;339;p36"/>
          <p:cNvSpPr/>
          <p:nvPr/>
        </p:nvSpPr>
        <p:spPr>
          <a:xfrm>
            <a:off x="5391921" y="3586834"/>
            <a:ext cx="1305984" cy="946150"/>
          </a:xfrm>
          <a:prstGeom prst="rect">
            <a:avLst/>
          </a:prstGeom>
          <a:solidFill>
            <a:srgbClr val="BCCEE8"/>
          </a:solidFill>
          <a:ln cap="flat" cmpd="sng" w="9525">
            <a:solidFill>
              <a:schemeClr val="lt1"/>
            </a:solidFill>
            <a:prstDash val="solid"/>
            <a:miter lim="800000"/>
            <a:headEnd len="sm" w="sm" type="none"/>
            <a:tailEnd len="sm" w="sm" type="none"/>
          </a:ln>
        </p:spPr>
        <p:txBody>
          <a:bodyPr anchorCtr="0" anchor="ctr" bIns="91425" lIns="90000" spcFirstLastPara="1" rIns="90000" wrap="square" tIns="91425">
            <a:noAutofit/>
          </a:bodyPr>
          <a:lstStyle/>
          <a:p>
            <a:pPr indent="0" lvl="0" marL="0" marR="0" rtl="0" algn="ctr">
              <a:spcBef>
                <a:spcPts val="0"/>
              </a:spcBef>
              <a:spcAft>
                <a:spcPts val="0"/>
              </a:spcAft>
              <a:buClr>
                <a:srgbClr val="000000"/>
              </a:buClr>
              <a:buSzPts val="1800"/>
              <a:buFont typeface="Tahoma"/>
              <a:buNone/>
            </a:pPr>
            <a:r>
              <a:rPr b="0" i="0" lang="en-US" sz="1800" u="none" cap="none" strike="noStrike">
                <a:solidFill>
                  <a:schemeClr val="dk1"/>
                </a:solidFill>
                <a:latin typeface="Century Gothic"/>
                <a:ea typeface="Century Gothic"/>
                <a:cs typeface="Century Gothic"/>
                <a:sym typeface="Century Gothic"/>
              </a:rPr>
              <a:t>Domain</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rgbClr val="000000"/>
              </a:buClr>
              <a:buSzPts val="1800"/>
              <a:buFont typeface="Tahoma"/>
              <a:buNone/>
            </a:pPr>
            <a:r>
              <a:rPr b="0" i="0" lang="en-US" sz="1800" u="none" cap="none" strike="noStrike">
                <a:solidFill>
                  <a:schemeClr val="dk1"/>
                </a:solidFill>
                <a:latin typeface="Century Gothic"/>
                <a:ea typeface="Century Gothic"/>
                <a:cs typeface="Century Gothic"/>
                <a:sym typeface="Century Gothic"/>
              </a:rPr>
              <a:t>3</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rgbClr val="000000"/>
              </a:buClr>
              <a:buSzPts val="1800"/>
              <a:buFont typeface="Tahoma"/>
              <a:buNone/>
            </a:pPr>
            <a:r>
              <a:rPr b="0" i="0" lang="en-US" sz="1800" u="none" cap="none" strike="noStrike">
                <a:solidFill>
                  <a:schemeClr val="dk1"/>
                </a:solidFill>
                <a:latin typeface="Century Gothic"/>
                <a:ea typeface="Century Gothic"/>
                <a:cs typeface="Century Gothic"/>
                <a:sym typeface="Century Gothic"/>
              </a:rPr>
              <a:t>USD</a:t>
            </a:r>
            <a:endParaRPr b="0" i="0" sz="1800" u="none" cap="none" strike="noStrike">
              <a:solidFill>
                <a:schemeClr val="dk1"/>
              </a:solidFill>
              <a:latin typeface="Century Gothic"/>
              <a:ea typeface="Century Gothic"/>
              <a:cs typeface="Century Gothic"/>
              <a:sym typeface="Century Gothic"/>
            </a:endParaRPr>
          </a:p>
        </p:txBody>
      </p:sp>
      <p:sp>
        <p:nvSpPr>
          <p:cNvPr id="340" name="Google Shape;340;p36"/>
          <p:cNvSpPr/>
          <p:nvPr/>
        </p:nvSpPr>
        <p:spPr>
          <a:xfrm>
            <a:off x="6697904" y="3585247"/>
            <a:ext cx="1305984" cy="950913"/>
          </a:xfrm>
          <a:prstGeom prst="rect">
            <a:avLst/>
          </a:prstGeom>
          <a:solidFill>
            <a:srgbClr val="BCCEE8"/>
          </a:solidFill>
          <a:ln cap="flat" cmpd="sng" w="9525">
            <a:solidFill>
              <a:schemeClr val="lt1"/>
            </a:solidFill>
            <a:prstDash val="solid"/>
            <a:miter lim="800000"/>
            <a:headEnd len="sm" w="sm" type="none"/>
            <a:tailEnd len="sm" w="sm" type="none"/>
          </a:ln>
        </p:spPr>
        <p:txBody>
          <a:bodyPr anchorCtr="0" anchor="ctr" bIns="91425" lIns="90000" spcFirstLastPara="1" rIns="90000" wrap="square" tIns="91425">
            <a:noAutofit/>
          </a:bodyPr>
          <a:lstStyle/>
          <a:p>
            <a:pPr indent="0" lvl="0" marL="0" marR="0" rtl="0" algn="ctr">
              <a:spcBef>
                <a:spcPts val="0"/>
              </a:spcBef>
              <a:spcAft>
                <a:spcPts val="0"/>
              </a:spcAft>
              <a:buClr>
                <a:srgbClr val="000000"/>
              </a:buClr>
              <a:buSzPts val="1800"/>
              <a:buFont typeface="Tahoma"/>
              <a:buNone/>
            </a:pPr>
            <a:r>
              <a:rPr b="0" i="0" lang="en-US" sz="1800" u="none" cap="none" strike="noStrike">
                <a:solidFill>
                  <a:schemeClr val="dk1"/>
                </a:solidFill>
                <a:latin typeface="Century Gothic"/>
                <a:ea typeface="Century Gothic"/>
                <a:cs typeface="Century Gothic"/>
                <a:sym typeface="Century Gothic"/>
              </a:rPr>
              <a:t>Domain</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rgbClr val="000000"/>
              </a:buClr>
              <a:buSzPts val="1800"/>
              <a:buFont typeface="Tahoma"/>
              <a:buNone/>
            </a:pPr>
            <a:r>
              <a:rPr b="0" i="0" lang="en-US" sz="1800" u="none" cap="none" strike="noStrike">
                <a:solidFill>
                  <a:schemeClr val="dk1"/>
                </a:solidFill>
                <a:latin typeface="Century Gothic"/>
                <a:ea typeface="Century Gothic"/>
                <a:cs typeface="Century Gothic"/>
                <a:sym typeface="Century Gothic"/>
              </a:rPr>
              <a:t>4</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rgbClr val="000000"/>
              </a:buClr>
              <a:buSzPts val="1800"/>
              <a:buFont typeface="Tahoma"/>
              <a:buNone/>
            </a:pPr>
            <a:r>
              <a:rPr b="0" i="0" lang="en-US" sz="1800" u="none" cap="none" strike="noStrike">
                <a:solidFill>
                  <a:schemeClr val="dk1"/>
                </a:solidFill>
                <a:latin typeface="Century Gothic"/>
                <a:ea typeface="Century Gothic"/>
                <a:cs typeface="Century Gothic"/>
                <a:sym typeface="Century Gothic"/>
              </a:rPr>
              <a:t>USD</a:t>
            </a:r>
            <a:endParaRPr b="0" i="0" sz="1800" u="none" cap="none" strike="noStrike">
              <a:solidFill>
                <a:schemeClr val="dk1"/>
              </a:solidFill>
              <a:latin typeface="Century Gothic"/>
              <a:ea typeface="Century Gothic"/>
              <a:cs typeface="Century Gothic"/>
              <a:sym typeface="Century Gothic"/>
            </a:endParaRPr>
          </a:p>
        </p:txBody>
      </p:sp>
      <p:sp>
        <p:nvSpPr>
          <p:cNvPr id="341" name="Google Shape;341;p36"/>
          <p:cNvSpPr/>
          <p:nvPr/>
        </p:nvSpPr>
        <p:spPr>
          <a:xfrm>
            <a:off x="8003888" y="3585247"/>
            <a:ext cx="1407584" cy="950913"/>
          </a:xfrm>
          <a:prstGeom prst="rect">
            <a:avLst/>
          </a:prstGeom>
          <a:solidFill>
            <a:srgbClr val="BCCEE8"/>
          </a:solidFill>
          <a:ln cap="flat" cmpd="sng" w="9525">
            <a:solidFill>
              <a:schemeClr val="lt1"/>
            </a:solidFill>
            <a:prstDash val="solid"/>
            <a:miter lim="800000"/>
            <a:headEnd len="sm" w="sm" type="none"/>
            <a:tailEnd len="sm" w="sm" type="none"/>
          </a:ln>
        </p:spPr>
        <p:txBody>
          <a:bodyPr anchorCtr="0" anchor="ctr" bIns="91425" lIns="90000" spcFirstLastPara="1" rIns="90000" wrap="square" tIns="91425">
            <a:noAutofit/>
          </a:bodyPr>
          <a:lstStyle/>
          <a:p>
            <a:pPr indent="0" lvl="0" marL="0" marR="0" rtl="0" algn="ctr">
              <a:spcBef>
                <a:spcPts val="0"/>
              </a:spcBef>
              <a:spcAft>
                <a:spcPts val="0"/>
              </a:spcAft>
              <a:buClr>
                <a:srgbClr val="000000"/>
              </a:buClr>
              <a:buSzPts val="1800"/>
              <a:buFont typeface="Tahoma"/>
              <a:buNone/>
            </a:pPr>
            <a:r>
              <a:rPr b="0" i="0" lang="en-US" sz="1800" u="none" cap="none" strike="noStrike">
                <a:solidFill>
                  <a:schemeClr val="dk1"/>
                </a:solidFill>
                <a:latin typeface="Century Gothic"/>
                <a:ea typeface="Century Gothic"/>
                <a:cs typeface="Century Gothic"/>
                <a:sym typeface="Century Gothic"/>
              </a:rPr>
              <a:t>Domain</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rgbClr val="000000"/>
              </a:buClr>
              <a:buSzPts val="1800"/>
              <a:buFont typeface="Tahoma"/>
              <a:buNone/>
            </a:pPr>
            <a:r>
              <a:rPr b="0" i="0" lang="en-US" sz="1800" u="none" cap="none" strike="noStrike">
                <a:solidFill>
                  <a:schemeClr val="dk1"/>
                </a:solidFill>
                <a:latin typeface="Century Gothic"/>
                <a:ea typeface="Century Gothic"/>
                <a:cs typeface="Century Gothic"/>
                <a:sym typeface="Century Gothic"/>
              </a:rPr>
              <a:t>5</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rgbClr val="000000"/>
              </a:buClr>
              <a:buSzPts val="1800"/>
              <a:buFont typeface="Tahoma"/>
              <a:buNone/>
            </a:pPr>
            <a:r>
              <a:rPr b="0" i="0" lang="en-US" sz="1800" u="none" cap="none" strike="noStrike">
                <a:solidFill>
                  <a:schemeClr val="dk1"/>
                </a:solidFill>
                <a:latin typeface="Century Gothic"/>
                <a:ea typeface="Century Gothic"/>
                <a:cs typeface="Century Gothic"/>
                <a:sym typeface="Century Gothic"/>
              </a:rPr>
              <a:t>CHF</a:t>
            </a:r>
            <a:endParaRPr b="0" i="0" sz="1800" u="none" cap="none" strike="noStrike">
              <a:solidFill>
                <a:schemeClr val="dk1"/>
              </a:solidFill>
              <a:latin typeface="Century Gothic"/>
              <a:ea typeface="Century Gothic"/>
              <a:cs typeface="Century Gothic"/>
              <a:sym typeface="Century Gothic"/>
            </a:endParaRPr>
          </a:p>
        </p:txBody>
      </p:sp>
      <p:sp>
        <p:nvSpPr>
          <p:cNvPr id="342" name="Google Shape;342;p36"/>
          <p:cNvSpPr txBox="1"/>
          <p:nvPr/>
        </p:nvSpPr>
        <p:spPr>
          <a:xfrm>
            <a:off x="4004734" y="1931071"/>
            <a:ext cx="4015200" cy="492600"/>
          </a:xfrm>
          <a:prstGeom prst="rect">
            <a:avLst/>
          </a:prstGeom>
          <a:noFill/>
          <a:ln>
            <a:noFill/>
          </a:ln>
        </p:spPr>
        <p:txBody>
          <a:bodyPr anchorCtr="0" anchor="t" bIns="91425" lIns="90000" spcFirstLastPara="1" rIns="90000" wrap="square" tIns="91425">
            <a:spAutoFit/>
          </a:bodyPr>
          <a:lstStyle/>
          <a:p>
            <a:pPr indent="0" lvl="0" marL="0" marR="0" rtl="0" algn="l">
              <a:spcBef>
                <a:spcPts val="0"/>
              </a:spcBef>
              <a:spcAft>
                <a:spcPts val="0"/>
              </a:spcAft>
              <a:buClr>
                <a:srgbClr val="000000"/>
              </a:buClr>
              <a:buSzPts val="2000"/>
              <a:buFont typeface="Tahoma"/>
              <a:buNone/>
            </a:pPr>
            <a:r>
              <a:rPr b="1" i="0" lang="en-US" sz="2000" u="none" cap="none" strike="noStrike">
                <a:solidFill>
                  <a:schemeClr val="lt1"/>
                </a:solidFill>
                <a:latin typeface="Century Gothic"/>
                <a:ea typeface="Century Gothic"/>
                <a:cs typeface="Century Gothic"/>
                <a:sym typeface="Century Gothic"/>
              </a:rPr>
              <a:t>QAD System -  USD</a:t>
            </a:r>
            <a:endParaRPr b="0" i="0" sz="1800" u="none" cap="none" strike="noStrike">
              <a:solidFill>
                <a:schemeClr val="dk1"/>
              </a:solidFill>
              <a:latin typeface="Century Gothic"/>
              <a:ea typeface="Century Gothic"/>
              <a:cs typeface="Century Gothic"/>
              <a:sym typeface="Century Gothic"/>
            </a:endParaRPr>
          </a:p>
        </p:txBody>
      </p:sp>
      <p:sp>
        <p:nvSpPr>
          <p:cNvPr id="343" name="Google Shape;343;p36"/>
          <p:cNvSpPr/>
          <p:nvPr/>
        </p:nvSpPr>
        <p:spPr>
          <a:xfrm>
            <a:off x="2859617" y="2807372"/>
            <a:ext cx="3742267" cy="550863"/>
          </a:xfrm>
          <a:prstGeom prst="rect">
            <a:avLst/>
          </a:prstGeom>
          <a:solidFill>
            <a:srgbClr val="BCCEE8"/>
          </a:solidFill>
          <a:ln cap="flat" cmpd="sng" w="9525">
            <a:solidFill>
              <a:srgbClr val="000000"/>
            </a:solidFill>
            <a:prstDash val="solid"/>
            <a:miter lim="800000"/>
            <a:headEnd len="sm" w="sm" type="none"/>
            <a:tailEnd len="sm" w="sm" type="none"/>
          </a:ln>
        </p:spPr>
        <p:txBody>
          <a:bodyPr anchorCtr="0" anchor="ctr" bIns="91425" lIns="90000" spcFirstLastPara="1" rIns="90000" wrap="square" tIns="91425">
            <a:noAutofit/>
          </a:bodyPr>
          <a:lstStyle/>
          <a:p>
            <a:pPr indent="0" lvl="0" marL="0" marR="0" rtl="0" algn="ctr">
              <a:spcBef>
                <a:spcPts val="0"/>
              </a:spcBef>
              <a:spcAft>
                <a:spcPts val="0"/>
              </a:spcAft>
              <a:buClr>
                <a:srgbClr val="000000"/>
              </a:buClr>
              <a:buSzPts val="1600"/>
              <a:buFont typeface="Tahoma"/>
              <a:buNone/>
            </a:pPr>
            <a:r>
              <a:rPr b="0" i="0" lang="en-US" sz="1600" u="none" cap="none" strike="noStrike">
                <a:solidFill>
                  <a:schemeClr val="dk1"/>
                </a:solidFill>
                <a:latin typeface="Century Gothic"/>
                <a:ea typeface="Century Gothic"/>
                <a:cs typeface="Century Gothic"/>
                <a:sym typeface="Century Gothic"/>
              </a:rPr>
              <a:t>GL Account Set 1</a:t>
            </a:r>
            <a:endParaRPr b="0" i="0" sz="1800" u="none" cap="none" strike="noStrike">
              <a:solidFill>
                <a:schemeClr val="dk1"/>
              </a:solidFill>
              <a:latin typeface="Century Gothic"/>
              <a:ea typeface="Century Gothic"/>
              <a:cs typeface="Century Gothic"/>
              <a:sym typeface="Century Gothic"/>
            </a:endParaRPr>
          </a:p>
        </p:txBody>
      </p:sp>
      <p:sp>
        <p:nvSpPr>
          <p:cNvPr id="344" name="Google Shape;344;p36"/>
          <p:cNvSpPr/>
          <p:nvPr/>
        </p:nvSpPr>
        <p:spPr>
          <a:xfrm>
            <a:off x="6813550" y="2816896"/>
            <a:ext cx="2705100" cy="533400"/>
          </a:xfrm>
          <a:prstGeom prst="rect">
            <a:avLst/>
          </a:prstGeom>
          <a:solidFill>
            <a:srgbClr val="BCCEE8"/>
          </a:solidFill>
          <a:ln cap="flat" cmpd="sng" w="9525">
            <a:solidFill>
              <a:srgbClr val="000000"/>
            </a:solidFill>
            <a:prstDash val="solid"/>
            <a:miter lim="800000"/>
            <a:headEnd len="sm" w="sm" type="none"/>
            <a:tailEnd len="sm" w="sm" type="none"/>
          </a:ln>
        </p:spPr>
        <p:txBody>
          <a:bodyPr anchorCtr="0" anchor="ctr" bIns="91425" lIns="90000" spcFirstLastPara="1" rIns="90000" wrap="square" tIns="91425">
            <a:noAutofit/>
          </a:bodyPr>
          <a:lstStyle/>
          <a:p>
            <a:pPr indent="0" lvl="0" marL="0" marR="0" rtl="0" algn="l">
              <a:spcBef>
                <a:spcPts val="0"/>
              </a:spcBef>
              <a:spcAft>
                <a:spcPts val="0"/>
              </a:spcAft>
              <a:buClr>
                <a:srgbClr val="000000"/>
              </a:buClr>
              <a:buSzPts val="1600"/>
              <a:buFont typeface="Tahoma"/>
              <a:buNone/>
            </a:pPr>
            <a:r>
              <a:rPr b="0" i="0" lang="en-US" sz="1600" u="none" cap="none" strike="noStrike">
                <a:solidFill>
                  <a:schemeClr val="dk1"/>
                </a:solidFill>
                <a:latin typeface="Century Gothic"/>
                <a:ea typeface="Century Gothic"/>
                <a:cs typeface="Century Gothic"/>
                <a:sym typeface="Century Gothic"/>
              </a:rPr>
              <a:t>GL Account Set 2</a:t>
            </a:r>
            <a:endParaRPr b="0" i="0" sz="1800" u="none" cap="none" strike="noStrike">
              <a:solidFill>
                <a:schemeClr val="dk1"/>
              </a:solidFill>
              <a:latin typeface="Century Gothic"/>
              <a:ea typeface="Century Gothic"/>
              <a:cs typeface="Century Gothic"/>
              <a:sym typeface="Century Gothic"/>
            </a:endParaRPr>
          </a:p>
        </p:txBody>
      </p:sp>
      <p:sp>
        <p:nvSpPr>
          <p:cNvPr id="345" name="Google Shape;345;p36"/>
          <p:cNvSpPr/>
          <p:nvPr/>
        </p:nvSpPr>
        <p:spPr>
          <a:xfrm>
            <a:off x="2887134" y="4798096"/>
            <a:ext cx="6303433" cy="509588"/>
          </a:xfrm>
          <a:prstGeom prst="rect">
            <a:avLst/>
          </a:prstGeom>
          <a:solidFill>
            <a:srgbClr val="BCCEE8"/>
          </a:solidFill>
          <a:ln cap="flat" cmpd="sng" w="9525">
            <a:solidFill>
              <a:srgbClr val="000000"/>
            </a:solidFill>
            <a:prstDash val="solid"/>
            <a:miter lim="800000"/>
            <a:headEnd len="sm" w="sm" type="none"/>
            <a:tailEnd len="sm" w="sm" type="none"/>
          </a:ln>
        </p:spPr>
        <p:txBody>
          <a:bodyPr anchorCtr="0" anchor="ctr" bIns="91425" lIns="90000" spcFirstLastPara="1" rIns="90000" wrap="square" tIns="91425">
            <a:noAutofit/>
          </a:bodyPr>
          <a:lstStyle/>
          <a:p>
            <a:pPr indent="0" lvl="0" marL="0" marR="0" rtl="0" algn="l">
              <a:spcBef>
                <a:spcPts val="0"/>
              </a:spcBef>
              <a:spcAft>
                <a:spcPts val="0"/>
              </a:spcAft>
              <a:buClr>
                <a:srgbClr val="000000"/>
              </a:buClr>
              <a:buSzPts val="1800"/>
              <a:buFont typeface="Tahoma"/>
              <a:buNone/>
            </a:pPr>
            <a:r>
              <a:rPr b="0" i="0" lang="en-US" sz="1800" u="none" cap="none" strike="noStrike">
                <a:solidFill>
                  <a:schemeClr val="dk1"/>
                </a:solidFill>
                <a:latin typeface="Century Gothic"/>
                <a:ea typeface="Century Gothic"/>
                <a:cs typeface="Century Gothic"/>
                <a:sym typeface="Century Gothic"/>
              </a:rPr>
              <a:t>Customer Set 1</a:t>
            </a:r>
            <a:endParaRPr b="0" i="0" sz="1800" u="none" cap="none" strike="noStrike">
              <a:solidFill>
                <a:schemeClr val="dk1"/>
              </a:solidFill>
              <a:latin typeface="Century Gothic"/>
              <a:ea typeface="Century Gothic"/>
              <a:cs typeface="Century Gothic"/>
              <a:sym typeface="Century Gothic"/>
            </a:endParaRPr>
          </a:p>
        </p:txBody>
      </p:sp>
      <p:cxnSp>
        <p:nvCxnSpPr>
          <p:cNvPr id="346" name="Google Shape;346;p36"/>
          <p:cNvCxnSpPr/>
          <p:nvPr/>
        </p:nvCxnSpPr>
        <p:spPr>
          <a:xfrm rot="10800000">
            <a:off x="3399367" y="3334422"/>
            <a:ext cx="16933" cy="258763"/>
          </a:xfrm>
          <a:prstGeom prst="straightConnector1">
            <a:avLst/>
          </a:prstGeom>
          <a:noFill/>
          <a:ln cap="flat" cmpd="sng" w="38150">
            <a:solidFill>
              <a:srgbClr val="000000"/>
            </a:solidFill>
            <a:prstDash val="solid"/>
            <a:miter lim="800000"/>
            <a:headEnd len="sm" w="sm" type="none"/>
            <a:tailEnd len="med" w="med" type="triangle"/>
          </a:ln>
        </p:spPr>
      </p:cxnSp>
      <p:cxnSp>
        <p:nvCxnSpPr>
          <p:cNvPr id="347" name="Google Shape;347;p36"/>
          <p:cNvCxnSpPr/>
          <p:nvPr/>
        </p:nvCxnSpPr>
        <p:spPr>
          <a:xfrm flipH="1" rot="10800000">
            <a:off x="4724400" y="3345534"/>
            <a:ext cx="2117" cy="239712"/>
          </a:xfrm>
          <a:prstGeom prst="straightConnector1">
            <a:avLst/>
          </a:prstGeom>
          <a:noFill/>
          <a:ln cap="flat" cmpd="sng" w="38150">
            <a:solidFill>
              <a:srgbClr val="000000"/>
            </a:solidFill>
            <a:prstDash val="solid"/>
            <a:miter lim="800000"/>
            <a:headEnd len="sm" w="sm" type="none"/>
            <a:tailEnd len="med" w="med" type="triangle"/>
          </a:ln>
        </p:spPr>
      </p:cxnSp>
      <p:cxnSp>
        <p:nvCxnSpPr>
          <p:cNvPr id="348" name="Google Shape;348;p36"/>
          <p:cNvCxnSpPr/>
          <p:nvPr/>
        </p:nvCxnSpPr>
        <p:spPr>
          <a:xfrm flipH="1" rot="10800000">
            <a:off x="6011334" y="3351884"/>
            <a:ext cx="2117" cy="239712"/>
          </a:xfrm>
          <a:prstGeom prst="straightConnector1">
            <a:avLst/>
          </a:prstGeom>
          <a:noFill/>
          <a:ln cap="flat" cmpd="sng" w="38150">
            <a:solidFill>
              <a:srgbClr val="000000"/>
            </a:solidFill>
            <a:prstDash val="solid"/>
            <a:miter lim="800000"/>
            <a:headEnd len="sm" w="sm" type="none"/>
            <a:tailEnd len="med" w="med" type="triangle"/>
          </a:ln>
        </p:spPr>
      </p:cxnSp>
      <p:cxnSp>
        <p:nvCxnSpPr>
          <p:cNvPr id="349" name="Google Shape;349;p36"/>
          <p:cNvCxnSpPr/>
          <p:nvPr/>
        </p:nvCxnSpPr>
        <p:spPr>
          <a:xfrm flipH="1" rot="10800000">
            <a:off x="7340600" y="3345534"/>
            <a:ext cx="2117" cy="246062"/>
          </a:xfrm>
          <a:prstGeom prst="straightConnector1">
            <a:avLst/>
          </a:prstGeom>
          <a:noFill/>
          <a:ln cap="flat" cmpd="sng" w="38150">
            <a:solidFill>
              <a:srgbClr val="000000"/>
            </a:solidFill>
            <a:prstDash val="solid"/>
            <a:miter lim="800000"/>
            <a:headEnd len="sm" w="sm" type="none"/>
            <a:tailEnd len="med" w="med" type="triangle"/>
          </a:ln>
        </p:spPr>
      </p:cxnSp>
      <p:cxnSp>
        <p:nvCxnSpPr>
          <p:cNvPr id="350" name="Google Shape;350;p36"/>
          <p:cNvCxnSpPr/>
          <p:nvPr/>
        </p:nvCxnSpPr>
        <p:spPr>
          <a:xfrm flipH="1" rot="10800000">
            <a:off x="8619067" y="3345534"/>
            <a:ext cx="2117" cy="246062"/>
          </a:xfrm>
          <a:prstGeom prst="straightConnector1">
            <a:avLst/>
          </a:prstGeom>
          <a:noFill/>
          <a:ln cap="flat" cmpd="sng" w="38150">
            <a:solidFill>
              <a:srgbClr val="000000"/>
            </a:solidFill>
            <a:prstDash val="solid"/>
            <a:miter lim="800000"/>
            <a:headEnd len="sm" w="sm" type="none"/>
            <a:tailEnd len="med" w="med" type="triangle"/>
          </a:ln>
        </p:spPr>
      </p:cxnSp>
      <p:cxnSp>
        <p:nvCxnSpPr>
          <p:cNvPr id="351" name="Google Shape;351;p36"/>
          <p:cNvCxnSpPr/>
          <p:nvPr/>
        </p:nvCxnSpPr>
        <p:spPr>
          <a:xfrm>
            <a:off x="3437467" y="4537746"/>
            <a:ext cx="2117" cy="255588"/>
          </a:xfrm>
          <a:prstGeom prst="straightConnector1">
            <a:avLst/>
          </a:prstGeom>
          <a:noFill/>
          <a:ln cap="flat" cmpd="sng" w="38150">
            <a:solidFill>
              <a:srgbClr val="000000"/>
            </a:solidFill>
            <a:prstDash val="solid"/>
            <a:miter lim="800000"/>
            <a:headEnd len="sm" w="sm" type="none"/>
            <a:tailEnd len="med" w="med" type="triangle"/>
          </a:ln>
        </p:spPr>
      </p:cxnSp>
      <p:cxnSp>
        <p:nvCxnSpPr>
          <p:cNvPr id="352" name="Google Shape;352;p36"/>
          <p:cNvCxnSpPr/>
          <p:nvPr/>
        </p:nvCxnSpPr>
        <p:spPr>
          <a:xfrm>
            <a:off x="4732867" y="4532984"/>
            <a:ext cx="2117" cy="260350"/>
          </a:xfrm>
          <a:prstGeom prst="straightConnector1">
            <a:avLst/>
          </a:prstGeom>
          <a:noFill/>
          <a:ln cap="flat" cmpd="sng" w="38150">
            <a:solidFill>
              <a:srgbClr val="000000"/>
            </a:solidFill>
            <a:prstDash val="solid"/>
            <a:miter lim="800000"/>
            <a:headEnd len="sm" w="sm" type="none"/>
            <a:tailEnd len="med" w="med" type="triangle"/>
          </a:ln>
        </p:spPr>
      </p:cxnSp>
      <p:cxnSp>
        <p:nvCxnSpPr>
          <p:cNvPr id="353" name="Google Shape;353;p36"/>
          <p:cNvCxnSpPr/>
          <p:nvPr/>
        </p:nvCxnSpPr>
        <p:spPr>
          <a:xfrm>
            <a:off x="6011334" y="4532984"/>
            <a:ext cx="2117" cy="260350"/>
          </a:xfrm>
          <a:prstGeom prst="straightConnector1">
            <a:avLst/>
          </a:prstGeom>
          <a:noFill/>
          <a:ln cap="flat" cmpd="sng" w="38150">
            <a:solidFill>
              <a:srgbClr val="000000"/>
            </a:solidFill>
            <a:prstDash val="solid"/>
            <a:miter lim="800000"/>
            <a:headEnd len="sm" w="sm" type="none"/>
            <a:tailEnd len="med" w="med" type="triangle"/>
          </a:ln>
        </p:spPr>
      </p:cxnSp>
      <p:cxnSp>
        <p:nvCxnSpPr>
          <p:cNvPr id="354" name="Google Shape;354;p36"/>
          <p:cNvCxnSpPr/>
          <p:nvPr/>
        </p:nvCxnSpPr>
        <p:spPr>
          <a:xfrm>
            <a:off x="7340600" y="4526634"/>
            <a:ext cx="2117" cy="273050"/>
          </a:xfrm>
          <a:prstGeom prst="straightConnector1">
            <a:avLst/>
          </a:prstGeom>
          <a:noFill/>
          <a:ln cap="flat" cmpd="sng" w="38150">
            <a:solidFill>
              <a:srgbClr val="000000"/>
            </a:solidFill>
            <a:prstDash val="solid"/>
            <a:miter lim="800000"/>
            <a:headEnd len="sm" w="sm" type="none"/>
            <a:tailEnd len="med" w="med" type="triangle"/>
          </a:ln>
        </p:spPr>
      </p:cxnSp>
      <p:cxnSp>
        <p:nvCxnSpPr>
          <p:cNvPr id="355" name="Google Shape;355;p36"/>
          <p:cNvCxnSpPr/>
          <p:nvPr/>
        </p:nvCxnSpPr>
        <p:spPr>
          <a:xfrm>
            <a:off x="8610600" y="4537746"/>
            <a:ext cx="2117" cy="261938"/>
          </a:xfrm>
          <a:prstGeom prst="straightConnector1">
            <a:avLst/>
          </a:prstGeom>
          <a:noFill/>
          <a:ln cap="flat" cmpd="sng" w="38150">
            <a:solidFill>
              <a:srgbClr val="000000"/>
            </a:solidFill>
            <a:prstDash val="solid"/>
            <a:miter lim="800000"/>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3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Profiles</a:t>
            </a:r>
            <a:endParaRPr/>
          </a:p>
        </p:txBody>
      </p:sp>
      <p:sp>
        <p:nvSpPr>
          <p:cNvPr id="362" name="Google Shape;362;p3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363" name="Google Shape;363;p3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64" name="Google Shape;364;p37"/>
          <p:cNvSpPr/>
          <p:nvPr/>
        </p:nvSpPr>
        <p:spPr>
          <a:xfrm>
            <a:off x="428261" y="1311824"/>
            <a:ext cx="4337049" cy="1909763"/>
          </a:xfrm>
          <a:prstGeom prst="rect">
            <a:avLst/>
          </a:prstGeom>
          <a:solidFill>
            <a:srgbClr val="C0D3CE"/>
          </a:solidFill>
          <a:ln cap="flat" cmpd="sng" w="28575">
            <a:solidFill>
              <a:srgbClr val="4F4F4F"/>
            </a:solidFill>
            <a:prstDash val="solid"/>
            <a:miter lim="800000"/>
            <a:headEnd len="sm" w="sm" type="none"/>
            <a:tailEnd len="sm" w="sm" type="none"/>
          </a:ln>
        </p:spPr>
        <p:txBody>
          <a:bodyPr anchorCtr="0" anchor="ctr" bIns="41275" lIns="82550" spcFirstLastPara="1" rIns="82550" wrap="square" tIns="41275">
            <a:noAutofit/>
          </a:bodyPr>
          <a:lstStyle/>
          <a:p>
            <a:pPr indent="0" lvl="0" marL="0" marR="0" rtl="0" algn="l">
              <a:spcBef>
                <a:spcPts val="0"/>
              </a:spcBef>
              <a:spcAft>
                <a:spcPts val="0"/>
              </a:spcAft>
              <a:buClr>
                <a:schemeClr val="dk1"/>
              </a:buClr>
              <a:buSzPts val="1200"/>
              <a:buFont typeface="Century Gothic"/>
              <a:buNone/>
            </a:pPr>
            <a:r>
              <a:t/>
            </a:r>
            <a:endParaRPr b="0" i="0" sz="1200" u="none" cap="none" strike="noStrike">
              <a:solidFill>
                <a:schemeClr val="dk1"/>
              </a:solidFill>
              <a:latin typeface="Century Gothic"/>
              <a:ea typeface="Century Gothic"/>
              <a:cs typeface="Century Gothic"/>
              <a:sym typeface="Century Gothic"/>
            </a:endParaRPr>
          </a:p>
        </p:txBody>
      </p:sp>
      <p:sp>
        <p:nvSpPr>
          <p:cNvPr id="365" name="Google Shape;365;p37"/>
          <p:cNvSpPr txBox="1"/>
          <p:nvPr/>
        </p:nvSpPr>
        <p:spPr>
          <a:xfrm>
            <a:off x="521393" y="1376912"/>
            <a:ext cx="1117600" cy="27463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Domain A</a:t>
            </a:r>
            <a:endParaRPr b="0" i="0" sz="1800" u="none" cap="none" strike="noStrike">
              <a:solidFill>
                <a:schemeClr val="dk1"/>
              </a:solidFill>
              <a:latin typeface="Century Gothic"/>
              <a:ea typeface="Century Gothic"/>
              <a:cs typeface="Century Gothic"/>
              <a:sym typeface="Century Gothic"/>
            </a:endParaRPr>
          </a:p>
        </p:txBody>
      </p:sp>
      <p:sp>
        <p:nvSpPr>
          <p:cNvPr id="366" name="Google Shape;366;p37"/>
          <p:cNvSpPr/>
          <p:nvPr/>
        </p:nvSpPr>
        <p:spPr>
          <a:xfrm>
            <a:off x="5114561" y="1321349"/>
            <a:ext cx="3473449" cy="1890713"/>
          </a:xfrm>
          <a:prstGeom prst="rect">
            <a:avLst/>
          </a:prstGeom>
          <a:solidFill>
            <a:srgbClr val="C0D3CE"/>
          </a:solidFill>
          <a:ln cap="flat" cmpd="sng" w="28575">
            <a:solidFill>
              <a:srgbClr val="4F4F4F"/>
            </a:solidFill>
            <a:prstDash val="solid"/>
            <a:miter lim="800000"/>
            <a:headEnd len="sm" w="sm" type="none"/>
            <a:tailEnd len="sm" w="sm" type="none"/>
          </a:ln>
        </p:spPr>
        <p:txBody>
          <a:bodyPr anchorCtr="0" anchor="ctr" bIns="41275" lIns="82550" spcFirstLastPara="1" rIns="82550" wrap="square" tIns="41275">
            <a:noAutofit/>
          </a:bodyPr>
          <a:lstStyle/>
          <a:p>
            <a:pPr indent="0" lvl="0" marL="0" marR="0" rtl="0" algn="l">
              <a:spcBef>
                <a:spcPts val="0"/>
              </a:spcBef>
              <a:spcAft>
                <a:spcPts val="0"/>
              </a:spcAft>
              <a:buClr>
                <a:schemeClr val="dk1"/>
              </a:buClr>
              <a:buSzPts val="1200"/>
              <a:buFont typeface="Century Gothic"/>
              <a:buNone/>
            </a:pPr>
            <a:r>
              <a:t/>
            </a:r>
            <a:endParaRPr b="0" i="0" sz="1200" u="none" cap="none" strike="noStrike">
              <a:solidFill>
                <a:schemeClr val="dk1"/>
              </a:solidFill>
              <a:latin typeface="Century Gothic"/>
              <a:ea typeface="Century Gothic"/>
              <a:cs typeface="Century Gothic"/>
              <a:sym typeface="Century Gothic"/>
            </a:endParaRPr>
          </a:p>
        </p:txBody>
      </p:sp>
      <p:sp>
        <p:nvSpPr>
          <p:cNvPr id="367" name="Google Shape;367;p37"/>
          <p:cNvSpPr txBox="1"/>
          <p:nvPr/>
        </p:nvSpPr>
        <p:spPr>
          <a:xfrm>
            <a:off x="7353993" y="1386437"/>
            <a:ext cx="1115483" cy="27463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Domain B</a:t>
            </a:r>
            <a:endParaRPr b="0" i="0" sz="1800" u="none" cap="none" strike="noStrike">
              <a:solidFill>
                <a:schemeClr val="dk1"/>
              </a:solidFill>
              <a:latin typeface="Century Gothic"/>
              <a:ea typeface="Century Gothic"/>
              <a:cs typeface="Century Gothic"/>
              <a:sym typeface="Century Gothic"/>
            </a:endParaRPr>
          </a:p>
        </p:txBody>
      </p:sp>
      <p:sp>
        <p:nvSpPr>
          <p:cNvPr id="368" name="Google Shape;368;p37"/>
          <p:cNvSpPr/>
          <p:nvPr/>
        </p:nvSpPr>
        <p:spPr>
          <a:xfrm>
            <a:off x="2259024" y="5735286"/>
            <a:ext cx="2492637" cy="677862"/>
          </a:xfrm>
          <a:prstGeom prst="rect">
            <a:avLst/>
          </a:prstGeom>
          <a:solidFill>
            <a:srgbClr val="C0C0C0"/>
          </a:solidFill>
          <a:ln cap="flat" cmpd="sng" w="28575">
            <a:solidFill>
              <a:srgbClr val="4F4F4F"/>
            </a:solidFill>
            <a:prstDash val="solid"/>
            <a:miter lim="800000"/>
            <a:headEnd len="sm" w="sm" type="none"/>
            <a:tailEnd len="sm" w="sm" type="none"/>
          </a:ln>
          <a:effectLst>
            <a:outerShdw rotWithShape="0" algn="ctr" dir="2700000" dist="53882">
              <a:schemeClr val="lt2"/>
            </a:outerShdw>
          </a:effectLst>
        </p:spPr>
        <p:txBody>
          <a:bodyPr anchorCtr="0" anchor="ctr" bIns="41275" lIns="82550" spcFirstLastPara="1" rIns="82550" wrap="square" tIns="41275">
            <a:noAutofit/>
          </a:bodyPr>
          <a:lstStyle/>
          <a:p>
            <a:pPr indent="0" lvl="0" marL="0" marR="0" rtl="0" algn="l">
              <a:spcBef>
                <a:spcPts val="0"/>
              </a:spcBef>
              <a:spcAft>
                <a:spcPts val="0"/>
              </a:spcAft>
              <a:buClr>
                <a:schemeClr val="dk1"/>
              </a:buClr>
              <a:buSzPts val="1200"/>
              <a:buFont typeface="Century Gothic"/>
              <a:buNone/>
            </a:pPr>
            <a:r>
              <a:t/>
            </a:r>
            <a:endParaRPr b="1" i="0" sz="12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200"/>
              <a:buFont typeface="Century Gothic"/>
              <a:buNone/>
            </a:pPr>
            <a:r>
              <a:t/>
            </a:r>
            <a:endParaRPr b="1" i="0" sz="12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Account Shared Set 1</a:t>
            </a:r>
            <a:endParaRPr b="0" i="0" sz="1800" u="none" cap="none" strike="noStrike">
              <a:solidFill>
                <a:schemeClr val="dk1"/>
              </a:solidFill>
              <a:latin typeface="Century Gothic"/>
              <a:ea typeface="Century Gothic"/>
              <a:cs typeface="Century Gothic"/>
              <a:sym typeface="Century Gothic"/>
            </a:endParaRPr>
          </a:p>
        </p:txBody>
      </p:sp>
      <p:sp>
        <p:nvSpPr>
          <p:cNvPr id="369" name="Google Shape;369;p37"/>
          <p:cNvSpPr/>
          <p:nvPr/>
        </p:nvSpPr>
        <p:spPr>
          <a:xfrm>
            <a:off x="2326012" y="5811487"/>
            <a:ext cx="2312721" cy="306387"/>
          </a:xfrm>
          <a:prstGeom prst="rect">
            <a:avLst/>
          </a:prstGeom>
          <a:solidFill>
            <a:srgbClr val="EDD1C5"/>
          </a:solidFill>
          <a:ln cap="flat" cmpd="sng" w="12700">
            <a:solidFill>
              <a:schemeClr val="dk1"/>
            </a:solidFill>
            <a:prstDash val="solid"/>
            <a:miter lim="800000"/>
            <a:headEnd len="sm" w="sm" type="none"/>
            <a:tailEnd len="sm" w="sm" type="none"/>
          </a:ln>
          <a:effectLst>
            <a:outerShdw rotWithShape="0" algn="ctr" dir="2700000" dist="53882">
              <a:schemeClr val="lt2"/>
            </a:outerShdw>
          </a:effectLst>
        </p:spPr>
        <p:txBody>
          <a:bodyPr anchorCtr="0" anchor="ctr" bIns="41275" lIns="82550" spcFirstLastPara="1" rIns="82550" wrap="square" tIns="41275">
            <a:noAutofit/>
          </a:bodyPr>
          <a:lstStyle/>
          <a:p>
            <a:pPr indent="0" lvl="0" marL="0" marR="0" rtl="0" algn="l">
              <a:spcBef>
                <a:spcPts val="0"/>
              </a:spcBef>
              <a:spcAft>
                <a:spcPts val="0"/>
              </a:spcAft>
              <a:buClr>
                <a:schemeClr val="dk1"/>
              </a:buClr>
              <a:buSzPts val="1000"/>
              <a:buFont typeface="Century Gothic"/>
              <a:buNone/>
            </a:pPr>
            <a:r>
              <a:rPr b="0" i="0" lang="en-US" sz="1000" u="none" cap="none" strike="noStrike">
                <a:solidFill>
                  <a:schemeClr val="dk1"/>
                </a:solidFill>
                <a:latin typeface="Century Gothic"/>
                <a:ea typeface="Century Gothic"/>
                <a:cs typeface="Century Gothic"/>
                <a:sym typeface="Century Gothic"/>
              </a:rPr>
              <a:t>Control Account 407100</a:t>
            </a:r>
            <a:endParaRPr b="0" i="0" sz="1800" u="none" cap="none" strike="noStrike">
              <a:solidFill>
                <a:schemeClr val="dk1"/>
              </a:solidFill>
              <a:latin typeface="Century Gothic"/>
              <a:ea typeface="Century Gothic"/>
              <a:cs typeface="Century Gothic"/>
              <a:sym typeface="Century Gothic"/>
            </a:endParaRPr>
          </a:p>
        </p:txBody>
      </p:sp>
      <p:sp>
        <p:nvSpPr>
          <p:cNvPr id="370" name="Google Shape;370;p37"/>
          <p:cNvSpPr/>
          <p:nvPr/>
        </p:nvSpPr>
        <p:spPr>
          <a:xfrm>
            <a:off x="3209561" y="4817024"/>
            <a:ext cx="2813049" cy="576263"/>
          </a:xfrm>
          <a:prstGeom prst="rect">
            <a:avLst/>
          </a:prstGeom>
          <a:solidFill>
            <a:srgbClr val="EDD1C5"/>
          </a:solidFill>
          <a:ln cap="flat" cmpd="sng" w="28575">
            <a:solidFill>
              <a:srgbClr val="4F4F4F"/>
            </a:solidFill>
            <a:prstDash val="solid"/>
            <a:miter lim="800000"/>
            <a:headEnd len="sm" w="sm" type="none"/>
            <a:tailEnd len="sm" w="sm" type="none"/>
          </a:ln>
          <a:effectLst>
            <a:outerShdw rotWithShape="0" algn="ctr" dir="2700000" dist="53882">
              <a:schemeClr val="lt2"/>
            </a:outerShdw>
          </a:effectLst>
        </p:spPr>
        <p:txBody>
          <a:bodyPr anchorCtr="0" anchor="ctr" bIns="41275" lIns="82550" spcFirstLastPara="1" rIns="82550" wrap="square" tIns="41275">
            <a:no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Customer Control</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Account Profile</a:t>
            </a:r>
            <a:endParaRPr b="0" i="0" sz="1800" u="none" cap="none" strike="noStrike">
              <a:solidFill>
                <a:schemeClr val="dk1"/>
              </a:solidFill>
              <a:latin typeface="Century Gothic"/>
              <a:ea typeface="Century Gothic"/>
              <a:cs typeface="Century Gothic"/>
              <a:sym typeface="Century Gothic"/>
            </a:endParaRPr>
          </a:p>
        </p:txBody>
      </p:sp>
      <p:sp>
        <p:nvSpPr>
          <p:cNvPr id="371" name="Google Shape;371;p37"/>
          <p:cNvSpPr/>
          <p:nvPr/>
        </p:nvSpPr>
        <p:spPr>
          <a:xfrm>
            <a:off x="5080515" y="5735286"/>
            <a:ext cx="2574004" cy="677862"/>
          </a:xfrm>
          <a:prstGeom prst="rect">
            <a:avLst/>
          </a:prstGeom>
          <a:solidFill>
            <a:srgbClr val="C0C0C0"/>
          </a:solidFill>
          <a:ln cap="flat" cmpd="sng" w="28575">
            <a:solidFill>
              <a:srgbClr val="4F4F4F"/>
            </a:solidFill>
            <a:prstDash val="solid"/>
            <a:miter lim="800000"/>
            <a:headEnd len="sm" w="sm" type="none"/>
            <a:tailEnd len="sm" w="sm" type="none"/>
          </a:ln>
          <a:effectLst>
            <a:outerShdw rotWithShape="0" algn="ctr" dir="2700000" dist="53882">
              <a:schemeClr val="lt2"/>
            </a:outerShdw>
          </a:effectLst>
        </p:spPr>
        <p:txBody>
          <a:bodyPr anchorCtr="0" anchor="ctr" bIns="41275" lIns="82550" spcFirstLastPara="1" rIns="82550" wrap="square" tIns="41275">
            <a:noAutofit/>
          </a:bodyPr>
          <a:lstStyle/>
          <a:p>
            <a:pPr indent="0" lvl="0" marL="0" marR="0" rtl="0" algn="l">
              <a:spcBef>
                <a:spcPts val="0"/>
              </a:spcBef>
              <a:spcAft>
                <a:spcPts val="0"/>
              </a:spcAft>
              <a:buClr>
                <a:schemeClr val="dk1"/>
              </a:buClr>
              <a:buSzPts val="1200"/>
              <a:buFont typeface="Century Gothic"/>
              <a:buNone/>
            </a:pPr>
            <a:r>
              <a:t/>
            </a:r>
            <a:endParaRPr b="1" i="0" sz="12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200"/>
              <a:buFont typeface="Century Gothic"/>
              <a:buNone/>
            </a:pPr>
            <a:r>
              <a:t/>
            </a:r>
            <a:endParaRPr b="1" i="0" sz="12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Account Shared Set 2</a:t>
            </a:r>
            <a:endParaRPr b="0" i="0" sz="1800" u="none" cap="none" strike="noStrike">
              <a:solidFill>
                <a:schemeClr val="dk1"/>
              </a:solidFill>
              <a:latin typeface="Century Gothic"/>
              <a:ea typeface="Century Gothic"/>
              <a:cs typeface="Century Gothic"/>
              <a:sym typeface="Century Gothic"/>
            </a:endParaRPr>
          </a:p>
        </p:txBody>
      </p:sp>
      <p:sp>
        <p:nvSpPr>
          <p:cNvPr id="372" name="Google Shape;372;p37"/>
          <p:cNvSpPr/>
          <p:nvPr/>
        </p:nvSpPr>
        <p:spPr>
          <a:xfrm>
            <a:off x="5201092" y="5811487"/>
            <a:ext cx="2259829" cy="306387"/>
          </a:xfrm>
          <a:prstGeom prst="rect">
            <a:avLst/>
          </a:prstGeom>
          <a:solidFill>
            <a:srgbClr val="EDD1C5"/>
          </a:solidFill>
          <a:ln cap="flat" cmpd="sng" w="12700">
            <a:solidFill>
              <a:schemeClr val="dk1"/>
            </a:solidFill>
            <a:prstDash val="solid"/>
            <a:miter lim="800000"/>
            <a:headEnd len="sm" w="sm" type="none"/>
            <a:tailEnd len="sm" w="sm" type="none"/>
          </a:ln>
          <a:effectLst>
            <a:outerShdw rotWithShape="0" algn="ctr" dir="2700000" dist="53882">
              <a:schemeClr val="lt2"/>
            </a:outerShdw>
          </a:effectLst>
        </p:spPr>
        <p:txBody>
          <a:bodyPr anchorCtr="0" anchor="ctr" bIns="41275" lIns="82550" spcFirstLastPara="1" rIns="82550" wrap="square" tIns="41275">
            <a:noAutofit/>
          </a:bodyPr>
          <a:lstStyle/>
          <a:p>
            <a:pPr indent="0" lvl="0" marL="0" marR="0" rtl="0" algn="l">
              <a:spcBef>
                <a:spcPts val="0"/>
              </a:spcBef>
              <a:spcAft>
                <a:spcPts val="0"/>
              </a:spcAft>
              <a:buClr>
                <a:schemeClr val="dk1"/>
              </a:buClr>
              <a:buSzPts val="1000"/>
              <a:buFont typeface="Century Gothic"/>
              <a:buNone/>
            </a:pPr>
            <a:r>
              <a:rPr b="0" i="0" lang="en-US" sz="1000" u="none" cap="none" strike="noStrike">
                <a:solidFill>
                  <a:schemeClr val="dk1"/>
                </a:solidFill>
                <a:latin typeface="Century Gothic"/>
                <a:ea typeface="Century Gothic"/>
                <a:cs typeface="Century Gothic"/>
                <a:sym typeface="Century Gothic"/>
              </a:rPr>
              <a:t>Control Account 407120</a:t>
            </a:r>
            <a:endParaRPr b="0" i="0" sz="1800" u="none" cap="none" strike="noStrike">
              <a:solidFill>
                <a:schemeClr val="dk1"/>
              </a:solidFill>
              <a:latin typeface="Century Gothic"/>
              <a:ea typeface="Century Gothic"/>
              <a:cs typeface="Century Gothic"/>
              <a:sym typeface="Century Gothic"/>
            </a:endParaRPr>
          </a:p>
        </p:txBody>
      </p:sp>
      <p:sp>
        <p:nvSpPr>
          <p:cNvPr id="373" name="Google Shape;373;p37"/>
          <p:cNvSpPr/>
          <p:nvPr/>
        </p:nvSpPr>
        <p:spPr>
          <a:xfrm>
            <a:off x="2343843" y="3656561"/>
            <a:ext cx="4413251" cy="677862"/>
          </a:xfrm>
          <a:prstGeom prst="rect">
            <a:avLst/>
          </a:prstGeom>
          <a:solidFill>
            <a:srgbClr val="C0C0C0"/>
          </a:solidFill>
          <a:ln cap="flat" cmpd="sng" w="28575">
            <a:solidFill>
              <a:srgbClr val="4F4F4F"/>
            </a:solidFill>
            <a:prstDash val="solid"/>
            <a:miter lim="800000"/>
            <a:headEnd len="sm" w="sm" type="none"/>
            <a:tailEnd len="sm" w="sm" type="none"/>
          </a:ln>
          <a:effectLst>
            <a:outerShdw rotWithShape="0" algn="ctr" dir="2700000" dist="53882">
              <a:schemeClr val="lt2"/>
            </a:outerShdw>
          </a:effectLst>
        </p:spPr>
        <p:txBody>
          <a:bodyPr anchorCtr="0" anchor="ctr" bIns="41275" lIns="82550" spcFirstLastPara="1" rIns="82550" wrap="square" tIns="41275">
            <a:no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Customer Shared Set </a:t>
            </a:r>
            <a:endParaRPr b="0" i="0" sz="1800" u="none" cap="none" strike="noStrike">
              <a:solidFill>
                <a:schemeClr val="dk1"/>
              </a:solidFill>
              <a:latin typeface="Century Gothic"/>
              <a:ea typeface="Century Gothic"/>
              <a:cs typeface="Century Gothic"/>
              <a:sym typeface="Century Gothic"/>
            </a:endParaRPr>
          </a:p>
        </p:txBody>
      </p:sp>
      <p:sp>
        <p:nvSpPr>
          <p:cNvPr id="374" name="Google Shape;374;p37"/>
          <p:cNvSpPr/>
          <p:nvPr/>
        </p:nvSpPr>
        <p:spPr>
          <a:xfrm>
            <a:off x="578543" y="1721398"/>
            <a:ext cx="1479551" cy="592138"/>
          </a:xfrm>
          <a:prstGeom prst="rect">
            <a:avLst/>
          </a:prstGeom>
          <a:solidFill>
            <a:srgbClr val="FAF6EB"/>
          </a:solidFill>
          <a:ln cap="flat" cmpd="sng" w="12700">
            <a:solidFill>
              <a:schemeClr val="dk1"/>
            </a:solidFill>
            <a:prstDash val="solid"/>
            <a:miter lim="800000"/>
            <a:headEnd len="sm" w="sm" type="none"/>
            <a:tailEnd len="sm" w="sm" type="none"/>
          </a:ln>
          <a:effectLst>
            <a:outerShdw rotWithShape="0" algn="ctr" dir="2700000" dist="53882">
              <a:schemeClr val="lt2"/>
            </a:outerShdw>
          </a:effectLst>
        </p:spPr>
        <p:txBody>
          <a:bodyPr anchorCtr="0" anchor="ctr" bIns="41275" lIns="82550" spcFirstLastPara="1" rIns="82550" wrap="square" tIns="41275">
            <a:noAutofit/>
          </a:bodyPr>
          <a:lstStyle/>
          <a:p>
            <a:pPr indent="0" lvl="0" marL="0" marR="0" rtl="0" algn="l">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Entity 1 - US</a:t>
            </a:r>
            <a:endParaRPr b="0" i="0" sz="1800" u="none" cap="none" strike="noStrike">
              <a:solidFill>
                <a:schemeClr val="dk1"/>
              </a:solidFill>
              <a:latin typeface="Century Gothic"/>
              <a:ea typeface="Century Gothic"/>
              <a:cs typeface="Century Gothic"/>
              <a:sym typeface="Century Gothic"/>
            </a:endParaRPr>
          </a:p>
        </p:txBody>
      </p:sp>
      <p:sp>
        <p:nvSpPr>
          <p:cNvPr id="375" name="Google Shape;375;p37"/>
          <p:cNvSpPr/>
          <p:nvPr/>
        </p:nvSpPr>
        <p:spPr>
          <a:xfrm>
            <a:off x="1848543" y="2130973"/>
            <a:ext cx="1479551" cy="592138"/>
          </a:xfrm>
          <a:prstGeom prst="rect">
            <a:avLst/>
          </a:prstGeom>
          <a:solidFill>
            <a:srgbClr val="FAF6EB"/>
          </a:solidFill>
          <a:ln cap="flat" cmpd="sng" w="12700">
            <a:solidFill>
              <a:schemeClr val="dk1"/>
            </a:solidFill>
            <a:prstDash val="solid"/>
            <a:miter lim="800000"/>
            <a:headEnd len="sm" w="sm" type="none"/>
            <a:tailEnd len="sm" w="sm" type="none"/>
          </a:ln>
          <a:effectLst>
            <a:outerShdw rotWithShape="0" algn="ctr" dir="2700000" dist="53882">
              <a:schemeClr val="lt2"/>
            </a:outerShdw>
          </a:effectLst>
        </p:spPr>
        <p:txBody>
          <a:bodyPr anchorCtr="0" anchor="ctr" bIns="41275" lIns="82550" spcFirstLastPara="1" rIns="82550" wrap="square" tIns="41275">
            <a:noAutofit/>
          </a:bodyPr>
          <a:lstStyle/>
          <a:p>
            <a:pPr indent="0" lvl="0" marL="0" marR="0" rtl="0" algn="l">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Entity 2 - UK</a:t>
            </a:r>
            <a:endParaRPr b="0" i="0" sz="1800" u="none" cap="none" strike="noStrike">
              <a:solidFill>
                <a:schemeClr val="dk1"/>
              </a:solidFill>
              <a:latin typeface="Century Gothic"/>
              <a:ea typeface="Century Gothic"/>
              <a:cs typeface="Century Gothic"/>
              <a:sym typeface="Century Gothic"/>
            </a:endParaRPr>
          </a:p>
        </p:txBody>
      </p:sp>
      <p:sp>
        <p:nvSpPr>
          <p:cNvPr id="376" name="Google Shape;376;p37"/>
          <p:cNvSpPr/>
          <p:nvPr/>
        </p:nvSpPr>
        <p:spPr>
          <a:xfrm>
            <a:off x="3105843" y="2535787"/>
            <a:ext cx="1479551" cy="592137"/>
          </a:xfrm>
          <a:prstGeom prst="rect">
            <a:avLst/>
          </a:prstGeom>
          <a:solidFill>
            <a:srgbClr val="FAF6EB"/>
          </a:solidFill>
          <a:ln cap="flat" cmpd="sng" w="12700">
            <a:solidFill>
              <a:schemeClr val="dk1"/>
            </a:solidFill>
            <a:prstDash val="solid"/>
            <a:miter lim="800000"/>
            <a:headEnd len="sm" w="sm" type="none"/>
            <a:tailEnd len="sm" w="sm" type="none"/>
          </a:ln>
          <a:effectLst>
            <a:outerShdw rotWithShape="0" algn="ctr" dir="2700000" dist="53882">
              <a:schemeClr val="lt2"/>
            </a:outerShdw>
          </a:effectLst>
        </p:spPr>
        <p:txBody>
          <a:bodyPr anchorCtr="0" anchor="ctr" bIns="41275" lIns="82550" spcFirstLastPara="1" rIns="82550" wrap="square" tIns="41275">
            <a:noAutofit/>
          </a:bodyPr>
          <a:lstStyle/>
          <a:p>
            <a:pPr indent="0" lvl="0" marL="0" marR="0" rtl="0" algn="l">
              <a:spcBef>
                <a:spcPts val="0"/>
              </a:spcBef>
              <a:spcAft>
                <a:spcPts val="0"/>
              </a:spcAft>
              <a:buClr>
                <a:schemeClr val="dk1"/>
              </a:buClr>
              <a:buSzPts val="1100"/>
              <a:buFont typeface="Century Gothic"/>
              <a:buNone/>
            </a:pPr>
            <a:r>
              <a:rPr b="0" i="0" lang="en-US" sz="1100" u="none" cap="none" strike="noStrike">
                <a:solidFill>
                  <a:schemeClr val="dk1"/>
                </a:solidFill>
                <a:latin typeface="Century Gothic"/>
                <a:ea typeface="Century Gothic"/>
                <a:cs typeface="Century Gothic"/>
                <a:sym typeface="Century Gothic"/>
              </a:rPr>
              <a:t>Entity 3 - JPN</a:t>
            </a:r>
            <a:endParaRPr b="0" i="0" sz="1800" u="none" cap="none" strike="noStrike">
              <a:solidFill>
                <a:schemeClr val="dk1"/>
              </a:solidFill>
              <a:latin typeface="Century Gothic"/>
              <a:ea typeface="Century Gothic"/>
              <a:cs typeface="Century Gothic"/>
              <a:sym typeface="Century Gothic"/>
            </a:endParaRPr>
          </a:p>
        </p:txBody>
      </p:sp>
      <p:sp>
        <p:nvSpPr>
          <p:cNvPr id="377" name="Google Shape;377;p37"/>
          <p:cNvSpPr/>
          <p:nvPr/>
        </p:nvSpPr>
        <p:spPr>
          <a:xfrm>
            <a:off x="5315643" y="2130973"/>
            <a:ext cx="1479551" cy="592138"/>
          </a:xfrm>
          <a:prstGeom prst="rect">
            <a:avLst/>
          </a:prstGeom>
          <a:solidFill>
            <a:srgbClr val="FAF6EB"/>
          </a:solidFill>
          <a:ln cap="flat" cmpd="sng" w="12700">
            <a:solidFill>
              <a:schemeClr val="dk1"/>
            </a:solidFill>
            <a:prstDash val="solid"/>
            <a:miter lim="800000"/>
            <a:headEnd len="sm" w="sm" type="none"/>
            <a:tailEnd len="sm" w="sm" type="none"/>
          </a:ln>
          <a:effectLst>
            <a:outerShdw rotWithShape="0" algn="ctr" dir="2700000" dist="53882">
              <a:schemeClr val="lt2"/>
            </a:outerShdw>
          </a:effectLst>
        </p:spPr>
        <p:txBody>
          <a:bodyPr anchorCtr="0" anchor="ctr" bIns="41275" lIns="82550" spcFirstLastPara="1" rIns="82550" wrap="square" tIns="41275">
            <a:noAutofit/>
          </a:bodyPr>
          <a:lstStyle/>
          <a:p>
            <a:pPr indent="0" lvl="0" marL="0" marR="0" rtl="0" algn="l">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Entity 4 - DE</a:t>
            </a:r>
            <a:endParaRPr b="0" i="0" sz="1800" u="none" cap="none" strike="noStrike">
              <a:solidFill>
                <a:schemeClr val="dk1"/>
              </a:solidFill>
              <a:latin typeface="Century Gothic"/>
              <a:ea typeface="Century Gothic"/>
              <a:cs typeface="Century Gothic"/>
              <a:sym typeface="Century Gothic"/>
            </a:endParaRPr>
          </a:p>
        </p:txBody>
      </p:sp>
      <p:sp>
        <p:nvSpPr>
          <p:cNvPr id="378" name="Google Shape;378;p37"/>
          <p:cNvSpPr/>
          <p:nvPr/>
        </p:nvSpPr>
        <p:spPr>
          <a:xfrm>
            <a:off x="6572943" y="1721398"/>
            <a:ext cx="1479551" cy="592138"/>
          </a:xfrm>
          <a:prstGeom prst="rect">
            <a:avLst/>
          </a:prstGeom>
          <a:solidFill>
            <a:srgbClr val="FAF6EB"/>
          </a:solidFill>
          <a:ln cap="flat" cmpd="sng" w="12700">
            <a:solidFill>
              <a:schemeClr val="dk1"/>
            </a:solidFill>
            <a:prstDash val="solid"/>
            <a:miter lim="800000"/>
            <a:headEnd len="sm" w="sm" type="none"/>
            <a:tailEnd len="sm" w="sm" type="none"/>
          </a:ln>
          <a:effectLst>
            <a:outerShdw rotWithShape="0" algn="ctr" dir="2700000" dist="53882">
              <a:schemeClr val="lt2"/>
            </a:outerShdw>
          </a:effectLst>
        </p:spPr>
        <p:txBody>
          <a:bodyPr anchorCtr="0" anchor="ctr" bIns="41275" lIns="82550" spcFirstLastPara="1" rIns="82550" wrap="square" tIns="41275">
            <a:noAutofit/>
          </a:bodyPr>
          <a:lstStyle/>
          <a:p>
            <a:pPr indent="0" lvl="0" marL="0" marR="0" rtl="0" algn="l">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Entity 5 - FR</a:t>
            </a:r>
            <a:endParaRPr b="0" i="0" sz="1800" u="none" cap="none" strike="noStrike">
              <a:solidFill>
                <a:schemeClr val="dk1"/>
              </a:solidFill>
              <a:latin typeface="Century Gothic"/>
              <a:ea typeface="Century Gothic"/>
              <a:cs typeface="Century Gothic"/>
              <a:sym typeface="Century Gothic"/>
            </a:endParaRPr>
          </a:p>
        </p:txBody>
      </p:sp>
      <p:cxnSp>
        <p:nvCxnSpPr>
          <p:cNvPr id="379" name="Google Shape;379;p37"/>
          <p:cNvCxnSpPr>
            <a:endCxn id="371" idx="0"/>
          </p:cNvCxnSpPr>
          <p:nvPr/>
        </p:nvCxnSpPr>
        <p:spPr>
          <a:xfrm>
            <a:off x="5146217" y="5391786"/>
            <a:ext cx="1221300" cy="343500"/>
          </a:xfrm>
          <a:prstGeom prst="straightConnector1">
            <a:avLst/>
          </a:prstGeom>
          <a:noFill/>
          <a:ln cap="flat" cmpd="sng" w="28575">
            <a:solidFill>
              <a:srgbClr val="4F4F4F"/>
            </a:solidFill>
            <a:prstDash val="solid"/>
            <a:round/>
            <a:headEnd len="sm" w="sm" type="none"/>
            <a:tailEnd len="med" w="med" type="stealth"/>
          </a:ln>
        </p:spPr>
      </p:cxnSp>
      <p:cxnSp>
        <p:nvCxnSpPr>
          <p:cNvPr id="380" name="Google Shape;380;p37"/>
          <p:cNvCxnSpPr>
            <a:endCxn id="368" idx="0"/>
          </p:cNvCxnSpPr>
          <p:nvPr/>
        </p:nvCxnSpPr>
        <p:spPr>
          <a:xfrm flipH="1">
            <a:off x="3505342" y="5396586"/>
            <a:ext cx="692700" cy="338700"/>
          </a:xfrm>
          <a:prstGeom prst="straightConnector1">
            <a:avLst/>
          </a:prstGeom>
          <a:noFill/>
          <a:ln cap="flat" cmpd="sng" w="28575">
            <a:solidFill>
              <a:srgbClr val="4F4F4F"/>
            </a:solidFill>
            <a:prstDash val="solid"/>
            <a:round/>
            <a:headEnd len="sm" w="sm" type="none"/>
            <a:tailEnd len="med" w="med" type="stealth"/>
          </a:ln>
        </p:spPr>
      </p:cxnSp>
      <p:cxnSp>
        <p:nvCxnSpPr>
          <p:cNvPr id="381" name="Google Shape;381;p37"/>
          <p:cNvCxnSpPr/>
          <p:nvPr/>
        </p:nvCxnSpPr>
        <p:spPr>
          <a:xfrm>
            <a:off x="1321494" y="2308773"/>
            <a:ext cx="1265767" cy="1339850"/>
          </a:xfrm>
          <a:prstGeom prst="straightConnector1">
            <a:avLst/>
          </a:prstGeom>
          <a:noFill/>
          <a:ln cap="flat" cmpd="sng" w="28575">
            <a:solidFill>
              <a:srgbClr val="4F4F4F"/>
            </a:solidFill>
            <a:prstDash val="solid"/>
            <a:round/>
            <a:headEnd len="sm" w="sm" type="none"/>
            <a:tailEnd len="med" w="med" type="stealth"/>
          </a:ln>
        </p:spPr>
      </p:cxnSp>
      <p:cxnSp>
        <p:nvCxnSpPr>
          <p:cNvPr id="382" name="Google Shape;382;p37"/>
          <p:cNvCxnSpPr/>
          <p:nvPr/>
        </p:nvCxnSpPr>
        <p:spPr>
          <a:xfrm>
            <a:off x="2608427" y="2727874"/>
            <a:ext cx="366183" cy="919163"/>
          </a:xfrm>
          <a:prstGeom prst="straightConnector1">
            <a:avLst/>
          </a:prstGeom>
          <a:noFill/>
          <a:ln cap="flat" cmpd="sng" w="28575">
            <a:solidFill>
              <a:srgbClr val="4F4F4F"/>
            </a:solidFill>
            <a:prstDash val="solid"/>
            <a:round/>
            <a:headEnd len="sm" w="sm" type="none"/>
            <a:tailEnd len="med" w="med" type="stealth"/>
          </a:ln>
        </p:spPr>
      </p:cxnSp>
      <p:cxnSp>
        <p:nvCxnSpPr>
          <p:cNvPr id="383" name="Google Shape;383;p37"/>
          <p:cNvCxnSpPr/>
          <p:nvPr/>
        </p:nvCxnSpPr>
        <p:spPr>
          <a:xfrm flipH="1">
            <a:off x="3514361" y="3124748"/>
            <a:ext cx="232833" cy="520700"/>
          </a:xfrm>
          <a:prstGeom prst="straightConnector1">
            <a:avLst/>
          </a:prstGeom>
          <a:noFill/>
          <a:ln cap="flat" cmpd="sng" w="28575">
            <a:solidFill>
              <a:srgbClr val="4F4F4F"/>
            </a:solidFill>
            <a:prstDash val="solid"/>
            <a:round/>
            <a:headEnd len="sm" w="sm" type="none"/>
            <a:tailEnd len="med" w="med" type="stealth"/>
          </a:ln>
        </p:spPr>
      </p:cxnSp>
      <p:cxnSp>
        <p:nvCxnSpPr>
          <p:cNvPr id="384" name="Google Shape;384;p37"/>
          <p:cNvCxnSpPr/>
          <p:nvPr/>
        </p:nvCxnSpPr>
        <p:spPr>
          <a:xfrm flipH="1">
            <a:off x="5732628" y="2724698"/>
            <a:ext cx="334433" cy="915988"/>
          </a:xfrm>
          <a:prstGeom prst="straightConnector1">
            <a:avLst/>
          </a:prstGeom>
          <a:noFill/>
          <a:ln cap="flat" cmpd="sng" w="28575">
            <a:solidFill>
              <a:srgbClr val="4F4F4F"/>
            </a:solidFill>
            <a:prstDash val="solid"/>
            <a:round/>
            <a:headEnd len="sm" w="sm" type="none"/>
            <a:tailEnd len="med" w="med" type="stealth"/>
          </a:ln>
        </p:spPr>
      </p:cxnSp>
      <p:cxnSp>
        <p:nvCxnSpPr>
          <p:cNvPr id="385" name="Google Shape;385;p37"/>
          <p:cNvCxnSpPr/>
          <p:nvPr/>
        </p:nvCxnSpPr>
        <p:spPr>
          <a:xfrm flipH="1">
            <a:off x="6464993" y="2315124"/>
            <a:ext cx="846667" cy="1336675"/>
          </a:xfrm>
          <a:prstGeom prst="straightConnector1">
            <a:avLst/>
          </a:prstGeom>
          <a:noFill/>
          <a:ln cap="flat" cmpd="sng" w="28575">
            <a:solidFill>
              <a:srgbClr val="4F4F4F"/>
            </a:solidFill>
            <a:prstDash val="solid"/>
            <a:round/>
            <a:headEnd len="sm" w="sm" type="none"/>
            <a:tailEnd len="med" w="med" type="stealth"/>
          </a:ln>
        </p:spPr>
      </p:cxnSp>
      <p:cxnSp>
        <p:nvCxnSpPr>
          <p:cNvPr id="386" name="Google Shape;386;p37"/>
          <p:cNvCxnSpPr/>
          <p:nvPr/>
        </p:nvCxnSpPr>
        <p:spPr>
          <a:xfrm rot="10800000">
            <a:off x="3069861" y="4339186"/>
            <a:ext cx="867833" cy="469900"/>
          </a:xfrm>
          <a:prstGeom prst="straightConnector1">
            <a:avLst/>
          </a:prstGeom>
          <a:noFill/>
          <a:ln cap="flat" cmpd="sng" w="28575">
            <a:solidFill>
              <a:srgbClr val="4F4F4F"/>
            </a:solidFill>
            <a:prstDash val="solid"/>
            <a:round/>
            <a:headEnd len="med" w="med" type="stealth"/>
            <a:tailEnd len="sm" w="sm" type="none"/>
          </a:ln>
        </p:spPr>
      </p:cxnSp>
      <p:cxnSp>
        <p:nvCxnSpPr>
          <p:cNvPr id="387" name="Google Shape;387;p37"/>
          <p:cNvCxnSpPr/>
          <p:nvPr/>
        </p:nvCxnSpPr>
        <p:spPr>
          <a:xfrm flipH="1" rot="10800000">
            <a:off x="5074344" y="4331248"/>
            <a:ext cx="1020233" cy="476250"/>
          </a:xfrm>
          <a:prstGeom prst="straightConnector1">
            <a:avLst/>
          </a:prstGeom>
          <a:noFill/>
          <a:ln cap="flat" cmpd="sng" w="28575">
            <a:solidFill>
              <a:srgbClr val="4F4F4F"/>
            </a:solidFill>
            <a:prstDash val="solid"/>
            <a:round/>
            <a:headEnd len="med" w="med" type="stealth"/>
            <a:tailEnd len="sm" w="sm" type="none"/>
          </a:ln>
        </p:spPr>
      </p:cxnSp>
    </p:spTree>
  </p:cSld>
  <p:clrMapOvr>
    <a:masterClrMapping/>
  </p:clrMapOvr>
  <mc:AlternateContent>
    <mc:Choice Requires="p14">
      <p:transition p14:dur="25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3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38138" lvl="0" marL="338138" rtl="0" algn="l">
              <a:lnSpc>
                <a:spcPct val="100000"/>
              </a:lnSpc>
              <a:spcBef>
                <a:spcPts val="0"/>
              </a:spcBef>
              <a:spcAft>
                <a:spcPts val="0"/>
              </a:spcAft>
              <a:buSzPts val="2400"/>
              <a:buChar char="•"/>
            </a:pPr>
            <a:r>
              <a:rPr lang="en-US" sz="2400"/>
              <a:t>Each customer, supplier, entity, and employee is linked to a business relation code</a:t>
            </a:r>
            <a:endParaRPr/>
          </a:p>
          <a:p>
            <a:pPr indent="-338138" lvl="0" marL="338138" rtl="0" algn="l">
              <a:lnSpc>
                <a:spcPct val="100000"/>
              </a:lnSpc>
              <a:spcBef>
                <a:spcPts val="900"/>
              </a:spcBef>
              <a:spcAft>
                <a:spcPts val="0"/>
              </a:spcAft>
              <a:buSzPts val="2400"/>
              <a:buChar char="•"/>
            </a:pPr>
            <a:r>
              <a:rPr lang="en-US" sz="2400"/>
              <a:t>Defined at database or domain level</a:t>
            </a:r>
            <a:endParaRPr/>
          </a:p>
          <a:p>
            <a:pPr indent="-338138" lvl="0" marL="338138" rtl="0" algn="l">
              <a:lnSpc>
                <a:spcPct val="100000"/>
              </a:lnSpc>
              <a:spcBef>
                <a:spcPts val="900"/>
              </a:spcBef>
              <a:spcAft>
                <a:spcPts val="0"/>
              </a:spcAft>
              <a:buSzPts val="2400"/>
              <a:buChar char="•"/>
            </a:pPr>
            <a:r>
              <a:rPr lang="en-US" sz="2400"/>
              <a:t>Can be created when creating a new customer or supplier</a:t>
            </a:r>
            <a:endParaRPr/>
          </a:p>
          <a:p>
            <a:pPr indent="-338138" lvl="0" marL="338138" rtl="0" algn="l">
              <a:lnSpc>
                <a:spcPct val="100000"/>
              </a:lnSpc>
              <a:spcBef>
                <a:spcPts val="900"/>
              </a:spcBef>
              <a:spcAft>
                <a:spcPts val="0"/>
              </a:spcAft>
              <a:buSzPts val="2400"/>
              <a:buChar char="•"/>
            </a:pPr>
            <a:r>
              <a:rPr lang="en-US" sz="2400"/>
              <a:t>Business relations have different address types</a:t>
            </a:r>
            <a:endParaRPr/>
          </a:p>
          <a:p>
            <a:pPr indent="-153986" lvl="1" marL="738188" rtl="0" algn="l">
              <a:lnSpc>
                <a:spcPct val="100000"/>
              </a:lnSpc>
              <a:spcBef>
                <a:spcPts val="625"/>
              </a:spcBef>
              <a:spcAft>
                <a:spcPts val="0"/>
              </a:spcAft>
              <a:buSzPts val="2000"/>
              <a:buNone/>
            </a:pPr>
            <a:r>
              <a:t/>
            </a:r>
            <a:endParaRPr sz="2000"/>
          </a:p>
          <a:p>
            <a:pPr indent="-165100" lvl="0" marL="342900" rtl="0" algn="l">
              <a:lnSpc>
                <a:spcPct val="100000"/>
              </a:lnSpc>
              <a:spcBef>
                <a:spcPts val="560"/>
              </a:spcBef>
              <a:spcAft>
                <a:spcPts val="0"/>
              </a:spcAft>
              <a:buSzPts val="2800"/>
              <a:buNone/>
            </a:pPr>
            <a:r>
              <a:t/>
            </a:r>
            <a:endParaRPr/>
          </a:p>
          <a:p>
            <a:pPr indent="-109538" lvl="0" marL="287338" rtl="0" algn="l">
              <a:lnSpc>
                <a:spcPct val="100000"/>
              </a:lnSpc>
              <a:spcBef>
                <a:spcPts val="0"/>
              </a:spcBef>
              <a:spcAft>
                <a:spcPts val="0"/>
              </a:spcAft>
              <a:buSzPts val="2800"/>
              <a:buNone/>
            </a:pPr>
            <a:r>
              <a:t/>
            </a:r>
            <a:endParaRPr/>
          </a:p>
        </p:txBody>
      </p:sp>
      <p:sp>
        <p:nvSpPr>
          <p:cNvPr id="393" name="Google Shape;393;p3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394" name="Google Shape;394;p38"/>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Business Relation</a:t>
            </a:r>
            <a:endParaRPr/>
          </a:p>
        </p:txBody>
      </p:sp>
      <p:graphicFrame>
        <p:nvGraphicFramePr>
          <p:cNvPr id="395" name="Google Shape;395;p38"/>
          <p:cNvGraphicFramePr/>
          <p:nvPr/>
        </p:nvGraphicFramePr>
        <p:xfrm>
          <a:off x="1658770" y="4196341"/>
          <a:ext cx="3000000" cy="3000000"/>
        </p:xfrm>
        <a:graphic>
          <a:graphicData uri="http://schemas.openxmlformats.org/drawingml/2006/table">
            <a:tbl>
              <a:tblPr>
                <a:noFill/>
                <a:tableStyleId>{22958A07-A24F-43B1-B45D-07FEE80BB35A}</a:tableStyleId>
              </a:tblPr>
              <a:tblGrid>
                <a:gridCol w="4428075"/>
                <a:gridCol w="4428075"/>
              </a:tblGrid>
              <a:tr h="1257300">
                <a:tc>
                  <a:txBody>
                    <a:bodyPr/>
                    <a:lstStyle/>
                    <a:p>
                      <a:pPr indent="0" lvl="1" marL="457200" marR="0" rtl="0" algn="l">
                        <a:lnSpc>
                          <a:spcPct val="90000"/>
                        </a:lnSpc>
                        <a:spcBef>
                          <a:spcPts val="0"/>
                        </a:spcBef>
                        <a:spcAft>
                          <a:spcPts val="0"/>
                        </a:spcAft>
                        <a:buClr>
                          <a:srgbClr val="2461AA"/>
                        </a:buClr>
                        <a:buSzPts val="2000"/>
                        <a:buFont typeface="Times New Roman"/>
                        <a:buNone/>
                      </a:pPr>
                      <a:r>
                        <a:rPr i="0" lang="en-US" sz="2000" u="none" cap="none" strike="noStrike">
                          <a:solidFill>
                            <a:schemeClr val="dk1"/>
                          </a:solidFill>
                          <a:latin typeface="Century Gothic"/>
                          <a:ea typeface="Century Gothic"/>
                          <a:cs typeface="Century Gothic"/>
                          <a:sym typeface="Century Gothic"/>
                        </a:rPr>
                        <a:t>- Head office</a:t>
                      </a:r>
                      <a:endParaRPr sz="1800" u="none" cap="none" strike="noStrike">
                        <a:latin typeface="Century Gothic"/>
                        <a:ea typeface="Century Gothic"/>
                        <a:cs typeface="Century Gothic"/>
                        <a:sym typeface="Century Gothic"/>
                      </a:endParaRPr>
                    </a:p>
                    <a:p>
                      <a:pPr indent="0" lvl="1" marL="457200" marR="0" rtl="0" algn="l">
                        <a:lnSpc>
                          <a:spcPct val="90000"/>
                        </a:lnSpc>
                        <a:spcBef>
                          <a:spcPts val="625"/>
                        </a:spcBef>
                        <a:spcAft>
                          <a:spcPts val="0"/>
                        </a:spcAft>
                        <a:buClr>
                          <a:srgbClr val="2461AA"/>
                        </a:buClr>
                        <a:buSzPts val="2000"/>
                        <a:buFont typeface="Times New Roman"/>
                        <a:buNone/>
                      </a:pPr>
                      <a:r>
                        <a:rPr i="0" lang="en-US" sz="2000" u="none" cap="none" strike="noStrike">
                          <a:solidFill>
                            <a:schemeClr val="dk1"/>
                          </a:solidFill>
                          <a:latin typeface="Century Gothic"/>
                          <a:ea typeface="Century Gothic"/>
                          <a:cs typeface="Century Gothic"/>
                          <a:sym typeface="Century Gothic"/>
                        </a:rPr>
                        <a:t>- Ship-to</a:t>
                      </a:r>
                      <a:endParaRPr sz="1800" u="none" cap="none" strike="noStrike">
                        <a:latin typeface="Century Gothic"/>
                        <a:ea typeface="Century Gothic"/>
                        <a:cs typeface="Century Gothic"/>
                        <a:sym typeface="Century Gothic"/>
                      </a:endParaRPr>
                    </a:p>
                    <a:p>
                      <a:pPr indent="0" lvl="1" marL="457200" marR="0" rtl="0" algn="l">
                        <a:lnSpc>
                          <a:spcPct val="90000"/>
                        </a:lnSpc>
                        <a:spcBef>
                          <a:spcPts val="625"/>
                        </a:spcBef>
                        <a:spcAft>
                          <a:spcPts val="0"/>
                        </a:spcAft>
                        <a:buClr>
                          <a:srgbClr val="2461AA"/>
                        </a:buClr>
                        <a:buSzPts val="2000"/>
                        <a:buFont typeface="Times New Roman"/>
                        <a:buNone/>
                      </a:pPr>
                      <a:r>
                        <a:rPr i="0" lang="en-US" sz="2000" u="none" cap="none" strike="noStrike">
                          <a:solidFill>
                            <a:schemeClr val="dk1"/>
                          </a:solidFill>
                          <a:latin typeface="Century Gothic"/>
                          <a:ea typeface="Century Gothic"/>
                          <a:cs typeface="Century Gothic"/>
                          <a:sym typeface="Century Gothic"/>
                        </a:rPr>
                        <a:t>- Reminder</a:t>
                      </a:r>
                      <a:endParaRPr i="0" sz="2000" u="none" cap="none" strike="noStrike">
                        <a:solidFill>
                          <a:schemeClr val="dk1"/>
                        </a:solidFill>
                        <a:latin typeface="Century Gothic"/>
                        <a:ea typeface="Century Gothic"/>
                        <a:cs typeface="Century Gothic"/>
                        <a:sym typeface="Century Gothic"/>
                      </a:endParaRPr>
                    </a:p>
                  </a:txBody>
                  <a:tcPr marT="91450" marB="91450" marR="121925" marL="12192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1" marL="457200" marR="0" rtl="0" algn="l">
                        <a:lnSpc>
                          <a:spcPct val="90000"/>
                        </a:lnSpc>
                        <a:spcBef>
                          <a:spcPts val="0"/>
                        </a:spcBef>
                        <a:spcAft>
                          <a:spcPts val="0"/>
                        </a:spcAft>
                        <a:buClr>
                          <a:srgbClr val="2461AA"/>
                        </a:buClr>
                        <a:buSzPts val="2000"/>
                        <a:buFont typeface="Times New Roman"/>
                        <a:buNone/>
                      </a:pPr>
                      <a:r>
                        <a:rPr i="0" lang="en-US" sz="2000" u="none" cap="none" strike="noStrike">
                          <a:solidFill>
                            <a:schemeClr val="dk1"/>
                          </a:solidFill>
                          <a:latin typeface="Century Gothic"/>
                          <a:ea typeface="Century Gothic"/>
                          <a:cs typeface="Century Gothic"/>
                          <a:sym typeface="Century Gothic"/>
                        </a:rPr>
                        <a:t>- Remittance </a:t>
                      </a:r>
                      <a:endParaRPr sz="1800" u="none" cap="none" strike="noStrike">
                        <a:latin typeface="Century Gothic"/>
                        <a:ea typeface="Century Gothic"/>
                        <a:cs typeface="Century Gothic"/>
                        <a:sym typeface="Century Gothic"/>
                      </a:endParaRPr>
                    </a:p>
                    <a:p>
                      <a:pPr indent="0" lvl="1" marL="457200" marR="0" rtl="0" algn="l">
                        <a:lnSpc>
                          <a:spcPct val="90000"/>
                        </a:lnSpc>
                        <a:spcBef>
                          <a:spcPts val="625"/>
                        </a:spcBef>
                        <a:spcAft>
                          <a:spcPts val="0"/>
                        </a:spcAft>
                        <a:buClr>
                          <a:srgbClr val="2461AA"/>
                        </a:buClr>
                        <a:buSzPts val="2000"/>
                        <a:buFont typeface="Times New Roman"/>
                        <a:buNone/>
                      </a:pPr>
                      <a:r>
                        <a:rPr i="0" lang="en-US" sz="2000" u="none" cap="none" strike="noStrike">
                          <a:solidFill>
                            <a:schemeClr val="dk1"/>
                          </a:solidFill>
                          <a:latin typeface="Century Gothic"/>
                          <a:ea typeface="Century Gothic"/>
                          <a:cs typeface="Century Gothic"/>
                          <a:sym typeface="Century Gothic"/>
                        </a:rPr>
                        <a:t>- Dock </a:t>
                      </a:r>
                      <a:endParaRPr sz="1800" u="none" cap="none" strike="noStrike">
                        <a:latin typeface="Century Gothic"/>
                        <a:ea typeface="Century Gothic"/>
                        <a:cs typeface="Century Gothic"/>
                        <a:sym typeface="Century Gothic"/>
                      </a:endParaRPr>
                    </a:p>
                    <a:p>
                      <a:pPr indent="0" lvl="1" marL="457200" marR="0" rtl="0" algn="l">
                        <a:lnSpc>
                          <a:spcPct val="90000"/>
                        </a:lnSpc>
                        <a:spcBef>
                          <a:spcPts val="625"/>
                        </a:spcBef>
                        <a:spcAft>
                          <a:spcPts val="0"/>
                        </a:spcAft>
                        <a:buClr>
                          <a:srgbClr val="2461AA"/>
                        </a:buClr>
                        <a:buSzPts val="2000"/>
                        <a:buFont typeface="Times New Roman"/>
                        <a:buNone/>
                      </a:pPr>
                      <a:r>
                        <a:rPr i="0" lang="en-US" sz="2000" u="none" cap="none" strike="noStrike">
                          <a:solidFill>
                            <a:schemeClr val="dk1"/>
                          </a:solidFill>
                          <a:latin typeface="Century Gothic"/>
                          <a:ea typeface="Century Gothic"/>
                          <a:cs typeface="Century Gothic"/>
                          <a:sym typeface="Century Gothic"/>
                        </a:rPr>
                        <a:t>- End User</a:t>
                      </a:r>
                      <a:endParaRPr i="0" sz="2000" u="none" cap="none" strike="noStrike">
                        <a:solidFill>
                          <a:schemeClr val="dk1"/>
                        </a:solidFill>
                        <a:latin typeface="Century Gothic"/>
                        <a:ea typeface="Century Gothic"/>
                        <a:cs typeface="Century Gothic"/>
                        <a:sym typeface="Century Gothic"/>
                      </a:endParaRPr>
                    </a:p>
                  </a:txBody>
                  <a:tcPr marT="91450" marB="91450" marR="121925" marL="12192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396" name="Google Shape;396;p3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3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Business Relation Hierarchy</a:t>
            </a:r>
            <a:endParaRPr/>
          </a:p>
        </p:txBody>
      </p:sp>
      <p:sp>
        <p:nvSpPr>
          <p:cNvPr id="403" name="Google Shape;403;p39"/>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QAD Financials Concepts</a:t>
            </a:r>
            <a:endParaRPr/>
          </a:p>
        </p:txBody>
      </p:sp>
      <p:sp>
        <p:nvSpPr>
          <p:cNvPr id="404" name="Google Shape;404;p3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05" name="Google Shape;405;p39"/>
          <p:cNvSpPr/>
          <p:nvPr/>
        </p:nvSpPr>
        <p:spPr>
          <a:xfrm>
            <a:off x="722270" y="3012540"/>
            <a:ext cx="1259417" cy="606425"/>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chemeClr val="lt2"/>
            </a:outerShdw>
          </a:effectLst>
        </p:spPr>
        <p:txBody>
          <a:bodyPr anchorCtr="0" anchor="t" bIns="91425" lIns="91425" spcFirstLastPara="1" rIns="91425" wrap="square" tIns="91425">
            <a:noAutofit/>
          </a:bodyPr>
          <a:lstStyle/>
          <a:p>
            <a:pPr indent="0" lvl="0" marL="0" marR="0" rtl="0" algn="l">
              <a:spcBef>
                <a:spcPts val="0"/>
              </a:spcBef>
              <a:spcAft>
                <a:spcPts val="0"/>
              </a:spcAft>
              <a:buClr>
                <a:schemeClr val="lt1"/>
              </a:buClr>
              <a:buSzPts val="1200"/>
              <a:buFont typeface="Century Gothic"/>
              <a:buNone/>
            </a:pPr>
            <a:r>
              <a:rPr b="1" i="0" lang="en-US" sz="1200" u="none" cap="none" strike="noStrike">
                <a:solidFill>
                  <a:schemeClr val="lt1"/>
                </a:solidFill>
                <a:latin typeface="Century Gothic"/>
                <a:ea typeface="Century Gothic"/>
                <a:cs typeface="Century Gothic"/>
                <a:sym typeface="Century Gothic"/>
              </a:rPr>
              <a:t>Customer</a:t>
            </a:r>
            <a:endParaRPr b="0" i="0" sz="1800" u="none" cap="none" strike="noStrike">
              <a:solidFill>
                <a:schemeClr val="dk1"/>
              </a:solidFill>
              <a:latin typeface="Century Gothic"/>
              <a:ea typeface="Century Gothic"/>
              <a:cs typeface="Century Gothic"/>
              <a:sym typeface="Century Gothic"/>
            </a:endParaRPr>
          </a:p>
        </p:txBody>
      </p:sp>
      <p:sp>
        <p:nvSpPr>
          <p:cNvPr id="406" name="Google Shape;406;p39"/>
          <p:cNvSpPr/>
          <p:nvPr/>
        </p:nvSpPr>
        <p:spPr>
          <a:xfrm>
            <a:off x="713802" y="3704689"/>
            <a:ext cx="1278467" cy="596900"/>
          </a:xfrm>
          <a:prstGeom prst="rect">
            <a:avLst/>
          </a:prstGeom>
          <a:solidFill>
            <a:srgbClr val="8DABD7"/>
          </a:solidFill>
          <a:ln cap="flat" cmpd="sng" w="57150">
            <a:solidFill>
              <a:srgbClr val="DFDFF1"/>
            </a:solidFill>
            <a:prstDash val="solid"/>
            <a:miter lim="800000"/>
            <a:headEnd len="sm" w="sm" type="none"/>
            <a:tailEnd len="sm" w="sm" type="none"/>
          </a:ln>
        </p:spPr>
        <p:txBody>
          <a:bodyPr anchorCtr="0" anchor="t" bIns="91425" lIns="91425" spcFirstLastPara="1" rIns="91425" wrap="square" tIns="91425">
            <a:noAutofit/>
          </a:bodyPr>
          <a:lstStyle/>
          <a:p>
            <a:pPr indent="0" lvl="0" marL="0" marR="0" rtl="0" algn="l">
              <a:spcBef>
                <a:spcPts val="0"/>
              </a:spcBef>
              <a:spcAft>
                <a:spcPts val="0"/>
              </a:spcAft>
              <a:buClr>
                <a:schemeClr val="lt1"/>
              </a:buClr>
              <a:buSzPts val="1200"/>
              <a:buFont typeface="Century Gothic"/>
              <a:buNone/>
            </a:pPr>
            <a:r>
              <a:rPr b="1" i="0" lang="en-US" sz="1200" u="none" cap="none" strike="noStrike">
                <a:solidFill>
                  <a:schemeClr val="lt1"/>
                </a:solidFill>
                <a:latin typeface="Century Gothic"/>
                <a:ea typeface="Century Gothic"/>
                <a:cs typeface="Century Gothic"/>
                <a:sym typeface="Century Gothic"/>
              </a:rPr>
              <a:t>Supplier</a:t>
            </a:r>
            <a:endParaRPr b="0" i="0" sz="1800" u="none" cap="none" strike="noStrike">
              <a:solidFill>
                <a:schemeClr val="dk1"/>
              </a:solidFill>
              <a:latin typeface="Century Gothic"/>
              <a:ea typeface="Century Gothic"/>
              <a:cs typeface="Century Gothic"/>
              <a:sym typeface="Century Gothic"/>
            </a:endParaRPr>
          </a:p>
        </p:txBody>
      </p:sp>
      <p:sp>
        <p:nvSpPr>
          <p:cNvPr id="407" name="Google Shape;407;p39"/>
          <p:cNvSpPr/>
          <p:nvPr/>
        </p:nvSpPr>
        <p:spPr>
          <a:xfrm>
            <a:off x="3893035" y="3355439"/>
            <a:ext cx="2032000" cy="553998"/>
          </a:xfrm>
          <a:prstGeom prst="rect">
            <a:avLst/>
          </a:prstGeom>
          <a:solidFill>
            <a:srgbClr val="DAE5F1"/>
          </a:solidFill>
          <a:ln cap="flat" cmpd="sng" w="57150">
            <a:solidFill>
              <a:schemeClr val="folHlink"/>
            </a:solidFill>
            <a:prstDash val="solid"/>
            <a:miter lim="800000"/>
            <a:headEnd len="sm" w="sm" type="none"/>
            <a:tailEnd len="sm" w="sm" type="none"/>
          </a:ln>
          <a:effectLst>
            <a:outerShdw rotWithShape="0" algn="ctr" dir="2700000" dist="53882">
              <a:schemeClr val="lt2"/>
            </a:outerShdw>
          </a:effectLst>
        </p:spPr>
        <p:txBody>
          <a:bodyPr anchorCtr="0" anchor="t" bIns="91425" lIns="91425" spcFirstLastPara="1" rIns="91425" wrap="square" tIns="91425">
            <a:noAutofit/>
          </a:bodyPr>
          <a:lstStyle/>
          <a:p>
            <a:pPr indent="0" lvl="0" marL="0" marR="0" rtl="0" algn="l">
              <a:spcBef>
                <a:spcPts val="0"/>
              </a:spcBef>
              <a:spcAft>
                <a:spcPts val="0"/>
              </a:spcAft>
              <a:buClr>
                <a:srgbClr val="4E4E4E"/>
              </a:buClr>
              <a:buSzPts val="1200"/>
              <a:buFont typeface="Century Gothic"/>
              <a:buNone/>
            </a:pPr>
            <a:r>
              <a:rPr b="1" i="0" lang="en-US" sz="1200" u="none" cap="none" strike="noStrike">
                <a:solidFill>
                  <a:srgbClr val="4E4E4E"/>
                </a:solidFill>
                <a:latin typeface="Century Gothic"/>
                <a:ea typeface="Century Gothic"/>
                <a:cs typeface="Century Gothic"/>
                <a:sym typeface="Century Gothic"/>
              </a:rPr>
              <a:t>Business</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rgbClr val="4E4E4E"/>
              </a:buClr>
              <a:buSzPts val="1200"/>
              <a:buFont typeface="Century Gothic"/>
              <a:buNone/>
            </a:pPr>
            <a:r>
              <a:rPr b="1" i="0" lang="en-US" sz="1200" u="none" cap="none" strike="noStrike">
                <a:solidFill>
                  <a:srgbClr val="4E4E4E"/>
                </a:solidFill>
                <a:latin typeface="Century Gothic"/>
                <a:ea typeface="Century Gothic"/>
                <a:cs typeface="Century Gothic"/>
                <a:sym typeface="Century Gothic"/>
              </a:rPr>
              <a:t>Relation</a:t>
            </a:r>
            <a:endParaRPr b="0" i="0" sz="1800" u="none" cap="none" strike="noStrike">
              <a:solidFill>
                <a:schemeClr val="dk1"/>
              </a:solidFill>
              <a:latin typeface="Century Gothic"/>
              <a:ea typeface="Century Gothic"/>
              <a:cs typeface="Century Gothic"/>
              <a:sym typeface="Century Gothic"/>
            </a:endParaRPr>
          </a:p>
        </p:txBody>
      </p:sp>
      <p:sp>
        <p:nvSpPr>
          <p:cNvPr id="408" name="Google Shape;408;p39"/>
          <p:cNvSpPr/>
          <p:nvPr/>
        </p:nvSpPr>
        <p:spPr>
          <a:xfrm>
            <a:off x="3893035" y="4955639"/>
            <a:ext cx="2032000" cy="553998"/>
          </a:xfrm>
          <a:prstGeom prst="rect">
            <a:avLst/>
          </a:prstGeom>
          <a:solidFill>
            <a:srgbClr val="DAE5F1"/>
          </a:solidFill>
          <a:ln cap="flat" cmpd="sng" w="57150">
            <a:solidFill>
              <a:schemeClr val="folHlink"/>
            </a:solidFill>
            <a:prstDash val="solid"/>
            <a:miter lim="800000"/>
            <a:headEnd len="sm" w="sm" type="none"/>
            <a:tailEnd len="sm" w="sm" type="none"/>
          </a:ln>
          <a:effectLst>
            <a:outerShdw rotWithShape="0" algn="ctr" dir="2700000" dist="53882">
              <a:schemeClr val="lt2"/>
            </a:outerShdw>
          </a:effectLst>
        </p:spPr>
        <p:txBody>
          <a:bodyPr anchorCtr="0" anchor="t" bIns="91425" lIns="91425" spcFirstLastPara="1" rIns="91425" wrap="square" tIns="91425">
            <a:noAutofit/>
          </a:bodyPr>
          <a:lstStyle/>
          <a:p>
            <a:pPr indent="0" lvl="0" marL="0" marR="0" rtl="0" algn="l">
              <a:spcBef>
                <a:spcPts val="0"/>
              </a:spcBef>
              <a:spcAft>
                <a:spcPts val="0"/>
              </a:spcAft>
              <a:buClr>
                <a:srgbClr val="4E4E4E"/>
              </a:buClr>
              <a:buSzPts val="1200"/>
              <a:buFont typeface="Century Gothic"/>
              <a:buNone/>
            </a:pPr>
            <a:r>
              <a:rPr b="1" i="0" lang="en-US" sz="1200" u="none" cap="none" strike="noStrike">
                <a:solidFill>
                  <a:srgbClr val="4E4E4E"/>
                </a:solidFill>
                <a:latin typeface="Century Gothic"/>
                <a:ea typeface="Century Gothic"/>
                <a:cs typeface="Century Gothic"/>
                <a:sym typeface="Century Gothic"/>
              </a:rPr>
              <a:t>Business</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rgbClr val="4E4E4E"/>
              </a:buClr>
              <a:buSzPts val="1200"/>
              <a:buFont typeface="Century Gothic"/>
              <a:buNone/>
            </a:pPr>
            <a:r>
              <a:rPr b="1" i="0" lang="en-US" sz="1200" u="none" cap="none" strike="noStrike">
                <a:solidFill>
                  <a:srgbClr val="4E4E4E"/>
                </a:solidFill>
                <a:latin typeface="Century Gothic"/>
                <a:ea typeface="Century Gothic"/>
                <a:cs typeface="Century Gothic"/>
                <a:sym typeface="Century Gothic"/>
              </a:rPr>
              <a:t>Relation</a:t>
            </a:r>
            <a:endParaRPr b="0" i="0" sz="1800" u="none" cap="none" strike="noStrike">
              <a:solidFill>
                <a:schemeClr val="dk1"/>
              </a:solidFill>
              <a:latin typeface="Century Gothic"/>
              <a:ea typeface="Century Gothic"/>
              <a:cs typeface="Century Gothic"/>
              <a:sym typeface="Century Gothic"/>
            </a:endParaRPr>
          </a:p>
        </p:txBody>
      </p:sp>
      <p:sp>
        <p:nvSpPr>
          <p:cNvPr id="409" name="Google Shape;409;p39"/>
          <p:cNvSpPr/>
          <p:nvPr/>
        </p:nvSpPr>
        <p:spPr>
          <a:xfrm>
            <a:off x="3893035" y="5717639"/>
            <a:ext cx="2032000" cy="553998"/>
          </a:xfrm>
          <a:prstGeom prst="rect">
            <a:avLst/>
          </a:prstGeom>
          <a:solidFill>
            <a:srgbClr val="DAE5F1"/>
          </a:solidFill>
          <a:ln cap="flat" cmpd="sng" w="57150">
            <a:solidFill>
              <a:schemeClr val="folHlink"/>
            </a:solidFill>
            <a:prstDash val="solid"/>
            <a:miter lim="800000"/>
            <a:headEnd len="sm" w="sm" type="none"/>
            <a:tailEnd len="sm" w="sm" type="none"/>
          </a:ln>
          <a:effectLst>
            <a:outerShdw rotWithShape="0" algn="ctr" dir="2700000" dist="53882">
              <a:schemeClr val="lt2"/>
            </a:outerShdw>
          </a:effectLst>
        </p:spPr>
        <p:txBody>
          <a:bodyPr anchorCtr="0" anchor="t" bIns="91425" lIns="91425" spcFirstLastPara="1" rIns="91425" wrap="square" tIns="91425">
            <a:noAutofit/>
          </a:bodyPr>
          <a:lstStyle/>
          <a:p>
            <a:pPr indent="0" lvl="0" marL="0" marR="0" rtl="0" algn="l">
              <a:spcBef>
                <a:spcPts val="0"/>
              </a:spcBef>
              <a:spcAft>
                <a:spcPts val="0"/>
              </a:spcAft>
              <a:buClr>
                <a:srgbClr val="4E4E4E"/>
              </a:buClr>
              <a:buSzPts val="1200"/>
              <a:buFont typeface="Century Gothic"/>
              <a:buNone/>
            </a:pPr>
            <a:r>
              <a:rPr b="1" i="0" lang="en-US" sz="1200" u="none" cap="none" strike="noStrike">
                <a:solidFill>
                  <a:srgbClr val="4E4E4E"/>
                </a:solidFill>
                <a:latin typeface="Century Gothic"/>
                <a:ea typeface="Century Gothic"/>
                <a:cs typeface="Century Gothic"/>
                <a:sym typeface="Century Gothic"/>
              </a:rPr>
              <a:t>Business</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rgbClr val="4E4E4E"/>
              </a:buClr>
              <a:buSzPts val="1200"/>
              <a:buFont typeface="Century Gothic"/>
              <a:buNone/>
            </a:pPr>
            <a:r>
              <a:rPr b="1" i="0" lang="en-US" sz="1200" u="none" cap="none" strike="noStrike">
                <a:solidFill>
                  <a:srgbClr val="4E4E4E"/>
                </a:solidFill>
                <a:latin typeface="Century Gothic"/>
                <a:ea typeface="Century Gothic"/>
                <a:cs typeface="Century Gothic"/>
                <a:sym typeface="Century Gothic"/>
              </a:rPr>
              <a:t>Relation</a:t>
            </a:r>
            <a:endParaRPr b="0" i="0" sz="1800" u="none" cap="none" strike="noStrike">
              <a:solidFill>
                <a:schemeClr val="dk1"/>
              </a:solidFill>
              <a:latin typeface="Century Gothic"/>
              <a:ea typeface="Century Gothic"/>
              <a:cs typeface="Century Gothic"/>
              <a:sym typeface="Century Gothic"/>
            </a:endParaRPr>
          </a:p>
        </p:txBody>
      </p:sp>
      <p:sp>
        <p:nvSpPr>
          <p:cNvPr id="410" name="Google Shape;410;p39"/>
          <p:cNvSpPr/>
          <p:nvPr/>
        </p:nvSpPr>
        <p:spPr>
          <a:xfrm>
            <a:off x="3893035" y="1717139"/>
            <a:ext cx="2032000" cy="553998"/>
          </a:xfrm>
          <a:prstGeom prst="rect">
            <a:avLst/>
          </a:prstGeom>
          <a:solidFill>
            <a:srgbClr val="DAE5F1"/>
          </a:solidFill>
          <a:ln cap="flat" cmpd="sng" w="57150">
            <a:solidFill>
              <a:schemeClr val="folHlink"/>
            </a:solidFill>
            <a:prstDash val="solid"/>
            <a:miter lim="800000"/>
            <a:headEnd len="sm" w="sm" type="none"/>
            <a:tailEnd len="sm" w="sm" type="none"/>
          </a:ln>
          <a:effectLst>
            <a:outerShdw rotWithShape="0" algn="ctr" dir="2700000" dist="53882">
              <a:schemeClr val="lt2"/>
            </a:outerShdw>
          </a:effectLst>
        </p:spPr>
        <p:txBody>
          <a:bodyPr anchorCtr="0" anchor="t" bIns="91425" lIns="91425" spcFirstLastPara="1" rIns="91425" wrap="square" tIns="91425">
            <a:noAutofit/>
          </a:bodyPr>
          <a:lstStyle/>
          <a:p>
            <a:pPr indent="0" lvl="0" marL="0" marR="0" rtl="0" algn="l">
              <a:spcBef>
                <a:spcPts val="0"/>
              </a:spcBef>
              <a:spcAft>
                <a:spcPts val="0"/>
              </a:spcAft>
              <a:buClr>
                <a:srgbClr val="4E4E4E"/>
              </a:buClr>
              <a:buSzPts val="1200"/>
              <a:buFont typeface="Century Gothic"/>
              <a:buNone/>
            </a:pPr>
            <a:r>
              <a:rPr b="1" i="0" lang="en-US" sz="1200" u="none" cap="none" strike="noStrike">
                <a:solidFill>
                  <a:srgbClr val="4E4E4E"/>
                </a:solidFill>
                <a:latin typeface="Century Gothic"/>
                <a:ea typeface="Century Gothic"/>
                <a:cs typeface="Century Gothic"/>
                <a:sym typeface="Century Gothic"/>
              </a:rPr>
              <a:t>Business</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rgbClr val="4E4E4E"/>
              </a:buClr>
              <a:buSzPts val="1200"/>
              <a:buFont typeface="Century Gothic"/>
              <a:buNone/>
            </a:pPr>
            <a:r>
              <a:rPr b="1" i="0" lang="en-US" sz="1200" u="none" cap="none" strike="noStrike">
                <a:solidFill>
                  <a:srgbClr val="4E4E4E"/>
                </a:solidFill>
                <a:latin typeface="Century Gothic"/>
                <a:ea typeface="Century Gothic"/>
                <a:cs typeface="Century Gothic"/>
                <a:sym typeface="Century Gothic"/>
              </a:rPr>
              <a:t>Relation</a:t>
            </a:r>
            <a:endParaRPr b="0" i="0" sz="1800" u="none" cap="none" strike="noStrike">
              <a:solidFill>
                <a:schemeClr val="dk1"/>
              </a:solidFill>
              <a:latin typeface="Century Gothic"/>
              <a:ea typeface="Century Gothic"/>
              <a:cs typeface="Century Gothic"/>
              <a:sym typeface="Century Gothic"/>
            </a:endParaRPr>
          </a:p>
        </p:txBody>
      </p:sp>
      <p:sp>
        <p:nvSpPr>
          <p:cNvPr id="411" name="Google Shape;411;p39"/>
          <p:cNvSpPr/>
          <p:nvPr/>
        </p:nvSpPr>
        <p:spPr>
          <a:xfrm>
            <a:off x="3893035" y="2479139"/>
            <a:ext cx="2032000" cy="553998"/>
          </a:xfrm>
          <a:prstGeom prst="rect">
            <a:avLst/>
          </a:prstGeom>
          <a:solidFill>
            <a:srgbClr val="DAE5F1"/>
          </a:solidFill>
          <a:ln cap="flat" cmpd="sng" w="57150">
            <a:solidFill>
              <a:schemeClr val="folHlink"/>
            </a:solidFill>
            <a:prstDash val="solid"/>
            <a:miter lim="800000"/>
            <a:headEnd len="sm" w="sm" type="none"/>
            <a:tailEnd len="sm" w="sm" type="none"/>
          </a:ln>
          <a:effectLst>
            <a:outerShdw rotWithShape="0" algn="ctr" dir="2700000" dist="53882">
              <a:schemeClr val="lt2"/>
            </a:outerShdw>
          </a:effectLst>
        </p:spPr>
        <p:txBody>
          <a:bodyPr anchorCtr="0" anchor="t" bIns="91425" lIns="91425" spcFirstLastPara="1" rIns="91425" wrap="square" tIns="91425">
            <a:noAutofit/>
          </a:bodyPr>
          <a:lstStyle/>
          <a:p>
            <a:pPr indent="0" lvl="0" marL="0" marR="0" rtl="0" algn="l">
              <a:spcBef>
                <a:spcPts val="0"/>
              </a:spcBef>
              <a:spcAft>
                <a:spcPts val="0"/>
              </a:spcAft>
              <a:buClr>
                <a:srgbClr val="4E4E4E"/>
              </a:buClr>
              <a:buSzPts val="1200"/>
              <a:buFont typeface="Century Gothic"/>
              <a:buNone/>
            </a:pPr>
            <a:r>
              <a:rPr b="1" i="0" lang="en-US" sz="1200" u="none" cap="none" strike="noStrike">
                <a:solidFill>
                  <a:srgbClr val="4E4E4E"/>
                </a:solidFill>
                <a:latin typeface="Century Gothic"/>
                <a:ea typeface="Century Gothic"/>
                <a:cs typeface="Century Gothic"/>
                <a:sym typeface="Century Gothic"/>
              </a:rPr>
              <a:t>Business</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rgbClr val="4E4E4E"/>
              </a:buClr>
              <a:buSzPts val="1200"/>
              <a:buFont typeface="Century Gothic"/>
              <a:buNone/>
            </a:pPr>
            <a:r>
              <a:rPr b="1" i="0" lang="en-US" sz="1200" u="none" cap="none" strike="noStrike">
                <a:solidFill>
                  <a:srgbClr val="4E4E4E"/>
                </a:solidFill>
                <a:latin typeface="Century Gothic"/>
                <a:ea typeface="Century Gothic"/>
                <a:cs typeface="Century Gothic"/>
                <a:sym typeface="Century Gothic"/>
              </a:rPr>
              <a:t>Relation</a:t>
            </a:r>
            <a:endParaRPr b="0" i="0" sz="1800" u="none" cap="none" strike="noStrike">
              <a:solidFill>
                <a:schemeClr val="dk1"/>
              </a:solidFill>
              <a:latin typeface="Century Gothic"/>
              <a:ea typeface="Century Gothic"/>
              <a:cs typeface="Century Gothic"/>
              <a:sym typeface="Century Gothic"/>
            </a:endParaRPr>
          </a:p>
        </p:txBody>
      </p:sp>
      <p:sp>
        <p:nvSpPr>
          <p:cNvPr id="412" name="Google Shape;412;p39"/>
          <p:cNvSpPr/>
          <p:nvPr/>
        </p:nvSpPr>
        <p:spPr>
          <a:xfrm>
            <a:off x="3893035" y="4041239"/>
            <a:ext cx="2032000" cy="553998"/>
          </a:xfrm>
          <a:prstGeom prst="rect">
            <a:avLst/>
          </a:prstGeom>
          <a:solidFill>
            <a:srgbClr val="DAE5F1"/>
          </a:solidFill>
          <a:ln cap="flat" cmpd="sng" w="57150">
            <a:solidFill>
              <a:schemeClr val="folHlink"/>
            </a:solidFill>
            <a:prstDash val="solid"/>
            <a:miter lim="800000"/>
            <a:headEnd len="sm" w="sm" type="none"/>
            <a:tailEnd len="sm" w="sm" type="none"/>
          </a:ln>
          <a:effectLst>
            <a:outerShdw rotWithShape="0" algn="ctr" dir="2700000" dist="53882">
              <a:schemeClr val="lt2"/>
            </a:outerShdw>
          </a:effectLst>
        </p:spPr>
        <p:txBody>
          <a:bodyPr anchorCtr="0" anchor="t" bIns="91425" lIns="91425" spcFirstLastPara="1" rIns="91425" wrap="square" tIns="91425">
            <a:noAutofit/>
          </a:bodyPr>
          <a:lstStyle/>
          <a:p>
            <a:pPr indent="0" lvl="0" marL="0" marR="0" rtl="0" algn="l">
              <a:spcBef>
                <a:spcPts val="0"/>
              </a:spcBef>
              <a:spcAft>
                <a:spcPts val="0"/>
              </a:spcAft>
              <a:buClr>
                <a:srgbClr val="4E4E4E"/>
              </a:buClr>
              <a:buSzPts val="1200"/>
              <a:buFont typeface="Century Gothic"/>
              <a:buNone/>
            </a:pPr>
            <a:r>
              <a:rPr b="1" i="0" lang="en-US" sz="1200" u="none" cap="none" strike="noStrike">
                <a:solidFill>
                  <a:srgbClr val="4E4E4E"/>
                </a:solidFill>
                <a:latin typeface="Century Gothic"/>
                <a:ea typeface="Century Gothic"/>
                <a:cs typeface="Century Gothic"/>
                <a:sym typeface="Century Gothic"/>
              </a:rPr>
              <a:t>Business</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rgbClr val="4E4E4E"/>
              </a:buClr>
              <a:buSzPts val="1200"/>
              <a:buFont typeface="Century Gothic"/>
              <a:buNone/>
            </a:pPr>
            <a:r>
              <a:rPr b="1" i="0" lang="en-US" sz="1200" u="none" cap="none" strike="noStrike">
                <a:solidFill>
                  <a:srgbClr val="4E4E4E"/>
                </a:solidFill>
                <a:latin typeface="Century Gothic"/>
                <a:ea typeface="Century Gothic"/>
                <a:cs typeface="Century Gothic"/>
                <a:sym typeface="Century Gothic"/>
              </a:rPr>
              <a:t>Relation</a:t>
            </a:r>
            <a:endParaRPr b="0" i="0" sz="1800" u="none" cap="none" strike="noStrike">
              <a:solidFill>
                <a:schemeClr val="dk1"/>
              </a:solidFill>
              <a:latin typeface="Century Gothic"/>
              <a:ea typeface="Century Gothic"/>
              <a:cs typeface="Century Gothic"/>
              <a:sym typeface="Century Gothic"/>
            </a:endParaRPr>
          </a:p>
        </p:txBody>
      </p:sp>
      <p:sp>
        <p:nvSpPr>
          <p:cNvPr id="413" name="Google Shape;413;p39"/>
          <p:cNvSpPr/>
          <p:nvPr/>
        </p:nvSpPr>
        <p:spPr>
          <a:xfrm>
            <a:off x="8001487" y="2288639"/>
            <a:ext cx="1866900" cy="996950"/>
          </a:xfrm>
          <a:prstGeom prst="rect">
            <a:avLst/>
          </a:prstGeom>
          <a:solidFill>
            <a:schemeClr val="folHlink"/>
          </a:solidFill>
          <a:ln cap="flat" cmpd="sng" w="57150">
            <a:solidFill>
              <a:schemeClr val="dk2"/>
            </a:solidFill>
            <a:prstDash val="solid"/>
            <a:miter lim="800000"/>
            <a:headEnd len="sm" w="sm" type="none"/>
            <a:tailEnd len="sm" w="sm" type="none"/>
          </a:ln>
          <a:effectLst>
            <a:outerShdw rotWithShape="0" algn="ctr" dir="2700000" dist="53882">
              <a:schemeClr val="lt2"/>
            </a:outerShdw>
          </a:effectLst>
        </p:spPr>
        <p:txBody>
          <a:bodyPr anchorCtr="1" anchor="ctr" bIns="91425" lIns="91425" spcFirstLastPara="1" rIns="91425" wrap="square" tIns="91425">
            <a:noAutofit/>
          </a:bodyPr>
          <a:lstStyle/>
          <a:p>
            <a:pPr indent="0" lvl="0" marL="0" marR="0" rtl="0" algn="l">
              <a:spcBef>
                <a:spcPts val="0"/>
              </a:spcBef>
              <a:spcAft>
                <a:spcPts val="0"/>
              </a:spcAft>
              <a:buClr>
                <a:schemeClr val="lt1"/>
              </a:buClr>
              <a:buSzPts val="1200"/>
              <a:buFont typeface="Century Gothic"/>
              <a:buNone/>
            </a:pPr>
            <a:r>
              <a:rPr b="1" i="0" lang="en-US" sz="1200" u="none" cap="none" strike="noStrike">
                <a:solidFill>
                  <a:schemeClr val="lt1"/>
                </a:solidFill>
                <a:latin typeface="Century Gothic"/>
                <a:ea typeface="Century Gothic"/>
                <a:cs typeface="Century Gothic"/>
                <a:sym typeface="Century Gothic"/>
              </a:rPr>
              <a:t>Corporate </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lt1"/>
              </a:buClr>
              <a:buSzPts val="1200"/>
              <a:buFont typeface="Century Gothic"/>
              <a:buNone/>
            </a:pPr>
            <a:r>
              <a:rPr b="1" i="0" lang="en-US" sz="1200" u="none" cap="none" strike="noStrike">
                <a:solidFill>
                  <a:schemeClr val="lt1"/>
                </a:solidFill>
                <a:latin typeface="Century Gothic"/>
                <a:ea typeface="Century Gothic"/>
                <a:cs typeface="Century Gothic"/>
                <a:sym typeface="Century Gothic"/>
              </a:rPr>
              <a:t>Group</a:t>
            </a:r>
            <a:endParaRPr b="0" i="0" sz="1800" u="none" cap="none" strike="noStrike">
              <a:solidFill>
                <a:schemeClr val="dk1"/>
              </a:solidFill>
              <a:latin typeface="Century Gothic"/>
              <a:ea typeface="Century Gothic"/>
              <a:cs typeface="Century Gothic"/>
              <a:sym typeface="Century Gothic"/>
            </a:endParaRPr>
          </a:p>
        </p:txBody>
      </p:sp>
      <p:sp>
        <p:nvSpPr>
          <p:cNvPr id="414" name="Google Shape;414;p39"/>
          <p:cNvSpPr/>
          <p:nvPr/>
        </p:nvSpPr>
        <p:spPr>
          <a:xfrm>
            <a:off x="722270" y="2060040"/>
            <a:ext cx="1259417" cy="606425"/>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chemeClr val="lt2"/>
            </a:outerShdw>
          </a:effectLst>
        </p:spPr>
        <p:txBody>
          <a:bodyPr anchorCtr="0" anchor="t" bIns="91425" lIns="91425" spcFirstLastPara="1" rIns="91425" wrap="square" tIns="91425">
            <a:noAutofit/>
          </a:bodyPr>
          <a:lstStyle/>
          <a:p>
            <a:pPr indent="0" lvl="0" marL="0" marR="0" rtl="0" algn="l">
              <a:spcBef>
                <a:spcPts val="0"/>
              </a:spcBef>
              <a:spcAft>
                <a:spcPts val="0"/>
              </a:spcAft>
              <a:buClr>
                <a:schemeClr val="lt1"/>
              </a:buClr>
              <a:buSzPts val="1200"/>
              <a:buFont typeface="Century Gothic"/>
              <a:buNone/>
            </a:pPr>
            <a:r>
              <a:rPr b="1" i="0" lang="en-US" sz="1200" u="none" cap="none" strike="noStrike">
                <a:solidFill>
                  <a:schemeClr val="lt1"/>
                </a:solidFill>
                <a:latin typeface="Century Gothic"/>
                <a:ea typeface="Century Gothic"/>
                <a:cs typeface="Century Gothic"/>
                <a:sym typeface="Century Gothic"/>
              </a:rPr>
              <a:t>Customer</a:t>
            </a:r>
            <a:br>
              <a:rPr b="1" i="0" lang="en-US" sz="1200" u="none" cap="none" strike="noStrike">
                <a:solidFill>
                  <a:schemeClr val="lt1"/>
                </a:solidFill>
                <a:latin typeface="Century Gothic"/>
                <a:ea typeface="Century Gothic"/>
                <a:cs typeface="Century Gothic"/>
                <a:sym typeface="Century Gothic"/>
              </a:rPr>
            </a:br>
            <a:endParaRPr b="1" i="0" sz="1200" u="none" cap="none" strike="noStrike">
              <a:solidFill>
                <a:schemeClr val="lt1"/>
              </a:solidFill>
              <a:latin typeface="Century Gothic"/>
              <a:ea typeface="Century Gothic"/>
              <a:cs typeface="Century Gothic"/>
              <a:sym typeface="Century Gothic"/>
            </a:endParaRPr>
          </a:p>
        </p:txBody>
      </p:sp>
      <p:sp>
        <p:nvSpPr>
          <p:cNvPr id="415" name="Google Shape;415;p39"/>
          <p:cNvSpPr/>
          <p:nvPr/>
        </p:nvSpPr>
        <p:spPr>
          <a:xfrm>
            <a:off x="561356" y="4935544"/>
            <a:ext cx="1538815" cy="606425"/>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chemeClr val="lt2"/>
            </a:outerShdw>
          </a:effectLst>
        </p:spPr>
        <p:txBody>
          <a:bodyPr anchorCtr="0" anchor="t" bIns="91425" lIns="91425" spcFirstLastPara="1" rIns="91425" wrap="square" tIns="91425">
            <a:noAutofit/>
          </a:bodyPr>
          <a:lstStyle/>
          <a:p>
            <a:pPr indent="0" lvl="0" marL="0" marR="0" rtl="0" algn="l">
              <a:spcBef>
                <a:spcPts val="0"/>
              </a:spcBef>
              <a:spcAft>
                <a:spcPts val="0"/>
              </a:spcAft>
              <a:buClr>
                <a:schemeClr val="lt1"/>
              </a:buClr>
              <a:buSzPts val="1200"/>
              <a:buFont typeface="Century Gothic"/>
              <a:buNone/>
            </a:pPr>
            <a:r>
              <a:rPr b="1" i="0" lang="en-US" sz="1200" u="none" cap="none" strike="noStrike">
                <a:solidFill>
                  <a:schemeClr val="lt1"/>
                </a:solidFill>
                <a:latin typeface="Century Gothic"/>
                <a:ea typeface="Century Gothic"/>
                <a:cs typeface="Century Gothic"/>
                <a:sym typeface="Century Gothic"/>
              </a:rPr>
              <a:t>Inter</a:t>
            </a:r>
            <a:br>
              <a:rPr b="1" i="0" lang="en-US" sz="1200" u="none" cap="none" strike="noStrike">
                <a:solidFill>
                  <a:schemeClr val="lt1"/>
                </a:solidFill>
                <a:latin typeface="Century Gothic"/>
                <a:ea typeface="Century Gothic"/>
                <a:cs typeface="Century Gothic"/>
                <a:sym typeface="Century Gothic"/>
              </a:rPr>
            </a:br>
            <a:r>
              <a:rPr b="1" i="0" lang="en-US" sz="1200" u="none" cap="none" strike="noStrike">
                <a:solidFill>
                  <a:schemeClr val="lt1"/>
                </a:solidFill>
                <a:latin typeface="Century Gothic"/>
                <a:ea typeface="Century Gothic"/>
                <a:cs typeface="Century Gothic"/>
                <a:sym typeface="Century Gothic"/>
              </a:rPr>
              <a:t>Company 1</a:t>
            </a:r>
            <a:endParaRPr b="0" i="0" sz="1800" u="none" cap="none" strike="noStrike">
              <a:solidFill>
                <a:schemeClr val="dk1"/>
              </a:solidFill>
              <a:latin typeface="Century Gothic"/>
              <a:ea typeface="Century Gothic"/>
              <a:cs typeface="Century Gothic"/>
              <a:sym typeface="Century Gothic"/>
            </a:endParaRPr>
          </a:p>
        </p:txBody>
      </p:sp>
      <p:sp>
        <p:nvSpPr>
          <p:cNvPr id="416" name="Google Shape;416;p39"/>
          <p:cNvSpPr/>
          <p:nvPr/>
        </p:nvSpPr>
        <p:spPr>
          <a:xfrm>
            <a:off x="561356" y="5697544"/>
            <a:ext cx="1538815" cy="606425"/>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chemeClr val="lt2"/>
            </a:outerShdw>
          </a:effectLst>
        </p:spPr>
        <p:txBody>
          <a:bodyPr anchorCtr="0" anchor="t" bIns="91425" lIns="91425" spcFirstLastPara="1" rIns="91425" wrap="square" tIns="91425">
            <a:noAutofit/>
          </a:bodyPr>
          <a:lstStyle/>
          <a:p>
            <a:pPr indent="0" lvl="0" marL="0" marR="0" rtl="0" algn="l">
              <a:spcBef>
                <a:spcPts val="0"/>
              </a:spcBef>
              <a:spcAft>
                <a:spcPts val="0"/>
              </a:spcAft>
              <a:buClr>
                <a:schemeClr val="lt1"/>
              </a:buClr>
              <a:buSzPts val="1200"/>
              <a:buFont typeface="Century Gothic"/>
              <a:buNone/>
            </a:pPr>
            <a:r>
              <a:rPr b="1" i="0" lang="en-US" sz="1200" u="none" cap="none" strike="noStrike">
                <a:solidFill>
                  <a:schemeClr val="lt1"/>
                </a:solidFill>
                <a:latin typeface="Century Gothic"/>
                <a:ea typeface="Century Gothic"/>
                <a:cs typeface="Century Gothic"/>
                <a:sym typeface="Century Gothic"/>
              </a:rPr>
              <a:t>Inter</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lt1"/>
              </a:buClr>
              <a:buSzPts val="1200"/>
              <a:buFont typeface="Century Gothic"/>
              <a:buNone/>
            </a:pPr>
            <a:r>
              <a:rPr b="1" i="0" lang="en-US" sz="1200" u="none" cap="none" strike="noStrike">
                <a:solidFill>
                  <a:schemeClr val="lt1"/>
                </a:solidFill>
                <a:latin typeface="Century Gothic"/>
                <a:ea typeface="Century Gothic"/>
                <a:cs typeface="Century Gothic"/>
                <a:sym typeface="Century Gothic"/>
              </a:rPr>
              <a:t>Company 2</a:t>
            </a:r>
            <a:endParaRPr b="0" i="0" sz="1800" u="none" cap="none" strike="noStrike">
              <a:solidFill>
                <a:schemeClr val="dk1"/>
              </a:solidFill>
              <a:latin typeface="Century Gothic"/>
              <a:ea typeface="Century Gothic"/>
              <a:cs typeface="Century Gothic"/>
              <a:sym typeface="Century Gothic"/>
            </a:endParaRPr>
          </a:p>
        </p:txBody>
      </p:sp>
      <p:sp>
        <p:nvSpPr>
          <p:cNvPr id="417" name="Google Shape;417;p39"/>
          <p:cNvSpPr/>
          <p:nvPr/>
        </p:nvSpPr>
        <p:spPr>
          <a:xfrm>
            <a:off x="718036" y="1363128"/>
            <a:ext cx="1259417" cy="606425"/>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chemeClr val="lt2"/>
            </a:outerShdw>
          </a:effectLst>
        </p:spPr>
        <p:txBody>
          <a:bodyPr anchorCtr="0" anchor="t" bIns="91425" lIns="91425" spcFirstLastPara="1" rIns="91425" wrap="square" tIns="91425">
            <a:noAutofit/>
          </a:bodyPr>
          <a:lstStyle/>
          <a:p>
            <a:pPr indent="0" lvl="0" marL="0" marR="0" rtl="0" algn="l">
              <a:spcBef>
                <a:spcPts val="0"/>
              </a:spcBef>
              <a:spcAft>
                <a:spcPts val="0"/>
              </a:spcAft>
              <a:buClr>
                <a:schemeClr val="lt1"/>
              </a:buClr>
              <a:buSzPts val="1200"/>
              <a:buFont typeface="Century Gothic"/>
              <a:buNone/>
            </a:pPr>
            <a:r>
              <a:rPr b="1" i="0" lang="en-US" sz="1200" u="none" cap="none" strike="noStrike">
                <a:solidFill>
                  <a:schemeClr val="lt1"/>
                </a:solidFill>
                <a:latin typeface="Century Gothic"/>
                <a:ea typeface="Century Gothic"/>
                <a:cs typeface="Century Gothic"/>
                <a:sym typeface="Century Gothic"/>
              </a:rPr>
              <a:t>Customer</a:t>
            </a:r>
            <a:br>
              <a:rPr b="1" i="0" lang="en-US" sz="1200" u="none" cap="none" strike="noStrike">
                <a:solidFill>
                  <a:schemeClr val="lt1"/>
                </a:solidFill>
                <a:latin typeface="Century Gothic"/>
                <a:ea typeface="Century Gothic"/>
                <a:cs typeface="Century Gothic"/>
                <a:sym typeface="Century Gothic"/>
              </a:rPr>
            </a:br>
            <a:endParaRPr b="1" i="0" sz="1200" u="none" cap="none" strike="noStrike">
              <a:solidFill>
                <a:schemeClr val="lt1"/>
              </a:solidFill>
              <a:latin typeface="Century Gothic"/>
              <a:ea typeface="Century Gothic"/>
              <a:cs typeface="Century Gothic"/>
              <a:sym typeface="Century Gothic"/>
            </a:endParaRPr>
          </a:p>
        </p:txBody>
      </p:sp>
      <p:sp>
        <p:nvSpPr>
          <p:cNvPr id="418" name="Google Shape;418;p39"/>
          <p:cNvSpPr/>
          <p:nvPr/>
        </p:nvSpPr>
        <p:spPr>
          <a:xfrm>
            <a:off x="8001487" y="4260314"/>
            <a:ext cx="1866900" cy="996950"/>
          </a:xfrm>
          <a:prstGeom prst="rect">
            <a:avLst/>
          </a:prstGeom>
          <a:solidFill>
            <a:schemeClr val="folHlink"/>
          </a:solidFill>
          <a:ln cap="flat" cmpd="sng" w="57150">
            <a:solidFill>
              <a:schemeClr val="dk2"/>
            </a:solidFill>
            <a:prstDash val="solid"/>
            <a:miter lim="800000"/>
            <a:headEnd len="sm" w="sm" type="none"/>
            <a:tailEnd len="sm" w="sm" type="none"/>
          </a:ln>
          <a:effectLst>
            <a:outerShdw rotWithShape="0" algn="ctr" dir="2700000" dist="53882">
              <a:schemeClr val="lt2"/>
            </a:outerShdw>
          </a:effectLst>
        </p:spPr>
        <p:txBody>
          <a:bodyPr anchorCtr="1" anchor="ctr" bIns="91425" lIns="91425" spcFirstLastPara="1" rIns="91425" wrap="square" tIns="91425">
            <a:noAutofit/>
          </a:bodyPr>
          <a:lstStyle/>
          <a:p>
            <a:pPr indent="0" lvl="0" marL="0" marR="0" rtl="0" algn="l">
              <a:spcBef>
                <a:spcPts val="0"/>
              </a:spcBef>
              <a:spcAft>
                <a:spcPts val="0"/>
              </a:spcAft>
              <a:buClr>
                <a:schemeClr val="lt1"/>
              </a:buClr>
              <a:buSzPts val="1200"/>
              <a:buFont typeface="Century Gothic"/>
              <a:buNone/>
            </a:pPr>
            <a:r>
              <a:rPr b="1" i="0" lang="en-US" sz="1200" u="none" cap="none" strike="noStrike">
                <a:solidFill>
                  <a:schemeClr val="lt1"/>
                </a:solidFill>
                <a:latin typeface="Century Gothic"/>
                <a:ea typeface="Century Gothic"/>
                <a:cs typeface="Century Gothic"/>
                <a:sym typeface="Century Gothic"/>
              </a:rPr>
              <a:t>Corporate </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lt1"/>
              </a:buClr>
              <a:buSzPts val="1200"/>
              <a:buFont typeface="Century Gothic"/>
              <a:buNone/>
            </a:pPr>
            <a:r>
              <a:rPr b="1" i="0" lang="en-US" sz="1200" u="none" cap="none" strike="noStrike">
                <a:solidFill>
                  <a:schemeClr val="lt1"/>
                </a:solidFill>
                <a:latin typeface="Century Gothic"/>
                <a:ea typeface="Century Gothic"/>
                <a:cs typeface="Century Gothic"/>
                <a:sym typeface="Century Gothic"/>
              </a:rPr>
              <a:t>Group</a:t>
            </a:r>
            <a:endParaRPr b="0" i="0" sz="1800" u="none" cap="none" strike="noStrike">
              <a:solidFill>
                <a:schemeClr val="dk1"/>
              </a:solidFill>
              <a:latin typeface="Century Gothic"/>
              <a:ea typeface="Century Gothic"/>
              <a:cs typeface="Century Gothic"/>
              <a:sym typeface="Century Gothic"/>
            </a:endParaRPr>
          </a:p>
        </p:txBody>
      </p:sp>
      <p:cxnSp>
        <p:nvCxnSpPr>
          <p:cNvPr id="419" name="Google Shape;419;p39"/>
          <p:cNvCxnSpPr>
            <a:stCxn id="414" idx="3"/>
            <a:endCxn id="410" idx="1"/>
          </p:cNvCxnSpPr>
          <p:nvPr/>
        </p:nvCxnSpPr>
        <p:spPr>
          <a:xfrm flipH="1" rot="10800000">
            <a:off x="1981687" y="1994253"/>
            <a:ext cx="1911300" cy="369000"/>
          </a:xfrm>
          <a:prstGeom prst="bentConnector3">
            <a:avLst>
              <a:gd fmla="val 50001" name="adj1"/>
            </a:avLst>
          </a:prstGeom>
          <a:noFill/>
          <a:ln cap="flat" cmpd="sng" w="28575">
            <a:solidFill>
              <a:srgbClr val="4F4F4F"/>
            </a:solidFill>
            <a:prstDash val="solid"/>
            <a:miter lim="800000"/>
            <a:headEnd len="sm" w="sm" type="none"/>
            <a:tailEnd len="med" w="med" type="stealth"/>
          </a:ln>
        </p:spPr>
      </p:cxnSp>
      <p:cxnSp>
        <p:nvCxnSpPr>
          <p:cNvPr id="420" name="Google Shape;420;p39"/>
          <p:cNvCxnSpPr>
            <a:stCxn id="417" idx="3"/>
            <a:endCxn id="410" idx="1"/>
          </p:cNvCxnSpPr>
          <p:nvPr/>
        </p:nvCxnSpPr>
        <p:spPr>
          <a:xfrm>
            <a:off x="1977453" y="1666341"/>
            <a:ext cx="1915500" cy="327900"/>
          </a:xfrm>
          <a:prstGeom prst="bentConnector3">
            <a:avLst>
              <a:gd fmla="val 50003" name="adj1"/>
            </a:avLst>
          </a:prstGeom>
          <a:noFill/>
          <a:ln cap="flat" cmpd="sng" w="28575">
            <a:solidFill>
              <a:srgbClr val="4F4F4F"/>
            </a:solidFill>
            <a:prstDash val="solid"/>
            <a:miter lim="800000"/>
            <a:headEnd len="sm" w="sm" type="none"/>
            <a:tailEnd len="med" w="med" type="stealth"/>
          </a:ln>
        </p:spPr>
      </p:cxnSp>
      <p:cxnSp>
        <p:nvCxnSpPr>
          <p:cNvPr id="421" name="Google Shape;421;p39"/>
          <p:cNvCxnSpPr>
            <a:stCxn id="405" idx="3"/>
            <a:endCxn id="407" idx="1"/>
          </p:cNvCxnSpPr>
          <p:nvPr/>
        </p:nvCxnSpPr>
        <p:spPr>
          <a:xfrm>
            <a:off x="1981687" y="3315753"/>
            <a:ext cx="1911300" cy="316800"/>
          </a:xfrm>
          <a:prstGeom prst="bentConnector3">
            <a:avLst>
              <a:gd fmla="val 50001" name="adj1"/>
            </a:avLst>
          </a:prstGeom>
          <a:noFill/>
          <a:ln cap="flat" cmpd="sng" w="28575">
            <a:solidFill>
              <a:srgbClr val="4F4F4F"/>
            </a:solidFill>
            <a:prstDash val="solid"/>
            <a:miter lim="800000"/>
            <a:headEnd len="sm" w="sm" type="none"/>
            <a:tailEnd len="med" w="med" type="stealth"/>
          </a:ln>
        </p:spPr>
      </p:cxnSp>
      <p:cxnSp>
        <p:nvCxnSpPr>
          <p:cNvPr id="422" name="Google Shape;422;p39"/>
          <p:cNvCxnSpPr>
            <a:stCxn id="406" idx="3"/>
            <a:endCxn id="407" idx="1"/>
          </p:cNvCxnSpPr>
          <p:nvPr/>
        </p:nvCxnSpPr>
        <p:spPr>
          <a:xfrm flipH="1" rot="10800000">
            <a:off x="1992269" y="3632339"/>
            <a:ext cx="1900800" cy="370800"/>
          </a:xfrm>
          <a:prstGeom prst="bentConnector3">
            <a:avLst>
              <a:gd fmla="val 49999" name="adj1"/>
            </a:avLst>
          </a:prstGeom>
          <a:noFill/>
          <a:ln cap="flat" cmpd="sng" w="28575">
            <a:solidFill>
              <a:srgbClr val="4F4F4F"/>
            </a:solidFill>
            <a:prstDash val="solid"/>
            <a:miter lim="800000"/>
            <a:headEnd len="sm" w="sm" type="none"/>
            <a:tailEnd len="med" w="med" type="stealth"/>
          </a:ln>
        </p:spPr>
      </p:cxnSp>
      <p:cxnSp>
        <p:nvCxnSpPr>
          <p:cNvPr id="423" name="Google Shape;423;p39"/>
          <p:cNvCxnSpPr>
            <a:stCxn id="415" idx="3"/>
            <a:endCxn id="408" idx="1"/>
          </p:cNvCxnSpPr>
          <p:nvPr/>
        </p:nvCxnSpPr>
        <p:spPr>
          <a:xfrm flipH="1" rot="10800000">
            <a:off x="2100171" y="5232757"/>
            <a:ext cx="1792800" cy="6000"/>
          </a:xfrm>
          <a:prstGeom prst="straightConnector1">
            <a:avLst/>
          </a:prstGeom>
          <a:noFill/>
          <a:ln cap="flat" cmpd="sng" w="28575">
            <a:solidFill>
              <a:srgbClr val="4F4F4F"/>
            </a:solidFill>
            <a:prstDash val="solid"/>
            <a:round/>
            <a:headEnd len="sm" w="sm" type="none"/>
            <a:tailEnd len="med" w="med" type="stealth"/>
          </a:ln>
        </p:spPr>
      </p:cxnSp>
      <p:cxnSp>
        <p:nvCxnSpPr>
          <p:cNvPr id="424" name="Google Shape;424;p39"/>
          <p:cNvCxnSpPr>
            <a:stCxn id="416" idx="3"/>
            <a:endCxn id="409" idx="1"/>
          </p:cNvCxnSpPr>
          <p:nvPr/>
        </p:nvCxnSpPr>
        <p:spPr>
          <a:xfrm flipH="1" rot="10800000">
            <a:off x="2100171" y="5994757"/>
            <a:ext cx="1792800" cy="6000"/>
          </a:xfrm>
          <a:prstGeom prst="straightConnector1">
            <a:avLst/>
          </a:prstGeom>
          <a:noFill/>
          <a:ln cap="flat" cmpd="sng" w="28575">
            <a:solidFill>
              <a:srgbClr val="4F4F4F"/>
            </a:solidFill>
            <a:prstDash val="solid"/>
            <a:round/>
            <a:headEnd len="sm" w="sm" type="none"/>
            <a:tailEnd len="med" w="med" type="stealth"/>
          </a:ln>
        </p:spPr>
      </p:cxnSp>
      <p:cxnSp>
        <p:nvCxnSpPr>
          <p:cNvPr id="425" name="Google Shape;425;p39"/>
          <p:cNvCxnSpPr>
            <a:stCxn id="411" idx="3"/>
            <a:endCxn id="413" idx="1"/>
          </p:cNvCxnSpPr>
          <p:nvPr/>
        </p:nvCxnSpPr>
        <p:spPr>
          <a:xfrm>
            <a:off x="5925035" y="2756138"/>
            <a:ext cx="2076600" cy="30900"/>
          </a:xfrm>
          <a:prstGeom prst="bentConnector3">
            <a:avLst>
              <a:gd fmla="val 49996" name="adj1"/>
            </a:avLst>
          </a:prstGeom>
          <a:noFill/>
          <a:ln cap="flat" cmpd="sng" w="28575">
            <a:solidFill>
              <a:schemeClr val="hlink"/>
            </a:solidFill>
            <a:prstDash val="solid"/>
            <a:miter lim="800000"/>
            <a:headEnd len="sm" w="sm" type="none"/>
            <a:tailEnd len="med" w="med" type="triangle"/>
          </a:ln>
        </p:spPr>
      </p:cxnSp>
      <p:cxnSp>
        <p:nvCxnSpPr>
          <p:cNvPr id="426" name="Google Shape;426;p39"/>
          <p:cNvCxnSpPr>
            <a:stCxn id="407" idx="3"/>
            <a:endCxn id="413" idx="1"/>
          </p:cNvCxnSpPr>
          <p:nvPr/>
        </p:nvCxnSpPr>
        <p:spPr>
          <a:xfrm flipH="1" rot="10800000">
            <a:off x="5925035" y="2787038"/>
            <a:ext cx="2076600" cy="845400"/>
          </a:xfrm>
          <a:prstGeom prst="bentConnector3">
            <a:avLst>
              <a:gd fmla="val 49996" name="adj1"/>
            </a:avLst>
          </a:prstGeom>
          <a:noFill/>
          <a:ln cap="flat" cmpd="sng" w="28575">
            <a:solidFill>
              <a:srgbClr val="4F4F4F"/>
            </a:solidFill>
            <a:prstDash val="solid"/>
            <a:miter lim="800000"/>
            <a:headEnd len="sm" w="sm" type="none"/>
            <a:tailEnd len="med" w="med" type="stealth"/>
          </a:ln>
        </p:spPr>
      </p:cxnSp>
      <p:cxnSp>
        <p:nvCxnSpPr>
          <p:cNvPr id="427" name="Google Shape;427;p39"/>
          <p:cNvCxnSpPr>
            <a:stCxn id="408" idx="3"/>
            <a:endCxn id="418" idx="1"/>
          </p:cNvCxnSpPr>
          <p:nvPr/>
        </p:nvCxnSpPr>
        <p:spPr>
          <a:xfrm flipH="1" rot="10800000">
            <a:off x="5925035" y="4758938"/>
            <a:ext cx="2076600" cy="473700"/>
          </a:xfrm>
          <a:prstGeom prst="bentConnector3">
            <a:avLst>
              <a:gd fmla="val 49996" name="adj1"/>
            </a:avLst>
          </a:prstGeom>
          <a:noFill/>
          <a:ln cap="flat" cmpd="sng" w="28575">
            <a:solidFill>
              <a:srgbClr val="4F4F4F"/>
            </a:solidFill>
            <a:prstDash val="solid"/>
            <a:miter lim="800000"/>
            <a:headEnd len="sm" w="sm" type="none"/>
            <a:tailEnd len="med" w="med" type="stealth"/>
          </a:ln>
        </p:spPr>
      </p:cxnSp>
      <p:cxnSp>
        <p:nvCxnSpPr>
          <p:cNvPr id="428" name="Google Shape;428;p39"/>
          <p:cNvCxnSpPr>
            <a:stCxn id="409" idx="3"/>
            <a:endCxn id="418" idx="1"/>
          </p:cNvCxnSpPr>
          <p:nvPr/>
        </p:nvCxnSpPr>
        <p:spPr>
          <a:xfrm flipH="1" rot="10800000">
            <a:off x="5925035" y="4758938"/>
            <a:ext cx="2076600" cy="1235700"/>
          </a:xfrm>
          <a:prstGeom prst="bentConnector3">
            <a:avLst>
              <a:gd fmla="val 49996" name="adj1"/>
            </a:avLst>
          </a:prstGeom>
          <a:noFill/>
          <a:ln cap="flat" cmpd="sng" w="28575">
            <a:solidFill>
              <a:srgbClr val="4F4F4F"/>
            </a:solidFill>
            <a:prstDash val="solid"/>
            <a:miter lim="800000"/>
            <a:headEnd len="sm" w="sm" type="none"/>
            <a:tailEnd len="med" w="med" type="stealth"/>
          </a:ln>
        </p:spPr>
      </p:cxnSp>
    </p:spTree>
  </p:cSld>
  <p:clrMapOvr>
    <a:masterClrMapping/>
  </p:clrMapOvr>
  <mc:AlternateContent>
    <mc:Choice Requires="p14">
      <p:transition p14:dur="250">
        <p:fade/>
      </p:transition>
    </mc:Choice>
    <mc:Fallback>
      <p:transition>
        <p:fade/>
      </p:transition>
    </mc:Fallback>
  </mc:AlternateContent>
</p:sld>
</file>

<file path=ppt/theme/theme1.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