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8" r:id="rId4"/>
    <p:sldMasterId id="214748367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Lst>
  <p:sldSz cy="6858000" cx="12192000"/>
  <p:notesSz cx="6858000" cy="9144000"/>
  <p:embeddedFontLst>
    <p:embeddedFont>
      <p:font typeface="Tahoma"/>
      <p:regular r:id="rId17"/>
      <p:bold r:id="rId18"/>
    </p:embeddedFont>
    <p:embeddedFont>
      <p:font typeface="Century Gothic"/>
      <p:regular r:id="rId19"/>
      <p:bold r:id="rId20"/>
      <p:italic r:id="rId21"/>
      <p:boldItalic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3840">
          <p15:clr>
            <a:srgbClr val="A4A3A4"/>
          </p15:clr>
        </p15:guide>
        <p15:guide id="2"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840"/>
        <p:guide pos="2160"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CenturyGothic-bold.fntdata"/><Relationship Id="rId22" Type="http://schemas.openxmlformats.org/officeDocument/2006/relationships/font" Target="fonts/CenturyGothic-boldItalic.fntdata"/><Relationship Id="rId21" Type="http://schemas.openxmlformats.org/officeDocument/2006/relationships/font" Target="fonts/CenturyGothic-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font" Target="fonts/Tahoma-regular.fntdata"/><Relationship Id="rId16" Type="http://schemas.openxmlformats.org/officeDocument/2006/relationships/slide" Target="slides/slide10.xml"/><Relationship Id="rId19" Type="http://schemas.openxmlformats.org/officeDocument/2006/relationships/font" Target="fonts/CenturyGothic-regular.fntdata"/><Relationship Id="rId18" Type="http://schemas.openxmlformats.org/officeDocument/2006/relationships/font" Target="fonts/Tahoma-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5" name="Google Shape;5;n"/>
          <p:cNvSpPr/>
          <p:nvPr>
            <p:ph idx="3"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indent="-228600" lvl="1" marL="914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2pPr>
            <a:lvl3pPr indent="-228600" lvl="2" marL="1371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3pPr>
            <a:lvl4pPr indent="-228600" lvl="3" marL="1828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4pPr>
            <a:lvl5pPr indent="-228600" lvl="4" marL="22860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5pPr>
            <a:lvl6pPr indent="-228600" lvl="5" marL="2743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6pPr>
            <a:lvl7pPr indent="-228600" lvl="6" marL="3200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7pPr>
            <a:lvl8pPr indent="-228600" lvl="7" marL="3657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8pPr>
            <a:lvl9pPr indent="-228600" lvl="8" marL="4114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entury Gothic"/>
                <a:ea typeface="Century Gothic"/>
                <a:cs typeface="Century Gothic"/>
                <a:sym typeface="Century Gothic"/>
              </a:rPr>
              <a:t>‹#›</a:t>
            </a:fld>
            <a:endParaRPr b="0" i="0" sz="1200" u="none" cap="none" strike="noStrike">
              <a:solidFill>
                <a:schemeClr val="dk1"/>
              </a:solidFill>
              <a:latin typeface="Century Gothic"/>
              <a:ea typeface="Century Gothic"/>
              <a:cs typeface="Century Gothic"/>
              <a:sym typeface="Century Gothic"/>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1: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5" name="Google Shape;255;p1: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p10: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3" name="Google Shape;343;p10: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2:notes"/>
          <p:cNvSpPr txBox="1"/>
          <p:nvPr>
            <p:ph idx="1" type="body"/>
          </p:nvPr>
        </p:nvSpPr>
        <p:spPr>
          <a:xfrm>
            <a:off x="685959" y="4343481"/>
            <a:ext cx="5486083" cy="4114960"/>
          </a:xfrm>
          <a:prstGeom prst="rect">
            <a:avLst/>
          </a:prstGeom>
          <a:noFill/>
          <a:ln>
            <a:noFill/>
          </a:ln>
        </p:spPr>
        <p:txBody>
          <a:bodyPr anchorCtr="0" anchor="t" bIns="45675" lIns="91400" spcFirstLastPara="1" rIns="91400" wrap="square" tIns="45675">
            <a:noAutofit/>
          </a:bodyPr>
          <a:lstStyle/>
          <a:p>
            <a:pPr indent="0" lvl="0" marL="0" rtl="0" algn="l">
              <a:spcBef>
                <a:spcPts val="361"/>
              </a:spcBef>
              <a:spcAft>
                <a:spcPts val="0"/>
              </a:spcAft>
              <a:buNone/>
            </a:pPr>
            <a:r>
              <a:rPr lang="en-US">
                <a:latin typeface="Century Gothic"/>
                <a:ea typeface="Century Gothic"/>
                <a:cs typeface="Century Gothic"/>
                <a:sym typeface="Century Gothic"/>
              </a:rPr>
              <a:t>Use Open Item Adjustments to reconcile unpaid or incorrectly paid invoices and credit notes. In addition, you can record prepayments and adjustments, change the value of an existing open item, or create a new open item. All open item adjustments are recorded in the primary layer.</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If the Customer/Supplier Compensation Allowed field is selected in the entity and in the business relation, you can adjust customer and supplier open items belonging to the same business relation directly against each other.</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p:txBody>
      </p:sp>
      <p:sp>
        <p:nvSpPr>
          <p:cNvPr id="262" name="Google Shape;262;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3:notes"/>
          <p:cNvSpPr txBox="1"/>
          <p:nvPr>
            <p:ph idx="11" type="ftr"/>
          </p:nvPr>
        </p:nvSpPr>
        <p:spPr>
          <a:xfrm>
            <a:off x="0" y="8685363"/>
            <a:ext cx="2972488" cy="457040"/>
          </a:xfrm>
          <a:prstGeom prst="rect">
            <a:avLst/>
          </a:prstGeom>
          <a:noFill/>
          <a:ln>
            <a:noFill/>
          </a:ln>
        </p:spPr>
        <p:txBody>
          <a:bodyPr anchorCtr="0" anchor="b" bIns="45675" lIns="91400" spcFirstLastPara="1" rIns="91400" wrap="square" tIns="45675">
            <a:noAutofit/>
          </a:bodyPr>
          <a:lstStyle/>
          <a:p>
            <a:pPr indent="0" lvl="0" marL="0" rtl="0" algn="l">
              <a:spcBef>
                <a:spcPts val="0"/>
              </a:spcBef>
              <a:spcAft>
                <a:spcPts val="0"/>
              </a:spcAft>
              <a:buNone/>
            </a:pPr>
            <a:r>
              <a:rPr lang="en-US"/>
              <a:t>3.2_12_posting netting</a:t>
            </a:r>
            <a:endParaRPr/>
          </a:p>
        </p:txBody>
      </p:sp>
      <p:sp>
        <p:nvSpPr>
          <p:cNvPr id="270" name="Google Shape;270;p3:notes"/>
          <p:cNvSpPr txBox="1"/>
          <p:nvPr>
            <p:ph idx="12" type="sldNum"/>
          </p:nvPr>
        </p:nvSpPr>
        <p:spPr>
          <a:xfrm>
            <a:off x="3883924" y="8685363"/>
            <a:ext cx="2972488" cy="457040"/>
          </a:xfrm>
          <a:prstGeom prst="rect">
            <a:avLst/>
          </a:prstGeom>
          <a:noFill/>
          <a:ln>
            <a:noFill/>
          </a:ln>
        </p:spPr>
        <p:txBody>
          <a:bodyPr anchorCtr="0" anchor="b" bIns="45675" lIns="91400" spcFirstLastPara="1" rIns="91400" wrap="square" tIns="45675">
            <a:noAutofit/>
          </a:bodyPr>
          <a:lstStyle/>
          <a:p>
            <a:pPr indent="0" lvl="0" marL="0" rtl="0" algn="r">
              <a:spcBef>
                <a:spcPts val="0"/>
              </a:spcBef>
              <a:spcAft>
                <a:spcPts val="0"/>
              </a:spcAft>
              <a:buNone/>
            </a:pPr>
            <a:fld id="{00000000-1234-1234-1234-123412341234}" type="slidenum">
              <a:rPr lang="en-US"/>
              <a:t>‹#›</a:t>
            </a:fld>
            <a:endParaRPr/>
          </a:p>
        </p:txBody>
      </p:sp>
      <p:sp>
        <p:nvSpPr>
          <p:cNvPr id="271" name="Google Shape;271;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72" name="Google Shape;272;p3:notes"/>
          <p:cNvSpPr txBox="1"/>
          <p:nvPr>
            <p:ph idx="1" type="body"/>
          </p:nvPr>
        </p:nvSpPr>
        <p:spPr>
          <a:xfrm>
            <a:off x="685959" y="4343481"/>
            <a:ext cx="5486083" cy="4114960"/>
          </a:xfrm>
          <a:prstGeom prst="rect">
            <a:avLst/>
          </a:prstGeom>
          <a:noFill/>
          <a:ln>
            <a:noFill/>
          </a:ln>
        </p:spPr>
        <p:txBody>
          <a:bodyPr anchorCtr="0" anchor="t" bIns="45675" lIns="91400" spcFirstLastPara="1" rIns="91400" wrap="square" tIns="4567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4: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0" name="Google Shape;280;p4: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p5: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8" name="Google Shape;288;p5: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p6: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6" name="Google Shape;296;p6: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Century Gothic"/>
                <a:ea typeface="Century Gothic"/>
                <a:cs typeface="Century Gothic"/>
                <a:sym typeface="Century Gothic"/>
              </a:rPr>
              <a:t>The Description field lets you enter a reason for the open item adjustment. You can also modify this field later.</a:t>
            </a:r>
            <a:endParaRPr/>
          </a:p>
          <a:p>
            <a:pPr indent="0" lvl="0" marL="0" rtl="0" algn="l">
              <a:spcBef>
                <a:spcPts val="361"/>
              </a:spcBef>
              <a:spcAft>
                <a:spcPts val="0"/>
              </a:spcAft>
              <a:buNone/>
            </a:pPr>
            <a:r>
              <a:rPr lang="en-US">
                <a:latin typeface="Century Gothic"/>
                <a:ea typeface="Century Gothic"/>
                <a:cs typeface="Century Gothic"/>
                <a:sym typeface="Century Gothic"/>
              </a:rPr>
              <a:t>For customer adjustments, the description displays on the Activities, Invoices, and Payments panels of the Customer Activity Dashboards. </a:t>
            </a:r>
            <a:endParaRPr/>
          </a:p>
          <a:p>
            <a:pPr indent="0" lvl="0" marL="0" rtl="0" algn="l">
              <a:spcBef>
                <a:spcPts val="361"/>
              </a:spcBef>
              <a:spcAft>
                <a:spcPts val="0"/>
              </a:spcAft>
              <a:buNone/>
            </a:pPr>
            <a:r>
              <a:rPr lang="en-US">
                <a:latin typeface="Century Gothic"/>
                <a:ea typeface="Century Gothic"/>
                <a:cs typeface="Century Gothic"/>
                <a:sym typeface="Century Gothic"/>
              </a:rPr>
              <a:t>For supplier adjustments, the description displays on the Activities, Invoices, and Payments panels of the Supplier Activity Dashboards.</a:t>
            </a:r>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297" name="Google Shape;297;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p7:notes"/>
          <p:cNvSpPr txBox="1"/>
          <p:nvPr>
            <p:ph idx="11" type="ftr"/>
          </p:nvPr>
        </p:nvSpPr>
        <p:spPr>
          <a:xfrm>
            <a:off x="0" y="8685363"/>
            <a:ext cx="2972488" cy="457040"/>
          </a:xfrm>
          <a:prstGeom prst="rect">
            <a:avLst/>
          </a:prstGeom>
          <a:noFill/>
          <a:ln>
            <a:noFill/>
          </a:ln>
        </p:spPr>
        <p:txBody>
          <a:bodyPr anchorCtr="0" anchor="b" bIns="45675" lIns="91400" spcFirstLastPara="1" rIns="91400" wrap="square" tIns="45675">
            <a:noAutofit/>
          </a:bodyPr>
          <a:lstStyle/>
          <a:p>
            <a:pPr indent="0" lvl="0" marL="0" rtl="0" algn="l">
              <a:spcBef>
                <a:spcPts val="0"/>
              </a:spcBef>
              <a:spcAft>
                <a:spcPts val="0"/>
              </a:spcAft>
              <a:buNone/>
            </a:pPr>
            <a:r>
              <a:rPr lang="en-US"/>
              <a:t>3.2_12_posting netting</a:t>
            </a:r>
            <a:endParaRPr/>
          </a:p>
        </p:txBody>
      </p:sp>
      <p:sp>
        <p:nvSpPr>
          <p:cNvPr id="307" name="Google Shape;307;p7:notes"/>
          <p:cNvSpPr txBox="1"/>
          <p:nvPr>
            <p:ph idx="12" type="sldNum"/>
          </p:nvPr>
        </p:nvSpPr>
        <p:spPr>
          <a:xfrm>
            <a:off x="3883924" y="8685363"/>
            <a:ext cx="2972488" cy="457040"/>
          </a:xfrm>
          <a:prstGeom prst="rect">
            <a:avLst/>
          </a:prstGeom>
          <a:noFill/>
          <a:ln>
            <a:noFill/>
          </a:ln>
        </p:spPr>
        <p:txBody>
          <a:bodyPr anchorCtr="0" anchor="b" bIns="45675" lIns="91400" spcFirstLastPara="1" rIns="91400" wrap="square" tIns="45675">
            <a:noAutofit/>
          </a:bodyPr>
          <a:lstStyle/>
          <a:p>
            <a:pPr indent="0" lvl="0" marL="0" rtl="0" algn="r">
              <a:spcBef>
                <a:spcPts val="0"/>
              </a:spcBef>
              <a:spcAft>
                <a:spcPts val="0"/>
              </a:spcAft>
              <a:buNone/>
            </a:pPr>
            <a:fld id="{00000000-1234-1234-1234-123412341234}" type="slidenum">
              <a:rPr lang="en-US"/>
              <a:t>‹#›</a:t>
            </a:fld>
            <a:endParaRPr/>
          </a:p>
        </p:txBody>
      </p:sp>
      <p:sp>
        <p:nvSpPr>
          <p:cNvPr id="308" name="Google Shape;308;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09" name="Google Shape;309;p7:notes"/>
          <p:cNvSpPr txBox="1"/>
          <p:nvPr>
            <p:ph idx="1" type="body"/>
          </p:nvPr>
        </p:nvSpPr>
        <p:spPr>
          <a:xfrm>
            <a:off x="685959" y="4343481"/>
            <a:ext cx="5486083" cy="4114960"/>
          </a:xfrm>
          <a:prstGeom prst="rect">
            <a:avLst/>
          </a:prstGeom>
          <a:noFill/>
          <a:ln>
            <a:noFill/>
          </a:ln>
        </p:spPr>
        <p:txBody>
          <a:bodyPr anchorCtr="0" anchor="t" bIns="45675" lIns="91400" spcFirstLastPara="1" rIns="91400" wrap="square" tIns="45675">
            <a:noAutofit/>
          </a:bodyPr>
          <a:lstStyle/>
          <a:p>
            <a:pPr indent="0" lvl="0" marL="0" rtl="0" algn="l">
              <a:spcBef>
                <a:spcPts val="361"/>
              </a:spcBef>
              <a:spcAft>
                <a:spcPts val="0"/>
              </a:spcAft>
              <a:buNone/>
            </a:pPr>
            <a:r>
              <a:rPr lang="en-US">
                <a:latin typeface="Century Gothic"/>
                <a:ea typeface="Century Gothic"/>
                <a:cs typeface="Century Gothic"/>
                <a:sym typeface="Century Gothic"/>
              </a:rPr>
              <a:t>Create a new open item or allocate to an existing open item. The slide displays the creation of an open item in Journal Entries by specifying an account type of Open Item.</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The GL Open Item Accounts browse displays the list of Open Item accounts in the system. You can view the details of each account.</a:t>
            </a:r>
            <a:endParaRPr sz="2400">
              <a:solidFill>
                <a:srgbClr val="4E4E4E"/>
              </a:solidFill>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p8: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2" name="Google Shape;322;p8: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None/>
            </a:pPr>
            <a:r>
              <a:rPr lang="en-US">
                <a:latin typeface="Century Gothic"/>
                <a:ea typeface="Century Gothic"/>
                <a:cs typeface="Century Gothic"/>
                <a:sym typeface="Century Gothic"/>
              </a:rPr>
              <a:t>Netting settings in the entity record let you control the level of flexibility provided in Open Item Adjustments for the netting of transactions. In addition, customer and supplier compensation settings at entity and business relation level control whether you can net credits and debits for customers and suppliers that belong to the same business relation.</a:t>
            </a:r>
            <a:endParaRPr/>
          </a:p>
          <a:p>
            <a:pPr indent="0" lvl="0" marL="0" rtl="0" algn="l">
              <a:lnSpc>
                <a:spcPct val="80000"/>
              </a:lnSpc>
              <a:spcBef>
                <a:spcPts val="0"/>
              </a:spcBef>
              <a:spcAft>
                <a:spcPts val="0"/>
              </a:spcAft>
              <a:buNone/>
            </a:pPr>
            <a:r>
              <a:t/>
            </a:r>
            <a:endParaRPr>
              <a:latin typeface="Century Gothic"/>
              <a:ea typeface="Century Gothic"/>
              <a:cs typeface="Century Gothic"/>
              <a:sym typeface="Century Gothic"/>
            </a:endParaRPr>
          </a:p>
          <a:p>
            <a:pPr indent="0" lvl="0" marL="0" rtl="0" algn="l">
              <a:lnSpc>
                <a:spcPct val="80000"/>
              </a:lnSpc>
              <a:spcBef>
                <a:spcPts val="0"/>
              </a:spcBef>
              <a:spcAft>
                <a:spcPts val="0"/>
              </a:spcAft>
              <a:buNone/>
            </a:pPr>
            <a:r>
              <a:rPr lang="en-US">
                <a:latin typeface="Century Gothic"/>
                <a:ea typeface="Century Gothic"/>
                <a:cs typeface="Century Gothic"/>
                <a:sym typeface="Century Gothic"/>
              </a:rPr>
              <a:t>The entity record includes three fields that let you control open item adjustment.</a:t>
            </a:r>
            <a:endParaRPr/>
          </a:p>
          <a:p>
            <a:pPr indent="0" lvl="0" marL="0" rtl="0" algn="l">
              <a:lnSpc>
                <a:spcPct val="80000"/>
              </a:lnSpc>
              <a:spcBef>
                <a:spcPts val="0"/>
              </a:spcBef>
              <a:spcAft>
                <a:spcPts val="0"/>
              </a:spcAft>
              <a:buNone/>
            </a:pPr>
            <a:r>
              <a:t/>
            </a:r>
            <a:endParaRPr/>
          </a:p>
          <a:p>
            <a:pPr indent="0" lvl="0" marL="0" rtl="0" algn="l">
              <a:lnSpc>
                <a:spcPct val="80000"/>
              </a:lnSpc>
              <a:spcBef>
                <a:spcPts val="0"/>
              </a:spcBef>
              <a:spcAft>
                <a:spcPts val="0"/>
              </a:spcAft>
              <a:buNone/>
            </a:pPr>
            <a:r>
              <a:rPr b="1" i="1" lang="en-US">
                <a:latin typeface="Century Gothic"/>
                <a:ea typeface="Century Gothic"/>
                <a:cs typeface="Century Gothic"/>
                <a:sym typeface="Century Gothic"/>
              </a:rPr>
              <a:t>Open Item Netting Restriction</a:t>
            </a:r>
            <a:r>
              <a:rPr lang="en-US">
                <a:latin typeface="Century Gothic"/>
                <a:ea typeface="Century Gothic"/>
                <a:cs typeface="Century Gothic"/>
                <a:sym typeface="Century Gothic"/>
              </a:rPr>
              <a:t> </a:t>
            </a:r>
            <a:endParaRPr/>
          </a:p>
          <a:p>
            <a:pPr indent="0" lvl="0" marL="0" rtl="0" algn="l">
              <a:lnSpc>
                <a:spcPct val="80000"/>
              </a:lnSpc>
              <a:spcBef>
                <a:spcPts val="0"/>
              </a:spcBef>
              <a:spcAft>
                <a:spcPts val="0"/>
              </a:spcAft>
              <a:buNone/>
            </a:pPr>
            <a:r>
              <a:rPr lang="en-US">
                <a:latin typeface="Century Gothic"/>
                <a:ea typeface="Century Gothic"/>
                <a:cs typeface="Century Gothic"/>
                <a:sym typeface="Century Gothic"/>
              </a:rPr>
              <a:t>This field provides three options for the netting of open items across business relations.</a:t>
            </a:r>
            <a:endParaRPr/>
          </a:p>
          <a:p>
            <a:pPr indent="-306007" lvl="0" marL="458937" rtl="0" algn="l">
              <a:lnSpc>
                <a:spcPct val="80000"/>
              </a:lnSpc>
              <a:spcBef>
                <a:spcPts val="0"/>
              </a:spcBef>
              <a:spcAft>
                <a:spcPts val="0"/>
              </a:spcAft>
              <a:buClr>
                <a:schemeClr val="dk1"/>
              </a:buClr>
              <a:buSzPts val="1200"/>
              <a:buFont typeface="Century Gothic"/>
              <a:buChar char="●"/>
            </a:pPr>
            <a:r>
              <a:rPr lang="en-US">
                <a:latin typeface="Century Gothic"/>
                <a:ea typeface="Century Gothic"/>
                <a:cs typeface="Century Gothic"/>
                <a:sym typeface="Century Gothic"/>
              </a:rPr>
              <a:t>None. This option does not impose restrictions on the netting of open items across business relations. It is the least restrictive setting, and is the default.</a:t>
            </a:r>
            <a:endParaRPr/>
          </a:p>
          <a:p>
            <a:pPr indent="-306007" lvl="0" marL="458937" rtl="0" algn="l">
              <a:lnSpc>
                <a:spcPct val="80000"/>
              </a:lnSpc>
              <a:spcBef>
                <a:spcPts val="0"/>
              </a:spcBef>
              <a:spcAft>
                <a:spcPts val="0"/>
              </a:spcAft>
              <a:buClr>
                <a:schemeClr val="dk1"/>
              </a:buClr>
              <a:buSzPts val="1200"/>
              <a:buFont typeface="Century Gothic"/>
              <a:buChar char="●"/>
            </a:pPr>
            <a:r>
              <a:rPr lang="en-US">
                <a:latin typeface="Century Gothic"/>
                <a:ea typeface="Century Gothic"/>
                <a:cs typeface="Century Gothic"/>
                <a:sym typeface="Century Gothic"/>
              </a:rPr>
              <a:t>Single Business Relation. This option restricts the netting of open items to items that belong to the same business relation. It is the most restrictive setting.</a:t>
            </a:r>
            <a:endParaRPr/>
          </a:p>
          <a:p>
            <a:pPr indent="-306007" lvl="0" marL="458937" rtl="0" algn="l">
              <a:lnSpc>
                <a:spcPct val="80000"/>
              </a:lnSpc>
              <a:spcBef>
                <a:spcPts val="0"/>
              </a:spcBef>
              <a:spcAft>
                <a:spcPts val="0"/>
              </a:spcAft>
              <a:buClr>
                <a:schemeClr val="dk1"/>
              </a:buClr>
              <a:buSzPts val="1200"/>
              <a:buFont typeface="Century Gothic"/>
              <a:buChar char="●"/>
            </a:pPr>
            <a:r>
              <a:rPr lang="en-US">
                <a:latin typeface="Century Gothic"/>
                <a:ea typeface="Century Gothic"/>
                <a:cs typeface="Century Gothic"/>
                <a:sym typeface="Century Gothic"/>
              </a:rPr>
              <a:t>Related Business Relations. This option restricts the netting of open items to items from business relations that belong to the same corporate group.</a:t>
            </a:r>
            <a:endParaRPr/>
          </a:p>
          <a:p>
            <a:pPr indent="458937" lvl="0" marL="0" rtl="0" algn="l">
              <a:lnSpc>
                <a:spcPct val="80000"/>
              </a:lnSpc>
              <a:spcBef>
                <a:spcPts val="0"/>
              </a:spcBef>
              <a:spcAft>
                <a:spcPts val="0"/>
              </a:spcAft>
              <a:buNone/>
            </a:pPr>
            <a:r>
              <a:t/>
            </a:r>
            <a:endParaRPr>
              <a:latin typeface="Century Gothic"/>
              <a:ea typeface="Century Gothic"/>
              <a:cs typeface="Century Gothic"/>
              <a:sym typeface="Century Gothic"/>
            </a:endParaRPr>
          </a:p>
          <a:p>
            <a:pPr indent="0" lvl="0" marL="0" rtl="0" algn="l">
              <a:lnSpc>
                <a:spcPct val="80000"/>
              </a:lnSpc>
              <a:spcBef>
                <a:spcPts val="0"/>
              </a:spcBef>
              <a:spcAft>
                <a:spcPts val="0"/>
              </a:spcAft>
              <a:buNone/>
            </a:pPr>
            <a:r>
              <a:rPr b="1" i="1" lang="en-US">
                <a:latin typeface="Century Gothic"/>
                <a:ea typeface="Century Gothic"/>
                <a:cs typeface="Century Gothic"/>
                <a:sym typeface="Century Gothic"/>
              </a:rPr>
              <a:t>Important</a:t>
            </a:r>
            <a:r>
              <a:rPr lang="en-US">
                <a:latin typeface="Century Gothic"/>
                <a:ea typeface="Century Gothic"/>
                <a:cs typeface="Century Gothic"/>
                <a:sym typeface="Century Gothic"/>
              </a:rPr>
              <a:t> A business relation with a blank corporate group is not considered to be related to a business relation that has a corporate group assigned. Similarly, two business relations, each with blank corporate groups, are not considered to be related.</a:t>
            </a:r>
            <a:endParaRPr/>
          </a:p>
          <a:p>
            <a:pPr indent="0" lvl="0" marL="0" rtl="0" algn="l">
              <a:lnSpc>
                <a:spcPct val="80000"/>
              </a:lnSpc>
              <a:spcBef>
                <a:spcPts val="0"/>
              </a:spcBef>
              <a:spcAft>
                <a:spcPts val="0"/>
              </a:spcAft>
              <a:buNone/>
            </a:pPr>
            <a:r>
              <a:t/>
            </a:r>
            <a:endParaRPr>
              <a:latin typeface="Century Gothic"/>
              <a:ea typeface="Century Gothic"/>
              <a:cs typeface="Century Gothic"/>
              <a:sym typeface="Century Gothic"/>
            </a:endParaRPr>
          </a:p>
          <a:p>
            <a:pPr indent="0" lvl="0" marL="0" rtl="0" algn="l">
              <a:lnSpc>
                <a:spcPct val="80000"/>
              </a:lnSpc>
              <a:spcBef>
                <a:spcPts val="0"/>
              </a:spcBef>
              <a:spcAft>
                <a:spcPts val="0"/>
              </a:spcAft>
              <a:buNone/>
            </a:pPr>
            <a:r>
              <a:rPr b="1" i="1" lang="en-US">
                <a:latin typeface="Century Gothic"/>
                <a:ea typeface="Century Gothic"/>
                <a:cs typeface="Century Gothic"/>
                <a:sym typeface="Century Gothic"/>
              </a:rPr>
              <a:t>Open Item Cross Entity Allowed</a:t>
            </a:r>
            <a:r>
              <a:rPr lang="en-US">
                <a:latin typeface="Century Gothic"/>
                <a:ea typeface="Century Gothic"/>
                <a:cs typeface="Century Gothic"/>
                <a:sym typeface="Century Gothic"/>
              </a:rPr>
              <a:t> </a:t>
            </a:r>
            <a:endParaRPr/>
          </a:p>
          <a:p>
            <a:pPr indent="0" lvl="0" marL="0" rtl="0" algn="l">
              <a:lnSpc>
                <a:spcPct val="80000"/>
              </a:lnSpc>
              <a:spcBef>
                <a:spcPts val="0"/>
              </a:spcBef>
              <a:spcAft>
                <a:spcPts val="0"/>
              </a:spcAft>
              <a:buNone/>
            </a:pPr>
            <a:r>
              <a:rPr lang="en-US">
                <a:latin typeface="Century Gothic"/>
                <a:ea typeface="Century Gothic"/>
                <a:cs typeface="Century Gothic"/>
                <a:sym typeface="Century Gothic"/>
              </a:rPr>
              <a:t>Select this field to enable open items to be adjusted across entities. This field is enabled by default.</a:t>
            </a:r>
            <a:endParaRPr/>
          </a:p>
          <a:p>
            <a:pPr indent="0" lvl="0" marL="0" rtl="0" algn="l">
              <a:lnSpc>
                <a:spcPct val="80000"/>
              </a:lnSpc>
              <a:spcBef>
                <a:spcPts val="0"/>
              </a:spcBef>
              <a:spcAft>
                <a:spcPts val="0"/>
              </a:spcAft>
              <a:buNone/>
            </a:pPr>
            <a:r>
              <a:rPr lang="en-US">
                <a:latin typeface="Century Gothic"/>
                <a:ea typeface="Century Gothic"/>
                <a:cs typeface="Century Gothic"/>
                <a:sym typeface="Century Gothic"/>
              </a:rPr>
              <a:t>When this option is enabled, you can use Open Item Adjustments to display and net items from other entities.</a:t>
            </a:r>
            <a:endParaRPr/>
          </a:p>
          <a:p>
            <a:pPr indent="0" lvl="0" marL="0" rtl="0" algn="l">
              <a:lnSpc>
                <a:spcPct val="80000"/>
              </a:lnSpc>
              <a:spcBef>
                <a:spcPts val="0"/>
              </a:spcBef>
              <a:spcAft>
                <a:spcPts val="0"/>
              </a:spcAft>
              <a:buNone/>
            </a:pPr>
            <a:r>
              <a:rPr lang="en-US">
                <a:latin typeface="Century Gothic"/>
                <a:ea typeface="Century Gothic"/>
                <a:cs typeface="Century Gothic"/>
                <a:sym typeface="Century Gothic"/>
              </a:rPr>
              <a:t>When an open item adjustment includes cross-entity transactions, the entities involved must have compatible netting control settings. If the entities have different control settings, the most restrictive setting is applied.</a:t>
            </a:r>
            <a:endParaRPr/>
          </a:p>
          <a:p>
            <a:pPr indent="0" lvl="0" marL="0" rtl="0" algn="l">
              <a:lnSpc>
                <a:spcPct val="80000"/>
              </a:lnSpc>
              <a:spcBef>
                <a:spcPts val="0"/>
              </a:spcBef>
              <a:spcAft>
                <a:spcPts val="0"/>
              </a:spcAft>
              <a:buNone/>
            </a:pPr>
            <a:r>
              <a:t/>
            </a:r>
            <a:endParaRPr>
              <a:latin typeface="Century Gothic"/>
              <a:ea typeface="Century Gothic"/>
              <a:cs typeface="Century Gothic"/>
              <a:sym typeface="Century Gothic"/>
            </a:endParaRPr>
          </a:p>
          <a:p>
            <a:pPr indent="0" lvl="0" marL="0" rtl="0" algn="l">
              <a:lnSpc>
                <a:spcPct val="80000"/>
              </a:lnSpc>
              <a:spcBef>
                <a:spcPts val="0"/>
              </a:spcBef>
              <a:spcAft>
                <a:spcPts val="0"/>
              </a:spcAft>
              <a:buNone/>
            </a:pPr>
            <a:r>
              <a:rPr b="1" i="1" lang="en-US">
                <a:latin typeface="Century Gothic"/>
                <a:ea typeface="Century Gothic"/>
                <a:cs typeface="Century Gothic"/>
                <a:sym typeface="Century Gothic"/>
              </a:rPr>
              <a:t>Customer/Supplier Compensation Allowed</a:t>
            </a:r>
            <a:endParaRPr/>
          </a:p>
          <a:p>
            <a:pPr indent="0" lvl="0" marL="0" rtl="0" algn="l">
              <a:lnSpc>
                <a:spcPct val="80000"/>
              </a:lnSpc>
              <a:spcBef>
                <a:spcPts val="0"/>
              </a:spcBef>
              <a:spcAft>
                <a:spcPts val="0"/>
              </a:spcAft>
              <a:buNone/>
            </a:pPr>
            <a:r>
              <a:rPr lang="en-US">
                <a:latin typeface="Century Gothic"/>
                <a:ea typeface="Century Gothic"/>
                <a:cs typeface="Century Gothic"/>
                <a:sym typeface="Century Gothic"/>
              </a:rPr>
              <a:t>Specify how the system treats open items during payment processing when a customer and supplier belong to the same business relation. This option is enabled by default. When customer and supplier compensation is enabled at entity level and an open item adjustment involves transactions from two different entities, customer and supplier compensation must be enabled for both entities in order for the adjustment to be saved. In addition, the corresponding Customer/Supplier Compensation Allowed field must be enabled for the business relations involved in the adjustment. This restriction applies regardless of the entity’s netting restriction or whether the customer and supplier compensation is cross-entity.</a:t>
            </a:r>
            <a:endParaRPr/>
          </a:p>
          <a:p>
            <a:pPr indent="0" lvl="0" marL="0" rtl="0" algn="l">
              <a:lnSpc>
                <a:spcPct val="80000"/>
              </a:lnSpc>
              <a:spcBef>
                <a:spcPts val="0"/>
              </a:spcBef>
              <a:spcAft>
                <a:spcPts val="0"/>
              </a:spcAft>
              <a:buNone/>
            </a:pPr>
            <a:r>
              <a:rPr lang="en-US">
                <a:latin typeface="Century Gothic"/>
                <a:ea typeface="Century Gothic"/>
                <a:cs typeface="Century Gothic"/>
                <a:sym typeface="Century Gothic"/>
              </a:rPr>
              <a:t>When customer and supplier compensation is disabled at entity level, you cannot net items from customers and suppliers with the same business relation. This setting overrides the Customer/Supplier Compensation Allowed setting at business relation level for customers and suppliers.</a:t>
            </a:r>
            <a:endParaRPr/>
          </a:p>
          <a:p>
            <a:pPr indent="0" lvl="0" marL="0" rtl="0" algn="l">
              <a:lnSpc>
                <a:spcPct val="80000"/>
              </a:lnSpc>
              <a:spcBef>
                <a:spcPts val="0"/>
              </a:spcBef>
              <a:spcAft>
                <a:spcPts val="0"/>
              </a:spcAft>
              <a:buNone/>
            </a:pPr>
            <a:r>
              <a:t/>
            </a:r>
            <a:endParaRPr>
              <a:latin typeface="Century Gothic"/>
              <a:ea typeface="Century Gothic"/>
              <a:cs typeface="Century Gothic"/>
              <a:sym typeface="Century Gothic"/>
            </a:endParaRPr>
          </a:p>
          <a:p>
            <a:pPr indent="0" lvl="0" marL="0" rtl="0" algn="l">
              <a:lnSpc>
                <a:spcPct val="80000"/>
              </a:lnSpc>
              <a:spcBef>
                <a:spcPts val="0"/>
              </a:spcBef>
              <a:spcAft>
                <a:spcPts val="0"/>
              </a:spcAft>
              <a:buNone/>
            </a:pPr>
            <a:r>
              <a:rPr lang="en-US">
                <a:latin typeface="Century Gothic"/>
                <a:ea typeface="Century Gothic"/>
                <a:cs typeface="Century Gothic"/>
                <a:sym typeface="Century Gothic"/>
              </a:rPr>
              <a:t>The values of two business relation fields affect open item adjustments.</a:t>
            </a:r>
            <a:endParaRPr>
              <a:latin typeface="Century Gothic"/>
              <a:ea typeface="Century Gothic"/>
              <a:cs typeface="Century Gothic"/>
              <a:sym typeface="Century Gothic"/>
            </a:endParaRPr>
          </a:p>
          <a:p>
            <a:pPr indent="0" lvl="0" marL="0" rtl="0" algn="l">
              <a:lnSpc>
                <a:spcPct val="80000"/>
              </a:lnSpc>
              <a:spcBef>
                <a:spcPts val="0"/>
              </a:spcBef>
              <a:spcAft>
                <a:spcPts val="0"/>
              </a:spcAft>
              <a:buNone/>
            </a:pPr>
            <a:r>
              <a:t/>
            </a:r>
            <a:endParaRPr/>
          </a:p>
          <a:p>
            <a:pPr indent="0" lvl="0" marL="0" rtl="0" algn="l">
              <a:lnSpc>
                <a:spcPct val="80000"/>
              </a:lnSpc>
              <a:spcBef>
                <a:spcPts val="0"/>
              </a:spcBef>
              <a:spcAft>
                <a:spcPts val="0"/>
              </a:spcAft>
              <a:buNone/>
            </a:pPr>
            <a:r>
              <a:rPr b="1" i="1" lang="en-US">
                <a:latin typeface="Century Gothic"/>
                <a:ea typeface="Century Gothic"/>
                <a:cs typeface="Century Gothic"/>
                <a:sym typeface="Century Gothic"/>
              </a:rPr>
              <a:t>Group Name</a:t>
            </a:r>
            <a:r>
              <a:rPr lang="en-US">
                <a:latin typeface="Century Gothic"/>
                <a:ea typeface="Century Gothic"/>
                <a:cs typeface="Century Gothic"/>
                <a:sym typeface="Century Gothic"/>
              </a:rPr>
              <a:t> </a:t>
            </a:r>
            <a:endParaRPr/>
          </a:p>
          <a:p>
            <a:pPr indent="0" lvl="0" marL="0" rtl="0" algn="l">
              <a:lnSpc>
                <a:spcPct val="80000"/>
              </a:lnSpc>
              <a:spcBef>
                <a:spcPts val="0"/>
              </a:spcBef>
              <a:spcAft>
                <a:spcPts val="0"/>
              </a:spcAft>
              <a:buNone/>
            </a:pPr>
            <a:r>
              <a:rPr lang="en-US">
                <a:latin typeface="Century Gothic"/>
                <a:ea typeface="Century Gothic"/>
                <a:cs typeface="Century Gothic"/>
                <a:sym typeface="Century Gothic"/>
              </a:rPr>
              <a:t>Specify the corporate group to which the business relation belongs. When the entity Open Item Netting Restriction field is set to Related Business Relations, you can only</a:t>
            </a:r>
            <a:endParaRPr/>
          </a:p>
          <a:p>
            <a:pPr indent="0" lvl="0" marL="0" rtl="0" algn="l">
              <a:lnSpc>
                <a:spcPct val="80000"/>
              </a:lnSpc>
              <a:spcBef>
                <a:spcPts val="0"/>
              </a:spcBef>
              <a:spcAft>
                <a:spcPts val="0"/>
              </a:spcAft>
              <a:buNone/>
            </a:pPr>
            <a:r>
              <a:rPr lang="en-US">
                <a:latin typeface="Century Gothic"/>
                <a:ea typeface="Century Gothic"/>
                <a:cs typeface="Century Gothic"/>
                <a:sym typeface="Century Gothic"/>
              </a:rPr>
              <a:t>use Open Item Adjustments to net transactions from business relations that belong to the same corporate group.</a:t>
            </a:r>
            <a:endParaRPr/>
          </a:p>
          <a:p>
            <a:pPr indent="0" lvl="0" marL="0" rtl="0" algn="l">
              <a:lnSpc>
                <a:spcPct val="80000"/>
              </a:lnSpc>
              <a:spcBef>
                <a:spcPts val="0"/>
              </a:spcBef>
              <a:spcAft>
                <a:spcPts val="0"/>
              </a:spcAft>
              <a:buNone/>
            </a:pPr>
            <a:r>
              <a:rPr b="1" i="1" lang="en-US">
                <a:latin typeface="Century Gothic"/>
                <a:ea typeface="Century Gothic"/>
                <a:cs typeface="Century Gothic"/>
                <a:sym typeface="Century Gothic"/>
              </a:rPr>
              <a:t>Note</a:t>
            </a:r>
            <a:r>
              <a:rPr lang="en-US">
                <a:latin typeface="Century Gothic"/>
                <a:ea typeface="Century Gothic"/>
                <a:cs typeface="Century Gothic"/>
                <a:sym typeface="Century Gothic"/>
              </a:rPr>
              <a:t> A business relation with a blank corporate group is not considered to be related to a business relation that has a corporate group assigned. Similarly, two business relations, each with blank corporate groups, are not considered to be related.</a:t>
            </a:r>
            <a:endParaRPr>
              <a:latin typeface="Century Gothic"/>
              <a:ea typeface="Century Gothic"/>
              <a:cs typeface="Century Gothic"/>
              <a:sym typeface="Century Gothic"/>
            </a:endParaRPr>
          </a:p>
          <a:p>
            <a:pPr indent="0" lvl="0" marL="0" rtl="0" algn="l">
              <a:lnSpc>
                <a:spcPct val="80000"/>
              </a:lnSpc>
              <a:spcBef>
                <a:spcPts val="0"/>
              </a:spcBef>
              <a:spcAft>
                <a:spcPts val="0"/>
              </a:spcAft>
              <a:buNone/>
            </a:pPr>
            <a:r>
              <a:t/>
            </a:r>
            <a:endParaRPr/>
          </a:p>
          <a:p>
            <a:pPr indent="0" lvl="0" marL="0" rtl="0" algn="l">
              <a:lnSpc>
                <a:spcPct val="80000"/>
              </a:lnSpc>
              <a:spcBef>
                <a:spcPts val="0"/>
              </a:spcBef>
              <a:spcAft>
                <a:spcPts val="0"/>
              </a:spcAft>
              <a:buNone/>
            </a:pPr>
            <a:r>
              <a:rPr b="1" i="1" lang="en-US">
                <a:latin typeface="Century Gothic"/>
                <a:ea typeface="Century Gothic"/>
                <a:cs typeface="Century Gothic"/>
                <a:sym typeface="Century Gothic"/>
              </a:rPr>
              <a:t>Customer/Supplier Compensation Allowed</a:t>
            </a:r>
            <a:r>
              <a:rPr lang="en-US">
                <a:latin typeface="Century Gothic"/>
                <a:ea typeface="Century Gothic"/>
                <a:cs typeface="Century Gothic"/>
                <a:sym typeface="Century Gothic"/>
              </a:rPr>
              <a:t> </a:t>
            </a:r>
            <a:endParaRPr/>
          </a:p>
          <a:p>
            <a:pPr indent="0" lvl="0" marL="0" rtl="0" algn="l">
              <a:lnSpc>
                <a:spcPct val="80000"/>
              </a:lnSpc>
              <a:spcBef>
                <a:spcPts val="0"/>
              </a:spcBef>
              <a:spcAft>
                <a:spcPts val="0"/>
              </a:spcAft>
              <a:buNone/>
            </a:pPr>
            <a:r>
              <a:rPr lang="en-US">
                <a:latin typeface="Century Gothic"/>
                <a:ea typeface="Century Gothic"/>
                <a:cs typeface="Century Gothic"/>
                <a:sym typeface="Century Gothic"/>
              </a:rPr>
              <a:t>Select the field to allow open items for customers and suppliers that belong to that business relation to be netted against each other. When customer and supplier compensation is enabled at entity level, the Customer/Supplier Compensation Allowed field must be enabled for the business relations involved for an adjustment to be saved. When customer and supplier compensation is disabled for the entity, this overrides the customer and supplier compensation setting for the business relation if compensation is enabled here.</a:t>
            </a:r>
            <a:endParaRPr/>
          </a:p>
          <a:p>
            <a:pPr indent="0" lvl="0" marL="0" rtl="0" algn="l">
              <a:lnSpc>
                <a:spcPct val="80000"/>
              </a:lnSpc>
              <a:spcBef>
                <a:spcPts val="0"/>
              </a:spcBef>
              <a:spcAft>
                <a:spcPts val="0"/>
              </a:spcAft>
              <a:buNone/>
            </a:pPr>
            <a:r>
              <a:t/>
            </a:r>
            <a:endParaRPr/>
          </a:p>
        </p:txBody>
      </p:sp>
      <p:sp>
        <p:nvSpPr>
          <p:cNvPr id="323" name="Google Shape;323;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p9: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5" name="Google Shape;335;p9: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1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11.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11.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11.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11.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11.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11.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 Id="rId3" Type="http://schemas.openxmlformats.org/officeDocument/2006/relationships/image" Target="../media/image1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g"/><Relationship Id="rId3" Type="http://schemas.openxmlformats.org/officeDocument/2006/relationships/image" Target="../media/image11.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11.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11.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5" name="Shape 15"/>
        <p:cNvGrpSpPr/>
        <p:nvPr/>
      </p:nvGrpSpPr>
      <p:grpSpPr>
        <a:xfrm>
          <a:off x="0" y="0"/>
          <a:ext cx="0" cy="0"/>
          <a:chOff x="0" y="0"/>
          <a:chExt cx="0" cy="0"/>
        </a:xfrm>
      </p:grpSpPr>
      <p:sp>
        <p:nvSpPr>
          <p:cNvPr id="16" name="Google Shape;16;p2"/>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17" name="Google Shape;17;p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 name="Google Shape;18;p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9" name="Google Shape;19;p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 name="Google Shape;20;p2"/>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1" name="Google Shape;21;p2"/>
          <p:cNvGrpSpPr/>
          <p:nvPr/>
        </p:nvGrpSpPr>
        <p:grpSpPr>
          <a:xfrm>
            <a:off x="0" y="0"/>
            <a:ext cx="12193201" cy="2678933"/>
            <a:chOff x="0" y="0"/>
            <a:chExt cx="12193201" cy="2678933"/>
          </a:xfrm>
        </p:grpSpPr>
        <p:pic>
          <p:nvPicPr>
            <p:cNvPr id="22" name="Google Shape;22;p2"/>
            <p:cNvPicPr preferRelativeResize="0"/>
            <p:nvPr/>
          </p:nvPicPr>
          <p:blipFill rotWithShape="1">
            <a:blip r:embed="rId2">
              <a:alphaModFix/>
            </a:blip>
            <a:srcRect b="0" l="0" r="0" t="0"/>
            <a:stretch/>
          </p:blipFill>
          <p:spPr>
            <a:xfrm>
              <a:off x="2" y="0"/>
              <a:ext cx="12191994" cy="2629646"/>
            </a:xfrm>
            <a:prstGeom prst="rect">
              <a:avLst/>
            </a:prstGeom>
            <a:noFill/>
            <a:ln>
              <a:noFill/>
            </a:ln>
          </p:spPr>
        </p:pic>
        <p:sp>
          <p:nvSpPr>
            <p:cNvPr id="23" name="Google Shape;23;p2"/>
            <p:cNvSpPr/>
            <p:nvPr/>
          </p:nvSpPr>
          <p:spPr>
            <a:xfrm>
              <a:off x="0" y="2570933"/>
              <a:ext cx="12193201"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24" name="Google Shape;24;p2"/>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p:cSld name="Left Side Header">
    <p:spTree>
      <p:nvGrpSpPr>
        <p:cNvPr id="67" name="Shape 67"/>
        <p:cNvGrpSpPr/>
        <p:nvPr/>
      </p:nvGrpSpPr>
      <p:grpSpPr>
        <a:xfrm>
          <a:off x="0" y="0"/>
          <a:ext cx="0" cy="0"/>
          <a:chOff x="0" y="0"/>
          <a:chExt cx="0" cy="0"/>
        </a:xfrm>
      </p:grpSpPr>
      <p:sp>
        <p:nvSpPr>
          <p:cNvPr id="68" name="Google Shape;68;p11"/>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9" name="Google Shape;69;p11"/>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None/>
              <a:defRPr b="0" sz="1800" cap="none">
                <a:solidFill>
                  <a:schemeClr val="dk1"/>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70" name="Google Shape;70;p11"/>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100000"/>
              </a:lnSpc>
              <a:spcBef>
                <a:spcPts val="0"/>
              </a:spcBef>
              <a:spcAft>
                <a:spcPts val="0"/>
              </a:spcAft>
              <a:buSzPts val="2800"/>
              <a:buFont typeface="Arial"/>
              <a:buChar char="​"/>
              <a:defRPr sz="2800">
                <a:solidFill>
                  <a:schemeClr val="dk1"/>
                </a:solidFill>
              </a:defRPr>
            </a:lvl1pPr>
            <a:lvl2pPr indent="-381000" lvl="1" marL="914400" algn="ctr">
              <a:lnSpc>
                <a:spcPct val="100000"/>
              </a:lnSpc>
              <a:spcBef>
                <a:spcPts val="600"/>
              </a:spcBef>
              <a:spcAft>
                <a:spcPts val="0"/>
              </a:spcAft>
              <a:buSzPts val="2400"/>
              <a:buFont typeface="Arial"/>
              <a:buChar char="​"/>
              <a:defRPr sz="2400">
                <a:solidFill>
                  <a:schemeClr val="dk1"/>
                </a:solidFill>
              </a:defRPr>
            </a:lvl2pPr>
            <a:lvl3pPr indent="-355600" lvl="2" marL="1371600" algn="ctr">
              <a:lnSpc>
                <a:spcPct val="100000"/>
              </a:lnSpc>
              <a:spcBef>
                <a:spcPts val="600"/>
              </a:spcBef>
              <a:spcAft>
                <a:spcPts val="0"/>
              </a:spcAft>
              <a:buSzPts val="2000"/>
              <a:buFont typeface="Arial"/>
              <a:buChar char="​"/>
              <a:defRPr sz="2000">
                <a:solidFill>
                  <a:schemeClr val="dk1"/>
                </a:solidFill>
              </a:defRPr>
            </a:lvl3pPr>
            <a:lvl4pPr indent="-355600" lvl="3" marL="1828800" algn="ctr">
              <a:lnSpc>
                <a:spcPct val="100000"/>
              </a:lnSpc>
              <a:spcBef>
                <a:spcPts val="600"/>
              </a:spcBef>
              <a:spcAft>
                <a:spcPts val="0"/>
              </a:spcAft>
              <a:buSzPts val="2000"/>
              <a:buFont typeface="Arial"/>
              <a:buChar char="​"/>
              <a:defRPr sz="2000"/>
            </a:lvl4pPr>
            <a:lvl5pPr indent="-355600" lvl="4" marL="2286000" algn="ctr">
              <a:lnSpc>
                <a:spcPct val="100000"/>
              </a:lnSpc>
              <a:spcBef>
                <a:spcPts val="600"/>
              </a:spcBef>
              <a:spcAft>
                <a:spcPts val="0"/>
              </a:spcAft>
              <a:buSzPts val="2000"/>
              <a:buFont typeface="Arial"/>
              <a:buChar char="​"/>
              <a:defRPr sz="2000"/>
            </a:lvl5pPr>
            <a:lvl6pPr indent="-355600" lvl="5" marL="2743200" algn="ctr">
              <a:lnSpc>
                <a:spcPct val="100000"/>
              </a:lnSpc>
              <a:spcBef>
                <a:spcPts val="600"/>
              </a:spcBef>
              <a:spcAft>
                <a:spcPts val="0"/>
              </a:spcAft>
              <a:buSzPts val="2000"/>
              <a:buFont typeface="Arial"/>
              <a:buChar char="​"/>
              <a:defRPr sz="2000"/>
            </a:lvl6pPr>
            <a:lvl7pPr indent="-355600" lvl="6" marL="3200400" algn="ctr">
              <a:lnSpc>
                <a:spcPct val="100000"/>
              </a:lnSpc>
              <a:spcBef>
                <a:spcPts val="600"/>
              </a:spcBef>
              <a:spcAft>
                <a:spcPts val="0"/>
              </a:spcAft>
              <a:buSzPts val="2000"/>
              <a:buFont typeface="Arial"/>
              <a:buChar char="​"/>
              <a:defRPr sz="2000"/>
            </a:lvl7pPr>
            <a:lvl8pPr indent="-355600" lvl="7" marL="3657600" algn="ctr">
              <a:lnSpc>
                <a:spcPct val="100000"/>
              </a:lnSpc>
              <a:spcBef>
                <a:spcPts val="600"/>
              </a:spcBef>
              <a:spcAft>
                <a:spcPts val="0"/>
              </a:spcAft>
              <a:buSzPts val="2000"/>
              <a:buFont typeface="Arial"/>
              <a:buChar char="​"/>
              <a:defRPr sz="2000"/>
            </a:lvl8pPr>
            <a:lvl9pPr indent="-355600" lvl="8" marL="4114800" algn="ctr">
              <a:lnSpc>
                <a:spcPct val="100000"/>
              </a:lnSpc>
              <a:spcBef>
                <a:spcPts val="600"/>
              </a:spcBef>
              <a:spcAft>
                <a:spcPts val="600"/>
              </a:spcAft>
              <a:buSzPts val="2000"/>
              <a:buFont typeface="Arial"/>
              <a:buChar char="​"/>
              <a:defRPr sz="2000"/>
            </a:lvl9pPr>
          </a:lstStyle>
          <a:p/>
        </p:txBody>
      </p:sp>
      <p:sp>
        <p:nvSpPr>
          <p:cNvPr id="71" name="Google Shape;71;p1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Dark BG" showMasterSp="0">
  <p:cSld name="Left Side Header Dark BG">
    <p:bg>
      <p:bgPr>
        <a:solidFill>
          <a:srgbClr val="38639F"/>
        </a:solidFill>
      </p:bgPr>
    </p:bg>
    <p:spTree>
      <p:nvGrpSpPr>
        <p:cNvPr id="72" name="Shape 72"/>
        <p:cNvGrpSpPr/>
        <p:nvPr/>
      </p:nvGrpSpPr>
      <p:grpSpPr>
        <a:xfrm>
          <a:off x="0" y="0"/>
          <a:ext cx="0" cy="0"/>
          <a:chOff x="0" y="0"/>
          <a:chExt cx="0" cy="0"/>
        </a:xfrm>
      </p:grpSpPr>
      <p:sp>
        <p:nvSpPr>
          <p:cNvPr id="73" name="Google Shape;73;p12"/>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12"/>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None/>
              <a:defRPr b="0" sz="1800" cap="none">
                <a:solidFill>
                  <a:srgbClr val="FFFFFF"/>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75" name="Google Shape;75;p12"/>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100000"/>
              </a:lnSpc>
              <a:spcBef>
                <a:spcPts val="0"/>
              </a:spcBef>
              <a:spcAft>
                <a:spcPts val="0"/>
              </a:spcAft>
              <a:buSzPts val="2800"/>
              <a:buFont typeface="Arial"/>
              <a:buChar char="​"/>
              <a:defRPr sz="2800">
                <a:solidFill>
                  <a:srgbClr val="FFFFFF"/>
                </a:solidFill>
              </a:defRPr>
            </a:lvl1pPr>
            <a:lvl2pPr indent="-381000" lvl="1" marL="914400" algn="ctr">
              <a:lnSpc>
                <a:spcPct val="100000"/>
              </a:lnSpc>
              <a:spcBef>
                <a:spcPts val="600"/>
              </a:spcBef>
              <a:spcAft>
                <a:spcPts val="0"/>
              </a:spcAft>
              <a:buSzPts val="2400"/>
              <a:buFont typeface="Arial"/>
              <a:buChar char="​"/>
              <a:defRPr sz="2400">
                <a:solidFill>
                  <a:schemeClr val="dk1"/>
                </a:solidFill>
              </a:defRPr>
            </a:lvl2pPr>
            <a:lvl3pPr indent="-355600" lvl="2" marL="1371600" algn="ctr">
              <a:lnSpc>
                <a:spcPct val="100000"/>
              </a:lnSpc>
              <a:spcBef>
                <a:spcPts val="600"/>
              </a:spcBef>
              <a:spcAft>
                <a:spcPts val="0"/>
              </a:spcAft>
              <a:buSzPts val="2000"/>
              <a:buFont typeface="Arial"/>
              <a:buChar char="​"/>
              <a:defRPr sz="2000">
                <a:solidFill>
                  <a:schemeClr val="dk1"/>
                </a:solidFill>
              </a:defRPr>
            </a:lvl3pPr>
            <a:lvl4pPr indent="-355600" lvl="3" marL="1828800" algn="ctr">
              <a:lnSpc>
                <a:spcPct val="100000"/>
              </a:lnSpc>
              <a:spcBef>
                <a:spcPts val="600"/>
              </a:spcBef>
              <a:spcAft>
                <a:spcPts val="0"/>
              </a:spcAft>
              <a:buSzPts val="2000"/>
              <a:buFont typeface="Arial"/>
              <a:buChar char="​"/>
              <a:defRPr sz="2000"/>
            </a:lvl4pPr>
            <a:lvl5pPr indent="-355600" lvl="4" marL="2286000" algn="ctr">
              <a:lnSpc>
                <a:spcPct val="100000"/>
              </a:lnSpc>
              <a:spcBef>
                <a:spcPts val="600"/>
              </a:spcBef>
              <a:spcAft>
                <a:spcPts val="0"/>
              </a:spcAft>
              <a:buSzPts val="2000"/>
              <a:buFont typeface="Arial"/>
              <a:buChar char="​"/>
              <a:defRPr sz="2000"/>
            </a:lvl5pPr>
            <a:lvl6pPr indent="-355600" lvl="5" marL="2743200" algn="ctr">
              <a:lnSpc>
                <a:spcPct val="100000"/>
              </a:lnSpc>
              <a:spcBef>
                <a:spcPts val="600"/>
              </a:spcBef>
              <a:spcAft>
                <a:spcPts val="0"/>
              </a:spcAft>
              <a:buSzPts val="2000"/>
              <a:buFont typeface="Arial"/>
              <a:buChar char="​"/>
              <a:defRPr sz="2000"/>
            </a:lvl6pPr>
            <a:lvl7pPr indent="-355600" lvl="6" marL="3200400" algn="ctr">
              <a:lnSpc>
                <a:spcPct val="100000"/>
              </a:lnSpc>
              <a:spcBef>
                <a:spcPts val="600"/>
              </a:spcBef>
              <a:spcAft>
                <a:spcPts val="0"/>
              </a:spcAft>
              <a:buSzPts val="2000"/>
              <a:buFont typeface="Arial"/>
              <a:buChar char="​"/>
              <a:defRPr sz="2000"/>
            </a:lvl7pPr>
            <a:lvl8pPr indent="-355600" lvl="7" marL="3657600" algn="ctr">
              <a:lnSpc>
                <a:spcPct val="100000"/>
              </a:lnSpc>
              <a:spcBef>
                <a:spcPts val="600"/>
              </a:spcBef>
              <a:spcAft>
                <a:spcPts val="0"/>
              </a:spcAft>
              <a:buSzPts val="2000"/>
              <a:buFont typeface="Arial"/>
              <a:buChar char="​"/>
              <a:defRPr sz="2000"/>
            </a:lvl8pPr>
            <a:lvl9pPr indent="-355600" lvl="8" marL="4114800" algn="ctr">
              <a:lnSpc>
                <a:spcPct val="100000"/>
              </a:lnSpc>
              <a:spcBef>
                <a:spcPts val="600"/>
              </a:spcBef>
              <a:spcAft>
                <a:spcPts val="600"/>
              </a:spcAft>
              <a:buSzPts val="2000"/>
              <a:buFont typeface="Arial"/>
              <a:buChar char="​"/>
              <a:defRPr sz="2000"/>
            </a:lvl9pPr>
          </a:lstStyle>
          <a:p/>
        </p:txBody>
      </p:sp>
      <p:sp>
        <p:nvSpPr>
          <p:cNvPr id="76" name="Google Shape;76;p1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7" name="Shape 77"/>
        <p:cNvGrpSpPr/>
        <p:nvPr/>
      </p:nvGrpSpPr>
      <p:grpSpPr>
        <a:xfrm>
          <a:off x="0" y="0"/>
          <a:ext cx="0" cy="0"/>
          <a:chOff x="0" y="0"/>
          <a:chExt cx="0" cy="0"/>
        </a:xfrm>
      </p:grpSpPr>
      <p:sp>
        <p:nvSpPr>
          <p:cNvPr id="78" name="Google Shape;78;p1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79" name="Shape 79"/>
        <p:cNvGrpSpPr/>
        <p:nvPr/>
      </p:nvGrpSpPr>
      <p:grpSpPr>
        <a:xfrm>
          <a:off x="0" y="0"/>
          <a:ext cx="0" cy="0"/>
          <a:chOff x="0" y="0"/>
          <a:chExt cx="0" cy="0"/>
        </a:xfrm>
      </p:grpSpPr>
      <p:sp>
        <p:nvSpPr>
          <p:cNvPr id="80" name="Google Shape;80;p1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81" name="Google Shape;81;p14"/>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b="0" i="0" lang="en-US" sz="1800" u="none" cap="none" strike="noStrike">
                <a:solidFill>
                  <a:srgbClr val="5A87C5"/>
                </a:solidFill>
                <a:latin typeface="Century Gothic"/>
                <a:ea typeface="Century Gothic"/>
                <a:cs typeface="Century Gothic"/>
                <a:sym typeface="Century Gothic"/>
              </a:rPr>
              <a:t>© QAD Inc</a:t>
            </a:r>
            <a:endParaRPr b="0" i="0" sz="1800" u="none" cap="none" strike="noStrike">
              <a:solidFill>
                <a:srgbClr val="5A87C5"/>
              </a:solidFill>
              <a:latin typeface="Century Gothic"/>
              <a:ea typeface="Century Gothic"/>
              <a:cs typeface="Century Gothic"/>
              <a:sym typeface="Century Gothic"/>
            </a:endParaRPr>
          </a:p>
        </p:txBody>
      </p:sp>
      <p:grpSp>
        <p:nvGrpSpPr>
          <p:cNvPr id="82" name="Google Shape;82;p14"/>
          <p:cNvGrpSpPr/>
          <p:nvPr/>
        </p:nvGrpSpPr>
        <p:grpSpPr>
          <a:xfrm>
            <a:off x="0" y="0"/>
            <a:ext cx="12192000" cy="4125113"/>
            <a:chOff x="0" y="0"/>
            <a:chExt cx="12192000" cy="4125113"/>
          </a:xfrm>
        </p:grpSpPr>
        <p:sp>
          <p:nvSpPr>
            <p:cNvPr id="83" name="Google Shape;83;p14"/>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cap="none" strike="noStrike">
                <a:solidFill>
                  <a:srgbClr val="FFFFFF"/>
                </a:solidFill>
                <a:latin typeface="Century Gothic"/>
                <a:ea typeface="Century Gothic"/>
                <a:cs typeface="Century Gothic"/>
                <a:sym typeface="Century Gothic"/>
              </a:endParaRPr>
            </a:p>
          </p:txBody>
        </p:sp>
        <p:pic>
          <p:nvPicPr>
            <p:cNvPr id="84" name="Google Shape;84;p14"/>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85" name="Shape 85"/>
        <p:cNvGrpSpPr/>
        <p:nvPr/>
      </p:nvGrpSpPr>
      <p:grpSpPr>
        <a:xfrm>
          <a:off x="0" y="0"/>
          <a:ext cx="0" cy="0"/>
          <a:chOff x="0" y="0"/>
          <a:chExt cx="0" cy="0"/>
        </a:xfrm>
      </p:grpSpPr>
      <p:sp>
        <p:nvSpPr>
          <p:cNvPr id="86" name="Google Shape;86;p1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7F7F7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7F7F7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7F7F7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7F7F7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7F7F7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7F7F7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7F7F7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7F7F7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87" name="Google Shape;87;p15"/>
          <p:cNvSpPr txBox="1"/>
          <p:nvPr/>
        </p:nvSpPr>
        <p:spPr>
          <a:xfrm>
            <a:off x="419100" y="1139378"/>
            <a:ext cx="11353800" cy="4579244"/>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i="0" lang="en-US" sz="11500" u="none" cap="none" strike="noStrike">
                <a:solidFill>
                  <a:srgbClr val="3F3F3F"/>
                </a:solidFill>
                <a:latin typeface="Century Gothic"/>
                <a:ea typeface="Century Gothic"/>
                <a:cs typeface="Century Gothic"/>
                <a:sym typeface="Century Gothic"/>
              </a:rPr>
              <a:t>SUCCESS STORY</a:t>
            </a:r>
            <a:br>
              <a:rPr b="1" i="0" lang="en-US" sz="11500" u="none" cap="none" strike="noStrike">
                <a:solidFill>
                  <a:srgbClr val="3F3F3F"/>
                </a:solidFill>
                <a:latin typeface="Century Gothic"/>
                <a:ea typeface="Century Gothic"/>
                <a:cs typeface="Century Gothic"/>
                <a:sym typeface="Century Gothic"/>
              </a:rPr>
            </a:br>
            <a:r>
              <a:rPr b="1" i="0" lang="en-US" sz="11500" u="none" cap="none" strike="noStrike">
                <a:solidFill>
                  <a:srgbClr val="3F3F3F"/>
                </a:solidFill>
                <a:latin typeface="Century Gothic"/>
                <a:ea typeface="Century Gothic"/>
                <a:cs typeface="Century Gothic"/>
                <a:sym typeface="Century Gothic"/>
              </a:rPr>
              <a:t>SLIDES</a:t>
            </a:r>
            <a:endParaRPr b="1" i="0" sz="11500" u="none" cap="none" strike="noStrike">
              <a:solidFill>
                <a:srgbClr val="3F3F3F"/>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ccess Story Cover Slide">
  <p:cSld name="Success Story Cover Slide">
    <p:spTree>
      <p:nvGrpSpPr>
        <p:cNvPr id="88" name="Shape 88"/>
        <p:cNvGrpSpPr/>
        <p:nvPr/>
      </p:nvGrpSpPr>
      <p:grpSpPr>
        <a:xfrm>
          <a:off x="0" y="0"/>
          <a:ext cx="0" cy="0"/>
          <a:chOff x="0" y="0"/>
          <a:chExt cx="0" cy="0"/>
        </a:xfrm>
      </p:grpSpPr>
      <p:grpSp>
        <p:nvGrpSpPr>
          <p:cNvPr id="89" name="Google Shape;89;p16"/>
          <p:cNvGrpSpPr/>
          <p:nvPr/>
        </p:nvGrpSpPr>
        <p:grpSpPr>
          <a:xfrm>
            <a:off x="0" y="6172200"/>
            <a:ext cx="12192000" cy="685800"/>
            <a:chOff x="0" y="6172200"/>
            <a:chExt cx="12192000" cy="685800"/>
          </a:xfrm>
        </p:grpSpPr>
        <p:sp>
          <p:nvSpPr>
            <p:cNvPr id="90" name="Google Shape;90;p16"/>
            <p:cNvSpPr/>
            <p:nvPr/>
          </p:nvSpPr>
          <p:spPr>
            <a:xfrm>
              <a:off x="0" y="6172200"/>
              <a:ext cx="12192000" cy="685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grpSp>
          <p:nvGrpSpPr>
            <p:cNvPr id="91" name="Google Shape;91;p16"/>
            <p:cNvGrpSpPr/>
            <p:nvPr/>
          </p:nvGrpSpPr>
          <p:grpSpPr>
            <a:xfrm>
              <a:off x="0" y="6739128"/>
              <a:ext cx="12192000" cy="118872"/>
              <a:chOff x="0" y="6739128"/>
              <a:chExt cx="12192000" cy="91440"/>
            </a:xfrm>
          </p:grpSpPr>
          <p:sp>
            <p:nvSpPr>
              <p:cNvPr id="92" name="Google Shape;92;p16"/>
              <p:cNvSpPr/>
              <p:nvPr/>
            </p:nvSpPr>
            <p:spPr>
              <a:xfrm>
                <a:off x="10160000" y="6739128"/>
                <a:ext cx="2032000" cy="91440"/>
              </a:xfrm>
              <a:prstGeom prst="rect">
                <a:avLst/>
              </a:prstGeom>
              <a:solidFill>
                <a:srgbClr val="38639F"/>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3" name="Google Shape;93;p16"/>
              <p:cNvSpPr/>
              <p:nvPr/>
            </p:nvSpPr>
            <p:spPr>
              <a:xfrm>
                <a:off x="8128000" y="6739128"/>
                <a:ext cx="2032000" cy="91440"/>
              </a:xfrm>
              <a:prstGeom prst="rect">
                <a:avLst/>
              </a:prstGeom>
              <a:solidFill>
                <a:srgbClr val="7CB854"/>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4" name="Google Shape;94;p16"/>
              <p:cNvSpPr/>
              <p:nvPr/>
            </p:nvSpPr>
            <p:spPr>
              <a:xfrm>
                <a:off x="6096000" y="6739128"/>
                <a:ext cx="2032000" cy="91440"/>
              </a:xfrm>
              <a:prstGeom prst="rect">
                <a:avLst/>
              </a:prstGeom>
              <a:solidFill>
                <a:srgbClr val="9959B3"/>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5" name="Google Shape;95;p16"/>
              <p:cNvSpPr/>
              <p:nvPr/>
            </p:nvSpPr>
            <p:spPr>
              <a:xfrm>
                <a:off x="4064000" y="6739128"/>
                <a:ext cx="2032000" cy="91440"/>
              </a:xfrm>
              <a:prstGeom prst="rect">
                <a:avLst/>
              </a:prstGeom>
              <a:solidFill>
                <a:srgbClr val="F1C410"/>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6" name="Google Shape;96;p16"/>
              <p:cNvSpPr/>
              <p:nvPr/>
            </p:nvSpPr>
            <p:spPr>
              <a:xfrm>
                <a:off x="2032000" y="6739128"/>
                <a:ext cx="2032000" cy="91440"/>
              </a:xfrm>
              <a:prstGeom prst="rect">
                <a:avLst/>
              </a:prstGeom>
              <a:solidFill>
                <a:schemeClr val="accent2"/>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7" name="Google Shape;97;p16"/>
              <p:cNvSpPr/>
              <p:nvPr/>
            </p:nvSpPr>
            <p:spPr>
              <a:xfrm>
                <a:off x="0" y="6739128"/>
                <a:ext cx="2032000" cy="91440"/>
              </a:xfrm>
              <a:prstGeom prst="rect">
                <a:avLst/>
              </a:prstGeom>
              <a:solidFill>
                <a:srgbClr val="C13A2B"/>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grpSp>
      </p:grpSp>
      <p:sp>
        <p:nvSpPr>
          <p:cNvPr id="98" name="Google Shape;98;p16"/>
          <p:cNvSpPr/>
          <p:nvPr/>
        </p:nvSpPr>
        <p:spPr>
          <a:xfrm>
            <a:off x="0" y="0"/>
            <a:ext cx="12192000" cy="1188720"/>
          </a:xfrm>
          <a:prstGeom prst="rect">
            <a:avLst/>
          </a:prstGeom>
          <a:solidFill>
            <a:srgbClr val="E8E8E8"/>
          </a:solidFill>
          <a:ln>
            <a:noFill/>
          </a:ln>
        </p:spPr>
        <p:txBody>
          <a:bodyPr anchorCtr="0" anchor="ctr" bIns="91425" lIns="411475" spcFirstLastPara="1" rIns="457200" wrap="square" tIns="182875">
            <a:noAutofit/>
          </a:bodyPr>
          <a:lstStyle/>
          <a:p>
            <a:pPr indent="0" lvl="0" marL="0" marR="0" rtl="0" algn="l">
              <a:spcBef>
                <a:spcPts val="0"/>
              </a:spcBef>
              <a:spcAft>
                <a:spcPts val="0"/>
              </a:spcAft>
              <a:buNone/>
            </a:pPr>
            <a:r>
              <a:t/>
            </a:r>
            <a:endParaRPr b="0" i="0" sz="2600" u="none" cap="none" strike="noStrike">
              <a:solidFill>
                <a:srgbClr val="404040"/>
              </a:solidFill>
              <a:latin typeface="Century Gothic"/>
              <a:ea typeface="Century Gothic"/>
              <a:cs typeface="Century Gothic"/>
              <a:sym typeface="Century Gothic"/>
            </a:endParaRPr>
          </a:p>
        </p:txBody>
      </p:sp>
      <p:sp>
        <p:nvSpPr>
          <p:cNvPr id="99" name="Google Shape;99;p16"/>
          <p:cNvSpPr txBox="1"/>
          <p:nvPr>
            <p:ph idx="1" type="body"/>
          </p:nvPr>
        </p:nvSpPr>
        <p:spPr>
          <a:xfrm>
            <a:off x="4114800" y="2623822"/>
            <a:ext cx="7721600" cy="173736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00" name="Google Shape;100;p16"/>
          <p:cNvSpPr txBox="1"/>
          <p:nvPr>
            <p:ph idx="2" type="body"/>
          </p:nvPr>
        </p:nvSpPr>
        <p:spPr>
          <a:xfrm>
            <a:off x="4117974" y="4809820"/>
            <a:ext cx="7718425" cy="1680212"/>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01" name="Google Shape;101;p16"/>
          <p:cNvSpPr txBox="1"/>
          <p:nvPr>
            <p:ph type="title"/>
          </p:nvPr>
        </p:nvSpPr>
        <p:spPr>
          <a:xfrm>
            <a:off x="419100" y="605169"/>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404040"/>
              </a:buClr>
              <a:buSzPts val="2400"/>
              <a:buFont typeface="Century Gothic"/>
              <a:buNone/>
              <a:defRPr b="0" sz="2400" cap="none">
                <a:solidFill>
                  <a:srgbClr val="40404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2" name="Google Shape;102;p16"/>
          <p:cNvSpPr txBox="1"/>
          <p:nvPr>
            <p:ph idx="3" type="body"/>
          </p:nvPr>
        </p:nvSpPr>
        <p:spPr>
          <a:xfrm>
            <a:off x="419100" y="262888"/>
            <a:ext cx="11330940" cy="27432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400"/>
              <a:buFont typeface="Century Gothic"/>
              <a:buNone/>
              <a:defRPr b="0" sz="14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pic>
        <p:nvPicPr>
          <p:cNvPr id="103" name="Google Shape;103;p16"/>
          <p:cNvPicPr preferRelativeResize="0"/>
          <p:nvPr/>
        </p:nvPicPr>
        <p:blipFill rotWithShape="1">
          <a:blip r:embed="rId2">
            <a:alphaModFix/>
          </a:blip>
          <a:srcRect b="0" l="0" r="0" t="0"/>
          <a:stretch/>
        </p:blipFill>
        <p:spPr>
          <a:xfrm>
            <a:off x="11087100" y="248923"/>
            <a:ext cx="685800" cy="690874"/>
          </a:xfrm>
          <a:prstGeom prst="rect">
            <a:avLst/>
          </a:prstGeom>
          <a:noFill/>
          <a:ln>
            <a:noFill/>
          </a:ln>
        </p:spPr>
      </p:pic>
      <p:sp>
        <p:nvSpPr>
          <p:cNvPr id="104" name="Google Shape;104;p16"/>
          <p:cNvSpPr txBox="1"/>
          <p:nvPr>
            <p:ph idx="4" type="body"/>
          </p:nvPr>
        </p:nvSpPr>
        <p:spPr>
          <a:xfrm>
            <a:off x="4114800" y="2298702"/>
            <a:ext cx="7721600"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05" name="Google Shape;105;p16"/>
          <p:cNvSpPr txBox="1"/>
          <p:nvPr>
            <p:ph idx="5" type="body"/>
          </p:nvPr>
        </p:nvSpPr>
        <p:spPr>
          <a:xfrm>
            <a:off x="4114800" y="4490097"/>
            <a:ext cx="7722892"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06" name="Google Shape;106;p16"/>
          <p:cNvSpPr/>
          <p:nvPr>
            <p:ph idx="6" type="pic"/>
          </p:nvPr>
        </p:nvSpPr>
        <p:spPr>
          <a:xfrm>
            <a:off x="4114800" y="1562100"/>
            <a:ext cx="1214438" cy="6477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accent6"/>
              </a:buClr>
              <a:buSzPts val="1200"/>
              <a:buFont typeface="Arial"/>
              <a:buNone/>
              <a:defRPr b="0" i="0" sz="12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ccess Story Content Slide">
  <p:cSld name="Success Story Content Slide">
    <p:spTree>
      <p:nvGrpSpPr>
        <p:cNvPr id="107" name="Shape 107"/>
        <p:cNvGrpSpPr/>
        <p:nvPr/>
      </p:nvGrpSpPr>
      <p:grpSpPr>
        <a:xfrm>
          <a:off x="0" y="0"/>
          <a:ext cx="0" cy="0"/>
          <a:chOff x="0" y="0"/>
          <a:chExt cx="0" cy="0"/>
        </a:xfrm>
      </p:grpSpPr>
      <p:grpSp>
        <p:nvGrpSpPr>
          <p:cNvPr id="108" name="Google Shape;108;p17"/>
          <p:cNvGrpSpPr/>
          <p:nvPr/>
        </p:nvGrpSpPr>
        <p:grpSpPr>
          <a:xfrm>
            <a:off x="0" y="6172200"/>
            <a:ext cx="12192000" cy="685800"/>
            <a:chOff x="0" y="6172200"/>
            <a:chExt cx="12192000" cy="685800"/>
          </a:xfrm>
        </p:grpSpPr>
        <p:sp>
          <p:nvSpPr>
            <p:cNvPr id="109" name="Google Shape;109;p17"/>
            <p:cNvSpPr/>
            <p:nvPr/>
          </p:nvSpPr>
          <p:spPr>
            <a:xfrm>
              <a:off x="0" y="6172200"/>
              <a:ext cx="12192000" cy="685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grpSp>
          <p:nvGrpSpPr>
            <p:cNvPr id="110" name="Google Shape;110;p17"/>
            <p:cNvGrpSpPr/>
            <p:nvPr/>
          </p:nvGrpSpPr>
          <p:grpSpPr>
            <a:xfrm>
              <a:off x="0" y="6739128"/>
              <a:ext cx="12192000" cy="118872"/>
              <a:chOff x="0" y="6739128"/>
              <a:chExt cx="12192000" cy="91440"/>
            </a:xfrm>
          </p:grpSpPr>
          <p:sp>
            <p:nvSpPr>
              <p:cNvPr id="111" name="Google Shape;111;p17"/>
              <p:cNvSpPr/>
              <p:nvPr/>
            </p:nvSpPr>
            <p:spPr>
              <a:xfrm>
                <a:off x="10160000" y="6739128"/>
                <a:ext cx="2032000" cy="91440"/>
              </a:xfrm>
              <a:prstGeom prst="rect">
                <a:avLst/>
              </a:prstGeom>
              <a:solidFill>
                <a:srgbClr val="38639F"/>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2" name="Google Shape;112;p17"/>
              <p:cNvSpPr/>
              <p:nvPr/>
            </p:nvSpPr>
            <p:spPr>
              <a:xfrm>
                <a:off x="8128000" y="6739128"/>
                <a:ext cx="2032000" cy="91440"/>
              </a:xfrm>
              <a:prstGeom prst="rect">
                <a:avLst/>
              </a:prstGeom>
              <a:solidFill>
                <a:srgbClr val="7CB854"/>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3" name="Google Shape;113;p17"/>
              <p:cNvSpPr/>
              <p:nvPr/>
            </p:nvSpPr>
            <p:spPr>
              <a:xfrm>
                <a:off x="6096000" y="6739128"/>
                <a:ext cx="2032000" cy="91440"/>
              </a:xfrm>
              <a:prstGeom prst="rect">
                <a:avLst/>
              </a:prstGeom>
              <a:solidFill>
                <a:srgbClr val="9959B3"/>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4" name="Google Shape;114;p17"/>
              <p:cNvSpPr/>
              <p:nvPr/>
            </p:nvSpPr>
            <p:spPr>
              <a:xfrm>
                <a:off x="4064000" y="6739128"/>
                <a:ext cx="2032000" cy="91440"/>
              </a:xfrm>
              <a:prstGeom prst="rect">
                <a:avLst/>
              </a:prstGeom>
              <a:solidFill>
                <a:srgbClr val="F1C410"/>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5" name="Google Shape;115;p17"/>
              <p:cNvSpPr/>
              <p:nvPr/>
            </p:nvSpPr>
            <p:spPr>
              <a:xfrm>
                <a:off x="2032000" y="6739128"/>
                <a:ext cx="2032000" cy="91440"/>
              </a:xfrm>
              <a:prstGeom prst="rect">
                <a:avLst/>
              </a:prstGeom>
              <a:solidFill>
                <a:schemeClr val="accent2"/>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6" name="Google Shape;116;p17"/>
              <p:cNvSpPr/>
              <p:nvPr/>
            </p:nvSpPr>
            <p:spPr>
              <a:xfrm>
                <a:off x="0" y="6739128"/>
                <a:ext cx="2032000" cy="91440"/>
              </a:xfrm>
              <a:prstGeom prst="rect">
                <a:avLst/>
              </a:prstGeom>
              <a:solidFill>
                <a:srgbClr val="C13A2B"/>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grpSp>
      </p:grpSp>
      <p:sp>
        <p:nvSpPr>
          <p:cNvPr id="117" name="Google Shape;117;p17"/>
          <p:cNvSpPr/>
          <p:nvPr/>
        </p:nvSpPr>
        <p:spPr>
          <a:xfrm>
            <a:off x="0" y="0"/>
            <a:ext cx="12192000" cy="1188720"/>
          </a:xfrm>
          <a:prstGeom prst="rect">
            <a:avLst/>
          </a:prstGeom>
          <a:solidFill>
            <a:srgbClr val="E8E8E8"/>
          </a:solidFill>
          <a:ln>
            <a:noFill/>
          </a:ln>
        </p:spPr>
        <p:txBody>
          <a:bodyPr anchorCtr="0" anchor="ctr" bIns="91425" lIns="411475" spcFirstLastPara="1" rIns="457200" wrap="square" tIns="182875">
            <a:noAutofit/>
          </a:bodyPr>
          <a:lstStyle/>
          <a:p>
            <a:pPr indent="0" lvl="0" marL="0" marR="0" rtl="0" algn="l">
              <a:spcBef>
                <a:spcPts val="0"/>
              </a:spcBef>
              <a:spcAft>
                <a:spcPts val="0"/>
              </a:spcAft>
              <a:buNone/>
            </a:pPr>
            <a:r>
              <a:t/>
            </a:r>
            <a:endParaRPr b="0" i="0" sz="2600" u="none" cap="none" strike="noStrike">
              <a:solidFill>
                <a:srgbClr val="404040"/>
              </a:solidFill>
              <a:latin typeface="Century Gothic"/>
              <a:ea typeface="Century Gothic"/>
              <a:cs typeface="Century Gothic"/>
              <a:sym typeface="Century Gothic"/>
            </a:endParaRPr>
          </a:p>
        </p:txBody>
      </p:sp>
      <p:sp>
        <p:nvSpPr>
          <p:cNvPr id="118" name="Google Shape;118;p17"/>
          <p:cNvSpPr txBox="1"/>
          <p:nvPr>
            <p:ph idx="1" type="body"/>
          </p:nvPr>
        </p:nvSpPr>
        <p:spPr>
          <a:xfrm>
            <a:off x="419100" y="1889760"/>
            <a:ext cx="5486400" cy="461010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19" name="Google Shape;119;p17"/>
          <p:cNvSpPr txBox="1"/>
          <p:nvPr>
            <p:ph idx="2" type="body"/>
          </p:nvPr>
        </p:nvSpPr>
        <p:spPr>
          <a:xfrm>
            <a:off x="6283110" y="1889760"/>
            <a:ext cx="5486400" cy="461010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20" name="Google Shape;120;p17"/>
          <p:cNvSpPr txBox="1"/>
          <p:nvPr>
            <p:ph type="title"/>
          </p:nvPr>
        </p:nvSpPr>
        <p:spPr>
          <a:xfrm>
            <a:off x="419100" y="605169"/>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404040"/>
              </a:buClr>
              <a:buSzPts val="2400"/>
              <a:buFont typeface="Century Gothic"/>
              <a:buNone/>
              <a:defRPr b="0" sz="2400" cap="none">
                <a:solidFill>
                  <a:srgbClr val="40404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1" name="Google Shape;121;p17"/>
          <p:cNvSpPr txBox="1"/>
          <p:nvPr>
            <p:ph idx="3" type="body"/>
          </p:nvPr>
        </p:nvSpPr>
        <p:spPr>
          <a:xfrm>
            <a:off x="419100" y="262888"/>
            <a:ext cx="11330940" cy="27432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400"/>
              <a:buFont typeface="Century Gothic"/>
              <a:buNone/>
              <a:defRPr b="0" sz="14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pic>
        <p:nvPicPr>
          <p:cNvPr id="122" name="Google Shape;122;p17"/>
          <p:cNvPicPr preferRelativeResize="0"/>
          <p:nvPr/>
        </p:nvPicPr>
        <p:blipFill rotWithShape="1">
          <a:blip r:embed="rId2">
            <a:alphaModFix/>
          </a:blip>
          <a:srcRect b="0" l="0" r="0" t="0"/>
          <a:stretch/>
        </p:blipFill>
        <p:spPr>
          <a:xfrm>
            <a:off x="11087100" y="248923"/>
            <a:ext cx="685800" cy="690874"/>
          </a:xfrm>
          <a:prstGeom prst="rect">
            <a:avLst/>
          </a:prstGeom>
          <a:noFill/>
          <a:ln>
            <a:noFill/>
          </a:ln>
        </p:spPr>
      </p:pic>
      <p:sp>
        <p:nvSpPr>
          <p:cNvPr id="123" name="Google Shape;123;p17"/>
          <p:cNvSpPr txBox="1"/>
          <p:nvPr>
            <p:ph idx="4" type="body"/>
          </p:nvPr>
        </p:nvSpPr>
        <p:spPr>
          <a:xfrm>
            <a:off x="419100" y="1515425"/>
            <a:ext cx="5486400"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24" name="Google Shape;124;p17"/>
          <p:cNvSpPr txBox="1"/>
          <p:nvPr>
            <p:ph idx="5" type="body"/>
          </p:nvPr>
        </p:nvSpPr>
        <p:spPr>
          <a:xfrm>
            <a:off x="6283325" y="1515425"/>
            <a:ext cx="5489575"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Organizing Slate (Do Not Use)" showMasterSp="0">
  <p:cSld name="1_Organizing Slate (Do Not Use)">
    <p:bg>
      <p:bgPr>
        <a:solidFill>
          <a:srgbClr val="7F7F7F"/>
        </a:solidFill>
      </p:bgPr>
    </p:bg>
    <p:spTree>
      <p:nvGrpSpPr>
        <p:cNvPr id="125" name="Shape 125"/>
        <p:cNvGrpSpPr/>
        <p:nvPr/>
      </p:nvGrpSpPr>
      <p:grpSpPr>
        <a:xfrm>
          <a:off x="0" y="0"/>
          <a:ext cx="0" cy="0"/>
          <a:chOff x="0" y="0"/>
          <a:chExt cx="0" cy="0"/>
        </a:xfrm>
      </p:grpSpPr>
      <p:sp>
        <p:nvSpPr>
          <p:cNvPr id="126" name="Google Shape;126;p1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127" name="Google Shape;127;p18"/>
          <p:cNvSpPr txBox="1"/>
          <p:nvPr/>
        </p:nvSpPr>
        <p:spPr>
          <a:xfrm>
            <a:off x="419100" y="907156"/>
            <a:ext cx="11353800" cy="5043688"/>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ADDITIONAL VERTICAL </a:t>
            </a:r>
            <a:br>
              <a:rPr b="1" lang="en-US" sz="11500">
                <a:solidFill>
                  <a:srgbClr val="3F3F3F"/>
                </a:solidFill>
                <a:latin typeface="Century Gothic"/>
                <a:ea typeface="Century Gothic"/>
                <a:cs typeface="Century Gothic"/>
                <a:sym typeface="Century Gothic"/>
              </a:rPr>
            </a:br>
            <a:r>
              <a:rPr b="1" lang="en-US" sz="11500">
                <a:solidFill>
                  <a:srgbClr val="3F3F3F"/>
                </a:solidFill>
                <a:latin typeface="Century Gothic"/>
                <a:ea typeface="Century Gothic"/>
                <a:cs typeface="Century Gothic"/>
                <a:sym typeface="Century Gothic"/>
              </a:rPr>
              <a:t>TITLE SLIDES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utomotive Title Slide">
  <p:cSld name="Automotive Title Slide">
    <p:spTree>
      <p:nvGrpSpPr>
        <p:cNvPr id="128" name="Shape 128"/>
        <p:cNvGrpSpPr/>
        <p:nvPr/>
      </p:nvGrpSpPr>
      <p:grpSpPr>
        <a:xfrm>
          <a:off x="0" y="0"/>
          <a:ext cx="0" cy="0"/>
          <a:chOff x="0" y="0"/>
          <a:chExt cx="0" cy="0"/>
        </a:xfrm>
      </p:grpSpPr>
      <p:sp>
        <p:nvSpPr>
          <p:cNvPr id="129" name="Google Shape;129;p19"/>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30" name="Google Shape;130;p1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1" name="Google Shape;131;p1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32" name="Google Shape;132;p19"/>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33" name="Google Shape;133;p19"/>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34" name="Google Shape;134;p19"/>
          <p:cNvGrpSpPr/>
          <p:nvPr/>
        </p:nvGrpSpPr>
        <p:grpSpPr>
          <a:xfrm>
            <a:off x="4" y="0"/>
            <a:ext cx="12191995" cy="2678933"/>
            <a:chOff x="4" y="0"/>
            <a:chExt cx="12191995" cy="2678933"/>
          </a:xfrm>
        </p:grpSpPr>
        <p:pic>
          <p:nvPicPr>
            <p:cNvPr id="135" name="Google Shape;135;p19"/>
            <p:cNvPicPr preferRelativeResize="0"/>
            <p:nvPr/>
          </p:nvPicPr>
          <p:blipFill rotWithShape="1">
            <a:blip r:embed="rId2">
              <a:alphaModFix/>
            </a:blip>
            <a:srcRect b="0" l="0" r="0" t="0"/>
            <a:stretch/>
          </p:blipFill>
          <p:spPr>
            <a:xfrm>
              <a:off x="4" y="0"/>
              <a:ext cx="12191990" cy="2629645"/>
            </a:xfrm>
            <a:prstGeom prst="rect">
              <a:avLst/>
            </a:prstGeom>
            <a:noFill/>
            <a:ln>
              <a:noFill/>
            </a:ln>
          </p:spPr>
        </p:pic>
        <p:sp>
          <p:nvSpPr>
            <p:cNvPr id="136" name="Google Shape;136;p19"/>
            <p:cNvSpPr/>
            <p:nvPr/>
          </p:nvSpPr>
          <p:spPr>
            <a:xfrm>
              <a:off x="1524" y="2570933"/>
              <a:ext cx="12190475" cy="108000"/>
            </a:xfrm>
            <a:prstGeom prst="rect">
              <a:avLst/>
            </a:prstGeom>
            <a:solidFill>
              <a:srgbClr val="C13A2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37" name="Google Shape;137;p19"/>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sumer Products Title Slide">
  <p:cSld name="Consumer Products Title Slide">
    <p:spTree>
      <p:nvGrpSpPr>
        <p:cNvPr id="138" name="Shape 138"/>
        <p:cNvGrpSpPr/>
        <p:nvPr/>
      </p:nvGrpSpPr>
      <p:grpSpPr>
        <a:xfrm>
          <a:off x="0" y="0"/>
          <a:ext cx="0" cy="0"/>
          <a:chOff x="0" y="0"/>
          <a:chExt cx="0" cy="0"/>
        </a:xfrm>
      </p:grpSpPr>
      <p:sp>
        <p:nvSpPr>
          <p:cNvPr id="139" name="Google Shape;139;p20"/>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40" name="Google Shape;140;p20"/>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1" name="Google Shape;141;p20"/>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42" name="Google Shape;142;p20"/>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43" name="Google Shape;143;p20"/>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44" name="Google Shape;144;p20"/>
          <p:cNvGrpSpPr/>
          <p:nvPr/>
        </p:nvGrpSpPr>
        <p:grpSpPr>
          <a:xfrm>
            <a:off x="2" y="0"/>
            <a:ext cx="12191997" cy="2678933"/>
            <a:chOff x="2" y="0"/>
            <a:chExt cx="12191997" cy="2678933"/>
          </a:xfrm>
        </p:grpSpPr>
        <p:pic>
          <p:nvPicPr>
            <p:cNvPr id="145" name="Google Shape;145;p20"/>
            <p:cNvPicPr preferRelativeResize="0"/>
            <p:nvPr/>
          </p:nvPicPr>
          <p:blipFill rotWithShape="1">
            <a:blip r:embed="rId2">
              <a:alphaModFix/>
            </a:blip>
            <a:srcRect b="0" l="0" r="0" t="0"/>
            <a:stretch/>
          </p:blipFill>
          <p:spPr>
            <a:xfrm>
              <a:off x="2" y="0"/>
              <a:ext cx="12191994" cy="2629646"/>
            </a:xfrm>
            <a:prstGeom prst="rect">
              <a:avLst/>
            </a:prstGeom>
            <a:noFill/>
            <a:ln>
              <a:noFill/>
            </a:ln>
          </p:spPr>
        </p:pic>
        <p:sp>
          <p:nvSpPr>
            <p:cNvPr id="146" name="Google Shape;146;p20"/>
            <p:cNvSpPr/>
            <p:nvPr/>
          </p:nvSpPr>
          <p:spPr>
            <a:xfrm>
              <a:off x="1524" y="2570933"/>
              <a:ext cx="12190475" cy="108000"/>
            </a:xfrm>
            <a:prstGeom prst="rect">
              <a:avLst/>
            </a:prstGeom>
            <a:solidFill>
              <a:srgbClr val="E67F2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47" name="Google Shape;147;p20"/>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5" name="Shape 25"/>
        <p:cNvGrpSpPr/>
        <p:nvPr/>
      </p:nvGrpSpPr>
      <p:grpSpPr>
        <a:xfrm>
          <a:off x="0" y="0"/>
          <a:ext cx="0" cy="0"/>
          <a:chOff x="0" y="0"/>
          <a:chExt cx="0" cy="0"/>
        </a:xfrm>
      </p:grpSpPr>
      <p:sp>
        <p:nvSpPr>
          <p:cNvPr id="26" name="Google Shape;26;p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7" name="Google Shape;27;p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a:solidFill>
                  <a:schemeClr val="dk1"/>
                </a:solidFill>
              </a:defRPr>
            </a:lvl1pPr>
            <a:lvl2pPr indent="-381000" lvl="1" marL="914400" algn="l">
              <a:lnSpc>
                <a:spcPct val="100000"/>
              </a:lnSpc>
              <a:spcBef>
                <a:spcPts val="600"/>
              </a:spcBef>
              <a:spcAft>
                <a:spcPts val="0"/>
              </a:spcAft>
              <a:buSzPts val="2400"/>
              <a:buChar char="­"/>
              <a:defRPr>
                <a:solidFill>
                  <a:schemeClr val="dk1"/>
                </a:solidFill>
              </a:defRPr>
            </a:lvl2pPr>
            <a:lvl3pPr indent="-355600" lvl="2" marL="1371600" algn="l">
              <a:lnSpc>
                <a:spcPct val="100000"/>
              </a:lnSpc>
              <a:spcBef>
                <a:spcPts val="600"/>
              </a:spcBef>
              <a:spcAft>
                <a:spcPts val="0"/>
              </a:spcAft>
              <a:buSzPts val="2000"/>
              <a:buChar char="­"/>
              <a:defRPr>
                <a:solidFill>
                  <a:schemeClr val="dk1"/>
                </a:solidFill>
              </a:defRPr>
            </a:lvl3pPr>
            <a:lvl4pPr indent="-355600" lvl="3" marL="1828800" algn="l">
              <a:lnSpc>
                <a:spcPct val="100000"/>
              </a:lnSpc>
              <a:spcBef>
                <a:spcPts val="600"/>
              </a:spcBef>
              <a:spcAft>
                <a:spcPts val="0"/>
              </a:spcAft>
              <a:buSzPts val="2000"/>
              <a:buChar char="­"/>
              <a:defRPr>
                <a:solidFill>
                  <a:schemeClr val="dk1"/>
                </a:solidFill>
              </a:defRPr>
            </a:lvl4pPr>
            <a:lvl5pPr indent="-355600" lvl="4" marL="2286000" algn="l">
              <a:lnSpc>
                <a:spcPct val="100000"/>
              </a:lnSpc>
              <a:spcBef>
                <a:spcPts val="600"/>
              </a:spcBef>
              <a:spcAft>
                <a:spcPts val="0"/>
              </a:spcAft>
              <a:buSzPts val="2000"/>
              <a:buChar char="­"/>
              <a:defRPr>
                <a:solidFill>
                  <a:schemeClr val="dk1"/>
                </a:solidFill>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28" name="Google Shape;28;p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29" name="Google Shape;29;p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000000"/>
              </a:buClr>
              <a:buSzPts val="32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od and Beverage Title Slide">
  <p:cSld name="Food and Beverage Title Slide">
    <p:spTree>
      <p:nvGrpSpPr>
        <p:cNvPr id="148" name="Shape 148"/>
        <p:cNvGrpSpPr/>
        <p:nvPr/>
      </p:nvGrpSpPr>
      <p:grpSpPr>
        <a:xfrm>
          <a:off x="0" y="0"/>
          <a:ext cx="0" cy="0"/>
          <a:chOff x="0" y="0"/>
          <a:chExt cx="0" cy="0"/>
        </a:xfrm>
      </p:grpSpPr>
      <p:sp>
        <p:nvSpPr>
          <p:cNvPr id="149" name="Google Shape;149;p21"/>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50" name="Google Shape;150;p21"/>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1" name="Google Shape;151;p21"/>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52" name="Google Shape;152;p21"/>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53" name="Google Shape;153;p21"/>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54" name="Google Shape;154;p21"/>
          <p:cNvGrpSpPr/>
          <p:nvPr/>
        </p:nvGrpSpPr>
        <p:grpSpPr>
          <a:xfrm>
            <a:off x="1524" y="-1"/>
            <a:ext cx="12190476" cy="2678934"/>
            <a:chOff x="1524" y="-1"/>
            <a:chExt cx="12190476" cy="2678934"/>
          </a:xfrm>
        </p:grpSpPr>
        <p:pic>
          <p:nvPicPr>
            <p:cNvPr id="155" name="Google Shape;155;p21"/>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56" name="Google Shape;156;p21"/>
            <p:cNvSpPr/>
            <p:nvPr/>
          </p:nvSpPr>
          <p:spPr>
            <a:xfrm>
              <a:off x="1524" y="2570933"/>
              <a:ext cx="12190475" cy="108000"/>
            </a:xfrm>
            <a:prstGeom prst="rect">
              <a:avLst/>
            </a:prstGeom>
            <a:solidFill>
              <a:srgbClr val="F1C41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57" name="Google Shape;157;p21"/>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igh Tech Title Slide">
  <p:cSld name="High Tech Title Slide">
    <p:spTree>
      <p:nvGrpSpPr>
        <p:cNvPr id="158" name="Shape 158"/>
        <p:cNvGrpSpPr/>
        <p:nvPr/>
      </p:nvGrpSpPr>
      <p:grpSpPr>
        <a:xfrm>
          <a:off x="0" y="0"/>
          <a:ext cx="0" cy="0"/>
          <a:chOff x="0" y="0"/>
          <a:chExt cx="0" cy="0"/>
        </a:xfrm>
      </p:grpSpPr>
      <p:sp>
        <p:nvSpPr>
          <p:cNvPr id="159" name="Google Shape;159;p22"/>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60" name="Google Shape;160;p2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1" name="Google Shape;161;p2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62" name="Google Shape;162;p2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63" name="Google Shape;163;p22"/>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64" name="Google Shape;164;p22"/>
          <p:cNvGrpSpPr/>
          <p:nvPr/>
        </p:nvGrpSpPr>
        <p:grpSpPr>
          <a:xfrm>
            <a:off x="1524" y="-1"/>
            <a:ext cx="12190475" cy="2678934"/>
            <a:chOff x="1524" y="-1"/>
            <a:chExt cx="12190475" cy="2678934"/>
          </a:xfrm>
        </p:grpSpPr>
        <p:pic>
          <p:nvPicPr>
            <p:cNvPr id="165" name="Google Shape;165;p22"/>
            <p:cNvPicPr preferRelativeResize="0"/>
            <p:nvPr/>
          </p:nvPicPr>
          <p:blipFill rotWithShape="1">
            <a:blip r:embed="rId2">
              <a:alphaModFix/>
            </a:blip>
            <a:srcRect b="0" l="0" r="0" t="0"/>
            <a:stretch/>
          </p:blipFill>
          <p:spPr>
            <a:xfrm>
              <a:off x="1527" y="-1"/>
              <a:ext cx="12190469" cy="2629317"/>
            </a:xfrm>
            <a:prstGeom prst="rect">
              <a:avLst/>
            </a:prstGeom>
            <a:noFill/>
            <a:ln>
              <a:noFill/>
            </a:ln>
          </p:spPr>
        </p:pic>
        <p:sp>
          <p:nvSpPr>
            <p:cNvPr id="166" name="Google Shape;166;p22"/>
            <p:cNvSpPr/>
            <p:nvPr/>
          </p:nvSpPr>
          <p:spPr>
            <a:xfrm>
              <a:off x="1524" y="2570933"/>
              <a:ext cx="12190475" cy="108000"/>
            </a:xfrm>
            <a:prstGeom prst="rect">
              <a:avLst/>
            </a:prstGeom>
            <a:solidFill>
              <a:srgbClr val="9959B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67" name="Google Shape;167;p22"/>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Title Slide">
  <p:cSld name="Industrial Title Slide">
    <p:spTree>
      <p:nvGrpSpPr>
        <p:cNvPr id="168" name="Shape 168"/>
        <p:cNvGrpSpPr/>
        <p:nvPr/>
      </p:nvGrpSpPr>
      <p:grpSpPr>
        <a:xfrm>
          <a:off x="0" y="0"/>
          <a:ext cx="0" cy="0"/>
          <a:chOff x="0" y="0"/>
          <a:chExt cx="0" cy="0"/>
        </a:xfrm>
      </p:grpSpPr>
      <p:sp>
        <p:nvSpPr>
          <p:cNvPr id="169" name="Google Shape;169;p23"/>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70" name="Google Shape;170;p23"/>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1" name="Google Shape;171;p23"/>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72" name="Google Shape;172;p23"/>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73" name="Google Shape;173;p23"/>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74" name="Google Shape;174;p23"/>
          <p:cNvGrpSpPr/>
          <p:nvPr/>
        </p:nvGrpSpPr>
        <p:grpSpPr>
          <a:xfrm>
            <a:off x="1524" y="-1"/>
            <a:ext cx="12191676" cy="2678934"/>
            <a:chOff x="1524" y="-1"/>
            <a:chExt cx="12191676" cy="2678934"/>
          </a:xfrm>
        </p:grpSpPr>
        <p:pic>
          <p:nvPicPr>
            <p:cNvPr id="175" name="Google Shape;175;p23"/>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76" name="Google Shape;176;p23"/>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77" name="Google Shape;177;p23"/>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Packaging Title Slide">
  <p:cSld name="Industrial Packaging Title Slide">
    <p:spTree>
      <p:nvGrpSpPr>
        <p:cNvPr id="178" name="Shape 178"/>
        <p:cNvGrpSpPr/>
        <p:nvPr/>
      </p:nvGrpSpPr>
      <p:grpSpPr>
        <a:xfrm>
          <a:off x="0" y="0"/>
          <a:ext cx="0" cy="0"/>
          <a:chOff x="0" y="0"/>
          <a:chExt cx="0" cy="0"/>
        </a:xfrm>
      </p:grpSpPr>
      <p:sp>
        <p:nvSpPr>
          <p:cNvPr id="179" name="Google Shape;179;p24"/>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80" name="Google Shape;180;p24"/>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1" name="Google Shape;181;p24"/>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82" name="Google Shape;182;p24"/>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83" name="Google Shape;183;p24"/>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84" name="Google Shape;184;p24"/>
          <p:cNvGrpSpPr/>
          <p:nvPr/>
        </p:nvGrpSpPr>
        <p:grpSpPr>
          <a:xfrm>
            <a:off x="1524" y="-1"/>
            <a:ext cx="12191676" cy="2678934"/>
            <a:chOff x="1524" y="-1"/>
            <a:chExt cx="12191676" cy="2678934"/>
          </a:xfrm>
        </p:grpSpPr>
        <p:pic>
          <p:nvPicPr>
            <p:cNvPr id="185" name="Google Shape;185;p24"/>
            <p:cNvPicPr preferRelativeResize="0"/>
            <p:nvPr/>
          </p:nvPicPr>
          <p:blipFill rotWithShape="1">
            <a:blip r:embed="rId2">
              <a:alphaModFix/>
            </a:blip>
            <a:srcRect b="0" l="0" r="0" t="0"/>
            <a:stretch/>
          </p:blipFill>
          <p:spPr>
            <a:xfrm>
              <a:off x="1527" y="-1"/>
              <a:ext cx="12190469" cy="2629317"/>
            </a:xfrm>
            <a:prstGeom prst="rect">
              <a:avLst/>
            </a:prstGeom>
            <a:noFill/>
            <a:ln>
              <a:noFill/>
            </a:ln>
          </p:spPr>
        </p:pic>
        <p:sp>
          <p:nvSpPr>
            <p:cNvPr id="186" name="Google Shape;186;p24"/>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87" name="Google Shape;187;p24"/>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fe Sciences Title Slide">
  <p:cSld name="Life Sciences Title Slide">
    <p:spTree>
      <p:nvGrpSpPr>
        <p:cNvPr id="188" name="Shape 188"/>
        <p:cNvGrpSpPr/>
        <p:nvPr/>
      </p:nvGrpSpPr>
      <p:grpSpPr>
        <a:xfrm>
          <a:off x="0" y="0"/>
          <a:ext cx="0" cy="0"/>
          <a:chOff x="0" y="0"/>
          <a:chExt cx="0" cy="0"/>
        </a:xfrm>
      </p:grpSpPr>
      <p:sp>
        <p:nvSpPr>
          <p:cNvPr id="189" name="Google Shape;189;p25"/>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90" name="Google Shape;190;p25"/>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1" name="Google Shape;191;p25"/>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92" name="Google Shape;192;p25"/>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93" name="Google Shape;193;p25"/>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94" name="Google Shape;194;p25"/>
          <p:cNvGrpSpPr/>
          <p:nvPr/>
        </p:nvGrpSpPr>
        <p:grpSpPr>
          <a:xfrm>
            <a:off x="1524" y="0"/>
            <a:ext cx="12191676" cy="2678933"/>
            <a:chOff x="1524" y="0"/>
            <a:chExt cx="12191676" cy="2678933"/>
          </a:xfrm>
        </p:grpSpPr>
        <p:pic>
          <p:nvPicPr>
            <p:cNvPr id="195" name="Google Shape;195;p25"/>
            <p:cNvPicPr preferRelativeResize="0"/>
            <p:nvPr/>
          </p:nvPicPr>
          <p:blipFill rotWithShape="1">
            <a:blip r:embed="rId2">
              <a:alphaModFix/>
            </a:blip>
            <a:srcRect b="0" l="0" r="0" t="0"/>
            <a:stretch/>
          </p:blipFill>
          <p:spPr>
            <a:xfrm>
              <a:off x="1524" y="0"/>
              <a:ext cx="12191676" cy="2629576"/>
            </a:xfrm>
            <a:prstGeom prst="rect">
              <a:avLst/>
            </a:prstGeom>
            <a:noFill/>
            <a:ln>
              <a:noFill/>
            </a:ln>
          </p:spPr>
        </p:pic>
        <p:sp>
          <p:nvSpPr>
            <p:cNvPr id="196" name="Google Shape;196;p25"/>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97" name="Google Shape;197;p25"/>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dical Title Slide">
  <p:cSld name="Medical Title Slide">
    <p:spTree>
      <p:nvGrpSpPr>
        <p:cNvPr id="198" name="Shape 198"/>
        <p:cNvGrpSpPr/>
        <p:nvPr/>
      </p:nvGrpSpPr>
      <p:grpSpPr>
        <a:xfrm>
          <a:off x="0" y="0"/>
          <a:ext cx="0" cy="0"/>
          <a:chOff x="0" y="0"/>
          <a:chExt cx="0" cy="0"/>
        </a:xfrm>
      </p:grpSpPr>
      <p:sp>
        <p:nvSpPr>
          <p:cNvPr id="199" name="Google Shape;199;p26"/>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00" name="Google Shape;200;p26"/>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1" name="Google Shape;201;p26"/>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02" name="Google Shape;202;p26"/>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3" name="Google Shape;203;p26"/>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04" name="Google Shape;204;p26"/>
          <p:cNvGrpSpPr/>
          <p:nvPr/>
        </p:nvGrpSpPr>
        <p:grpSpPr>
          <a:xfrm>
            <a:off x="1524" y="0"/>
            <a:ext cx="12191676" cy="2678933"/>
            <a:chOff x="1524" y="0"/>
            <a:chExt cx="12191676" cy="2678933"/>
          </a:xfrm>
        </p:grpSpPr>
        <p:pic>
          <p:nvPicPr>
            <p:cNvPr id="205" name="Google Shape;205;p26"/>
            <p:cNvPicPr preferRelativeResize="0"/>
            <p:nvPr/>
          </p:nvPicPr>
          <p:blipFill rotWithShape="1">
            <a:blip r:embed="rId2">
              <a:alphaModFix/>
            </a:blip>
            <a:srcRect b="0" l="0" r="0" t="0"/>
            <a:stretch/>
          </p:blipFill>
          <p:spPr>
            <a:xfrm>
              <a:off x="1527" y="0"/>
              <a:ext cx="12191670" cy="2629576"/>
            </a:xfrm>
            <a:prstGeom prst="rect">
              <a:avLst/>
            </a:prstGeom>
            <a:noFill/>
            <a:ln>
              <a:noFill/>
            </a:ln>
          </p:spPr>
        </p:pic>
        <p:sp>
          <p:nvSpPr>
            <p:cNvPr id="206" name="Google Shape;206;p26"/>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07" name="Google Shape;207;p26"/>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arehouse and Distribution Title Slide">
  <p:cSld name="Warehouse and Distribution Title Slide">
    <p:spTree>
      <p:nvGrpSpPr>
        <p:cNvPr id="208" name="Shape 208"/>
        <p:cNvGrpSpPr/>
        <p:nvPr/>
      </p:nvGrpSpPr>
      <p:grpSpPr>
        <a:xfrm>
          <a:off x="0" y="0"/>
          <a:ext cx="0" cy="0"/>
          <a:chOff x="0" y="0"/>
          <a:chExt cx="0" cy="0"/>
        </a:xfrm>
      </p:grpSpPr>
      <p:sp>
        <p:nvSpPr>
          <p:cNvPr id="209" name="Google Shape;209;p27"/>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10" name="Google Shape;210;p27"/>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1" name="Google Shape;211;p27"/>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12" name="Google Shape;212;p27"/>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13" name="Google Shape;213;p27"/>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14" name="Google Shape;214;p27"/>
          <p:cNvGrpSpPr/>
          <p:nvPr/>
        </p:nvGrpSpPr>
        <p:grpSpPr>
          <a:xfrm>
            <a:off x="1524" y="-1"/>
            <a:ext cx="12191676" cy="2678934"/>
            <a:chOff x="1524" y="-1"/>
            <a:chExt cx="12191676" cy="2678934"/>
          </a:xfrm>
        </p:grpSpPr>
        <p:pic>
          <p:nvPicPr>
            <p:cNvPr id="215" name="Google Shape;215;p27"/>
            <p:cNvPicPr preferRelativeResize="0"/>
            <p:nvPr/>
          </p:nvPicPr>
          <p:blipFill rotWithShape="1">
            <a:blip r:embed="rId2">
              <a:alphaModFix/>
            </a:blip>
            <a:srcRect b="0" l="0" r="0" t="0"/>
            <a:stretch/>
          </p:blipFill>
          <p:spPr>
            <a:xfrm>
              <a:off x="1527" y="-1"/>
              <a:ext cx="12190469" cy="2629316"/>
            </a:xfrm>
            <a:prstGeom prst="rect">
              <a:avLst/>
            </a:prstGeom>
            <a:noFill/>
            <a:ln>
              <a:noFill/>
            </a:ln>
          </p:spPr>
        </p:pic>
        <p:sp>
          <p:nvSpPr>
            <p:cNvPr id="216" name="Google Shape;216;p27"/>
            <p:cNvSpPr/>
            <p:nvPr/>
          </p:nvSpPr>
          <p:spPr>
            <a:xfrm>
              <a:off x="1524" y="2570933"/>
              <a:ext cx="12191676" cy="108000"/>
            </a:xfrm>
            <a:prstGeom prst="rect">
              <a:avLst/>
            </a:prstGeom>
            <a:solidFill>
              <a:srgbClr val="377A8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17" name="Google Shape;217;p27"/>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ic Title Slide">
  <p:cSld name="Generic Title Slide">
    <p:spTree>
      <p:nvGrpSpPr>
        <p:cNvPr id="218" name="Shape 218"/>
        <p:cNvGrpSpPr/>
        <p:nvPr/>
      </p:nvGrpSpPr>
      <p:grpSpPr>
        <a:xfrm>
          <a:off x="0" y="0"/>
          <a:ext cx="0" cy="0"/>
          <a:chOff x="0" y="0"/>
          <a:chExt cx="0" cy="0"/>
        </a:xfrm>
      </p:grpSpPr>
      <p:sp>
        <p:nvSpPr>
          <p:cNvPr id="219" name="Google Shape;219;p28"/>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20" name="Google Shape;220;p28"/>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1" name="Google Shape;221;p28"/>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22" name="Google Shape;222;p28"/>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23" name="Google Shape;223;p28"/>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24" name="Google Shape;224;p28"/>
          <p:cNvGrpSpPr/>
          <p:nvPr/>
        </p:nvGrpSpPr>
        <p:grpSpPr>
          <a:xfrm>
            <a:off x="1524" y="-1"/>
            <a:ext cx="12191676" cy="2678934"/>
            <a:chOff x="1524" y="-1"/>
            <a:chExt cx="12191676" cy="2678934"/>
          </a:xfrm>
        </p:grpSpPr>
        <p:pic>
          <p:nvPicPr>
            <p:cNvPr id="225" name="Google Shape;225;p28"/>
            <p:cNvPicPr preferRelativeResize="0"/>
            <p:nvPr/>
          </p:nvPicPr>
          <p:blipFill rotWithShape="1">
            <a:blip r:embed="rId2">
              <a:alphaModFix/>
            </a:blip>
            <a:srcRect b="0" l="0" r="0" t="0"/>
            <a:stretch/>
          </p:blipFill>
          <p:spPr>
            <a:xfrm>
              <a:off x="1524" y="-1"/>
              <a:ext cx="12191676" cy="2629576"/>
            </a:xfrm>
            <a:prstGeom prst="rect">
              <a:avLst/>
            </a:prstGeom>
            <a:noFill/>
            <a:ln>
              <a:noFill/>
            </a:ln>
          </p:spPr>
        </p:pic>
        <p:sp>
          <p:nvSpPr>
            <p:cNvPr id="226" name="Google Shape;226;p28"/>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27" name="Google Shape;227;p28"/>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R Title Slide">
  <p:cSld name="HR Title Slide">
    <p:spTree>
      <p:nvGrpSpPr>
        <p:cNvPr id="228" name="Shape 228"/>
        <p:cNvGrpSpPr/>
        <p:nvPr/>
      </p:nvGrpSpPr>
      <p:grpSpPr>
        <a:xfrm>
          <a:off x="0" y="0"/>
          <a:ext cx="0" cy="0"/>
          <a:chOff x="0" y="0"/>
          <a:chExt cx="0" cy="0"/>
        </a:xfrm>
      </p:grpSpPr>
      <p:sp>
        <p:nvSpPr>
          <p:cNvPr id="229" name="Google Shape;229;p29"/>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30" name="Google Shape;230;p2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1" name="Google Shape;231;p2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32" name="Google Shape;232;p29"/>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33" name="Google Shape;233;p29"/>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34" name="Google Shape;234;p29"/>
          <p:cNvGrpSpPr/>
          <p:nvPr/>
        </p:nvGrpSpPr>
        <p:grpSpPr>
          <a:xfrm>
            <a:off x="1524" y="-1"/>
            <a:ext cx="12191676" cy="2678934"/>
            <a:chOff x="1524" y="-1"/>
            <a:chExt cx="12191676" cy="2678934"/>
          </a:xfrm>
        </p:grpSpPr>
        <p:pic>
          <p:nvPicPr>
            <p:cNvPr id="235" name="Google Shape;235;p29"/>
            <p:cNvPicPr preferRelativeResize="0"/>
            <p:nvPr/>
          </p:nvPicPr>
          <p:blipFill rotWithShape="1">
            <a:blip r:embed="rId2">
              <a:alphaModFix/>
            </a:blip>
            <a:srcRect b="0" l="0" r="0" t="0"/>
            <a:stretch/>
          </p:blipFill>
          <p:spPr>
            <a:xfrm>
              <a:off x="1527" y="-1"/>
              <a:ext cx="12191670" cy="2629576"/>
            </a:xfrm>
            <a:prstGeom prst="rect">
              <a:avLst/>
            </a:prstGeom>
            <a:noFill/>
            <a:ln>
              <a:noFill/>
            </a:ln>
          </p:spPr>
        </p:pic>
        <p:sp>
          <p:nvSpPr>
            <p:cNvPr id="236" name="Google Shape;236;p29"/>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37" name="Google Shape;237;p29"/>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238" name="Shape 238"/>
        <p:cNvGrpSpPr/>
        <p:nvPr/>
      </p:nvGrpSpPr>
      <p:grpSpPr>
        <a:xfrm>
          <a:off x="0" y="0"/>
          <a:ext cx="0" cy="0"/>
          <a:chOff x="0" y="0"/>
          <a:chExt cx="0" cy="0"/>
        </a:xfrm>
      </p:grpSpPr>
      <p:sp>
        <p:nvSpPr>
          <p:cNvPr id="239" name="Google Shape;239;p3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40" name="Google Shape;240;p30"/>
          <p:cNvSpPr txBox="1"/>
          <p:nvPr/>
        </p:nvSpPr>
        <p:spPr>
          <a:xfrm>
            <a:off x="419100" y="907156"/>
            <a:ext cx="11353800" cy="5043688"/>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DO NOT USE ANY LAYOUTS AFTER THIS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0" name="Shape 30"/>
        <p:cNvGrpSpPr/>
        <p:nvPr/>
      </p:nvGrpSpPr>
      <p:grpSpPr>
        <a:xfrm>
          <a:off x="0" y="0"/>
          <a:ext cx="0" cy="0"/>
          <a:chOff x="0" y="0"/>
          <a:chExt cx="0" cy="0"/>
        </a:xfrm>
      </p:grpSpPr>
      <p:sp>
        <p:nvSpPr>
          <p:cNvPr id="31" name="Google Shape;31;p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 name="Google Shape;32;p4"/>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33" name="Google Shape;33;p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247" name="Shape 247"/>
        <p:cNvGrpSpPr/>
        <p:nvPr/>
      </p:nvGrpSpPr>
      <p:grpSpPr>
        <a:xfrm>
          <a:off x="0" y="0"/>
          <a:ext cx="0" cy="0"/>
          <a:chOff x="0" y="0"/>
          <a:chExt cx="0" cy="0"/>
        </a:xfrm>
      </p:grpSpPr>
      <p:sp>
        <p:nvSpPr>
          <p:cNvPr id="248" name="Google Shape;248;p3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49" name="Google Shape;249;p32"/>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b="0" i="0" lang="en-US" sz="1800" u="none" cap="none" strike="noStrike">
                <a:solidFill>
                  <a:srgbClr val="5A87C5"/>
                </a:solidFill>
                <a:latin typeface="Century Gothic"/>
                <a:ea typeface="Century Gothic"/>
                <a:cs typeface="Century Gothic"/>
                <a:sym typeface="Century Gothic"/>
              </a:rPr>
              <a:t>© QAD Inc</a:t>
            </a:r>
            <a:endParaRPr b="0" i="0" sz="1800" u="none" cap="none" strike="noStrike">
              <a:solidFill>
                <a:srgbClr val="5A87C5"/>
              </a:solidFill>
              <a:latin typeface="Century Gothic"/>
              <a:ea typeface="Century Gothic"/>
              <a:cs typeface="Century Gothic"/>
              <a:sym typeface="Century Gothic"/>
            </a:endParaRPr>
          </a:p>
        </p:txBody>
      </p:sp>
      <p:grpSp>
        <p:nvGrpSpPr>
          <p:cNvPr id="250" name="Google Shape;250;p32"/>
          <p:cNvGrpSpPr/>
          <p:nvPr/>
        </p:nvGrpSpPr>
        <p:grpSpPr>
          <a:xfrm>
            <a:off x="0" y="0"/>
            <a:ext cx="12192000" cy="4125113"/>
            <a:chOff x="0" y="0"/>
            <a:chExt cx="12192000" cy="4125113"/>
          </a:xfrm>
        </p:grpSpPr>
        <p:sp>
          <p:nvSpPr>
            <p:cNvPr id="251" name="Google Shape;251;p32"/>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cap="none" strike="noStrike">
                <a:solidFill>
                  <a:srgbClr val="FFFFFF"/>
                </a:solidFill>
                <a:latin typeface="Century Gothic"/>
                <a:ea typeface="Century Gothic"/>
                <a:cs typeface="Century Gothic"/>
                <a:sym typeface="Century Gothic"/>
              </a:endParaRPr>
            </a:p>
          </p:txBody>
        </p:sp>
        <p:pic>
          <p:nvPicPr>
            <p:cNvPr id="252" name="Google Shape;252;p32"/>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34" name="Shape 34"/>
        <p:cNvGrpSpPr/>
        <p:nvPr/>
      </p:nvGrpSpPr>
      <p:grpSpPr>
        <a:xfrm>
          <a:off x="0" y="0"/>
          <a:ext cx="0" cy="0"/>
          <a:chOff x="0" y="0"/>
          <a:chExt cx="0" cy="0"/>
        </a:xfrm>
      </p:grpSpPr>
      <p:sp>
        <p:nvSpPr>
          <p:cNvPr id="35" name="Google Shape;35;p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6" name="Google Shape;36;p5"/>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sz="2800">
                <a:solidFill>
                  <a:schemeClr val="dk1"/>
                </a:solidFill>
              </a:defRPr>
            </a:lvl1pPr>
            <a:lvl2pPr indent="-381000" lvl="1" marL="914400" algn="l">
              <a:lnSpc>
                <a:spcPct val="100000"/>
              </a:lnSpc>
              <a:spcBef>
                <a:spcPts val="600"/>
              </a:spcBef>
              <a:spcAft>
                <a:spcPts val="0"/>
              </a:spcAft>
              <a:buSzPts val="2400"/>
              <a:buChar char="­"/>
              <a:defRPr sz="2400">
                <a:solidFill>
                  <a:schemeClr val="dk1"/>
                </a:solidFill>
              </a:defRPr>
            </a:lvl2pPr>
            <a:lvl3pPr indent="-355600" lvl="2" marL="1371600" algn="l">
              <a:lnSpc>
                <a:spcPct val="100000"/>
              </a:lnSpc>
              <a:spcBef>
                <a:spcPts val="600"/>
              </a:spcBef>
              <a:spcAft>
                <a:spcPts val="0"/>
              </a:spcAft>
              <a:buSzPts val="2000"/>
              <a:buChar char="­"/>
              <a:defRPr sz="20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37" name="Google Shape;37;p5"/>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sz="2800">
                <a:solidFill>
                  <a:schemeClr val="dk1"/>
                </a:solidFill>
              </a:defRPr>
            </a:lvl1pPr>
            <a:lvl2pPr indent="-381000" lvl="1" marL="914400" algn="l">
              <a:lnSpc>
                <a:spcPct val="100000"/>
              </a:lnSpc>
              <a:spcBef>
                <a:spcPts val="600"/>
              </a:spcBef>
              <a:spcAft>
                <a:spcPts val="0"/>
              </a:spcAft>
              <a:buSzPts val="2400"/>
              <a:buChar char="­"/>
              <a:defRPr sz="2400">
                <a:solidFill>
                  <a:schemeClr val="dk1"/>
                </a:solidFill>
              </a:defRPr>
            </a:lvl2pPr>
            <a:lvl3pPr indent="-355600" lvl="2" marL="1371600" algn="l">
              <a:lnSpc>
                <a:spcPct val="100000"/>
              </a:lnSpc>
              <a:spcBef>
                <a:spcPts val="600"/>
              </a:spcBef>
              <a:spcAft>
                <a:spcPts val="0"/>
              </a:spcAft>
              <a:buSzPts val="2000"/>
              <a:buChar char="­"/>
              <a:defRPr sz="20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38" name="Google Shape;38;p5"/>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5"/>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Dark BG" showMasterSp="0">
  <p:cSld name="Title and Content Dark BG">
    <p:bg>
      <p:bgPr>
        <a:solidFill>
          <a:srgbClr val="38639F"/>
        </a:solidFill>
      </p:bgPr>
    </p:bg>
    <p:spTree>
      <p:nvGrpSpPr>
        <p:cNvPr id="40" name="Shape 40"/>
        <p:cNvGrpSpPr/>
        <p:nvPr/>
      </p:nvGrpSpPr>
      <p:grpSpPr>
        <a:xfrm>
          <a:off x="0" y="0"/>
          <a:ext cx="0" cy="0"/>
          <a:chOff x="0" y="0"/>
          <a:chExt cx="0" cy="0"/>
        </a:xfrm>
      </p:grpSpPr>
      <p:sp>
        <p:nvSpPr>
          <p:cNvPr id="41" name="Google Shape;41;p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2" name="Google Shape;42;p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a:solidFill>
                  <a:srgbClr val="FFFFFF"/>
                </a:solidFill>
              </a:defRPr>
            </a:lvl1pPr>
            <a:lvl2pPr indent="-381000" lvl="1" marL="914400" algn="l">
              <a:lnSpc>
                <a:spcPct val="100000"/>
              </a:lnSpc>
              <a:spcBef>
                <a:spcPts val="600"/>
              </a:spcBef>
              <a:spcAft>
                <a:spcPts val="0"/>
              </a:spcAft>
              <a:buClr>
                <a:srgbClr val="FFFFFF"/>
              </a:buClr>
              <a:buSzPts val="2400"/>
              <a:buChar char="­"/>
              <a:defRPr>
                <a:solidFill>
                  <a:srgbClr val="FFFFFF"/>
                </a:solidFill>
              </a:defRPr>
            </a:lvl2pPr>
            <a:lvl3pPr indent="-355600" lvl="2" marL="1371600" algn="l">
              <a:lnSpc>
                <a:spcPct val="100000"/>
              </a:lnSpc>
              <a:spcBef>
                <a:spcPts val="600"/>
              </a:spcBef>
              <a:spcAft>
                <a:spcPts val="0"/>
              </a:spcAft>
              <a:buClr>
                <a:srgbClr val="FFFFFF"/>
              </a:buClr>
              <a:buSzPts val="2000"/>
              <a:buChar char="­"/>
              <a:defRPr>
                <a:solidFill>
                  <a:srgbClr val="FFFFFF"/>
                </a:solidFill>
              </a:defRPr>
            </a:lvl3pPr>
            <a:lvl4pPr indent="-355600" lvl="3" marL="1828800" algn="l">
              <a:lnSpc>
                <a:spcPct val="100000"/>
              </a:lnSpc>
              <a:spcBef>
                <a:spcPts val="600"/>
              </a:spcBef>
              <a:spcAft>
                <a:spcPts val="0"/>
              </a:spcAft>
              <a:buSzPts val="2000"/>
              <a:buChar char="­"/>
              <a:defRPr>
                <a:solidFill>
                  <a:schemeClr val="dk1"/>
                </a:solidFill>
              </a:defRPr>
            </a:lvl4pPr>
            <a:lvl5pPr indent="-355600" lvl="4" marL="2286000" algn="l">
              <a:lnSpc>
                <a:spcPct val="100000"/>
              </a:lnSpc>
              <a:spcBef>
                <a:spcPts val="600"/>
              </a:spcBef>
              <a:spcAft>
                <a:spcPts val="0"/>
              </a:spcAft>
              <a:buSzPts val="2000"/>
              <a:buChar char="­"/>
              <a:defRPr>
                <a:solidFill>
                  <a:schemeClr val="dk1"/>
                </a:solidFill>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43" name="Google Shape;43;p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rgbClr val="FFFFFF"/>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44" name="Google Shape;44;p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Dark BG" showMasterSp="0">
  <p:cSld name="Two Content Dark BG">
    <p:bg>
      <p:bgPr>
        <a:solidFill>
          <a:srgbClr val="38639F"/>
        </a:solidFill>
      </p:bgPr>
    </p:bg>
    <p:spTree>
      <p:nvGrpSpPr>
        <p:cNvPr id="45" name="Shape 45"/>
        <p:cNvGrpSpPr/>
        <p:nvPr/>
      </p:nvGrpSpPr>
      <p:grpSpPr>
        <a:xfrm>
          <a:off x="0" y="0"/>
          <a:ext cx="0" cy="0"/>
          <a:chOff x="0" y="0"/>
          <a:chExt cx="0" cy="0"/>
        </a:xfrm>
      </p:grpSpPr>
      <p:sp>
        <p:nvSpPr>
          <p:cNvPr id="46" name="Google Shape;46;p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7" name="Google Shape;47;p7"/>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sz="2800">
                <a:solidFill>
                  <a:srgbClr val="FFFFFF"/>
                </a:solidFill>
              </a:defRPr>
            </a:lvl1pPr>
            <a:lvl2pPr indent="-381000" lvl="1" marL="914400" algn="l">
              <a:lnSpc>
                <a:spcPct val="100000"/>
              </a:lnSpc>
              <a:spcBef>
                <a:spcPts val="600"/>
              </a:spcBef>
              <a:spcAft>
                <a:spcPts val="0"/>
              </a:spcAft>
              <a:buClr>
                <a:srgbClr val="FFFFFF"/>
              </a:buClr>
              <a:buSzPts val="2400"/>
              <a:buChar char="­"/>
              <a:defRPr sz="2400">
                <a:solidFill>
                  <a:srgbClr val="FFFFFF"/>
                </a:solidFill>
              </a:defRPr>
            </a:lvl2pPr>
            <a:lvl3pPr indent="-355600" lvl="2" marL="1371600" algn="l">
              <a:lnSpc>
                <a:spcPct val="100000"/>
              </a:lnSpc>
              <a:spcBef>
                <a:spcPts val="600"/>
              </a:spcBef>
              <a:spcAft>
                <a:spcPts val="0"/>
              </a:spcAft>
              <a:buClr>
                <a:srgbClr val="FFFFFF"/>
              </a:buClr>
              <a:buSzPts val="2000"/>
              <a:buChar char="­"/>
              <a:defRPr sz="2000">
                <a:solidFill>
                  <a:srgbClr val="FFFFFF"/>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48" name="Google Shape;48;p7"/>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sz="2800">
                <a:solidFill>
                  <a:srgbClr val="FFFFFF"/>
                </a:solidFill>
              </a:defRPr>
            </a:lvl1pPr>
            <a:lvl2pPr indent="-381000" lvl="1" marL="914400" algn="l">
              <a:lnSpc>
                <a:spcPct val="100000"/>
              </a:lnSpc>
              <a:spcBef>
                <a:spcPts val="600"/>
              </a:spcBef>
              <a:spcAft>
                <a:spcPts val="0"/>
              </a:spcAft>
              <a:buClr>
                <a:srgbClr val="FFFFFF"/>
              </a:buClr>
              <a:buSzPts val="2400"/>
              <a:buChar char="­"/>
              <a:defRPr sz="2400">
                <a:solidFill>
                  <a:srgbClr val="FFFFFF"/>
                </a:solidFill>
              </a:defRPr>
            </a:lvl2pPr>
            <a:lvl3pPr indent="-355600" lvl="2" marL="1371600" algn="l">
              <a:lnSpc>
                <a:spcPct val="100000"/>
              </a:lnSpc>
              <a:spcBef>
                <a:spcPts val="600"/>
              </a:spcBef>
              <a:spcAft>
                <a:spcPts val="0"/>
              </a:spcAft>
              <a:buClr>
                <a:srgbClr val="FFFFFF"/>
              </a:buClr>
              <a:buSzPts val="2000"/>
              <a:buChar char="­"/>
              <a:defRPr sz="2000">
                <a:solidFill>
                  <a:srgbClr val="FFFFFF"/>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49" name="Google Shape;49;p7"/>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0" name="Google Shape;50;p7"/>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rgbClr val="FFFFFF"/>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Dark BG" showMasterSp="0">
  <p:cSld name="Title Only Dark BG">
    <p:bg>
      <p:bgPr>
        <a:solidFill>
          <a:srgbClr val="38639F"/>
        </a:solidFill>
      </p:bgPr>
    </p:bg>
    <p:spTree>
      <p:nvGrpSpPr>
        <p:cNvPr id="51" name="Shape 51"/>
        <p:cNvGrpSpPr/>
        <p:nvPr/>
      </p:nvGrpSpPr>
      <p:grpSpPr>
        <a:xfrm>
          <a:off x="0" y="0"/>
          <a:ext cx="0" cy="0"/>
          <a:chOff x="0" y="0"/>
          <a:chExt cx="0" cy="0"/>
        </a:xfrm>
      </p:grpSpPr>
      <p:sp>
        <p:nvSpPr>
          <p:cNvPr id="52" name="Google Shape;52;p8"/>
          <p:cNvSpPr txBox="1"/>
          <p:nvPr>
            <p:ph idx="1"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None/>
              <a:defRPr b="0" sz="1800" cap="none">
                <a:solidFill>
                  <a:schemeClr val="lt1"/>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53" name="Google Shape;53;p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accen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accen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accen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accen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accen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accen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accen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accen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accen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54" name="Google Shape;54;p8"/>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lt1"/>
              </a:buClr>
              <a:buSzPts val="3200"/>
              <a:buFont typeface="Century Gothic"/>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p:cSld name="Section Header">
    <p:bg>
      <p:bgPr>
        <a:solidFill>
          <a:srgbClr val="38639F"/>
        </a:solidFill>
      </p:bgPr>
    </p:bg>
    <p:spTree>
      <p:nvGrpSpPr>
        <p:cNvPr id="55" name="Shape 55"/>
        <p:cNvGrpSpPr/>
        <p:nvPr/>
      </p:nvGrpSpPr>
      <p:grpSpPr>
        <a:xfrm>
          <a:off x="0" y="0"/>
          <a:ext cx="0" cy="0"/>
          <a:chOff x="0" y="0"/>
          <a:chExt cx="0" cy="0"/>
        </a:xfrm>
      </p:grpSpPr>
      <p:sp>
        <p:nvSpPr>
          <p:cNvPr id="56" name="Google Shape;56;p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57" name="Google Shape;57;p9"/>
          <p:cNvSpPr txBox="1"/>
          <p:nvPr>
            <p:ph idx="1" type="body"/>
          </p:nvPr>
        </p:nvSpPr>
        <p:spPr>
          <a:xfrm>
            <a:off x="609600" y="3585118"/>
            <a:ext cx="10972800" cy="198861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SzPts val="2000"/>
              <a:buFont typeface="Century Gothic"/>
              <a:buNone/>
              <a:defRPr b="0" sz="20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58" name="Google Shape;58;p9"/>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lvl1pPr lvl="0" algn="ctr">
              <a:lnSpc>
                <a:spcPct val="100000"/>
              </a:lnSpc>
              <a:spcBef>
                <a:spcPts val="0"/>
              </a:spcBef>
              <a:spcAft>
                <a:spcPts val="0"/>
              </a:spcAft>
              <a:buClr>
                <a:schemeClr val="lt1"/>
              </a:buClr>
              <a:buSzPts val="3600"/>
              <a:buFont typeface="Century Gothic"/>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9" name="Google Shape;59;p9"/>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Font typeface="Century Gothic"/>
              <a:buNone/>
              <a:defRPr b="0" sz="18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st of Items/Names">
  <p:cSld name="List of Items/Names">
    <p:spTree>
      <p:nvGrpSpPr>
        <p:cNvPr id="60" name="Shape 60"/>
        <p:cNvGrpSpPr/>
        <p:nvPr/>
      </p:nvGrpSpPr>
      <p:grpSpPr>
        <a:xfrm>
          <a:off x="0" y="0"/>
          <a:ext cx="0" cy="0"/>
          <a:chOff x="0" y="0"/>
          <a:chExt cx="0" cy="0"/>
        </a:xfrm>
      </p:grpSpPr>
      <p:sp>
        <p:nvSpPr>
          <p:cNvPr id="61" name="Google Shape;61;p1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62" name="Google Shape;62;p10"/>
          <p:cNvSpPr txBox="1"/>
          <p:nvPr>
            <p:ph idx="1" type="body"/>
          </p:nvPr>
        </p:nvSpPr>
        <p:spPr>
          <a:xfrm>
            <a:off x="8038731" y="1562100"/>
            <a:ext cx="3734169" cy="4774692"/>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3" name="Google Shape;63;p10"/>
          <p:cNvSpPr txBox="1"/>
          <p:nvPr>
            <p:ph idx="2" type="body"/>
          </p:nvPr>
        </p:nvSpPr>
        <p:spPr>
          <a:xfrm>
            <a:off x="4314682" y="1562100"/>
            <a:ext cx="3533913" cy="4774692"/>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4" name="Google Shape;64;p10"/>
          <p:cNvSpPr txBox="1"/>
          <p:nvPr>
            <p:ph idx="3" type="body"/>
          </p:nvPr>
        </p:nvSpPr>
        <p:spPr>
          <a:xfrm>
            <a:off x="419100" y="1562100"/>
            <a:ext cx="3705445" cy="4774692"/>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accent6"/>
              </a:buClr>
              <a:buSzPts val="2000"/>
              <a:buFont typeface="Arial"/>
              <a:buNone/>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5" name="Google Shape;65;p10"/>
          <p:cNvSpPr txBox="1"/>
          <p:nvPr>
            <p:ph idx="4"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66" name="Google Shape;66;p1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theme" Target="../theme/theme1.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30.xml"/><Relationship Id="rId3"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11" name="Google Shape;11;p1"/>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12" name="Google Shape;12;p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 name="Google Shape;13;p1"/>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accent6"/>
              </a:buClr>
              <a:buSzPts val="2800"/>
              <a:buFont typeface="Arial"/>
              <a:buChar char="•"/>
              <a:defRPr b="0" i="0" sz="2800" u="none" cap="none" strike="noStrike">
                <a:solidFill>
                  <a:schemeClr val="dk1"/>
                </a:solidFill>
                <a:latin typeface="Century Gothic"/>
                <a:ea typeface="Century Gothic"/>
                <a:cs typeface="Century Gothic"/>
                <a:sym typeface="Century Gothic"/>
              </a:defRPr>
            </a:lvl1pPr>
            <a:lvl2pPr indent="-381000" lvl="1" marL="914400"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indent="-355600" lvl="2" marL="1371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indent="-355600" lvl="3" marL="18288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indent="-355600" lvl="4" marL="22860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indent="-355600" lvl="5" marL="27432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indent="-355600" lvl="6" marL="32004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indent="-355600" lvl="7" marL="3657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indent="-355600" lvl="8" marL="4114800"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
        <p:nvSpPr>
          <p:cNvPr id="14" name="Google Shape;14;p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41" name="Shape 241"/>
        <p:cNvGrpSpPr/>
        <p:nvPr/>
      </p:nvGrpSpPr>
      <p:grpSpPr>
        <a:xfrm>
          <a:off x="0" y="0"/>
          <a:ext cx="0" cy="0"/>
          <a:chOff x="0" y="0"/>
          <a:chExt cx="0" cy="0"/>
        </a:xfrm>
      </p:grpSpPr>
      <p:sp>
        <p:nvSpPr>
          <p:cNvPr id="242" name="Google Shape;242;p31"/>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243" name="Google Shape;243;p31"/>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244" name="Google Shape;244;p3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45" name="Google Shape;245;p31"/>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accent6"/>
              </a:buClr>
              <a:buSzPts val="2800"/>
              <a:buFont typeface="Arial"/>
              <a:buChar char="•"/>
              <a:defRPr b="0" i="0" sz="2800" u="none" cap="none" strike="noStrike">
                <a:solidFill>
                  <a:schemeClr val="lt1"/>
                </a:solidFill>
                <a:latin typeface="Century Gothic"/>
                <a:ea typeface="Century Gothic"/>
                <a:cs typeface="Century Gothic"/>
                <a:sym typeface="Century Gothic"/>
              </a:defRPr>
            </a:lvl1pPr>
            <a:lvl2pPr indent="-381000" lvl="1" marL="914400"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lt1"/>
                </a:solidFill>
                <a:latin typeface="Century Gothic"/>
                <a:ea typeface="Century Gothic"/>
                <a:cs typeface="Century Gothic"/>
                <a:sym typeface="Century Gothic"/>
              </a:defRPr>
            </a:lvl2pPr>
            <a:lvl3pPr indent="-355600" lvl="2" marL="1371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3pPr>
            <a:lvl4pPr indent="-355600" lvl="3" marL="18288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4pPr>
            <a:lvl5pPr indent="-355600" lvl="4" marL="22860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5pPr>
            <a:lvl6pPr indent="-355600" lvl="5" marL="27432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6pPr>
            <a:lvl7pPr indent="-355600" lvl="6" marL="32004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7pPr>
            <a:lvl8pPr indent="-355600" lvl="7" marL="3657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8pPr>
            <a:lvl9pPr indent="-355600" lvl="8" marL="4114800"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9pPr>
          </a:lstStyle>
          <a:p/>
        </p:txBody>
      </p:sp>
      <p:sp>
        <p:nvSpPr>
          <p:cNvPr id="246" name="Google Shape;246;p3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dk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dk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dk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dk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dk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dk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dk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dk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dk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77" r:id="rId2"/>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9.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7.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4.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2.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3.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33"/>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dk1"/>
              </a:buClr>
              <a:buSzPts val="3600"/>
              <a:buFont typeface="Century Gothic"/>
              <a:buNone/>
            </a:pPr>
            <a:r>
              <a:rPr lang="en-US"/>
              <a:t>Netting and Open Item Adjustment</a:t>
            </a:r>
            <a:endParaRPr/>
          </a:p>
        </p:txBody>
      </p:sp>
      <p:sp>
        <p:nvSpPr>
          <p:cNvPr id="258" name="Google Shape;258;p33"/>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000"/>
              <a:buNone/>
            </a:pPr>
            <a:r>
              <a:rPr lang="en-US"/>
              <a:t>Financials Fundamentals</a:t>
            </a:r>
            <a:endParaRPr/>
          </a:p>
        </p:txBody>
      </p:sp>
      <p:sp>
        <p:nvSpPr>
          <p:cNvPr id="259" name="Google Shape;259;p33"/>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sp>
        <p:nvSpPr>
          <p:cNvPr id="345" name="Google Shape;345;p4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34"/>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Definitions</a:t>
            </a:r>
            <a:endParaRPr/>
          </a:p>
          <a:p>
            <a:pPr indent="-342900" lvl="0" marL="342900" rtl="0" algn="l">
              <a:lnSpc>
                <a:spcPct val="100000"/>
              </a:lnSpc>
              <a:spcBef>
                <a:spcPts val="1800"/>
              </a:spcBef>
              <a:spcAft>
                <a:spcPts val="0"/>
              </a:spcAft>
              <a:buSzPts val="2800"/>
              <a:buChar char="•"/>
            </a:pPr>
            <a:r>
              <a:rPr lang="en-US"/>
              <a:t>Open item reports</a:t>
            </a:r>
            <a:endParaRPr/>
          </a:p>
          <a:p>
            <a:pPr indent="-342900" lvl="0" marL="342900" rtl="0" algn="l">
              <a:lnSpc>
                <a:spcPct val="100000"/>
              </a:lnSpc>
              <a:spcBef>
                <a:spcPts val="1800"/>
              </a:spcBef>
              <a:spcAft>
                <a:spcPts val="0"/>
              </a:spcAft>
              <a:buSzPts val="2800"/>
              <a:buChar char="•"/>
            </a:pPr>
            <a:r>
              <a:rPr lang="en-US"/>
              <a:t>Netting and open item adjustment</a:t>
            </a:r>
            <a:endParaRPr/>
          </a:p>
          <a:p>
            <a:pPr indent="-109538" lvl="0" marL="287338" rtl="0" algn="l">
              <a:lnSpc>
                <a:spcPct val="100000"/>
              </a:lnSpc>
              <a:spcBef>
                <a:spcPts val="0"/>
              </a:spcBef>
              <a:spcAft>
                <a:spcPts val="0"/>
              </a:spcAft>
              <a:buSzPts val="2800"/>
              <a:buNone/>
            </a:pPr>
            <a:r>
              <a:t/>
            </a:r>
            <a:endParaRPr/>
          </a:p>
        </p:txBody>
      </p:sp>
      <p:sp>
        <p:nvSpPr>
          <p:cNvPr id="265" name="Google Shape;265;p34"/>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Netting and Open Item Adjustment</a:t>
            </a:r>
            <a:endParaRPr/>
          </a:p>
        </p:txBody>
      </p:sp>
      <p:sp>
        <p:nvSpPr>
          <p:cNvPr id="266" name="Google Shape;266;p34"/>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Overview</a:t>
            </a:r>
            <a:endParaRPr/>
          </a:p>
        </p:txBody>
      </p:sp>
      <p:sp>
        <p:nvSpPr>
          <p:cNvPr id="267" name="Google Shape;267;p34"/>
          <p:cNvSpPr txBox="1"/>
          <p:nvPr>
            <p:ph idx="4294967295" type="sldNum"/>
          </p:nvPr>
        </p:nvSpPr>
        <p:spPr>
          <a:xfrm>
            <a:off x="9899650" y="650621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rgbClr val="FFFFFF"/>
                </a:solidFill>
                <a:latin typeface="Century Gothic"/>
                <a:ea typeface="Century Gothic"/>
                <a:cs typeface="Century Gothic"/>
                <a:sym typeface="Century Gothic"/>
              </a:rPr>
              <a:t>‹#›</a:t>
            </a:fld>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35"/>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400"/>
              <a:buChar char="•"/>
            </a:pPr>
            <a:r>
              <a:rPr lang="en-US" sz="2400"/>
              <a:t>Open item</a:t>
            </a:r>
            <a:endParaRPr/>
          </a:p>
          <a:p>
            <a:pPr indent="-285750" lvl="1" marL="742950" rtl="0" algn="l">
              <a:lnSpc>
                <a:spcPct val="100000"/>
              </a:lnSpc>
              <a:spcBef>
                <a:spcPts val="400"/>
              </a:spcBef>
              <a:spcAft>
                <a:spcPts val="0"/>
              </a:spcAft>
              <a:buSzPts val="2000"/>
              <a:buChar char="-"/>
            </a:pPr>
            <a:r>
              <a:rPr lang="en-US" sz="2000"/>
              <a:t>An unpaid customer or supplier invoice or credit note</a:t>
            </a:r>
            <a:endParaRPr/>
          </a:p>
          <a:p>
            <a:pPr indent="-285750" lvl="1" marL="742950" rtl="0" algn="l">
              <a:lnSpc>
                <a:spcPct val="100000"/>
              </a:lnSpc>
              <a:spcBef>
                <a:spcPts val="400"/>
              </a:spcBef>
              <a:spcAft>
                <a:spcPts val="0"/>
              </a:spcAft>
              <a:buSzPts val="2000"/>
              <a:buChar char="-"/>
            </a:pPr>
            <a:r>
              <a:rPr lang="en-US" sz="2000"/>
              <a:t>A prepayment that is not yet allocated (netted)</a:t>
            </a:r>
            <a:endParaRPr/>
          </a:p>
          <a:p>
            <a:pPr indent="-285750" lvl="1" marL="742950" rtl="0" algn="l">
              <a:lnSpc>
                <a:spcPct val="100000"/>
              </a:lnSpc>
              <a:spcBef>
                <a:spcPts val="400"/>
              </a:spcBef>
              <a:spcAft>
                <a:spcPts val="0"/>
              </a:spcAft>
              <a:buSzPts val="2000"/>
              <a:buChar char="-"/>
            </a:pPr>
            <a:r>
              <a:rPr lang="en-US" sz="2000"/>
              <a:t>An open transaction on a GL account of type Open Item</a:t>
            </a:r>
            <a:endParaRPr/>
          </a:p>
          <a:p>
            <a:pPr indent="-342900" lvl="0" marL="342900" rtl="0" algn="l">
              <a:lnSpc>
                <a:spcPct val="100000"/>
              </a:lnSpc>
              <a:spcBef>
                <a:spcPts val="1800"/>
              </a:spcBef>
              <a:spcAft>
                <a:spcPts val="0"/>
              </a:spcAft>
              <a:buSzPts val="2400"/>
              <a:buChar char="•"/>
            </a:pPr>
            <a:r>
              <a:rPr lang="en-US" sz="2400"/>
              <a:t>Open item types</a:t>
            </a:r>
            <a:endParaRPr/>
          </a:p>
          <a:p>
            <a:pPr indent="-285750" lvl="1" marL="742950" rtl="0" algn="l">
              <a:lnSpc>
                <a:spcPct val="100000"/>
              </a:lnSpc>
              <a:spcBef>
                <a:spcPts val="400"/>
              </a:spcBef>
              <a:spcAft>
                <a:spcPts val="0"/>
              </a:spcAft>
              <a:buSzPts val="2000"/>
              <a:buChar char="-"/>
            </a:pPr>
            <a:r>
              <a:rPr lang="en-US" sz="2000"/>
              <a:t>Invoice</a:t>
            </a:r>
            <a:endParaRPr/>
          </a:p>
          <a:p>
            <a:pPr indent="-285750" lvl="1" marL="742950" rtl="0" algn="l">
              <a:lnSpc>
                <a:spcPct val="100000"/>
              </a:lnSpc>
              <a:spcBef>
                <a:spcPts val="400"/>
              </a:spcBef>
              <a:spcAft>
                <a:spcPts val="0"/>
              </a:spcAft>
              <a:buSzPts val="2000"/>
              <a:buChar char="-"/>
            </a:pPr>
            <a:r>
              <a:rPr lang="en-US" sz="2000"/>
              <a:t>Credit note</a:t>
            </a:r>
            <a:endParaRPr/>
          </a:p>
          <a:p>
            <a:pPr indent="-285750" lvl="1" marL="742950" rtl="0" algn="l">
              <a:lnSpc>
                <a:spcPct val="100000"/>
              </a:lnSpc>
              <a:spcBef>
                <a:spcPts val="400"/>
              </a:spcBef>
              <a:spcAft>
                <a:spcPts val="0"/>
              </a:spcAft>
              <a:buSzPts val="2000"/>
              <a:buChar char="-"/>
            </a:pPr>
            <a:r>
              <a:rPr lang="en-US" sz="2000"/>
              <a:t>Prepayment</a:t>
            </a:r>
            <a:endParaRPr/>
          </a:p>
          <a:p>
            <a:pPr indent="-285750" lvl="1" marL="742950" rtl="0" algn="l">
              <a:lnSpc>
                <a:spcPct val="100000"/>
              </a:lnSpc>
              <a:spcBef>
                <a:spcPts val="400"/>
              </a:spcBef>
              <a:spcAft>
                <a:spcPts val="0"/>
              </a:spcAft>
              <a:buSzPts val="2000"/>
              <a:buChar char="-"/>
            </a:pPr>
            <a:r>
              <a:rPr lang="en-US" sz="2000"/>
              <a:t>Adjustment</a:t>
            </a:r>
            <a:endParaRPr/>
          </a:p>
          <a:p>
            <a:pPr indent="-342900" lvl="0" marL="342900" rtl="0" algn="l">
              <a:lnSpc>
                <a:spcPct val="100000"/>
              </a:lnSpc>
              <a:spcBef>
                <a:spcPts val="1800"/>
              </a:spcBef>
              <a:spcAft>
                <a:spcPts val="0"/>
              </a:spcAft>
              <a:buSzPts val="2400"/>
              <a:buChar char="•"/>
            </a:pPr>
            <a:r>
              <a:rPr lang="en-US" sz="2400"/>
              <a:t>Closed open item</a:t>
            </a:r>
            <a:endParaRPr/>
          </a:p>
          <a:p>
            <a:pPr indent="-285750" lvl="1" marL="742950" rtl="0" algn="l">
              <a:lnSpc>
                <a:spcPct val="100000"/>
              </a:lnSpc>
              <a:spcBef>
                <a:spcPts val="400"/>
              </a:spcBef>
              <a:spcAft>
                <a:spcPts val="0"/>
              </a:spcAft>
              <a:buSzPts val="2000"/>
              <a:buChar char="-"/>
            </a:pPr>
            <a:r>
              <a:rPr lang="en-US" sz="2000"/>
              <a:t>Balance = 0</a:t>
            </a:r>
            <a:endParaRPr/>
          </a:p>
          <a:p>
            <a:pPr indent="-285750" lvl="1" marL="742950" rtl="0" algn="l">
              <a:lnSpc>
                <a:spcPct val="100000"/>
              </a:lnSpc>
              <a:spcBef>
                <a:spcPts val="400"/>
              </a:spcBef>
              <a:spcAft>
                <a:spcPts val="0"/>
              </a:spcAft>
              <a:buSzPts val="2000"/>
              <a:buChar char="-"/>
            </a:pPr>
            <a:r>
              <a:rPr lang="en-US" sz="2000"/>
              <a:t>Closed by payment/receipt/netting</a:t>
            </a:r>
            <a:endParaRPr/>
          </a:p>
          <a:p>
            <a:pPr indent="-109538" lvl="0" marL="287338" rtl="0" algn="l">
              <a:lnSpc>
                <a:spcPct val="100000"/>
              </a:lnSpc>
              <a:spcBef>
                <a:spcPts val="0"/>
              </a:spcBef>
              <a:spcAft>
                <a:spcPts val="0"/>
              </a:spcAft>
              <a:buSzPts val="2800"/>
              <a:buNone/>
            </a:pPr>
            <a:r>
              <a:t/>
            </a:r>
            <a:endParaRPr/>
          </a:p>
        </p:txBody>
      </p:sp>
      <p:sp>
        <p:nvSpPr>
          <p:cNvPr id="275" name="Google Shape;275;p3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Netting and Open Item Adjustment</a:t>
            </a:r>
            <a:endParaRPr/>
          </a:p>
        </p:txBody>
      </p:sp>
      <p:sp>
        <p:nvSpPr>
          <p:cNvPr id="276" name="Google Shape;276;p35"/>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sz="2800"/>
              <a:t>Open Item Definitions</a:t>
            </a:r>
            <a:endParaRPr/>
          </a:p>
        </p:txBody>
      </p:sp>
      <p:sp>
        <p:nvSpPr>
          <p:cNvPr id="277" name="Google Shape;277;p35"/>
          <p:cNvSpPr txBox="1"/>
          <p:nvPr>
            <p:ph idx="4294967295" type="sldNum"/>
          </p:nvPr>
        </p:nvSpPr>
        <p:spPr>
          <a:xfrm>
            <a:off x="9874250" y="647446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rgbClr val="FFFFFF"/>
                </a:solidFill>
                <a:latin typeface="Century Gothic"/>
                <a:ea typeface="Century Gothic"/>
                <a:cs typeface="Century Gothic"/>
                <a:sym typeface="Century Gothic"/>
              </a:rPr>
              <a:t>‹#›</a:t>
            </a:fld>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3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Customer Open Item Basic Report</a:t>
            </a:r>
            <a:endParaRPr/>
          </a:p>
        </p:txBody>
      </p:sp>
      <p:sp>
        <p:nvSpPr>
          <p:cNvPr id="283" name="Google Shape;283;p36"/>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Netting and Open Item Adjustment</a:t>
            </a:r>
            <a:endParaRPr/>
          </a:p>
        </p:txBody>
      </p:sp>
      <p:sp>
        <p:nvSpPr>
          <p:cNvPr id="284" name="Google Shape;284;p3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CustOIRep" id="285" name="Google Shape;285;p36"/>
          <p:cNvPicPr preferRelativeResize="0"/>
          <p:nvPr/>
        </p:nvPicPr>
        <p:blipFill rotWithShape="1">
          <a:blip r:embed="rId3">
            <a:alphaModFix/>
          </a:blip>
          <a:srcRect b="0" l="0" r="0" t="0"/>
          <a:stretch/>
        </p:blipFill>
        <p:spPr>
          <a:xfrm>
            <a:off x="293375" y="1667825"/>
            <a:ext cx="11588750" cy="3945675"/>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3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Supplier Open Item Extended Report</a:t>
            </a:r>
            <a:endParaRPr/>
          </a:p>
        </p:txBody>
      </p:sp>
      <p:sp>
        <p:nvSpPr>
          <p:cNvPr id="291" name="Google Shape;291;p37"/>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Netting and Open Item Adjustment</a:t>
            </a:r>
            <a:endParaRPr/>
          </a:p>
        </p:txBody>
      </p:sp>
      <p:sp>
        <p:nvSpPr>
          <p:cNvPr id="292" name="Google Shape;292;p3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SuppOIExRep2" id="293" name="Google Shape;293;p37"/>
          <p:cNvPicPr preferRelativeResize="0"/>
          <p:nvPr/>
        </p:nvPicPr>
        <p:blipFill rotWithShape="1">
          <a:blip r:embed="rId3">
            <a:alphaModFix/>
          </a:blip>
          <a:srcRect b="0" l="0" r="0" t="0"/>
          <a:stretch/>
        </p:blipFill>
        <p:spPr>
          <a:xfrm>
            <a:off x="209550" y="1949450"/>
            <a:ext cx="11741150" cy="3510275"/>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3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00" name="Google Shape;300;p38"/>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sz="2400"/>
              <a:t>Use Open Item Adjustments for c</a:t>
            </a:r>
            <a:r>
              <a:rPr lang="en-US" sz="2400"/>
              <a:t>ustomer and supplier open items</a:t>
            </a:r>
            <a:endParaRPr/>
          </a:p>
          <a:p>
            <a:pPr indent="-109538" lvl="0" marL="287338" rtl="0" algn="l">
              <a:lnSpc>
                <a:spcPct val="100000"/>
              </a:lnSpc>
              <a:spcBef>
                <a:spcPts val="0"/>
              </a:spcBef>
              <a:spcAft>
                <a:spcPts val="0"/>
              </a:spcAft>
              <a:buSzPts val="2800"/>
              <a:buNone/>
            </a:pPr>
            <a:r>
              <a:t/>
            </a:r>
            <a:endParaRPr/>
          </a:p>
        </p:txBody>
      </p:sp>
      <p:sp>
        <p:nvSpPr>
          <p:cNvPr id="301" name="Google Shape;301;p38"/>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Netting and Open Item Adjustment</a:t>
            </a:r>
            <a:endParaRPr/>
          </a:p>
        </p:txBody>
      </p:sp>
      <p:sp>
        <p:nvSpPr>
          <p:cNvPr id="302" name="Google Shape;302;p3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Netting and Open Item Adjustment</a:t>
            </a:r>
            <a:endParaRPr/>
          </a:p>
        </p:txBody>
      </p:sp>
      <p:pic>
        <p:nvPicPr>
          <p:cNvPr id="303" name="Google Shape;303;p38"/>
          <p:cNvPicPr preferRelativeResize="0"/>
          <p:nvPr/>
        </p:nvPicPr>
        <p:blipFill rotWithShape="1">
          <a:blip r:embed="rId3">
            <a:alphaModFix/>
          </a:blip>
          <a:srcRect b="0" l="0" r="0" t="0"/>
          <a:stretch/>
        </p:blipFill>
        <p:spPr>
          <a:xfrm>
            <a:off x="254000" y="2030724"/>
            <a:ext cx="11747502" cy="4504876"/>
          </a:xfrm>
          <a:prstGeom prst="rect">
            <a:avLst/>
          </a:prstGeom>
          <a:noFill/>
          <a:ln>
            <a:noFill/>
          </a:ln>
        </p:spPr>
      </p:pic>
      <p:sp>
        <p:nvSpPr>
          <p:cNvPr id="304" name="Google Shape;304;p38"/>
          <p:cNvSpPr/>
          <p:nvPr/>
        </p:nvSpPr>
        <p:spPr>
          <a:xfrm>
            <a:off x="3185051" y="3873500"/>
            <a:ext cx="3768300" cy="448500"/>
          </a:xfrm>
          <a:prstGeom prst="rect">
            <a:avLst/>
          </a:prstGeom>
          <a:noFill/>
          <a:ln cap="flat" cmpd="sng" w="22225">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Tahoma"/>
              <a:ea typeface="Tahoma"/>
              <a:cs typeface="Tahoma"/>
              <a:sym typeface="Tahoma"/>
            </a:endParaRPr>
          </a:p>
        </p:txBody>
      </p:sp>
    </p:spTree>
  </p:cSld>
  <p:clrMapOvr>
    <a:masterClrMapping/>
  </p:clrMapOvr>
  <mc:AlternateContent>
    <mc:Choice Requires="p14">
      <p:transition p14:dur="250">
        <p:fade/>
      </p:transition>
    </mc:Choice>
    <mc:Fallback>
      <p:transition>
        <p:fade/>
      </p:transition>
    </mc:Fallback>
  </mc:AlternateContent>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39"/>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Netting and Open Item Adjustment</a:t>
            </a:r>
            <a:endParaRPr/>
          </a:p>
        </p:txBody>
      </p:sp>
      <p:sp>
        <p:nvSpPr>
          <p:cNvPr id="312" name="Google Shape;312;p39"/>
          <p:cNvSpPr txBox="1"/>
          <p:nvPr>
            <p:ph idx="1" type="body"/>
          </p:nvPr>
        </p:nvSpPr>
        <p:spPr>
          <a:xfrm>
            <a:off x="419100" y="203200"/>
            <a:ext cx="11353800" cy="365760"/>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SzPts val="2800"/>
              <a:buNone/>
            </a:pPr>
            <a:r>
              <a:rPr lang="en-US"/>
              <a:t>Netting and Open Item Adjustment</a:t>
            </a:r>
            <a:endParaRPr/>
          </a:p>
        </p:txBody>
      </p:sp>
      <p:pic>
        <p:nvPicPr>
          <p:cNvPr id="313" name="Google Shape;313;p39"/>
          <p:cNvPicPr preferRelativeResize="0"/>
          <p:nvPr/>
        </p:nvPicPr>
        <p:blipFill rotWithShape="1">
          <a:blip r:embed="rId3">
            <a:alphaModFix/>
          </a:blip>
          <a:srcRect b="0" l="0" r="0" t="0"/>
          <a:stretch/>
        </p:blipFill>
        <p:spPr>
          <a:xfrm>
            <a:off x="3636767" y="1331614"/>
            <a:ext cx="8369867" cy="2990649"/>
          </a:xfrm>
          <a:prstGeom prst="rect">
            <a:avLst/>
          </a:prstGeom>
          <a:noFill/>
          <a:ln>
            <a:noFill/>
          </a:ln>
        </p:spPr>
      </p:pic>
      <p:pic>
        <p:nvPicPr>
          <p:cNvPr id="314" name="Google Shape;314;p39"/>
          <p:cNvPicPr preferRelativeResize="0"/>
          <p:nvPr/>
        </p:nvPicPr>
        <p:blipFill rotWithShape="1">
          <a:blip r:embed="rId4">
            <a:alphaModFix/>
          </a:blip>
          <a:srcRect b="0" l="0" r="0" t="0"/>
          <a:stretch/>
        </p:blipFill>
        <p:spPr>
          <a:xfrm>
            <a:off x="936634" y="3776551"/>
            <a:ext cx="8680533" cy="2744051"/>
          </a:xfrm>
          <a:prstGeom prst="rect">
            <a:avLst/>
          </a:prstGeom>
          <a:noFill/>
          <a:ln>
            <a:noFill/>
          </a:ln>
        </p:spPr>
      </p:pic>
      <p:sp>
        <p:nvSpPr>
          <p:cNvPr id="315" name="Google Shape;315;p39"/>
          <p:cNvSpPr/>
          <p:nvPr/>
        </p:nvSpPr>
        <p:spPr>
          <a:xfrm>
            <a:off x="5600267" y="3118950"/>
            <a:ext cx="4206800" cy="620100"/>
          </a:xfrm>
          <a:prstGeom prst="rect">
            <a:avLst/>
          </a:prstGeom>
          <a:noFill/>
          <a:ln cap="flat" cmpd="sng" w="22225">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Tahoma"/>
              <a:ea typeface="Tahoma"/>
              <a:cs typeface="Tahoma"/>
              <a:sym typeface="Tahoma"/>
            </a:endParaRPr>
          </a:p>
        </p:txBody>
      </p:sp>
      <p:sp>
        <p:nvSpPr>
          <p:cNvPr id="316" name="Google Shape;316;p39"/>
          <p:cNvSpPr/>
          <p:nvPr/>
        </p:nvSpPr>
        <p:spPr>
          <a:xfrm>
            <a:off x="2982367" y="4753500"/>
            <a:ext cx="2016000" cy="373200"/>
          </a:xfrm>
          <a:prstGeom prst="rect">
            <a:avLst/>
          </a:prstGeom>
          <a:noFill/>
          <a:ln cap="flat" cmpd="sng" w="22225">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Tahoma"/>
              <a:ea typeface="Tahoma"/>
              <a:cs typeface="Tahoma"/>
              <a:sym typeface="Tahoma"/>
            </a:endParaRPr>
          </a:p>
        </p:txBody>
      </p:sp>
      <p:cxnSp>
        <p:nvCxnSpPr>
          <p:cNvPr id="317" name="Google Shape;317;p39"/>
          <p:cNvCxnSpPr>
            <a:endCxn id="316" idx="0"/>
          </p:cNvCxnSpPr>
          <p:nvPr/>
        </p:nvCxnSpPr>
        <p:spPr>
          <a:xfrm flipH="1">
            <a:off x="3990367" y="3344100"/>
            <a:ext cx="1975500" cy="1409400"/>
          </a:xfrm>
          <a:prstGeom prst="straightConnector1">
            <a:avLst/>
          </a:prstGeom>
          <a:noFill/>
          <a:ln cap="flat" cmpd="sng" w="28575">
            <a:solidFill>
              <a:srgbClr val="4F4F4F"/>
            </a:solidFill>
            <a:prstDash val="solid"/>
            <a:round/>
            <a:headEnd len="sm" w="sm" type="none"/>
            <a:tailEnd len="med" w="med" type="stealth"/>
          </a:ln>
        </p:spPr>
      </p:cxnSp>
      <p:sp>
        <p:nvSpPr>
          <p:cNvPr id="318" name="Google Shape;318;p39"/>
          <p:cNvSpPr txBox="1"/>
          <p:nvPr/>
        </p:nvSpPr>
        <p:spPr>
          <a:xfrm>
            <a:off x="609600" y="1435100"/>
            <a:ext cx="10972800" cy="4881110"/>
          </a:xfrm>
          <a:prstGeom prst="rect">
            <a:avLst/>
          </a:prstGeom>
          <a:noFill/>
          <a:ln>
            <a:noFill/>
          </a:ln>
        </p:spPr>
        <p:txBody>
          <a:bodyPr anchorCtr="0" anchor="t" bIns="45700" lIns="91425" spcFirstLastPara="1" rIns="91425" wrap="square" tIns="45700">
            <a:normAutofit/>
          </a:bodyPr>
          <a:lstStyle/>
          <a:p>
            <a:pPr indent="-342900" lvl="0" marL="342900" marR="0" rtl="0" algn="l">
              <a:lnSpc>
                <a:spcPct val="100000"/>
              </a:lnSpc>
              <a:spcBef>
                <a:spcPts val="0"/>
              </a:spcBef>
              <a:spcAft>
                <a:spcPts val="0"/>
              </a:spcAft>
              <a:buClr>
                <a:schemeClr val="accent6"/>
              </a:buClr>
              <a:buSzPts val="2800"/>
              <a:buFont typeface="Arial"/>
              <a:buChar char="•"/>
            </a:pPr>
            <a:r>
              <a:rPr b="0" i="0" lang="en-US" sz="2800" u="none" cap="none" strike="noStrike">
                <a:solidFill>
                  <a:schemeClr val="dk1"/>
                </a:solidFill>
                <a:latin typeface="Century Gothic"/>
                <a:ea typeface="Century Gothic"/>
                <a:cs typeface="Century Gothic"/>
                <a:sym typeface="Century Gothic"/>
              </a:rPr>
              <a:t>GL open item</a:t>
            </a:r>
            <a:endParaRPr b="0" i="0" sz="2800" u="none" cap="none" strike="noStrike">
              <a:solidFill>
                <a:schemeClr val="dk1"/>
              </a:solidFill>
              <a:latin typeface="Century Gothic"/>
              <a:ea typeface="Century Gothic"/>
              <a:cs typeface="Century Gothic"/>
              <a:sym typeface="Century Gothic"/>
            </a:endParaRPr>
          </a:p>
        </p:txBody>
      </p:sp>
      <p:sp>
        <p:nvSpPr>
          <p:cNvPr id="319" name="Google Shape;319;p3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pic>
        <p:nvPicPr>
          <p:cNvPr id="325" name="Google Shape;325;p40"/>
          <p:cNvPicPr preferRelativeResize="0"/>
          <p:nvPr/>
        </p:nvPicPr>
        <p:blipFill rotWithShape="1">
          <a:blip r:embed="rId3">
            <a:alphaModFix/>
          </a:blip>
          <a:srcRect b="0" l="0" r="0" t="0"/>
          <a:stretch/>
        </p:blipFill>
        <p:spPr>
          <a:xfrm>
            <a:off x="7767" y="1273175"/>
            <a:ext cx="8416231" cy="2762182"/>
          </a:xfrm>
          <a:prstGeom prst="rect">
            <a:avLst/>
          </a:prstGeom>
          <a:noFill/>
          <a:ln cap="flat" cmpd="sng" w="9525">
            <a:solidFill>
              <a:srgbClr val="1B314F"/>
            </a:solidFill>
            <a:prstDash val="solid"/>
            <a:round/>
            <a:headEnd len="sm" w="sm" type="none"/>
            <a:tailEnd len="sm" w="sm" type="none"/>
          </a:ln>
        </p:spPr>
      </p:pic>
      <p:sp>
        <p:nvSpPr>
          <p:cNvPr id="326" name="Google Shape;326;p40"/>
          <p:cNvSpPr/>
          <p:nvPr/>
        </p:nvSpPr>
        <p:spPr>
          <a:xfrm>
            <a:off x="4743437" y="2122366"/>
            <a:ext cx="1962800" cy="239100"/>
          </a:xfrm>
          <a:prstGeom prst="rect">
            <a:avLst/>
          </a:prstGeom>
          <a:noFill/>
          <a:ln cap="flat" cmpd="sng" w="22225">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Tahoma"/>
              <a:ea typeface="Tahoma"/>
              <a:cs typeface="Tahoma"/>
              <a:sym typeface="Tahoma"/>
            </a:endParaRPr>
          </a:p>
        </p:txBody>
      </p:sp>
      <p:sp>
        <p:nvSpPr>
          <p:cNvPr id="327" name="Google Shape;327;p40"/>
          <p:cNvSpPr/>
          <p:nvPr/>
        </p:nvSpPr>
        <p:spPr>
          <a:xfrm>
            <a:off x="1560463" y="3798228"/>
            <a:ext cx="1552800" cy="239100"/>
          </a:xfrm>
          <a:prstGeom prst="rect">
            <a:avLst/>
          </a:prstGeom>
          <a:noFill/>
          <a:ln cap="flat" cmpd="sng" w="22225">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Tahoma"/>
              <a:ea typeface="Tahoma"/>
              <a:cs typeface="Tahoma"/>
              <a:sym typeface="Tahoma"/>
            </a:endParaRPr>
          </a:p>
        </p:txBody>
      </p:sp>
      <p:sp>
        <p:nvSpPr>
          <p:cNvPr id="328" name="Google Shape;328;p4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Customer/Supplier Netting</a:t>
            </a:r>
            <a:endParaRPr/>
          </a:p>
        </p:txBody>
      </p:sp>
      <p:sp>
        <p:nvSpPr>
          <p:cNvPr id="329" name="Google Shape;329;p40"/>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Netting and Open Item Adjustment</a:t>
            </a:r>
            <a:endParaRPr/>
          </a:p>
        </p:txBody>
      </p:sp>
      <p:sp>
        <p:nvSpPr>
          <p:cNvPr id="330" name="Google Shape;330;p4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331" name="Google Shape;331;p40"/>
          <p:cNvPicPr preferRelativeResize="0"/>
          <p:nvPr/>
        </p:nvPicPr>
        <p:blipFill rotWithShape="1">
          <a:blip r:embed="rId4">
            <a:alphaModFix/>
          </a:blip>
          <a:srcRect b="0" l="0" r="0" t="0"/>
          <a:stretch/>
        </p:blipFill>
        <p:spPr>
          <a:xfrm>
            <a:off x="3337867" y="3571228"/>
            <a:ext cx="8810736" cy="2684099"/>
          </a:xfrm>
          <a:prstGeom prst="rect">
            <a:avLst/>
          </a:prstGeom>
          <a:noFill/>
          <a:ln cap="flat" cmpd="sng" w="9525">
            <a:solidFill>
              <a:srgbClr val="1B314F"/>
            </a:solidFill>
            <a:prstDash val="solid"/>
            <a:round/>
            <a:headEnd len="sm" w="sm" type="none"/>
            <a:tailEnd len="sm" w="sm" type="none"/>
          </a:ln>
        </p:spPr>
      </p:pic>
      <p:sp>
        <p:nvSpPr>
          <p:cNvPr id="332" name="Google Shape;332;p40"/>
          <p:cNvSpPr/>
          <p:nvPr/>
        </p:nvSpPr>
        <p:spPr>
          <a:xfrm>
            <a:off x="4913200" y="5645175"/>
            <a:ext cx="4434000" cy="298200"/>
          </a:xfrm>
          <a:prstGeom prst="rect">
            <a:avLst/>
          </a:prstGeom>
          <a:noFill/>
          <a:ln cap="flat" cmpd="sng" w="22225">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Tahoma"/>
              <a:ea typeface="Tahoma"/>
              <a:cs typeface="Tahoma"/>
              <a:sym typeface="Tahoma"/>
            </a:endParaRPr>
          </a:p>
        </p:txBody>
      </p:sp>
    </p:spTree>
  </p:cSld>
  <p:clrMapOvr>
    <a:masterClrMapping/>
  </p:clrMapOvr>
  <mc:AlternateContent>
    <mc:Choice Requires="p14">
      <p:transition p14:dur="250">
        <p:fade/>
      </p:transition>
    </mc:Choice>
    <mc:Fallback>
      <p:transition>
        <p:fade/>
      </p:transition>
    </mc:Fallback>
  </mc:AlternateContent>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sp>
        <p:nvSpPr>
          <p:cNvPr id="337" name="Google Shape;337;p4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Hands-on Exercise</a:t>
            </a:r>
            <a:endParaRPr/>
          </a:p>
        </p:txBody>
      </p:sp>
      <p:sp>
        <p:nvSpPr>
          <p:cNvPr id="338" name="Google Shape;338;p41"/>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Netting and Open Item Adjustment</a:t>
            </a:r>
            <a:endParaRPr/>
          </a:p>
        </p:txBody>
      </p:sp>
      <p:sp>
        <p:nvSpPr>
          <p:cNvPr id="339" name="Google Shape;339;p4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hand" id="340" name="Google Shape;340;p41"/>
          <p:cNvPicPr preferRelativeResize="0"/>
          <p:nvPr/>
        </p:nvPicPr>
        <p:blipFill rotWithShape="1">
          <a:blip r:embed="rId3">
            <a:alphaModFix/>
          </a:blip>
          <a:srcRect b="0" l="0" r="0" t="0"/>
          <a:stretch/>
        </p:blipFill>
        <p:spPr>
          <a:xfrm>
            <a:off x="470486" y="1662416"/>
            <a:ext cx="9606000" cy="362460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theme/theme1.xml><?xml version="1.0" encoding="utf-8"?>
<a:theme xmlns:a="http://schemas.openxmlformats.org/drawingml/2006/main" xmlns:r="http://schemas.openxmlformats.org/officeDocument/2006/relationships" name="Blank">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lank">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