
<file path=[Content_Types].xml><?xml version="1.0" encoding="utf-8"?>
<Types xmlns="http://schemas.openxmlformats.org/package/2006/content-types">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comments/comment19.xml" ContentType="application/vnd.openxmlformats-officedocument.presentationml.comments+xml"/>
  <Override PartName="/ppt/slides/slide2.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Override PartName="/ppt/tags/tag2.xml" ContentType="application/vnd.openxmlformats-officedocument.presentationml.tags+xml"/>
  <Override PartName="/ppt/comments/comment8.xml" ContentType="application/vnd.openxmlformats-officedocument.presentationml.comments+xml"/>
  <Override PartName="/ppt/comments/comment17.xml" ContentType="application/vnd.openxmlformats-officedocument.presentationml.comments+xml"/>
  <Override PartName="/ppt/notesSlides/notesSlide18.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comments/comment6.xml" ContentType="application/vnd.openxmlformats-officedocument.presentationml.comments+xml"/>
  <Override PartName="/ppt/comments/comment13.xml" ContentType="application/vnd.openxmlformats-officedocument.presentationml.comments+xml"/>
  <Override PartName="/ppt/comments/comment15.xml" ContentType="application/vnd.openxmlformats-officedocument.presentationml.comments+xml"/>
  <Override PartName="/ppt/notesSlides/notesSlide16.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comments/comment4.xml" ContentType="application/vnd.openxmlformats-officedocument.presentationml.comments+xml"/>
  <Override PartName="/ppt/comments/comment11.xml" ContentType="application/vnd.openxmlformats-officedocument.presentationml.comments+xml"/>
  <Override PartName="/ppt/notesSlides/notesSlide14.xml" ContentType="application/vnd.openxmlformats-officedocument.presentationml.notesSlide+xml"/>
  <Override PartName="/docProps/custom.xml" ContentType="application/vnd.openxmlformats-officedocument.custom-properties+xml"/>
  <Override PartName="/ppt/commentAuthors.xml" ContentType="application/vnd.openxmlformats-officedocument.presentationml.commentAuthors+xml"/>
  <Override PartName="/ppt/comments/comment2.xml" ContentType="application/vnd.openxmlformats-officedocument.presentationml.comments+xml"/>
  <Override PartName="/ppt/notesSlides/notesSlide9.xml" ContentType="application/vnd.openxmlformats-officedocument.presentationml.notesSlide+xml"/>
  <Override PartName="/ppt/notesSlides/notesSlide12.xml" ContentType="application/vnd.openxmlformats-officedocument.presentationml.notesSlide+xml"/>
  <Override PartName="/ppt/comments/comment20.xml" ContentType="application/vnd.openxmlformats-officedocument.presentationml.comments+xml"/>
  <Override PartName="/ppt/notesSlides/notesSlide21.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comments/comment9.xml" ContentType="application/vnd.openxmlformats-officedocument.presentationml.comments+xml"/>
  <Override PartName="/ppt/comments/comment18.xml" ContentType="application/vnd.openxmlformats-officedocument.presentationml.comments+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Override PartName="/ppt/tags/tag3.xml" ContentType="application/vnd.openxmlformats-officedocument.presentationml.tags+xml"/>
  <Override PartName="/ppt/comments/comment7.xml" ContentType="application/vnd.openxmlformats-officedocument.presentationml.comments+xml"/>
  <Override PartName="/ppt/comments/comment16.xml" ContentType="application/vnd.openxmlformats-officedocument.presentationml.comments+xml"/>
  <Override PartName="/ppt/notesSlides/notesSlide17.xml" ContentType="application/vnd.openxmlformats-officedocument.presentationml.notesSlide+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tags/tag1.xml" ContentType="application/vnd.openxmlformats-officedocument.presentationml.tags+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comments/comment5.xml" ContentType="application/vnd.openxmlformats-officedocument.presentationml.comments+xml"/>
  <Override PartName="/ppt/comments/comment14.xml" ContentType="application/vnd.openxmlformats-officedocument.presentationml.comments+xml"/>
  <Override PartName="/ppt/notesSlides/notesSlide1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comments/comment3.xml" ContentType="application/vnd.openxmlformats-officedocument.presentationml.comments+xml"/>
  <Override PartName="/ppt/comments/comment12.xml" ContentType="application/vnd.openxmlformats-officedocument.presentationml.comments+xml"/>
  <Override PartName="/ppt/notesSlides/notesSlide13.xml" ContentType="application/vnd.openxmlformats-officedocument.presentationml.notesSlide+xml"/>
  <Override PartName="/ppt/comments/comment21.xml" ContentType="application/vnd.openxmlformats-officedocument.presentationml.comments+xml"/>
  <Override PartName="/ppt/slideLayouts/slideLayout10.xml" ContentType="application/vnd.openxmlformats-officedocument.presentationml.slideLayout+xml"/>
  <Override PartName="/ppt/comments/comment1.xml" ContentType="application/vnd.openxmlformats-officedocument.presentationml.comments+xml"/>
  <Override PartName="/ppt/notesSlides/notesSlide8.xml" ContentType="application/vnd.openxmlformats-officedocument.presentationml.notesSlide+xml"/>
  <Override PartName="/ppt/comments/comment10.xml" ContentType="application/vnd.openxmlformats-officedocument.presentationml.comments+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Masters/slideMaster1.xml" ContentType="application/vnd.openxmlformats-officedocument.presentationml.slideMaster+xml"/>
  <Override PartName="/ppt/slideLayouts/slideLayout4.xml" ContentType="application/vnd.openxmlformats-officedocument.presentationml.slideLayout+xml"/>
  <Override PartName="/ppt/theme/theme3.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23"/>
  </p:notesMasterIdLst>
  <p:handoutMasterIdLst>
    <p:handoutMasterId r:id="rId24"/>
  </p:handoutMasterIdLst>
  <p:sldIdLst>
    <p:sldId id="256" r:id="rId2"/>
    <p:sldId id="260" r:id="rId3"/>
    <p:sldId id="261" r:id="rId4"/>
    <p:sldId id="262" r:id="rId5"/>
    <p:sldId id="263" r:id="rId6"/>
    <p:sldId id="264" r:id="rId7"/>
    <p:sldId id="265" r:id="rId8"/>
    <p:sldId id="266" r:id="rId9"/>
    <p:sldId id="267" r:id="rId10"/>
    <p:sldId id="280" r:id="rId11"/>
    <p:sldId id="281" r:id="rId12"/>
    <p:sldId id="282" r:id="rId13"/>
    <p:sldId id="283" r:id="rId14"/>
    <p:sldId id="284" r:id="rId15"/>
    <p:sldId id="285" r:id="rId16"/>
    <p:sldId id="274" r:id="rId17"/>
    <p:sldId id="275" r:id="rId18"/>
    <p:sldId id="276" r:id="rId19"/>
    <p:sldId id="277" r:id="rId20"/>
    <p:sldId id="278" r:id="rId21"/>
    <p:sldId id="258" r:id="rId22"/>
  </p:sldIdLst>
  <p:sldSz cx="12192000" cy="6858000"/>
  <p:notesSz cx="6858000" cy="9144000"/>
  <p:custDataLst>
    <p:tags r:id="rId25"/>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 uri="{2D200454-40CA-4A62-9FC3-DE9A4176ACB9}">
      <p15:notesGuideLst xmlns:p15="http://schemas.microsoft.com/office/powerpoint/2012/main" xmlns=""/>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QAD" initials="Q" lastIdx="30" clrIdx="0"/>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014" autoAdjust="0"/>
    <p:restoredTop sz="50924" autoAdjust="0"/>
  </p:normalViewPr>
  <p:slideViewPr>
    <p:cSldViewPr snapToGrid="0">
      <p:cViewPr varScale="1">
        <p:scale>
          <a:sx n="57" d="100"/>
          <a:sy n="57" d="100"/>
        </p:scale>
        <p:origin x="-2556" y="-84"/>
      </p:cViewPr>
      <p:guideLst>
        <p:guide orient="horz" pos="2160"/>
        <p:guide pos="3840"/>
      </p:guideLst>
    </p:cSldViewPr>
  </p:slideViewPr>
  <p:notesTextViewPr>
    <p:cViewPr>
      <p:scale>
        <a:sx n="1" d="1"/>
        <a:sy n="1" d="1"/>
      </p:scale>
      <p:origin x="0" y="0"/>
    </p:cViewPr>
  </p:notesTextViewPr>
  <p:sorterViewPr>
    <p:cViewPr>
      <p:scale>
        <a:sx n="66" d="100"/>
        <a:sy n="66" d="100"/>
      </p:scale>
      <p:origin x="0" y="0"/>
    </p:cViewPr>
  </p:sorterViewPr>
  <p:notesViewPr>
    <p:cSldViewPr snapToGrid="0" showGuides="1">
      <p:cViewPr varScale="1">
        <p:scale>
          <a:sx n="113" d="100"/>
          <a:sy n="113" d="100"/>
        </p:scale>
        <p:origin x="4092" y="114"/>
      </p:cViewPr>
      <p:guideLst/>
    </p:cSldViewPr>
  </p:notesViewPr>
  <p:gridSpacing cx="36868100" cy="368681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commentAuthors" Target="commentAuthor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gs" Target="tags/tag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comments/comment1.xml><?xml version="1.0" encoding="utf-8"?>
<p:cmLst xmlns:a="http://schemas.openxmlformats.org/drawingml/2006/main" xmlns:r="http://schemas.openxmlformats.org/officeDocument/2006/relationships" xmlns:p="http://schemas.openxmlformats.org/presentationml/2006/main">
  <p:cm authorId="0" dt="2019-03-18T16:00:17.092" idx="23">
    <p:pos x="2419" y="2474"/>
    <p:text>U</p:text>
  </p:cm>
</p:cmLst>
</file>

<file path=ppt/comments/comment10.xml><?xml version="1.0" encoding="utf-8"?>
<p:cmLst xmlns:a="http://schemas.openxmlformats.org/drawingml/2006/main" xmlns:r="http://schemas.openxmlformats.org/officeDocument/2006/relationships" xmlns:p="http://schemas.openxmlformats.org/presentationml/2006/main">
  <p:cm authorId="0" dt="2019-03-04T16:50:46.294" idx="25">
    <p:pos x="1266" y="446"/>
    <p:text>H2</p:text>
  </p:cm>
</p:cmLst>
</file>

<file path=ppt/comments/comment11.xml><?xml version="1.0" encoding="utf-8"?>
<p:cmLst xmlns:a="http://schemas.openxmlformats.org/drawingml/2006/main" xmlns:r="http://schemas.openxmlformats.org/officeDocument/2006/relationships" xmlns:p="http://schemas.openxmlformats.org/presentationml/2006/main">
  <p:cm authorId="0" dt="2019-03-04T16:50:53.759" idx="26">
    <p:pos x="1266" y="446"/>
    <p:text>H2S</p:text>
  </p:cm>
</p:cmLst>
</file>

<file path=ppt/comments/comment12.xml><?xml version="1.0" encoding="utf-8"?>
<p:cmLst xmlns:a="http://schemas.openxmlformats.org/drawingml/2006/main" xmlns:r="http://schemas.openxmlformats.org/officeDocument/2006/relationships" xmlns:p="http://schemas.openxmlformats.org/presentationml/2006/main">
  <p:cm authorId="0" dt="2019-03-04T16:51:01.415" idx="27">
    <p:pos x="1266" y="446"/>
    <p:text>H2S</p:text>
  </p:cm>
</p:cmLst>
</file>

<file path=ppt/comments/comment13.xml><?xml version="1.0" encoding="utf-8"?>
<p:cmLst xmlns:a="http://schemas.openxmlformats.org/drawingml/2006/main" xmlns:r="http://schemas.openxmlformats.org/officeDocument/2006/relationships" xmlns:p="http://schemas.openxmlformats.org/presentationml/2006/main">
  <p:cm authorId="0" dt="2019-03-01T10:36:03.073" idx="28">
    <p:pos x="1266" y="446"/>
    <p:text/>
  </p:cm>
</p:cmLst>
</file>

<file path=ppt/comments/comment14.xml><?xml version="1.0" encoding="utf-8"?>
<p:cmLst xmlns:a="http://schemas.openxmlformats.org/drawingml/2006/main" xmlns:r="http://schemas.openxmlformats.org/officeDocument/2006/relationships" xmlns:p="http://schemas.openxmlformats.org/presentationml/2006/main">
  <p:cm authorId="0" dt="2019-03-01T10:36:18.783" idx="29">
    <p:pos x="1266" y="446"/>
    <p:text>H2S</p:text>
  </p:cm>
</p:cmLst>
</file>

<file path=ppt/comments/comment15.xml><?xml version="1.0" encoding="utf-8"?>
<p:cmLst xmlns:a="http://schemas.openxmlformats.org/drawingml/2006/main" xmlns:r="http://schemas.openxmlformats.org/officeDocument/2006/relationships" xmlns:p="http://schemas.openxmlformats.org/presentationml/2006/main">
  <p:cm authorId="0" dt="2019-03-01T10:36:27.482" idx="30">
    <p:pos x="1266" y="446"/>
    <p:text>H2S</p:text>
  </p:cm>
</p:cmLst>
</file>

<file path=ppt/comments/comment16.xml><?xml version="1.0" encoding="utf-8"?>
<p:cmLst xmlns:a="http://schemas.openxmlformats.org/drawingml/2006/main" xmlns:r="http://schemas.openxmlformats.org/officeDocument/2006/relationships" xmlns:p="http://schemas.openxmlformats.org/presentationml/2006/main">
  <p:cm authorId="0" dt="2019-03-01T10:41:20.861" idx="16">
    <p:pos x="3756" y="446"/>
    <p:text>H2</p:text>
  </p:cm>
</p:cmLst>
</file>

<file path=ppt/comments/comment17.xml><?xml version="1.0" encoding="utf-8"?>
<p:cmLst xmlns:a="http://schemas.openxmlformats.org/drawingml/2006/main" xmlns:r="http://schemas.openxmlformats.org/officeDocument/2006/relationships" xmlns:p="http://schemas.openxmlformats.org/presentationml/2006/main">
  <p:cm authorId="0" dt="2019-03-01T10:41:28.850" idx="17">
    <p:pos x="3756" y="446"/>
    <p:text>H2S</p:text>
  </p:cm>
</p:cmLst>
</file>

<file path=ppt/comments/comment18.xml><?xml version="1.0" encoding="utf-8"?>
<p:cmLst xmlns:a="http://schemas.openxmlformats.org/drawingml/2006/main" xmlns:r="http://schemas.openxmlformats.org/officeDocument/2006/relationships" xmlns:p="http://schemas.openxmlformats.org/presentationml/2006/main">
  <p:cm authorId="0" dt="2019-03-01T10:41:37.350" idx="18">
    <p:pos x="3756" y="446"/>
    <p:text>H2S</p:text>
  </p:cm>
</p:cmLst>
</file>

<file path=ppt/comments/comment19.xml><?xml version="1.0" encoding="utf-8"?>
<p:cmLst xmlns:a="http://schemas.openxmlformats.org/drawingml/2006/main" xmlns:r="http://schemas.openxmlformats.org/officeDocument/2006/relationships" xmlns:p="http://schemas.openxmlformats.org/presentationml/2006/main">
  <p:cm authorId="0" dt="2019-03-01T10:41:46.338" idx="19">
    <p:pos x="3756" y="446"/>
    <p:text>H2S</p:text>
  </p:cm>
</p:cmLst>
</file>

<file path=ppt/comments/comment2.xml><?xml version="1.0" encoding="utf-8"?>
<p:cmLst xmlns:a="http://schemas.openxmlformats.org/drawingml/2006/main" xmlns:r="http://schemas.openxmlformats.org/officeDocument/2006/relationships" xmlns:p="http://schemas.openxmlformats.org/presentationml/2006/main">
  <p:cm authorId="0" dt="2019-03-04T16:48:25.935" idx="2">
    <p:pos x="1598" y="446"/>
    <p:text>H1</p:text>
  </p:cm>
</p:cmLst>
</file>

<file path=ppt/comments/comment20.xml><?xml version="1.0" encoding="utf-8"?>
<p:cmLst xmlns:a="http://schemas.openxmlformats.org/drawingml/2006/main" xmlns:r="http://schemas.openxmlformats.org/officeDocument/2006/relationships" xmlns:p="http://schemas.openxmlformats.org/presentationml/2006/main">
  <p:cm authorId="0" dt="2019-03-01T10:41:53.573" idx="20">
    <p:pos x="1306" y="446"/>
    <p:text>H2</p:text>
  </p:cm>
</p:cmLst>
</file>

<file path=ppt/comments/comment21.xml><?xml version="1.0" encoding="utf-8"?>
<p:cmLst xmlns:a="http://schemas.openxmlformats.org/drawingml/2006/main" xmlns:r="http://schemas.openxmlformats.org/officeDocument/2006/relationships" xmlns:p="http://schemas.openxmlformats.org/presentationml/2006/main">
  <p:cm authorId="0" dt="2019-03-18T16:00:02.187" idx="22">
    <p:pos x="3359" y="430"/>
    <p:text>H2</p:text>
  </p:cm>
</p:cmLst>
</file>

<file path=ppt/comments/comment3.xml><?xml version="1.0" encoding="utf-8"?>
<p:cmLst xmlns:a="http://schemas.openxmlformats.org/drawingml/2006/main" xmlns:r="http://schemas.openxmlformats.org/officeDocument/2006/relationships" xmlns:p="http://schemas.openxmlformats.org/presentationml/2006/main">
  <p:cm authorId="0" dt="2019-03-04T16:48:36.963" idx="3">
    <p:pos x="3499" y="438"/>
    <p:text>H2</p:text>
  </p:cm>
</p:cmLst>
</file>

<file path=ppt/comments/comment4.xml><?xml version="1.0" encoding="utf-8"?>
<p:cmLst xmlns:a="http://schemas.openxmlformats.org/drawingml/2006/main" xmlns:r="http://schemas.openxmlformats.org/officeDocument/2006/relationships" xmlns:p="http://schemas.openxmlformats.org/presentationml/2006/main">
  <p:cm authorId="0" dt="2019-03-04T16:49:37.339" idx="4">
    <p:pos x="3505" y="446"/>
    <p:text>H2S</p:text>
  </p:cm>
</p:cmLst>
</file>

<file path=ppt/comments/comment5.xml><?xml version="1.0" encoding="utf-8"?>
<p:cmLst xmlns:a="http://schemas.openxmlformats.org/drawingml/2006/main" xmlns:r="http://schemas.openxmlformats.org/officeDocument/2006/relationships" xmlns:p="http://schemas.openxmlformats.org/presentationml/2006/main">
  <p:cm authorId="0" dt="2019-03-04T16:49:45.397" idx="5">
    <p:pos x="3505" y="446"/>
    <p:text>H2S</p:text>
  </p:cm>
</p:cmLst>
</file>

<file path=ppt/comments/comment6.xml><?xml version="1.0" encoding="utf-8"?>
<p:cmLst xmlns:a="http://schemas.openxmlformats.org/drawingml/2006/main" xmlns:r="http://schemas.openxmlformats.org/officeDocument/2006/relationships" xmlns:p="http://schemas.openxmlformats.org/presentationml/2006/main">
  <p:cm authorId="0" dt="2019-03-04T16:49:11.943" idx="6">
    <p:pos x="909" y="446"/>
    <p:text>H2</p:text>
  </p:cm>
</p:cmLst>
</file>

<file path=ppt/comments/comment7.xml><?xml version="1.0" encoding="utf-8"?>
<p:cmLst xmlns:a="http://schemas.openxmlformats.org/drawingml/2006/main" xmlns:r="http://schemas.openxmlformats.org/officeDocument/2006/relationships" xmlns:p="http://schemas.openxmlformats.org/presentationml/2006/main">
  <p:cm authorId="0" dt="2019-03-05T13:30:03.969" idx="7">
    <p:pos x="909" y="446"/>
    <p:text>H2S</p:text>
  </p:cm>
</p:cmLst>
</file>

<file path=ppt/comments/comment8.xml><?xml version="1.0" encoding="utf-8"?>
<p:cmLst xmlns:a="http://schemas.openxmlformats.org/drawingml/2006/main" xmlns:r="http://schemas.openxmlformats.org/officeDocument/2006/relationships" xmlns:p="http://schemas.openxmlformats.org/presentationml/2006/main">
  <p:cm authorId="0" dt="2019-03-04T16:50:13.794" idx="8">
    <p:pos x="909" y="446"/>
    <p:text>H2S</p:text>
  </p:cm>
</p:cmLst>
</file>

<file path=ppt/comments/comment9.xml><?xml version="1.0" encoding="utf-8"?>
<p:cmLst xmlns:a="http://schemas.openxmlformats.org/drawingml/2006/main" xmlns:r="http://schemas.openxmlformats.org/officeDocument/2006/relationships" xmlns:p="http://schemas.openxmlformats.org/presentationml/2006/main">
  <p:cm authorId="0" dt="2019-03-04T16:50:23.431" idx="9">
    <p:pos x="909" y="446"/>
    <p:text>H2S</p:text>
  </p:cm>
</p:cmLst>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63019A13-B009-4E72-87BC-AF1F545DBEAA}" type="datetimeFigureOut">
              <a:rPr lang="en-US"/>
              <a:pPr/>
              <a:t>4/7/2020</a:t>
            </a:fld>
            <a:endParaRPr lang="en-US"/>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921FD978-EB6F-43F0-AF06-547F3FE0E93E}" type="slidenum">
              <a:rPr lang="en-US"/>
              <a:pPr/>
              <a:t>‹#›</a:t>
            </a:fld>
            <a:endParaRPr lang="en-US"/>
          </a:p>
        </p:txBody>
      </p:sp>
    </p:spTree>
    <p:extLst>
      <p:ext uri="{BB962C8B-B14F-4D97-AF65-F5344CB8AC3E}">
        <p14:creationId xmlns:p14="http://schemas.microsoft.com/office/powerpoint/2010/main" xmlns="" val="198162675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1A0309D-29A5-41EB-A21C-AA04AB83B0BF}" type="datetimeFigureOut">
              <a:rPr lang="en-US"/>
              <a:pPr/>
              <a:t>4/7/2020</a:t>
            </a:fld>
            <a:endParaRPr lang="en-US"/>
          </a:p>
        </p:txBody>
      </p:sp>
      <p:sp>
        <p:nvSpPr>
          <p:cNvPr id="4" name="Slide Image Placeholder 3"/>
          <p:cNvSpPr>
            <a:spLocks noGrp="1" noRot="1" noChangeAspect="1"/>
          </p:cNvSpPr>
          <p:nvPr>
            <p:ph type="sldImg" idx="2"/>
          </p:nvPr>
        </p:nvSpPr>
        <p:spPr>
          <a:xfrm>
            <a:off x="685800" y="630237"/>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3887785"/>
            <a:ext cx="5486400" cy="4625977"/>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19C3D6E-2AFE-42F9-8E48-04913595993F}" type="slidenum">
              <a:rPr lang="en-US"/>
              <a:pPr/>
              <a:t>‹#›</a:t>
            </a:fld>
            <a:endParaRPr lang="en-US"/>
          </a:p>
        </p:txBody>
      </p:sp>
    </p:spTree>
    <p:extLst>
      <p:ext uri="{BB962C8B-B14F-4D97-AF65-F5344CB8AC3E}">
        <p14:creationId xmlns:p14="http://schemas.microsoft.com/office/powerpoint/2010/main" xmlns="" val="262172819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D19C3D6E-2AFE-42F9-8E48-04913595993F}" type="slidenum">
              <a:rPr lang="en-US" smtClean="0"/>
              <a:pPr/>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normAutofit fontScale="92500" lnSpcReduction="20000"/>
          </a:bodyPr>
          <a:lstStyle/>
          <a:p>
            <a:r>
              <a:rPr lang="en-US" sz="1200" b="0" i="0" kern="1200" dirty="0" smtClean="0">
                <a:solidFill>
                  <a:schemeClr val="tx1"/>
                </a:solidFill>
                <a:latin typeface="+mn-lt"/>
                <a:ea typeface="+mn-ea"/>
                <a:cs typeface="+mn-cs"/>
              </a:rPr>
              <a:t>A visual is a chart based on a KPI definition. You can publish a visual to the gallery for inclusion in </a:t>
            </a:r>
            <a:r>
              <a:rPr lang="en-US" sz="1200" b="0" i="0" kern="1200" dirty="0" smtClean="0">
                <a:solidFill>
                  <a:schemeClr val="tx1"/>
                </a:solidFill>
                <a:latin typeface="+mn-lt"/>
                <a:ea typeface="+mn-ea"/>
                <a:cs typeface="+mn-cs"/>
              </a:rPr>
              <a:t>action centers</a:t>
            </a:r>
            <a:r>
              <a:rPr lang="en-US" sz="1200" b="0" i="0" kern="1200" dirty="0" smtClean="0">
                <a:solidFill>
                  <a:schemeClr val="tx1"/>
                </a:solidFill>
                <a:latin typeface="+mn-lt"/>
                <a:ea typeface="+mn-ea"/>
                <a:cs typeface="+mn-cs"/>
              </a:rPr>
              <a:t>. </a:t>
            </a:r>
          </a:p>
          <a:p>
            <a:endParaRPr lang="en-US" sz="1200" b="0" i="0" kern="1200" dirty="0" smtClean="0">
              <a:solidFill>
                <a:schemeClr val="tx1"/>
              </a:solidFill>
              <a:latin typeface="+mn-lt"/>
              <a:ea typeface="+mn-ea"/>
              <a:cs typeface="+mn-cs"/>
            </a:endParaRPr>
          </a:p>
          <a:p>
            <a:r>
              <a:rPr lang="en-US" sz="1200" b="0" i="0" kern="1200" dirty="0" smtClean="0">
                <a:solidFill>
                  <a:schemeClr val="tx1"/>
                </a:solidFill>
                <a:latin typeface="+mn-lt"/>
                <a:ea typeface="+mn-ea"/>
                <a:cs typeface="+mn-cs"/>
              </a:rPr>
              <a:t>Visuals are graphical representations of KPI data in chart or table form. You can choose the chart type, define the dimensions used for the chart, define aggregation types, make calculations with formulas, and apply additional filtering. You can also create cross-tables. You can create many different visuals from a single KPI definition and save these visuals in the KPI definition before publishing the visuals to the public gallery. After you publish the visuals to the gallery, you can include them in </a:t>
            </a:r>
            <a:r>
              <a:rPr lang="en-US" sz="1200" b="0" i="0" kern="1200" dirty="0" smtClean="0">
                <a:solidFill>
                  <a:schemeClr val="tx1"/>
                </a:solidFill>
                <a:latin typeface="+mn-lt"/>
                <a:ea typeface="+mn-ea"/>
                <a:cs typeface="+mn-cs"/>
              </a:rPr>
              <a:t>action centers.</a:t>
            </a:r>
            <a:endParaRPr lang="en-US" sz="1200" b="0" i="0" kern="1200" dirty="0" smtClean="0">
              <a:solidFill>
                <a:schemeClr val="tx1"/>
              </a:solidFill>
              <a:latin typeface="+mn-lt"/>
              <a:ea typeface="+mn-ea"/>
              <a:cs typeface="+mn-cs"/>
            </a:endParaRPr>
          </a:p>
          <a:p>
            <a:endParaRPr lang="en-US" sz="1200" b="0" i="0" kern="1200" dirty="0" smtClean="0">
              <a:solidFill>
                <a:schemeClr val="tx1"/>
              </a:solidFill>
              <a:latin typeface="+mn-lt"/>
              <a:ea typeface="+mn-ea"/>
              <a:cs typeface="+mn-cs"/>
            </a:endParaRPr>
          </a:p>
          <a:p>
            <a:r>
              <a:rPr lang="en-US" sz="1200" b="0" i="0" kern="1200" dirty="0" smtClean="0">
                <a:solidFill>
                  <a:schemeClr val="tx1"/>
                </a:solidFill>
                <a:latin typeface="+mn-lt"/>
                <a:ea typeface="+mn-ea"/>
                <a:cs typeface="+mn-cs"/>
              </a:rPr>
              <a:t>The Visuals modal window, accessible from the Visuals button in the KPIs form for a saved KPI definition, allows you to review the data generated by a KPI. Based on the KPI definition, you can create additional data and visuals.</a:t>
            </a:r>
          </a:p>
          <a:p>
            <a:endParaRPr lang="en-US" sz="1200" b="0" i="0" kern="1200" dirty="0" smtClean="0">
              <a:solidFill>
                <a:schemeClr val="tx1"/>
              </a:solidFill>
              <a:latin typeface="+mn-lt"/>
              <a:ea typeface="+mn-ea"/>
              <a:cs typeface="+mn-cs"/>
            </a:endParaRPr>
          </a:p>
          <a:p>
            <a:r>
              <a:rPr lang="en-US" sz="1200" b="0" i="0" kern="1200" dirty="0" smtClean="0">
                <a:solidFill>
                  <a:schemeClr val="tx1"/>
                </a:solidFill>
                <a:latin typeface="+mn-lt"/>
                <a:ea typeface="+mn-ea"/>
                <a:cs typeface="+mn-cs"/>
              </a:rPr>
              <a:t>The Table panel contains a table visual displaying the data generated from the KPI configuration.</a:t>
            </a:r>
          </a:p>
          <a:p>
            <a:endParaRPr lang="en-US" sz="1200" b="0" i="0" kern="1200" dirty="0" smtClean="0">
              <a:solidFill>
                <a:schemeClr val="tx1"/>
              </a:solidFill>
              <a:latin typeface="+mn-lt"/>
              <a:ea typeface="+mn-ea"/>
              <a:cs typeface="+mn-cs"/>
            </a:endParaRPr>
          </a:p>
          <a:p>
            <a:r>
              <a:rPr lang="en-US" sz="1200" b="0" i="0" kern="1200" dirty="0" smtClean="0">
                <a:solidFill>
                  <a:schemeClr val="tx1"/>
                </a:solidFill>
                <a:latin typeface="+mn-lt"/>
                <a:ea typeface="+mn-ea"/>
                <a:cs typeface="+mn-cs"/>
              </a:rPr>
              <a:t>The Visuals toolbar allows you to add a formula to the table visual, filter the data in the table visual, and add a chart or cross-table visual.</a:t>
            </a:r>
          </a:p>
          <a:p>
            <a:endParaRPr lang="en-US" sz="1200" b="0" i="0" kern="1200" dirty="0" smtClean="0">
              <a:solidFill>
                <a:schemeClr val="tx1"/>
              </a:solidFill>
              <a:latin typeface="+mn-lt"/>
              <a:ea typeface="+mn-ea"/>
              <a:cs typeface="+mn-cs"/>
            </a:endParaRPr>
          </a:p>
          <a:p>
            <a:r>
              <a:rPr lang="en-US" sz="1200" b="0" i="0" kern="1200" dirty="0" smtClean="0">
                <a:solidFill>
                  <a:schemeClr val="tx1"/>
                </a:solidFill>
                <a:latin typeface="+mn-lt"/>
                <a:ea typeface="+mn-ea"/>
                <a:cs typeface="+mn-cs"/>
              </a:rPr>
              <a:t>Visual options appear in the Table, Chart, and Crosstab panels, and allow you to perform certain actions on the visual. Depending on the type of visual and your permissions, you may be able to configure, publish, export, or delete the visual.</a:t>
            </a:r>
          </a:p>
          <a:p>
            <a:endParaRPr lang="en-US" sz="1200" b="0" i="0" kern="1200" dirty="0" smtClean="0">
              <a:solidFill>
                <a:schemeClr val="tx1"/>
              </a:solidFill>
              <a:latin typeface="+mn-lt"/>
              <a:ea typeface="+mn-ea"/>
              <a:cs typeface="+mn-cs"/>
            </a:endParaRPr>
          </a:p>
          <a:p>
            <a:r>
              <a:rPr lang="en-US" sz="1200" b="0" i="0" kern="1200" dirty="0" smtClean="0">
                <a:solidFill>
                  <a:schemeClr val="tx1"/>
                </a:solidFill>
                <a:latin typeface="+mn-lt"/>
                <a:ea typeface="+mn-ea"/>
                <a:cs typeface="+mn-cs"/>
              </a:rPr>
              <a:t>After you have configured the settings in the Visuals modal window, you can save these settings by clicking Save. A Reset button is also available. The Reset button removes all of the settings in the visuals screen and saves this change.</a:t>
            </a:r>
          </a:p>
          <a:p>
            <a:endParaRPr lang="en-US" sz="1200" b="0" i="0" kern="1200" dirty="0" smtClean="0">
              <a:solidFill>
                <a:schemeClr val="tx1"/>
              </a:solidFill>
              <a:latin typeface="+mn-lt"/>
              <a:ea typeface="+mn-ea"/>
              <a:cs typeface="+mn-cs"/>
            </a:endParaRPr>
          </a:p>
          <a:p>
            <a:r>
              <a:rPr lang="en-US" sz="1200" b="0" i="0" kern="1200" dirty="0" smtClean="0">
                <a:solidFill>
                  <a:schemeClr val="tx1"/>
                </a:solidFill>
                <a:latin typeface="+mn-lt"/>
                <a:ea typeface="+mn-ea"/>
                <a:cs typeface="+mn-cs"/>
              </a:rPr>
              <a:t>The Reset button allows you to clear all filters, formulas, table settings, charts, and cross-tables in the Visuals modal window, so that you can start again with the data in the table, which is based on the KPI definition settings in the KPIs view. To avoid accidental resets, a warning is displayed when you click Reset.</a:t>
            </a:r>
            <a:endParaRPr lang="en-US" dirty="0"/>
          </a:p>
        </p:txBody>
      </p:sp>
      <p:sp>
        <p:nvSpPr>
          <p:cNvPr id="4" name="myNotes"/>
          <p:cNvSpPr>
            <a:spLocks noGrp="1"/>
          </p:cNvSpPr>
          <p:nvPr>
            <p:ph type="sldNum" sz="quarter" idx="10"/>
          </p:nvPr>
        </p:nvSpPr>
        <p:spPr/>
        <p:txBody>
          <a:bodyPr/>
          <a:lstStyle/>
          <a:p>
            <a:fld id="{955F40EC-4A45-4BA0-88E8-AEAD7F90807E}" type="slidenum">
              <a:rPr lang="en-US" smtClean="0"/>
              <a:pPr/>
              <a:t>10</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normAutofit/>
          </a:bodyPr>
          <a:lstStyle/>
          <a:p>
            <a:r>
              <a:rPr lang="en-US" sz="1200" b="0" i="0" kern="1200" dirty="0" smtClean="0">
                <a:solidFill>
                  <a:schemeClr val="tx1"/>
                </a:solidFill>
                <a:latin typeface="+mn-lt"/>
                <a:ea typeface="+mn-ea"/>
                <a:cs typeface="+mn-cs"/>
              </a:rPr>
              <a:t>The Formula area allows you to add a column to the table visual. The </a:t>
            </a:r>
            <a:r>
              <a:rPr lang="en-US" sz="1200" b="0" i="0" kern="1200" dirty="0" smtClean="0">
                <a:solidFill>
                  <a:schemeClr val="tx1"/>
                </a:solidFill>
                <a:latin typeface="+mn-lt"/>
                <a:ea typeface="+mn-ea"/>
                <a:cs typeface="+mn-cs"/>
              </a:rPr>
              <a:t>content </a:t>
            </a:r>
            <a:r>
              <a:rPr lang="en-US" sz="1200" b="0" i="0" kern="1200" dirty="0" smtClean="0">
                <a:solidFill>
                  <a:schemeClr val="tx1"/>
                </a:solidFill>
                <a:latin typeface="+mn-lt"/>
                <a:ea typeface="+mn-ea"/>
                <a:cs typeface="+mn-cs"/>
              </a:rPr>
              <a:t>of each cell in this table column is the result of the formula calculation.</a:t>
            </a:r>
          </a:p>
          <a:p>
            <a:r>
              <a:rPr lang="en-US" sz="1200" b="0" i="0" kern="1200" dirty="0" smtClean="0">
                <a:solidFill>
                  <a:schemeClr val="tx1"/>
                </a:solidFill>
                <a:latin typeface="+mn-lt"/>
                <a:ea typeface="+mn-ea"/>
                <a:cs typeface="+mn-cs"/>
              </a:rPr>
              <a:t>For example, you can use formulas to:</a:t>
            </a:r>
          </a:p>
          <a:p>
            <a:r>
              <a:rPr lang="en-US" sz="1200" b="0" i="0" kern="1200" dirty="0" smtClean="0">
                <a:solidFill>
                  <a:schemeClr val="tx1"/>
                </a:solidFill>
                <a:latin typeface="+mn-lt"/>
                <a:ea typeface="+mn-ea"/>
                <a:cs typeface="+mn-cs"/>
              </a:rPr>
              <a:t>• Create </a:t>
            </a:r>
            <a:r>
              <a:rPr lang="en-US" sz="1200" b="0" i="0" kern="1200" dirty="0" smtClean="0">
                <a:solidFill>
                  <a:schemeClr val="tx1"/>
                </a:solidFill>
                <a:latin typeface="+mn-lt"/>
                <a:ea typeface="+mn-ea"/>
                <a:cs typeface="+mn-cs"/>
              </a:rPr>
              <a:t>custom time buckets for reporting purposes.</a:t>
            </a:r>
          </a:p>
          <a:p>
            <a:r>
              <a:rPr lang="en-US" sz="1200" b="0" i="0" kern="1200" dirty="0" smtClean="0">
                <a:solidFill>
                  <a:schemeClr val="tx1"/>
                </a:solidFill>
                <a:latin typeface="+mn-lt"/>
                <a:ea typeface="+mn-ea"/>
                <a:cs typeface="+mn-cs"/>
              </a:rPr>
              <a:t>• Compare </a:t>
            </a:r>
            <a:r>
              <a:rPr lang="en-US" sz="1200" b="0" i="0" kern="1200" dirty="0" smtClean="0">
                <a:solidFill>
                  <a:schemeClr val="tx1"/>
                </a:solidFill>
                <a:latin typeface="+mn-lt"/>
                <a:ea typeface="+mn-ea"/>
                <a:cs typeface="+mn-cs"/>
              </a:rPr>
              <a:t>dates to identify overdue orders or payments.</a:t>
            </a:r>
          </a:p>
          <a:p>
            <a:r>
              <a:rPr lang="en-US" sz="1200" b="0" i="0" kern="1200" dirty="0" smtClean="0">
                <a:solidFill>
                  <a:schemeClr val="tx1"/>
                </a:solidFill>
                <a:latin typeface="+mn-lt"/>
                <a:ea typeface="+mn-ea"/>
                <a:cs typeface="+mn-cs"/>
              </a:rPr>
              <a:t>• Round </a:t>
            </a:r>
            <a:r>
              <a:rPr lang="en-US" sz="1200" b="0" i="0" kern="1200" dirty="0" smtClean="0">
                <a:solidFill>
                  <a:schemeClr val="tx1"/>
                </a:solidFill>
                <a:latin typeface="+mn-lt"/>
                <a:ea typeface="+mn-ea"/>
                <a:cs typeface="+mn-cs"/>
              </a:rPr>
              <a:t>numbers.</a:t>
            </a:r>
          </a:p>
          <a:p>
            <a:r>
              <a:rPr lang="en-US" sz="1200" b="0" i="0" kern="1200" dirty="0" smtClean="0">
                <a:solidFill>
                  <a:schemeClr val="tx1"/>
                </a:solidFill>
                <a:latin typeface="+mn-lt"/>
                <a:ea typeface="+mn-ea"/>
                <a:cs typeface="+mn-cs"/>
              </a:rPr>
              <a:t>• Convert </a:t>
            </a:r>
            <a:r>
              <a:rPr lang="en-US" sz="1200" b="0" i="0" kern="1200" dirty="0" smtClean="0">
                <a:solidFill>
                  <a:schemeClr val="tx1"/>
                </a:solidFill>
                <a:latin typeface="+mn-lt"/>
                <a:ea typeface="+mn-ea"/>
                <a:cs typeface="+mn-cs"/>
              </a:rPr>
              <a:t>data from one type to another; this feature is useful because some chart columns can only accept data of a particular type.</a:t>
            </a:r>
          </a:p>
          <a:p>
            <a:r>
              <a:rPr lang="en-US" sz="1200" b="0" i="0" kern="1200" dirty="0" smtClean="0">
                <a:solidFill>
                  <a:schemeClr val="tx1"/>
                </a:solidFill>
                <a:latin typeface="+mn-lt"/>
                <a:ea typeface="+mn-ea"/>
                <a:cs typeface="+mn-cs"/>
              </a:rPr>
              <a:t>• Manipulate </a:t>
            </a:r>
            <a:r>
              <a:rPr lang="en-US" sz="1200" b="0" i="0" kern="1200" dirty="0" smtClean="0">
                <a:solidFill>
                  <a:schemeClr val="tx1"/>
                </a:solidFill>
                <a:latin typeface="+mn-lt"/>
                <a:ea typeface="+mn-ea"/>
                <a:cs typeface="+mn-cs"/>
              </a:rPr>
              <a:t>text strings; this feature allows you to shorten text labels that appear in charts so that they are easier to read on screen.</a:t>
            </a:r>
            <a:endParaRPr lang="en-US" dirty="0"/>
          </a:p>
        </p:txBody>
      </p:sp>
      <p:sp>
        <p:nvSpPr>
          <p:cNvPr id="4" name="myNotes"/>
          <p:cNvSpPr>
            <a:spLocks noGrp="1"/>
          </p:cNvSpPr>
          <p:nvPr>
            <p:ph type="sldNum" sz="quarter" idx="10"/>
          </p:nvPr>
        </p:nvSpPr>
        <p:spPr/>
        <p:txBody>
          <a:bodyPr/>
          <a:lstStyle/>
          <a:p>
            <a:fld id="{955F40EC-4A45-4BA0-88E8-AEAD7F90807E}" type="slidenum">
              <a:rPr lang="en-US" smtClean="0"/>
              <a:pPr/>
              <a:t>11</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normAutofit/>
          </a:bodyPr>
          <a:lstStyle/>
          <a:p>
            <a:r>
              <a:rPr lang="en-US" sz="1200" b="0" i="0" kern="1200" dirty="0" smtClean="0">
                <a:solidFill>
                  <a:schemeClr val="tx1"/>
                </a:solidFill>
                <a:latin typeface="+mn-lt"/>
                <a:ea typeface="+mn-ea"/>
                <a:cs typeface="+mn-cs"/>
              </a:rPr>
              <a:t>The filter area allows you to filter the contents of the table </a:t>
            </a:r>
            <a:r>
              <a:rPr lang="en-US" sz="1200" b="0" i="0" kern="1200" dirty="0" smtClean="0">
                <a:solidFill>
                  <a:schemeClr val="tx1"/>
                </a:solidFill>
                <a:latin typeface="+mn-lt"/>
                <a:ea typeface="+mn-ea"/>
                <a:cs typeface="+mn-cs"/>
              </a:rPr>
              <a:t>visual, </a:t>
            </a:r>
            <a:r>
              <a:rPr lang="en-US" sz="1200" b="0" i="0" kern="1200" dirty="0" smtClean="0">
                <a:solidFill>
                  <a:schemeClr val="tx1"/>
                </a:solidFill>
                <a:latin typeface="+mn-lt"/>
                <a:ea typeface="+mn-ea"/>
                <a:cs typeface="+mn-cs"/>
              </a:rPr>
              <a:t>based on a particular column. You can build complex filters by adding and connecting simple filters.</a:t>
            </a:r>
            <a:endParaRPr lang="en-US" dirty="0"/>
          </a:p>
        </p:txBody>
      </p:sp>
      <p:sp>
        <p:nvSpPr>
          <p:cNvPr id="4" name="myNotes"/>
          <p:cNvSpPr>
            <a:spLocks noGrp="1"/>
          </p:cNvSpPr>
          <p:nvPr>
            <p:ph type="sldNum" sz="quarter" idx="10"/>
          </p:nvPr>
        </p:nvSpPr>
        <p:spPr/>
        <p:txBody>
          <a:bodyPr/>
          <a:lstStyle/>
          <a:p>
            <a:fld id="{955F40EC-4A45-4BA0-88E8-AEAD7F90807E}" type="slidenum">
              <a:rPr lang="en-US" smtClean="0"/>
              <a:pPr/>
              <a:t>12</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normAutofit/>
          </a:bodyPr>
          <a:lstStyle/>
          <a:p>
            <a:r>
              <a:rPr lang="en-US" sz="1200" b="0" i="0" kern="1200" dirty="0" smtClean="0">
                <a:solidFill>
                  <a:schemeClr val="tx1"/>
                </a:solidFill>
                <a:latin typeface="+mn-lt"/>
                <a:ea typeface="+mn-ea"/>
                <a:cs typeface="+mn-cs"/>
              </a:rPr>
              <a:t>Use the table panel to configure how the KPI data displays in the table visual. After you have configured the content, you can publish the table visual to the gallery or export the table.</a:t>
            </a:r>
          </a:p>
          <a:p>
            <a:endParaRPr lang="en-US" sz="1200" b="0" i="0" kern="1200" dirty="0" smtClean="0">
              <a:solidFill>
                <a:schemeClr val="tx1"/>
              </a:solidFill>
              <a:latin typeface="+mn-lt"/>
              <a:ea typeface="+mn-ea"/>
              <a:cs typeface="+mn-cs"/>
            </a:endParaRPr>
          </a:p>
          <a:p>
            <a:r>
              <a:rPr lang="en-US" sz="1200" b="0" i="0" kern="1200" dirty="0" smtClean="0">
                <a:solidFill>
                  <a:schemeClr val="tx1"/>
                </a:solidFill>
                <a:latin typeface="+mn-lt"/>
                <a:ea typeface="+mn-ea"/>
                <a:cs typeface="+mn-cs"/>
              </a:rPr>
              <a:t>The Configure option allows you to modify a number of table attributes, and to change how the data in the table is presented by introducing groupings and aggregate </a:t>
            </a:r>
            <a:r>
              <a:rPr lang="en-US" sz="1200" b="0" i="0" kern="1200" dirty="0" smtClean="0">
                <a:solidFill>
                  <a:schemeClr val="tx1"/>
                </a:solidFill>
                <a:latin typeface="+mn-lt"/>
                <a:ea typeface="+mn-ea"/>
                <a:cs typeface="+mn-cs"/>
              </a:rPr>
              <a:t>amounts, </a:t>
            </a:r>
            <a:r>
              <a:rPr lang="en-US" sz="1200" b="0" i="0" kern="1200" dirty="0" smtClean="0">
                <a:solidFill>
                  <a:schemeClr val="tx1"/>
                </a:solidFill>
                <a:latin typeface="+mn-lt"/>
                <a:ea typeface="+mn-ea"/>
                <a:cs typeface="+mn-cs"/>
              </a:rPr>
              <a:t>based on the top level of data and any groupings. When you click Configure, the attributes display at the top of the table panel. To update a particular attribute, click the attribute heading; the attribute heading then shows a blue underline, and the attribute settings display below this heading.</a:t>
            </a:r>
            <a:endParaRPr lang="en-US" dirty="0"/>
          </a:p>
        </p:txBody>
      </p:sp>
      <p:sp>
        <p:nvSpPr>
          <p:cNvPr id="4" name="myNotes"/>
          <p:cNvSpPr>
            <a:spLocks noGrp="1"/>
          </p:cNvSpPr>
          <p:nvPr>
            <p:ph type="sldNum" sz="quarter" idx="10"/>
          </p:nvPr>
        </p:nvSpPr>
        <p:spPr/>
        <p:txBody>
          <a:bodyPr/>
          <a:lstStyle/>
          <a:p>
            <a:fld id="{955F40EC-4A45-4BA0-88E8-AEAD7F90807E}" type="slidenum">
              <a:rPr lang="en-US" smtClean="0"/>
              <a:pPr/>
              <a:t>13</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normAutofit lnSpcReduction="10000"/>
          </a:bodyPr>
          <a:lstStyle/>
          <a:p>
            <a:r>
              <a:rPr lang="en-US" sz="1200" b="0" i="0" kern="1200" dirty="0" smtClean="0">
                <a:solidFill>
                  <a:schemeClr val="tx1"/>
                </a:solidFill>
                <a:latin typeface="+mn-lt"/>
                <a:ea typeface="+mn-ea"/>
                <a:cs typeface="+mn-cs"/>
              </a:rPr>
              <a:t>Use the Chart panel to create and edit chart </a:t>
            </a:r>
            <a:r>
              <a:rPr lang="en-US" sz="1200" b="0" i="0" kern="1200" dirty="0" smtClean="0">
                <a:solidFill>
                  <a:schemeClr val="tx1"/>
                </a:solidFill>
                <a:latin typeface="+mn-lt"/>
                <a:ea typeface="+mn-ea"/>
                <a:cs typeface="+mn-cs"/>
              </a:rPr>
              <a:t>visuals, </a:t>
            </a:r>
            <a:r>
              <a:rPr lang="en-US" sz="1200" b="0" i="0" kern="1200" dirty="0" smtClean="0">
                <a:solidFill>
                  <a:schemeClr val="tx1"/>
                </a:solidFill>
                <a:latin typeface="+mn-lt"/>
                <a:ea typeface="+mn-ea"/>
                <a:cs typeface="+mn-cs"/>
              </a:rPr>
              <a:t>based on the KPI content in the table visual. Your choice of chart depends on the information that you want to show in the KPI. Each chart that you create appears in a separate chart panel above the table visual.</a:t>
            </a:r>
          </a:p>
          <a:p>
            <a:endParaRPr lang="en-US" sz="1200" b="0" i="0" kern="1200" dirty="0" smtClean="0">
              <a:solidFill>
                <a:schemeClr val="tx1"/>
              </a:solidFill>
              <a:latin typeface="+mn-lt"/>
              <a:ea typeface="+mn-ea"/>
              <a:cs typeface="+mn-cs"/>
            </a:endParaRPr>
          </a:p>
          <a:p>
            <a:r>
              <a:rPr lang="en-US" sz="1200" b="0" i="0" kern="1200" dirty="0" smtClean="0">
                <a:solidFill>
                  <a:schemeClr val="tx1"/>
                </a:solidFill>
                <a:latin typeface="+mn-lt"/>
                <a:ea typeface="+mn-ea"/>
                <a:cs typeface="+mn-cs"/>
              </a:rPr>
              <a:t>To create a new visual with the Chart panel, click Add Chart. To edit an existing chart in the Chart panel, click the Configure button for the particular chart. When creating or editing a chart, the chart settings show in the panel.</a:t>
            </a:r>
          </a:p>
          <a:p>
            <a:endParaRPr lang="en-US" sz="1200" b="0" i="0" kern="1200" dirty="0" smtClean="0">
              <a:solidFill>
                <a:schemeClr val="tx1"/>
              </a:solidFill>
              <a:latin typeface="+mn-lt"/>
              <a:ea typeface="+mn-ea"/>
              <a:cs typeface="+mn-cs"/>
            </a:endParaRPr>
          </a:p>
          <a:p>
            <a:r>
              <a:rPr lang="en-US" sz="1200" b="0" i="0" kern="1200" dirty="0" smtClean="0">
                <a:solidFill>
                  <a:schemeClr val="tx1"/>
                </a:solidFill>
                <a:latin typeface="+mn-lt"/>
                <a:ea typeface="+mn-ea"/>
                <a:cs typeface="+mn-cs"/>
              </a:rPr>
              <a:t>You can choose to display the chart in one of the available formats:</a:t>
            </a:r>
          </a:p>
          <a:p>
            <a:r>
              <a:rPr lang="en-US" sz="1200" b="0" i="0" kern="1200" dirty="0" smtClean="0">
                <a:solidFill>
                  <a:schemeClr val="tx1"/>
                </a:solidFill>
                <a:latin typeface="+mn-lt"/>
                <a:ea typeface="+mn-ea"/>
                <a:cs typeface="+mn-cs"/>
              </a:rPr>
              <a:t>• Bar</a:t>
            </a:r>
            <a:endParaRPr lang="en-US" sz="1200" b="0" i="0" kern="1200" dirty="0" smtClean="0">
              <a:solidFill>
                <a:schemeClr val="tx1"/>
              </a:solidFill>
              <a:latin typeface="+mn-lt"/>
              <a:ea typeface="+mn-ea"/>
              <a:cs typeface="+mn-cs"/>
            </a:endParaRPr>
          </a:p>
          <a:p>
            <a:r>
              <a:rPr lang="en-US" sz="1200" b="0" i="0" kern="1200" dirty="0" smtClean="0">
                <a:solidFill>
                  <a:schemeClr val="tx1"/>
                </a:solidFill>
                <a:latin typeface="+mn-lt"/>
                <a:ea typeface="+mn-ea"/>
                <a:cs typeface="+mn-cs"/>
              </a:rPr>
              <a:t>• Line</a:t>
            </a:r>
            <a:endParaRPr lang="en-US" sz="1200" b="0" i="0" kern="1200" dirty="0" smtClean="0">
              <a:solidFill>
                <a:schemeClr val="tx1"/>
              </a:solidFill>
              <a:latin typeface="+mn-lt"/>
              <a:ea typeface="+mn-ea"/>
              <a:cs typeface="+mn-cs"/>
            </a:endParaRPr>
          </a:p>
          <a:p>
            <a:r>
              <a:rPr lang="en-US" sz="1200" b="0" i="0" kern="1200" dirty="0" smtClean="0">
                <a:solidFill>
                  <a:schemeClr val="tx1"/>
                </a:solidFill>
                <a:latin typeface="+mn-lt"/>
                <a:ea typeface="+mn-ea"/>
                <a:cs typeface="+mn-cs"/>
              </a:rPr>
              <a:t>• Curved </a:t>
            </a:r>
            <a:r>
              <a:rPr lang="en-US" sz="1200" b="0" i="0" kern="1200" dirty="0" smtClean="0">
                <a:solidFill>
                  <a:schemeClr val="tx1"/>
                </a:solidFill>
                <a:latin typeface="+mn-lt"/>
                <a:ea typeface="+mn-ea"/>
                <a:cs typeface="+mn-cs"/>
              </a:rPr>
              <a:t>line</a:t>
            </a:r>
          </a:p>
          <a:p>
            <a:r>
              <a:rPr lang="en-US" sz="1200" b="0" i="0" kern="1200" dirty="0" smtClean="0">
                <a:solidFill>
                  <a:schemeClr val="tx1"/>
                </a:solidFill>
                <a:latin typeface="+mn-lt"/>
                <a:ea typeface="+mn-ea"/>
                <a:cs typeface="+mn-cs"/>
              </a:rPr>
              <a:t>• Pie</a:t>
            </a:r>
            <a:endParaRPr lang="en-US" sz="1200" b="0" i="0" kern="1200" dirty="0" smtClean="0">
              <a:solidFill>
                <a:schemeClr val="tx1"/>
              </a:solidFill>
              <a:latin typeface="+mn-lt"/>
              <a:ea typeface="+mn-ea"/>
              <a:cs typeface="+mn-cs"/>
            </a:endParaRPr>
          </a:p>
          <a:p>
            <a:r>
              <a:rPr lang="en-US" sz="1200" b="0" i="0" kern="1200" dirty="0" smtClean="0">
                <a:solidFill>
                  <a:schemeClr val="tx1"/>
                </a:solidFill>
                <a:latin typeface="+mn-lt"/>
                <a:ea typeface="+mn-ea"/>
                <a:cs typeface="+mn-cs"/>
              </a:rPr>
              <a:t>• Scatter </a:t>
            </a:r>
            <a:r>
              <a:rPr lang="en-US" sz="1200" b="0" i="0" kern="1200" dirty="0" smtClean="0">
                <a:solidFill>
                  <a:schemeClr val="tx1"/>
                </a:solidFill>
                <a:latin typeface="+mn-lt"/>
                <a:ea typeface="+mn-ea"/>
                <a:cs typeface="+mn-cs"/>
              </a:rPr>
              <a:t>plot</a:t>
            </a:r>
          </a:p>
          <a:p>
            <a:r>
              <a:rPr lang="en-US" sz="1200" b="0" i="0" kern="1200" dirty="0" smtClean="0">
                <a:solidFill>
                  <a:schemeClr val="tx1"/>
                </a:solidFill>
                <a:latin typeface="+mn-lt"/>
                <a:ea typeface="+mn-ea"/>
                <a:cs typeface="+mn-cs"/>
              </a:rPr>
              <a:t>• Heatmap</a:t>
            </a:r>
            <a:endParaRPr lang="en-US" sz="1200" b="0" i="0" kern="1200" dirty="0" smtClean="0">
              <a:solidFill>
                <a:schemeClr val="tx1"/>
              </a:solidFill>
              <a:latin typeface="+mn-lt"/>
              <a:ea typeface="+mn-ea"/>
              <a:cs typeface="+mn-cs"/>
            </a:endParaRPr>
          </a:p>
          <a:p>
            <a:r>
              <a:rPr lang="en-US" sz="1200" b="0" i="0" kern="1200" dirty="0" smtClean="0">
                <a:solidFill>
                  <a:schemeClr val="tx1"/>
                </a:solidFill>
                <a:latin typeface="+mn-lt"/>
                <a:ea typeface="+mn-ea"/>
                <a:cs typeface="+mn-cs"/>
              </a:rPr>
              <a:t>• Gauge</a:t>
            </a:r>
            <a:endParaRPr lang="en-US" sz="1200" b="0" i="0" kern="1200" dirty="0" smtClean="0">
              <a:solidFill>
                <a:schemeClr val="tx1"/>
              </a:solidFill>
              <a:latin typeface="+mn-lt"/>
              <a:ea typeface="+mn-ea"/>
              <a:cs typeface="+mn-cs"/>
            </a:endParaRPr>
          </a:p>
          <a:p>
            <a:endParaRPr lang="en-US" sz="1200" b="0" i="0" kern="1200" dirty="0" smtClean="0">
              <a:solidFill>
                <a:schemeClr val="tx1"/>
              </a:solidFill>
              <a:latin typeface="+mn-lt"/>
              <a:ea typeface="+mn-ea"/>
              <a:cs typeface="+mn-cs"/>
            </a:endParaRPr>
          </a:p>
          <a:p>
            <a:r>
              <a:rPr lang="en-US" sz="1200" b="0" i="0" kern="1200" dirty="0" smtClean="0">
                <a:solidFill>
                  <a:schemeClr val="tx1"/>
                </a:solidFill>
                <a:latin typeface="+mn-lt"/>
                <a:ea typeface="+mn-ea"/>
                <a:cs typeface="+mn-cs"/>
              </a:rPr>
              <a:t>Click the appropriate chart type; the selected chart type will show with a blue underline. For each chart type, you can specify the data that displays in the chart using different chart settings.</a:t>
            </a:r>
          </a:p>
          <a:p>
            <a:endParaRPr lang="en-US" sz="1200" b="0" i="0" kern="1200" dirty="0" smtClean="0">
              <a:solidFill>
                <a:schemeClr val="tx1"/>
              </a:solidFill>
              <a:latin typeface="+mn-lt"/>
              <a:ea typeface="+mn-ea"/>
              <a:cs typeface="+mn-cs"/>
            </a:endParaRPr>
          </a:p>
          <a:p>
            <a:r>
              <a:rPr lang="en-US" sz="1200" b="0" i="0" kern="1200" dirty="0" smtClean="0">
                <a:solidFill>
                  <a:schemeClr val="tx1"/>
                </a:solidFill>
                <a:latin typeface="+mn-lt"/>
                <a:ea typeface="+mn-ea"/>
                <a:cs typeface="+mn-cs"/>
              </a:rPr>
              <a:t>After you specify the chart settings, you can click the Preview button to view the chart. If you want to edit the chart, you can update the settings and click the Preview button again. When you are happy with the chart and want to publish it to the Gallery, click Publish.</a:t>
            </a:r>
            <a:endParaRPr lang="en-US" dirty="0"/>
          </a:p>
        </p:txBody>
      </p:sp>
      <p:sp>
        <p:nvSpPr>
          <p:cNvPr id="4" name="myNotes"/>
          <p:cNvSpPr>
            <a:spLocks noGrp="1"/>
          </p:cNvSpPr>
          <p:nvPr>
            <p:ph type="sldNum" sz="quarter" idx="10"/>
          </p:nvPr>
        </p:nvSpPr>
        <p:spPr/>
        <p:txBody>
          <a:bodyPr/>
          <a:lstStyle/>
          <a:p>
            <a:fld id="{955F40EC-4A45-4BA0-88E8-AEAD7F90807E}" type="slidenum">
              <a:rPr lang="en-US" smtClean="0"/>
              <a:pPr/>
              <a:t>14</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normAutofit/>
          </a:bodyPr>
          <a:lstStyle/>
          <a:p>
            <a:r>
              <a:rPr lang="en-US" sz="1200" b="0" i="0" kern="1200" dirty="0" smtClean="0">
                <a:solidFill>
                  <a:schemeClr val="tx1"/>
                </a:solidFill>
                <a:latin typeface="+mn-lt"/>
                <a:ea typeface="+mn-ea"/>
                <a:cs typeface="+mn-cs"/>
              </a:rPr>
              <a:t>Cross-tables are small summary tables that transform flat source data into two-dimensional tables with one dimension as columns and the other dimension as rows. This format is not </a:t>
            </a:r>
            <a:r>
              <a:rPr lang="en-US" sz="1200" b="0" i="0" kern="1200" dirty="0" smtClean="0">
                <a:solidFill>
                  <a:schemeClr val="tx1"/>
                </a:solidFill>
                <a:latin typeface="+mn-lt"/>
                <a:ea typeface="+mn-ea"/>
                <a:cs typeface="+mn-cs"/>
              </a:rPr>
              <a:t>graphical </a:t>
            </a:r>
            <a:r>
              <a:rPr lang="en-US" sz="1200" b="0" i="0" kern="1200" dirty="0" smtClean="0">
                <a:solidFill>
                  <a:schemeClr val="tx1"/>
                </a:solidFill>
                <a:latin typeface="+mn-lt"/>
                <a:ea typeface="+mn-ea"/>
                <a:cs typeface="+mn-cs"/>
              </a:rPr>
              <a:t>but it is very easy to read, and it</a:t>
            </a:r>
            <a:r>
              <a:rPr lang="en-US" sz="1200" b="0" i="0" kern="1200" baseline="0" dirty="0" smtClean="0">
                <a:solidFill>
                  <a:schemeClr val="tx1"/>
                </a:solidFill>
                <a:latin typeface="+mn-lt"/>
                <a:ea typeface="+mn-ea"/>
                <a:cs typeface="+mn-cs"/>
              </a:rPr>
              <a:t> is</a:t>
            </a:r>
            <a:r>
              <a:rPr lang="en-US" sz="1200" b="0" i="0" kern="1200" dirty="0" smtClean="0">
                <a:solidFill>
                  <a:schemeClr val="tx1"/>
                </a:solidFill>
                <a:latin typeface="+mn-lt"/>
                <a:ea typeface="+mn-ea"/>
                <a:cs typeface="+mn-cs"/>
              </a:rPr>
              <a:t> popular with Excel users. Use the Crosstab panel to create a cross-table </a:t>
            </a:r>
            <a:r>
              <a:rPr lang="en-US" sz="1200" b="0" i="0" kern="1200" dirty="0" smtClean="0">
                <a:solidFill>
                  <a:schemeClr val="tx1"/>
                </a:solidFill>
                <a:latin typeface="+mn-lt"/>
                <a:ea typeface="+mn-ea"/>
                <a:cs typeface="+mn-cs"/>
              </a:rPr>
              <a:t>visual, </a:t>
            </a:r>
            <a:r>
              <a:rPr lang="en-US" sz="1200" b="0" i="0" kern="1200" dirty="0" smtClean="0">
                <a:solidFill>
                  <a:schemeClr val="tx1"/>
                </a:solidFill>
                <a:latin typeface="+mn-lt"/>
                <a:ea typeface="+mn-ea"/>
                <a:cs typeface="+mn-cs"/>
              </a:rPr>
              <a:t>based on the KPI content in the table. A cross-table visual allows you to convert a row in the table into a column so that you can display data side by side for comparison purposes.</a:t>
            </a:r>
            <a:endParaRPr lang="en-US" dirty="0"/>
          </a:p>
        </p:txBody>
      </p:sp>
      <p:sp>
        <p:nvSpPr>
          <p:cNvPr id="4" name="myNotes"/>
          <p:cNvSpPr>
            <a:spLocks noGrp="1"/>
          </p:cNvSpPr>
          <p:nvPr>
            <p:ph type="sldNum" sz="quarter" idx="10"/>
          </p:nvPr>
        </p:nvSpPr>
        <p:spPr/>
        <p:txBody>
          <a:bodyPr/>
          <a:lstStyle/>
          <a:p>
            <a:fld id="{955F40EC-4A45-4BA0-88E8-AEAD7F90807E}" type="slidenum">
              <a:rPr lang="en-US" smtClean="0"/>
              <a:pPr/>
              <a:t>15</a:t>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normAutofit/>
          </a:bodyPr>
          <a:lstStyle/>
          <a:p>
            <a:r>
              <a:rPr lang="en-US" sz="1200" b="0" i="0" kern="1200" dirty="0" smtClean="0">
                <a:solidFill>
                  <a:schemeClr val="tx1"/>
                </a:solidFill>
                <a:latin typeface="+mn-lt"/>
                <a:ea typeface="+mn-ea"/>
                <a:cs typeface="+mn-cs"/>
              </a:rPr>
              <a:t>You can create an </a:t>
            </a:r>
            <a:r>
              <a:rPr lang="en-US" sz="1200" b="0" i="0" kern="1200" dirty="0" smtClean="0">
                <a:solidFill>
                  <a:schemeClr val="tx1"/>
                </a:solidFill>
                <a:latin typeface="+mn-lt"/>
                <a:ea typeface="+mn-ea"/>
                <a:cs typeface="+mn-cs"/>
              </a:rPr>
              <a:t>action center </a:t>
            </a:r>
            <a:r>
              <a:rPr lang="en-US" sz="1200" b="0" i="0" kern="1200" dirty="0" smtClean="0">
                <a:solidFill>
                  <a:schemeClr val="tx1"/>
                </a:solidFill>
                <a:latin typeface="+mn-lt"/>
                <a:ea typeface="+mn-ea"/>
                <a:cs typeface="+mn-cs"/>
              </a:rPr>
              <a:t>to store important KPI visuals that you want to access quickly and easily. You can group related visuals in </a:t>
            </a:r>
            <a:r>
              <a:rPr lang="en-US" sz="1200" b="0" i="0" kern="1200" dirty="0" smtClean="0">
                <a:solidFill>
                  <a:schemeClr val="tx1"/>
                </a:solidFill>
                <a:latin typeface="+mn-lt"/>
                <a:ea typeface="+mn-ea"/>
                <a:cs typeface="+mn-cs"/>
              </a:rPr>
              <a:t>action center tabs</a:t>
            </a:r>
            <a:r>
              <a:rPr lang="en-US" sz="1200" b="0" i="0" kern="1200" dirty="0" smtClean="0">
                <a:solidFill>
                  <a:schemeClr val="tx1"/>
                </a:solidFill>
                <a:latin typeface="+mn-lt"/>
                <a:ea typeface="+mn-ea"/>
                <a:cs typeface="+mn-cs"/>
              </a:rPr>
              <a:t>, and give these tabs meaningful names. You can modify the layout of these tabs, and adjust the visuals in the tabs to best suit your needs.</a:t>
            </a:r>
          </a:p>
          <a:p>
            <a:endParaRPr lang="en-US" sz="1200" b="0" i="0" kern="1200" dirty="0" smtClean="0">
              <a:solidFill>
                <a:schemeClr val="tx1"/>
              </a:solidFill>
              <a:latin typeface="+mn-lt"/>
              <a:ea typeface="+mn-ea"/>
              <a:cs typeface="+mn-cs"/>
            </a:endParaRPr>
          </a:p>
          <a:p>
            <a:r>
              <a:rPr lang="en-US" sz="1200" b="0" i="0" kern="1200" dirty="0" smtClean="0">
                <a:solidFill>
                  <a:schemeClr val="tx1"/>
                </a:solidFill>
                <a:latin typeface="+mn-lt"/>
                <a:ea typeface="+mn-ea"/>
                <a:cs typeface="+mn-cs"/>
              </a:rPr>
              <a:t>To create an </a:t>
            </a:r>
            <a:r>
              <a:rPr lang="en-US" sz="1200" b="0" i="0" kern="1200" dirty="0" smtClean="0">
                <a:solidFill>
                  <a:schemeClr val="tx1"/>
                </a:solidFill>
                <a:latin typeface="+mn-lt"/>
                <a:ea typeface="+mn-ea"/>
                <a:cs typeface="+mn-cs"/>
              </a:rPr>
              <a:t>action center,</a:t>
            </a:r>
            <a:r>
              <a:rPr lang="en-US" sz="1200" b="0" i="0" kern="1200" baseline="0" dirty="0" smtClean="0">
                <a:solidFill>
                  <a:schemeClr val="tx1"/>
                </a:solidFill>
                <a:latin typeface="+mn-lt"/>
                <a:ea typeface="+mn-ea"/>
                <a:cs typeface="+mn-cs"/>
              </a:rPr>
              <a:t> </a:t>
            </a:r>
            <a:r>
              <a:rPr lang="en-US" sz="1200" b="0" i="0" kern="1200" baseline="0" dirty="0" smtClean="0">
                <a:solidFill>
                  <a:schemeClr val="tx1"/>
                </a:solidFill>
                <a:latin typeface="+mn-lt"/>
                <a:ea typeface="+mn-ea"/>
                <a:cs typeface="+mn-cs"/>
              </a:rPr>
              <a:t>s</a:t>
            </a:r>
            <a:r>
              <a:rPr lang="en-US" sz="1200" b="0" i="0" kern="1200" dirty="0" smtClean="0">
                <a:solidFill>
                  <a:schemeClr val="tx1"/>
                </a:solidFill>
                <a:latin typeface="+mn-lt"/>
                <a:ea typeface="+mn-ea"/>
                <a:cs typeface="+mn-cs"/>
              </a:rPr>
              <a:t>elect the Action Centers and Dashboards menu from the menu bar and choose New Action Center. In the New Action Center modal dialog, specify a name for the </a:t>
            </a:r>
            <a:r>
              <a:rPr lang="en-US" sz="1200" b="0" i="0" kern="1200" dirty="0" smtClean="0">
                <a:solidFill>
                  <a:schemeClr val="tx1"/>
                </a:solidFill>
                <a:latin typeface="+mn-lt"/>
                <a:ea typeface="+mn-ea"/>
                <a:cs typeface="+mn-cs"/>
              </a:rPr>
              <a:t>action center.</a:t>
            </a:r>
            <a:endParaRPr lang="en-US" dirty="0"/>
          </a:p>
        </p:txBody>
      </p:sp>
      <p:sp>
        <p:nvSpPr>
          <p:cNvPr id="4" name="myNotes"/>
          <p:cNvSpPr>
            <a:spLocks noGrp="1"/>
          </p:cNvSpPr>
          <p:nvPr>
            <p:ph type="sldNum" sz="quarter" idx="10"/>
          </p:nvPr>
        </p:nvSpPr>
        <p:spPr/>
        <p:txBody>
          <a:bodyPr/>
          <a:lstStyle/>
          <a:p>
            <a:fld id="{955F40EC-4A45-4BA0-88E8-AEAD7F90807E}" type="slidenum">
              <a:rPr lang="en-US" smtClean="0"/>
              <a:pPr/>
              <a:t>16</a:t>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normAutofit/>
          </a:bodyPr>
          <a:lstStyle/>
          <a:p>
            <a:r>
              <a:rPr lang="en-US" dirty="0" smtClean="0"/>
              <a:t>Select the new </a:t>
            </a:r>
            <a:r>
              <a:rPr lang="en-US" sz="1200" b="0" i="0" kern="1200" dirty="0" smtClean="0">
                <a:solidFill>
                  <a:schemeClr val="tx1"/>
                </a:solidFill>
                <a:latin typeface="+mn-lt"/>
                <a:ea typeface="+mn-ea"/>
                <a:cs typeface="+mn-cs"/>
              </a:rPr>
              <a:t>action center </a:t>
            </a:r>
            <a:r>
              <a:rPr lang="en-US" dirty="0" smtClean="0"/>
              <a:t>from </a:t>
            </a:r>
            <a:r>
              <a:rPr lang="en-US" dirty="0" smtClean="0"/>
              <a:t>the Action Centers and Dashboards menu to view the Gallery modal window.</a:t>
            </a:r>
          </a:p>
          <a:p>
            <a:endParaRPr lang="en-US" dirty="0" smtClean="0"/>
          </a:p>
          <a:p>
            <a:r>
              <a:rPr lang="en-US" dirty="0" smtClean="0"/>
              <a:t>In the Gallery modal window, use the Find and Sort options to locate the particular visual that you want to add to the tab. The Gallery displays a preview of each visual, along with information such as the creator, publication date, and a short description. The Gallery consists of both visuals created by users and visuals supplied by QAD as part of the predefined KPI action centers and KPI definitions. To search for visuals related to the predefined Inventory Manager </a:t>
            </a:r>
            <a:r>
              <a:rPr lang="en-US" sz="1200" b="0" i="0" kern="1200" dirty="0" smtClean="0">
                <a:solidFill>
                  <a:schemeClr val="tx1"/>
                </a:solidFill>
                <a:latin typeface="+mn-lt"/>
                <a:ea typeface="+mn-ea"/>
                <a:cs typeface="+mn-cs"/>
              </a:rPr>
              <a:t>action center</a:t>
            </a:r>
            <a:r>
              <a:rPr lang="en-US" dirty="0" smtClean="0"/>
              <a:t>, </a:t>
            </a:r>
            <a:r>
              <a:rPr lang="en-US" dirty="0" smtClean="0"/>
              <a:t>for example, specify Inventory as the search text in the search field at the top of the Gallery modal window and press Enter to see relevant visuals in the search results.</a:t>
            </a:r>
          </a:p>
          <a:p>
            <a:endParaRPr lang="en-US" dirty="0" smtClean="0"/>
          </a:p>
          <a:p>
            <a:r>
              <a:rPr lang="en-US" dirty="0" smtClean="0"/>
              <a:t>Click Add next to each visual that you want to add to the gallery.</a:t>
            </a:r>
          </a:p>
          <a:p>
            <a:endParaRPr lang="en-US" dirty="0" smtClean="0"/>
          </a:p>
          <a:p>
            <a:r>
              <a:rPr lang="en-US" dirty="0" smtClean="0"/>
              <a:t>Click Done to return to the updated tab. The most recently added visual appears in the top left corner of the tab; any other visuals move right to accommodate this visual.</a:t>
            </a:r>
            <a:endParaRPr lang="en-US" dirty="0"/>
          </a:p>
        </p:txBody>
      </p:sp>
      <p:sp>
        <p:nvSpPr>
          <p:cNvPr id="4" name="myNotes"/>
          <p:cNvSpPr>
            <a:spLocks noGrp="1"/>
          </p:cNvSpPr>
          <p:nvPr>
            <p:ph type="sldNum" sz="quarter" idx="10"/>
          </p:nvPr>
        </p:nvSpPr>
        <p:spPr/>
        <p:txBody>
          <a:bodyPr/>
          <a:lstStyle/>
          <a:p>
            <a:fld id="{955F40EC-4A45-4BA0-88E8-AEAD7F90807E}" type="slidenum">
              <a:rPr lang="en-US" smtClean="0"/>
              <a:pPr/>
              <a:t>17</a:t>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normAutofit/>
          </a:bodyPr>
          <a:lstStyle/>
          <a:p>
            <a:r>
              <a:rPr lang="en-US" sz="1200" b="0" i="0" kern="1200" dirty="0" smtClean="0">
                <a:solidFill>
                  <a:schemeClr val="tx1"/>
                </a:solidFill>
                <a:latin typeface="+mn-lt"/>
                <a:ea typeface="+mn-ea"/>
                <a:cs typeface="+mn-cs"/>
              </a:rPr>
              <a:t>Click the Configuration icon in the tab and choose Rename Tab. Enter the new name and press </a:t>
            </a:r>
            <a:r>
              <a:rPr lang="en-US" sz="1200" b="0" i="0" kern="1200" dirty="0" smtClean="0">
                <a:solidFill>
                  <a:schemeClr val="tx1"/>
                </a:solidFill>
                <a:latin typeface="+mn-lt"/>
                <a:ea typeface="+mn-ea"/>
                <a:cs typeface="+mn-cs"/>
              </a:rPr>
              <a:t>Enter </a:t>
            </a:r>
            <a:r>
              <a:rPr lang="en-US" sz="1200" b="0" i="0" kern="1200" dirty="0" smtClean="0">
                <a:solidFill>
                  <a:schemeClr val="tx1"/>
                </a:solidFill>
                <a:latin typeface="+mn-lt"/>
                <a:ea typeface="+mn-ea"/>
                <a:cs typeface="+mn-cs"/>
              </a:rPr>
              <a:t>or click another area of the screen to save your update.</a:t>
            </a:r>
          </a:p>
          <a:p>
            <a:endParaRPr lang="en-US" dirty="0" smtClean="0"/>
          </a:p>
          <a:p>
            <a:r>
              <a:rPr lang="en-US" dirty="0" smtClean="0"/>
              <a:t>Click the + icon below the </a:t>
            </a:r>
            <a:r>
              <a:rPr lang="en-US" sz="1200" b="0" i="0" kern="1200" dirty="0" smtClean="0">
                <a:solidFill>
                  <a:schemeClr val="tx1"/>
                </a:solidFill>
                <a:latin typeface="+mn-lt"/>
                <a:ea typeface="+mn-ea"/>
                <a:cs typeface="+mn-cs"/>
              </a:rPr>
              <a:t>action center </a:t>
            </a:r>
            <a:r>
              <a:rPr lang="en-US" dirty="0" smtClean="0"/>
              <a:t>name </a:t>
            </a:r>
            <a:r>
              <a:rPr lang="en-US" dirty="0" smtClean="0"/>
              <a:t>to add more tabs.</a:t>
            </a:r>
          </a:p>
          <a:p>
            <a:endParaRPr lang="en-US" dirty="0" smtClean="0"/>
          </a:p>
          <a:p>
            <a:r>
              <a:rPr lang="en-US" sz="1200" b="0" i="0" kern="1200" dirty="0" smtClean="0">
                <a:solidFill>
                  <a:schemeClr val="tx1"/>
                </a:solidFill>
                <a:latin typeface="+mn-lt"/>
                <a:ea typeface="+mn-ea"/>
                <a:cs typeface="+mn-cs"/>
              </a:rPr>
              <a:t>Click the Configuration icon for the tab and choose the Add Visuals from Gallery option</a:t>
            </a:r>
            <a:r>
              <a:rPr lang="en-US" sz="1200" b="0" i="0" kern="1200" baseline="0" dirty="0" smtClean="0">
                <a:solidFill>
                  <a:schemeClr val="tx1"/>
                </a:solidFill>
                <a:latin typeface="+mn-lt"/>
                <a:ea typeface="+mn-ea"/>
                <a:cs typeface="+mn-cs"/>
              </a:rPr>
              <a:t> to a</a:t>
            </a:r>
            <a:r>
              <a:rPr lang="en-US" sz="1200" b="0" i="0" kern="1200" dirty="0" smtClean="0">
                <a:solidFill>
                  <a:schemeClr val="tx1"/>
                </a:solidFill>
                <a:latin typeface="+mn-lt"/>
                <a:ea typeface="+mn-ea"/>
                <a:cs typeface="+mn-cs"/>
              </a:rPr>
              <a:t>dd more visuals to an </a:t>
            </a:r>
            <a:r>
              <a:rPr lang="en-US" sz="1200" b="0" i="0" kern="1200" dirty="0" smtClean="0">
                <a:solidFill>
                  <a:schemeClr val="tx1"/>
                </a:solidFill>
                <a:latin typeface="+mn-lt"/>
                <a:ea typeface="+mn-ea"/>
                <a:cs typeface="+mn-cs"/>
              </a:rPr>
              <a:t>action center tab</a:t>
            </a:r>
            <a:r>
              <a:rPr lang="en-US" sz="1200" b="0" i="0" kern="1200" dirty="0" smtClean="0">
                <a:solidFill>
                  <a:schemeClr val="tx1"/>
                </a:solidFill>
                <a:latin typeface="+mn-lt"/>
                <a:ea typeface="+mn-ea"/>
                <a:cs typeface="+mn-cs"/>
              </a:rPr>
              <a:t>.</a:t>
            </a:r>
          </a:p>
          <a:p>
            <a:endParaRPr lang="en-US" sz="1200" b="0" i="0" kern="1200" dirty="0" smtClean="0">
              <a:solidFill>
                <a:schemeClr val="tx1"/>
              </a:solidFill>
              <a:latin typeface="+mn-lt"/>
              <a:ea typeface="+mn-ea"/>
              <a:cs typeface="+mn-cs"/>
            </a:endParaRPr>
          </a:p>
          <a:p>
            <a:r>
              <a:rPr lang="en-US" sz="1200" b="0" i="0" kern="1200" dirty="0" smtClean="0">
                <a:solidFill>
                  <a:schemeClr val="tx1"/>
                </a:solidFill>
                <a:latin typeface="+mn-lt"/>
                <a:ea typeface="+mn-ea"/>
                <a:cs typeface="+mn-cs"/>
              </a:rPr>
              <a:t>Click the Configuration icon for the tab and choose the Change Layout option</a:t>
            </a:r>
            <a:r>
              <a:rPr lang="en-US" sz="1200" b="0" i="0" kern="1200" baseline="0" dirty="0" smtClean="0">
                <a:solidFill>
                  <a:schemeClr val="tx1"/>
                </a:solidFill>
                <a:latin typeface="+mn-lt"/>
                <a:ea typeface="+mn-ea"/>
                <a:cs typeface="+mn-cs"/>
              </a:rPr>
              <a:t> to u</a:t>
            </a:r>
            <a:r>
              <a:rPr lang="en-US" sz="1200" b="0" i="0" kern="1200" dirty="0" smtClean="0">
                <a:solidFill>
                  <a:schemeClr val="tx1"/>
                </a:solidFill>
                <a:latin typeface="+mn-lt"/>
                <a:ea typeface="+mn-ea"/>
                <a:cs typeface="+mn-cs"/>
              </a:rPr>
              <a:t>pdate the layout of an </a:t>
            </a:r>
            <a:r>
              <a:rPr lang="en-US" sz="1200" b="0" i="0" kern="1200" dirty="0" smtClean="0">
                <a:solidFill>
                  <a:schemeClr val="tx1"/>
                </a:solidFill>
                <a:latin typeface="+mn-lt"/>
                <a:ea typeface="+mn-ea"/>
                <a:cs typeface="+mn-cs"/>
              </a:rPr>
              <a:t>action center tab</a:t>
            </a:r>
            <a:r>
              <a:rPr lang="en-US" sz="1200" b="0" i="0" kern="1200" dirty="0" smtClean="0">
                <a:solidFill>
                  <a:schemeClr val="tx1"/>
                </a:solidFill>
                <a:latin typeface="+mn-lt"/>
                <a:ea typeface="+mn-ea"/>
                <a:cs typeface="+mn-cs"/>
              </a:rPr>
              <a:t>.</a:t>
            </a:r>
            <a:endParaRPr lang="en-US" dirty="0"/>
          </a:p>
        </p:txBody>
      </p:sp>
      <p:sp>
        <p:nvSpPr>
          <p:cNvPr id="4" name="myNotes"/>
          <p:cNvSpPr>
            <a:spLocks noGrp="1"/>
          </p:cNvSpPr>
          <p:nvPr>
            <p:ph type="sldNum" sz="quarter" idx="10"/>
          </p:nvPr>
        </p:nvSpPr>
        <p:spPr/>
        <p:txBody>
          <a:bodyPr/>
          <a:lstStyle/>
          <a:p>
            <a:fld id="{955F40EC-4A45-4BA0-88E8-AEAD7F90807E}" type="slidenum">
              <a:rPr lang="en-US" smtClean="0"/>
              <a:pPr/>
              <a:t>18</a:t>
            </a:fld>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normAutofit/>
          </a:bodyPr>
          <a:lstStyle/>
          <a:p>
            <a:r>
              <a:rPr lang="en-US" sz="1200" b="0" i="0" kern="1200" dirty="0" smtClean="0">
                <a:solidFill>
                  <a:schemeClr val="tx1"/>
                </a:solidFill>
                <a:latin typeface="+mn-lt"/>
                <a:ea typeface="+mn-ea"/>
                <a:cs typeface="+mn-cs"/>
              </a:rPr>
              <a:t>The </a:t>
            </a:r>
            <a:r>
              <a:rPr lang="en-US" sz="1200" b="0" i="0" kern="1200" dirty="0" smtClean="0">
                <a:solidFill>
                  <a:schemeClr val="tx1"/>
                </a:solidFill>
                <a:latin typeface="+mn-lt"/>
                <a:ea typeface="+mn-ea"/>
                <a:cs typeface="+mn-cs"/>
              </a:rPr>
              <a:t>action center is </a:t>
            </a:r>
            <a:r>
              <a:rPr lang="en-US" sz="1200" b="0" i="0" kern="1200" dirty="0" smtClean="0">
                <a:solidFill>
                  <a:schemeClr val="tx1"/>
                </a:solidFill>
                <a:latin typeface="+mn-lt"/>
                <a:ea typeface="+mn-ea"/>
                <a:cs typeface="+mn-cs"/>
              </a:rPr>
              <a:t>now accessible from the Action Centers and Dashboards menu, and contains the tabs and visuals that you added to it, in the chosen layout.</a:t>
            </a:r>
          </a:p>
          <a:p>
            <a:endParaRPr lang="en-US" sz="1200" b="0" i="0" kern="1200" dirty="0" smtClean="0">
              <a:solidFill>
                <a:schemeClr val="tx1"/>
              </a:solidFill>
              <a:latin typeface="+mn-lt"/>
              <a:ea typeface="+mn-ea"/>
              <a:cs typeface="+mn-cs"/>
            </a:endParaRPr>
          </a:p>
          <a:p>
            <a:r>
              <a:rPr lang="en-US" sz="1200" b="0" i="0" kern="1200" dirty="0" smtClean="0">
                <a:solidFill>
                  <a:schemeClr val="tx1"/>
                </a:solidFill>
                <a:latin typeface="+mn-lt"/>
                <a:ea typeface="+mn-ea"/>
                <a:cs typeface="+mn-cs"/>
              </a:rPr>
              <a:t>You can access the </a:t>
            </a:r>
            <a:r>
              <a:rPr lang="en-US" sz="1200" b="0" i="0" kern="1200" dirty="0" smtClean="0">
                <a:solidFill>
                  <a:schemeClr val="tx1"/>
                </a:solidFill>
                <a:latin typeface="+mn-lt"/>
                <a:ea typeface="+mn-ea"/>
                <a:cs typeface="+mn-cs"/>
              </a:rPr>
              <a:t>action center at </a:t>
            </a:r>
            <a:r>
              <a:rPr lang="en-US" sz="1200" b="0" i="0" kern="1200" dirty="0" smtClean="0">
                <a:solidFill>
                  <a:schemeClr val="tx1"/>
                </a:solidFill>
                <a:latin typeface="+mn-lt"/>
                <a:ea typeface="+mn-ea"/>
                <a:cs typeface="+mn-cs"/>
              </a:rPr>
              <a:t>any time to view, analyze, and update the KPI visuals. You can update </a:t>
            </a:r>
            <a:r>
              <a:rPr lang="en-US" sz="1200" b="0" i="0" kern="1200" smtClean="0">
                <a:solidFill>
                  <a:schemeClr val="tx1"/>
                </a:solidFill>
                <a:latin typeface="+mn-lt"/>
                <a:ea typeface="+mn-ea"/>
                <a:cs typeface="+mn-cs"/>
              </a:rPr>
              <a:t>the </a:t>
            </a:r>
            <a:r>
              <a:rPr lang="en-US" sz="1200" b="0" i="0" kern="1200" smtClean="0">
                <a:solidFill>
                  <a:schemeClr val="tx1"/>
                </a:solidFill>
                <a:latin typeface="+mn-lt"/>
                <a:ea typeface="+mn-ea"/>
                <a:cs typeface="+mn-cs"/>
              </a:rPr>
              <a:t>action center regularly </a:t>
            </a:r>
            <a:r>
              <a:rPr lang="en-US" sz="1200" b="0" i="0" kern="1200" dirty="0" smtClean="0">
                <a:solidFill>
                  <a:schemeClr val="tx1"/>
                </a:solidFill>
                <a:latin typeface="+mn-lt"/>
                <a:ea typeface="+mn-ea"/>
                <a:cs typeface="+mn-cs"/>
              </a:rPr>
              <a:t>to reflect the needs of your business.</a:t>
            </a:r>
            <a:endParaRPr lang="en-US" dirty="0"/>
          </a:p>
        </p:txBody>
      </p:sp>
      <p:sp>
        <p:nvSpPr>
          <p:cNvPr id="4" name="myNotes"/>
          <p:cNvSpPr>
            <a:spLocks noGrp="1"/>
          </p:cNvSpPr>
          <p:nvPr>
            <p:ph type="sldNum" sz="quarter" idx="10"/>
          </p:nvPr>
        </p:nvSpPr>
        <p:spPr/>
        <p:txBody>
          <a:bodyPr/>
          <a:lstStyle/>
          <a:p>
            <a:fld id="{955F40EC-4A45-4BA0-88E8-AEAD7F90807E}" type="slidenum">
              <a:rPr lang="en-US" smtClean="0"/>
              <a:pPr/>
              <a:t>19</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955F40EC-4A45-4BA0-88E8-AEAD7F90807E}" type="slidenum">
              <a:rPr lang="en-US" smtClean="0"/>
              <a:pPr/>
              <a:t>2</a:t>
            </a:fld>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Notes Placeholder 2"/>
          <p:cNvSpPr>
            <a:spLocks noGrp="1"/>
          </p:cNvSpPr>
          <p:nvPr>
            <p:ph type="body" idx="1"/>
          </p:nvPr>
        </p:nvSpPr>
        <p:spPr/>
        <p:txBody>
          <a:bodyPr>
            <a:normAutofit/>
          </a:bodyPr>
          <a:lstStyle/>
          <a:p>
            <a:endParaRPr lang="en-US"/>
          </a:p>
        </p:txBody>
      </p:sp>
      <p:sp>
        <p:nvSpPr>
          <p:cNvPr id="4" name="myNotes"/>
          <p:cNvSpPr>
            <a:spLocks noGrp="1"/>
          </p:cNvSpPr>
          <p:nvPr>
            <p:ph type="sldNum" sz="quarter" idx="10"/>
          </p:nvPr>
        </p:nvSpPr>
        <p:spPr/>
        <p:txBody>
          <a:bodyPr/>
          <a:lstStyle/>
          <a:p>
            <a:fld id="{955F40EC-4A45-4BA0-88E8-AEAD7F90807E}" type="slidenum">
              <a:rPr lang="en-US" smtClean="0"/>
              <a:pPr/>
              <a:t>20</a:t>
            </a:fld>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Notes Placeholder 2"/>
          <p:cNvSpPr>
            <a:spLocks noGrp="1"/>
          </p:cNvSpPr>
          <p:nvPr>
            <p:ph type="body" idx="1"/>
          </p:nvPr>
        </p:nvSpPr>
        <p:spPr/>
        <p:txBody>
          <a:bodyPr>
            <a:normAutofit/>
          </a:bodyPr>
          <a:lstStyle/>
          <a:p>
            <a:endParaRPr lang="en-US"/>
          </a:p>
        </p:txBody>
      </p:sp>
      <p:sp>
        <p:nvSpPr>
          <p:cNvPr id="4" name="myNotes"/>
          <p:cNvSpPr>
            <a:spLocks noGrp="1"/>
          </p:cNvSpPr>
          <p:nvPr>
            <p:ph type="sldNum" sz="quarter" idx="10"/>
          </p:nvPr>
        </p:nvSpPr>
        <p:spPr/>
        <p:txBody>
          <a:bodyPr/>
          <a:lstStyle/>
          <a:p>
            <a:fld id="{955F40EC-4A45-4BA0-88E8-AEAD7F90807E}" type="slidenum">
              <a:rPr lang="en-US" smtClean="0"/>
              <a:pPr/>
              <a:t>21</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normAutofit/>
          </a:bodyPr>
          <a:lstStyle/>
          <a:p>
            <a:r>
              <a:rPr lang="en-US" sz="1200" b="0" i="0" kern="1200" dirty="0" smtClean="0">
                <a:solidFill>
                  <a:schemeClr val="tx1"/>
                </a:solidFill>
                <a:latin typeface="+mn-lt"/>
                <a:ea typeface="+mn-ea"/>
                <a:cs typeface="+mn-cs"/>
              </a:rPr>
              <a:t>Action Centers provide managers with insights into their business in a visual format. They offer next-generation analytics, which allow managers to monitor KPIs that provide insights into particular areas of responsibility.</a:t>
            </a:r>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3</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The QAD ERP browses and Financial reports can be used as a data source to build powerful KPIs with attractive </a:t>
            </a:r>
            <a:r>
              <a:rPr lang="en-US" sz="1200" kern="1200" dirty="0" smtClean="0">
                <a:solidFill>
                  <a:schemeClr val="tx1"/>
                </a:solidFill>
                <a:latin typeface="+mn-lt"/>
                <a:ea typeface="+mn-ea"/>
                <a:cs typeface="+mn-cs"/>
              </a:rPr>
              <a:t>visuals </a:t>
            </a:r>
            <a:r>
              <a:rPr lang="en-US" sz="1200" kern="1200" dirty="0" smtClean="0">
                <a:solidFill>
                  <a:schemeClr val="tx1"/>
                </a:solidFill>
                <a:latin typeface="+mn-lt"/>
                <a:ea typeface="+mn-ea"/>
                <a:cs typeface="+mn-cs"/>
              </a:rPr>
              <a:t>that are stored in a shared </a:t>
            </a:r>
            <a:r>
              <a:rPr lang="en-US" sz="1200" kern="1200" dirty="0" smtClean="0">
                <a:solidFill>
                  <a:schemeClr val="tx1"/>
                </a:solidFill>
                <a:latin typeface="+mn-lt"/>
                <a:ea typeface="+mn-ea"/>
                <a:cs typeface="+mn-cs"/>
              </a:rPr>
              <a:t>gallery</a:t>
            </a:r>
            <a:r>
              <a:rPr lang="en-US" sz="1200" kern="1200" dirty="0" smtClean="0">
                <a:solidFill>
                  <a:schemeClr val="tx1"/>
                </a:solidFill>
                <a:latin typeface="+mn-lt"/>
                <a:ea typeface="+mn-ea"/>
                <a:cs typeface="+mn-cs"/>
              </a:rPr>
              <a:t>.  Users can build their own </a:t>
            </a:r>
            <a:r>
              <a:rPr lang="en-US" sz="1200" kern="1200" dirty="0" smtClean="0">
                <a:solidFill>
                  <a:schemeClr val="tx1"/>
                </a:solidFill>
                <a:latin typeface="+mn-lt"/>
                <a:ea typeface="+mn-ea"/>
                <a:cs typeface="+mn-cs"/>
              </a:rPr>
              <a:t>action centers </a:t>
            </a:r>
            <a:r>
              <a:rPr lang="en-US" sz="1200" kern="1200" dirty="0" smtClean="0">
                <a:solidFill>
                  <a:schemeClr val="tx1"/>
                </a:solidFill>
                <a:latin typeface="+mn-lt"/>
                <a:ea typeface="+mn-ea"/>
                <a:cs typeface="+mn-cs"/>
              </a:rPr>
              <a:t>by selecting KPIs from the </a:t>
            </a:r>
            <a:r>
              <a:rPr lang="en-US" sz="1200" kern="1200" dirty="0" smtClean="0">
                <a:solidFill>
                  <a:schemeClr val="tx1"/>
                </a:solidFill>
                <a:latin typeface="+mn-lt"/>
                <a:ea typeface="+mn-ea"/>
                <a:cs typeface="+mn-cs"/>
              </a:rPr>
              <a:t>gallery </a:t>
            </a:r>
            <a:r>
              <a:rPr lang="en-US" sz="1200" kern="1200" dirty="0" smtClean="0">
                <a:solidFill>
                  <a:schemeClr val="tx1"/>
                </a:solidFill>
                <a:latin typeface="+mn-lt"/>
                <a:ea typeface="+mn-ea"/>
                <a:cs typeface="+mn-cs"/>
              </a:rPr>
              <a:t>and tailoring their </a:t>
            </a:r>
            <a:r>
              <a:rPr lang="en-US" sz="1200" kern="1200" dirty="0" smtClean="0">
                <a:solidFill>
                  <a:schemeClr val="tx1"/>
                </a:solidFill>
                <a:latin typeface="+mn-lt"/>
                <a:ea typeface="+mn-ea"/>
                <a:cs typeface="+mn-cs"/>
              </a:rPr>
              <a:t>action centers </a:t>
            </a:r>
            <a:r>
              <a:rPr lang="en-US" sz="1200" kern="1200" dirty="0" smtClean="0">
                <a:solidFill>
                  <a:schemeClr val="tx1"/>
                </a:solidFill>
                <a:latin typeface="+mn-lt"/>
                <a:ea typeface="+mn-ea"/>
                <a:cs typeface="+mn-cs"/>
              </a:rPr>
              <a:t>to show all the KPIs they want to track and analyze.</a:t>
            </a:r>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4</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normAutofit fontScale="92500"/>
          </a:bodyPr>
          <a:lstStyle/>
          <a:p>
            <a:r>
              <a:rPr lang="en-US" sz="1200" kern="1200" dirty="0" smtClean="0">
                <a:solidFill>
                  <a:schemeClr val="tx1"/>
                </a:solidFill>
                <a:latin typeface="+mn-lt"/>
                <a:ea typeface="+mn-ea"/>
                <a:cs typeface="+mn-cs"/>
              </a:rPr>
              <a:t>The QAD ERP suite consists of </a:t>
            </a:r>
            <a:r>
              <a:rPr lang="en-US" sz="1200" kern="1200" dirty="0" smtClean="0">
                <a:solidFill>
                  <a:schemeClr val="tx1"/>
                </a:solidFill>
                <a:latin typeface="+mn-lt"/>
                <a:ea typeface="+mn-ea"/>
                <a:cs typeface="+mn-cs"/>
              </a:rPr>
              <a:t>apps </a:t>
            </a:r>
            <a:r>
              <a:rPr lang="en-US" sz="1200" kern="1200" dirty="0" smtClean="0">
                <a:solidFill>
                  <a:schemeClr val="tx1"/>
                </a:solidFill>
                <a:latin typeface="+mn-lt"/>
                <a:ea typeface="+mn-ea"/>
                <a:cs typeface="+mn-cs"/>
              </a:rPr>
              <a:t>for many functional areas like Inventory, Purchasing, Production, Sales, Financials,</a:t>
            </a:r>
            <a:r>
              <a:rPr lang="en-US" sz="1200" kern="1200" baseline="0" dirty="0" smtClean="0">
                <a:solidFill>
                  <a:schemeClr val="tx1"/>
                </a:solidFill>
                <a:latin typeface="+mn-lt"/>
                <a:ea typeface="+mn-ea"/>
                <a:cs typeface="+mn-cs"/>
              </a:rPr>
              <a:t> and so on. </a:t>
            </a:r>
            <a:r>
              <a:rPr lang="en-US" sz="1200" kern="1200" dirty="0" smtClean="0">
                <a:solidFill>
                  <a:schemeClr val="tx1"/>
                </a:solidFill>
                <a:latin typeface="+mn-lt"/>
                <a:ea typeface="+mn-ea"/>
                <a:cs typeface="+mn-cs"/>
              </a:rPr>
              <a:t>Each of those </a:t>
            </a:r>
            <a:r>
              <a:rPr lang="en-US" sz="1200" kern="1200" dirty="0" smtClean="0">
                <a:solidFill>
                  <a:schemeClr val="tx1"/>
                </a:solidFill>
                <a:latin typeface="+mn-lt"/>
                <a:ea typeface="+mn-ea"/>
                <a:cs typeface="+mn-cs"/>
              </a:rPr>
              <a:t>apps </a:t>
            </a:r>
            <a:r>
              <a:rPr lang="en-US" sz="1200" kern="1200" dirty="0" smtClean="0">
                <a:solidFill>
                  <a:schemeClr val="tx1"/>
                </a:solidFill>
                <a:latin typeface="+mn-lt"/>
                <a:ea typeface="+mn-ea"/>
                <a:cs typeface="+mn-cs"/>
              </a:rPr>
              <a:t>stores its data in a central database that can be queried with browses. There exist many standard QAD browses, and customers can also build their own custom browse queries. In the Action Centers, any browse in the system becomes available as a data source for building KPIs.</a:t>
            </a:r>
          </a:p>
          <a:p>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For Financial data, most companies already use financial statements </a:t>
            </a:r>
            <a:r>
              <a:rPr lang="en-US" sz="1200" kern="1200" dirty="0" smtClean="0">
                <a:solidFill>
                  <a:schemeClr val="tx1"/>
                </a:solidFill>
                <a:latin typeface="+mn-lt"/>
                <a:ea typeface="+mn-ea"/>
                <a:cs typeface="+mn-cs"/>
              </a:rPr>
              <a:t>like the </a:t>
            </a:r>
            <a:r>
              <a:rPr lang="en-US" sz="1200" kern="1200" dirty="0" smtClean="0">
                <a:solidFill>
                  <a:schemeClr val="tx1"/>
                </a:solidFill>
                <a:latin typeface="+mn-lt"/>
                <a:ea typeface="+mn-ea"/>
                <a:cs typeface="+mn-cs"/>
              </a:rPr>
              <a:t>balance sheet, income statement and cash flow statement that they built with the Financial Report Writer. Data from these reports can also be used as a data source for the KPIs of the </a:t>
            </a:r>
            <a:r>
              <a:rPr lang="en-US" sz="1200" kern="1200" dirty="0" smtClean="0">
                <a:solidFill>
                  <a:schemeClr val="tx1"/>
                </a:solidFill>
                <a:latin typeface="+mn-lt"/>
                <a:ea typeface="+mn-ea"/>
                <a:cs typeface="+mn-cs"/>
              </a:rPr>
              <a:t>action centers</a:t>
            </a:r>
            <a:r>
              <a:rPr lang="en-US" sz="1200" kern="1200" dirty="0" smtClean="0">
                <a:solidFill>
                  <a:schemeClr val="tx1"/>
                </a:solidFill>
                <a:latin typeface="+mn-lt"/>
                <a:ea typeface="+mn-ea"/>
                <a:cs typeface="+mn-cs"/>
              </a:rPr>
              <a:t>.</a:t>
            </a:r>
          </a:p>
          <a:p>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New KPIs can be created at will with a KPI maintenance screen. In the </a:t>
            </a:r>
            <a:r>
              <a:rPr lang="en-US" sz="1200" kern="1200" dirty="0" smtClean="0">
                <a:solidFill>
                  <a:schemeClr val="tx1"/>
                </a:solidFill>
                <a:latin typeface="+mn-lt"/>
                <a:ea typeface="+mn-ea"/>
                <a:cs typeface="+mn-cs"/>
              </a:rPr>
              <a:t>screen, </a:t>
            </a:r>
            <a:r>
              <a:rPr lang="en-US" sz="1200" kern="1200" dirty="0" smtClean="0">
                <a:solidFill>
                  <a:schemeClr val="tx1"/>
                </a:solidFill>
                <a:latin typeface="+mn-lt"/>
                <a:ea typeface="+mn-ea"/>
                <a:cs typeface="+mn-cs"/>
              </a:rPr>
              <a:t>you can select a data source from the list of browses or from the list of Financial Report Writer data sources. </a:t>
            </a:r>
          </a:p>
          <a:p>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You can specify the selection criteria to apply when retrieving the data.</a:t>
            </a:r>
            <a:r>
              <a:rPr lang="en-US" sz="1200" kern="1200" baseline="0" dirty="0" smtClean="0">
                <a:solidFill>
                  <a:schemeClr val="tx1"/>
                </a:solidFill>
                <a:latin typeface="+mn-lt"/>
                <a:ea typeface="+mn-ea"/>
                <a:cs typeface="+mn-cs"/>
              </a:rPr>
              <a:t> T</a:t>
            </a:r>
            <a:r>
              <a:rPr lang="en-US" sz="1200" kern="1200" dirty="0" smtClean="0">
                <a:solidFill>
                  <a:schemeClr val="tx1"/>
                </a:solidFill>
                <a:latin typeface="+mn-lt"/>
                <a:ea typeface="+mn-ea"/>
                <a:cs typeface="+mn-cs"/>
              </a:rPr>
              <a:t>his happens in the same way as setting </a:t>
            </a:r>
            <a:r>
              <a:rPr lang="en-US" sz="1200" kern="1200" dirty="0" smtClean="0">
                <a:solidFill>
                  <a:schemeClr val="tx1"/>
                </a:solidFill>
                <a:latin typeface="+mn-lt"/>
                <a:ea typeface="+mn-ea"/>
                <a:cs typeface="+mn-cs"/>
              </a:rPr>
              <a:t>search </a:t>
            </a:r>
            <a:r>
              <a:rPr lang="en-US" sz="1200" kern="1200" dirty="0" smtClean="0">
                <a:solidFill>
                  <a:schemeClr val="tx1"/>
                </a:solidFill>
                <a:latin typeface="+mn-lt"/>
                <a:ea typeface="+mn-ea"/>
                <a:cs typeface="+mn-cs"/>
              </a:rPr>
              <a:t>criteria when running a browse query. </a:t>
            </a:r>
            <a:r>
              <a:rPr lang="en-US" sz="1200" kern="1200" dirty="0" smtClean="0">
                <a:solidFill>
                  <a:schemeClr val="tx1"/>
                </a:solidFill>
                <a:latin typeface="+mn-lt"/>
                <a:ea typeface="+mn-ea"/>
                <a:cs typeface="+mn-cs"/>
              </a:rPr>
              <a:t>You </a:t>
            </a:r>
            <a:r>
              <a:rPr lang="en-US" sz="1200" kern="1200" dirty="0" smtClean="0">
                <a:solidFill>
                  <a:schemeClr val="tx1"/>
                </a:solidFill>
                <a:latin typeface="+mn-lt"/>
                <a:ea typeface="+mn-ea"/>
                <a:cs typeface="+mn-cs"/>
              </a:rPr>
              <a:t>can also specify the domains and entities to read data from. </a:t>
            </a:r>
            <a:r>
              <a:rPr lang="en-US" sz="1200" kern="1200" dirty="0" smtClean="0">
                <a:solidFill>
                  <a:schemeClr val="tx1"/>
                </a:solidFill>
                <a:latin typeface="+mn-lt"/>
                <a:ea typeface="+mn-ea"/>
                <a:cs typeface="+mn-cs"/>
              </a:rPr>
              <a:t>You select </a:t>
            </a:r>
            <a:r>
              <a:rPr lang="en-US" sz="1200" kern="1200" dirty="0" smtClean="0">
                <a:solidFill>
                  <a:schemeClr val="tx1"/>
                </a:solidFill>
                <a:latin typeface="+mn-lt"/>
                <a:ea typeface="+mn-ea"/>
                <a:cs typeface="+mn-cs"/>
              </a:rPr>
              <a:t>the fields that will be used as dimensions and facts for the KPI calculation and visualization</a:t>
            </a:r>
            <a:r>
              <a:rPr lang="en-US" sz="1200" kern="1200" dirty="0" smtClean="0">
                <a:solidFill>
                  <a:schemeClr val="tx1"/>
                </a:solidFill>
                <a:latin typeface="+mn-lt"/>
                <a:ea typeface="+mn-ea"/>
                <a:cs typeface="+mn-cs"/>
              </a:rPr>
              <a:t>. </a:t>
            </a:r>
            <a:r>
              <a:rPr lang="en-US" sz="1200" kern="1200" dirty="0" smtClean="0">
                <a:solidFill>
                  <a:schemeClr val="tx1"/>
                </a:solidFill>
                <a:latin typeface="+mn-lt"/>
                <a:ea typeface="+mn-ea"/>
                <a:cs typeface="+mn-cs"/>
              </a:rPr>
              <a:t>Once the KPI is defined, you can start creating </a:t>
            </a:r>
            <a:r>
              <a:rPr lang="en-US" sz="1200" kern="1200" dirty="0" smtClean="0">
                <a:solidFill>
                  <a:schemeClr val="tx1"/>
                </a:solidFill>
                <a:latin typeface="+mn-lt"/>
                <a:ea typeface="+mn-ea"/>
                <a:cs typeface="+mn-cs"/>
              </a:rPr>
              <a:t>visuals</a:t>
            </a:r>
            <a:r>
              <a:rPr lang="en-US" sz="1200" kern="1200" dirty="0" smtClean="0">
                <a:solidFill>
                  <a:schemeClr val="tx1"/>
                </a:solidFill>
                <a:latin typeface="+mn-lt"/>
                <a:ea typeface="+mn-ea"/>
                <a:cs typeface="+mn-cs"/>
              </a:rPr>
              <a:t>. </a:t>
            </a:r>
          </a:p>
          <a:p>
            <a:endParaRPr lang="en-US" sz="1200" kern="1200" dirty="0" smtClean="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Visuals are graphical representations of the data in chart or table form. You can choose the chart type, define the dimensions used for the chart, define aggregation types, make calculations with formulas, apply additional filtering, and even create cross-tables. </a:t>
            </a:r>
            <a:br>
              <a:rPr lang="en-US" sz="1200" kern="1200" dirty="0" smtClean="0">
                <a:solidFill>
                  <a:schemeClr val="tx1"/>
                </a:solidFill>
                <a:latin typeface="+mn-lt"/>
                <a:ea typeface="+mn-ea"/>
                <a:cs typeface="+mn-cs"/>
              </a:rPr>
            </a:br>
            <a:endParaRPr lang="en-US" sz="1200" kern="1200" dirty="0" smtClean="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With the same KPI definition you can create many different visuals. All the visuals that you create are stored in a shared </a:t>
            </a:r>
            <a:r>
              <a:rPr lang="en-US" sz="1200" kern="1200" dirty="0" smtClean="0">
                <a:solidFill>
                  <a:schemeClr val="tx1"/>
                </a:solidFill>
                <a:latin typeface="+mn-lt"/>
                <a:ea typeface="+mn-ea"/>
                <a:cs typeface="+mn-cs"/>
              </a:rPr>
              <a:t>gallery</a:t>
            </a:r>
            <a:r>
              <a:rPr lang="en-US" sz="1200" kern="1200" dirty="0" smtClean="0">
                <a:solidFill>
                  <a:schemeClr val="tx1"/>
                </a:solidFill>
                <a:latin typeface="+mn-lt"/>
                <a:ea typeface="+mn-ea"/>
                <a:cs typeface="+mn-cs"/>
              </a:rPr>
              <a:t>. </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kern="1200" dirty="0" smtClean="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The </a:t>
            </a:r>
            <a:r>
              <a:rPr lang="en-US" sz="1200" kern="1200" dirty="0" smtClean="0">
                <a:solidFill>
                  <a:schemeClr val="tx1"/>
                </a:solidFill>
                <a:latin typeface="+mn-lt"/>
                <a:ea typeface="+mn-ea"/>
                <a:cs typeface="+mn-cs"/>
              </a:rPr>
              <a:t>visuals </a:t>
            </a:r>
            <a:r>
              <a:rPr lang="en-US" sz="1200" kern="1200" dirty="0" smtClean="0">
                <a:solidFill>
                  <a:schemeClr val="tx1"/>
                </a:solidFill>
                <a:latin typeface="+mn-lt"/>
                <a:ea typeface="+mn-ea"/>
                <a:cs typeface="+mn-cs"/>
              </a:rPr>
              <a:t>in the </a:t>
            </a:r>
            <a:r>
              <a:rPr lang="en-US" sz="1200" kern="1200" dirty="0" smtClean="0">
                <a:solidFill>
                  <a:schemeClr val="tx1"/>
                </a:solidFill>
                <a:latin typeface="+mn-lt"/>
                <a:ea typeface="+mn-ea"/>
                <a:cs typeface="+mn-cs"/>
              </a:rPr>
              <a:t>gallery </a:t>
            </a:r>
            <a:r>
              <a:rPr lang="en-US" sz="1200" kern="1200" dirty="0" smtClean="0">
                <a:solidFill>
                  <a:schemeClr val="tx1"/>
                </a:solidFill>
                <a:latin typeface="+mn-lt"/>
                <a:ea typeface="+mn-ea"/>
                <a:cs typeface="+mn-cs"/>
              </a:rPr>
              <a:t>are then used to build </a:t>
            </a:r>
            <a:r>
              <a:rPr lang="en-US" sz="1200" kern="1200" dirty="0" smtClean="0">
                <a:solidFill>
                  <a:schemeClr val="tx1"/>
                </a:solidFill>
                <a:latin typeface="+mn-lt"/>
                <a:ea typeface="+mn-ea"/>
                <a:cs typeface="+mn-cs"/>
              </a:rPr>
              <a:t>action centers</a:t>
            </a:r>
            <a:r>
              <a:rPr lang="en-US" sz="1200" kern="1200" dirty="0" smtClean="0">
                <a:solidFill>
                  <a:schemeClr val="tx1"/>
                </a:solidFill>
                <a:latin typeface="+mn-lt"/>
                <a:ea typeface="+mn-ea"/>
                <a:cs typeface="+mn-cs"/>
              </a:rPr>
              <a:t>. That brings us to the most prominent component of the solution: </a:t>
            </a:r>
            <a:r>
              <a:rPr lang="en-US" sz="1200" kern="1200" dirty="0" smtClean="0">
                <a:solidFill>
                  <a:schemeClr val="tx1"/>
                </a:solidFill>
                <a:latin typeface="+mn-lt"/>
                <a:ea typeface="+mn-ea"/>
                <a:cs typeface="+mn-cs"/>
              </a:rPr>
              <a:t>the action center </a:t>
            </a:r>
            <a:r>
              <a:rPr lang="en-US" sz="1200" kern="1200" dirty="0" smtClean="0">
                <a:solidFill>
                  <a:schemeClr val="tx1"/>
                </a:solidFill>
                <a:latin typeface="+mn-lt"/>
                <a:ea typeface="+mn-ea"/>
                <a:cs typeface="+mn-cs"/>
              </a:rPr>
              <a:t>itself.</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Users can create personal </a:t>
            </a:r>
            <a:r>
              <a:rPr lang="en-US" sz="1200" kern="1200" dirty="0" smtClean="0">
                <a:solidFill>
                  <a:schemeClr val="tx1"/>
                </a:solidFill>
                <a:latin typeface="+mn-lt"/>
                <a:ea typeface="+mn-ea"/>
                <a:cs typeface="+mn-cs"/>
              </a:rPr>
              <a:t>action centers </a:t>
            </a:r>
            <a:r>
              <a:rPr lang="en-US" sz="1200" kern="1200" dirty="0" smtClean="0">
                <a:solidFill>
                  <a:schemeClr val="tx1"/>
                </a:solidFill>
                <a:latin typeface="+mn-lt"/>
                <a:ea typeface="+mn-ea"/>
                <a:cs typeface="+mn-cs"/>
              </a:rPr>
              <a:t>or administrators can create shared </a:t>
            </a:r>
            <a:r>
              <a:rPr lang="en-US" sz="1200" kern="1200" dirty="0" smtClean="0">
                <a:solidFill>
                  <a:schemeClr val="tx1"/>
                </a:solidFill>
                <a:latin typeface="+mn-lt"/>
                <a:ea typeface="+mn-ea"/>
                <a:cs typeface="+mn-cs"/>
              </a:rPr>
              <a:t>action centers </a:t>
            </a:r>
            <a:r>
              <a:rPr lang="en-US" sz="1200" kern="1200" dirty="0" smtClean="0">
                <a:solidFill>
                  <a:schemeClr val="tx1"/>
                </a:solidFill>
                <a:latin typeface="+mn-lt"/>
                <a:ea typeface="+mn-ea"/>
                <a:cs typeface="+mn-cs"/>
              </a:rPr>
              <a:t>and share those with users based on their role.</a:t>
            </a:r>
          </a:p>
          <a:p>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Starting from an empty dashboard that you just created, you can open the Gallery, select Visuals from it,  and add those to your </a:t>
            </a:r>
            <a:r>
              <a:rPr lang="en-US" sz="1200" kern="1200" dirty="0" smtClean="0">
                <a:solidFill>
                  <a:schemeClr val="tx1"/>
                </a:solidFill>
                <a:latin typeface="+mn-lt"/>
                <a:ea typeface="+mn-ea"/>
                <a:cs typeface="+mn-cs"/>
              </a:rPr>
              <a:t>action center </a:t>
            </a:r>
            <a:r>
              <a:rPr lang="en-US" sz="1200" kern="1200" dirty="0" smtClean="0">
                <a:solidFill>
                  <a:schemeClr val="tx1"/>
                </a:solidFill>
                <a:latin typeface="+mn-lt"/>
                <a:ea typeface="+mn-ea"/>
                <a:cs typeface="+mn-cs"/>
              </a:rPr>
              <a:t>dashboard. On the resulting </a:t>
            </a:r>
            <a:r>
              <a:rPr lang="en-US" sz="1200" kern="1200" dirty="0" smtClean="0">
                <a:solidFill>
                  <a:schemeClr val="tx1"/>
                </a:solidFill>
                <a:latin typeface="+mn-lt"/>
                <a:ea typeface="+mn-ea"/>
                <a:cs typeface="+mn-cs"/>
              </a:rPr>
              <a:t>action center dashboard, </a:t>
            </a:r>
            <a:r>
              <a:rPr lang="en-US" sz="1200" kern="1200" dirty="0" smtClean="0">
                <a:solidFill>
                  <a:schemeClr val="tx1"/>
                </a:solidFill>
                <a:latin typeface="+mn-lt"/>
                <a:ea typeface="+mn-ea"/>
                <a:cs typeface="+mn-cs"/>
              </a:rPr>
              <a:t>you can rearrange the visuals. It</a:t>
            </a:r>
            <a:r>
              <a:rPr lang="en-US" sz="1200" kern="1200" baseline="0" dirty="0" smtClean="0">
                <a:solidFill>
                  <a:schemeClr val="tx1"/>
                </a:solidFill>
                <a:latin typeface="+mn-lt"/>
                <a:ea typeface="+mn-ea"/>
                <a:cs typeface="+mn-cs"/>
              </a:rPr>
              <a:t> i</a:t>
            </a:r>
            <a:r>
              <a:rPr lang="en-US" sz="1200" kern="1200" dirty="0" smtClean="0">
                <a:solidFill>
                  <a:schemeClr val="tx1"/>
                </a:solidFill>
                <a:latin typeface="+mn-lt"/>
                <a:ea typeface="+mn-ea"/>
                <a:cs typeface="+mn-cs"/>
              </a:rPr>
              <a:t>s all saved automatically so </a:t>
            </a:r>
            <a:r>
              <a:rPr lang="en-US" sz="1200" kern="1200" dirty="0" smtClean="0">
                <a:solidFill>
                  <a:schemeClr val="tx1"/>
                </a:solidFill>
                <a:latin typeface="+mn-lt"/>
                <a:ea typeface="+mn-ea"/>
                <a:cs typeface="+mn-cs"/>
              </a:rPr>
              <a:t>that you </a:t>
            </a:r>
            <a:r>
              <a:rPr lang="en-US" sz="1200" kern="1200" dirty="0" smtClean="0">
                <a:solidFill>
                  <a:schemeClr val="tx1"/>
                </a:solidFill>
                <a:latin typeface="+mn-lt"/>
                <a:ea typeface="+mn-ea"/>
                <a:cs typeface="+mn-cs"/>
              </a:rPr>
              <a:t>can come back at any time later to add more KPIs or to modify or to replace existing KPIs on your dashboard</a:t>
            </a:r>
            <a:r>
              <a:rPr lang="en-US" sz="1200" kern="1200" dirty="0" smtClean="0">
                <a:solidFill>
                  <a:schemeClr val="tx1"/>
                </a:solidFill>
                <a:latin typeface="+mn-lt"/>
                <a:ea typeface="+mn-ea"/>
                <a:cs typeface="+mn-cs"/>
              </a:rPr>
              <a:t>. </a:t>
            </a:r>
            <a:r>
              <a:rPr lang="en-US" sz="1200" kern="1200" dirty="0" smtClean="0">
                <a:solidFill>
                  <a:schemeClr val="tx1"/>
                </a:solidFill>
                <a:latin typeface="+mn-lt"/>
                <a:ea typeface="+mn-ea"/>
                <a:cs typeface="+mn-cs"/>
              </a:rPr>
              <a:t>This </a:t>
            </a:r>
            <a:r>
              <a:rPr lang="en-US" sz="1200" kern="1200" dirty="0" smtClean="0">
                <a:solidFill>
                  <a:schemeClr val="tx1"/>
                </a:solidFill>
                <a:latin typeface="+mn-lt"/>
                <a:ea typeface="+mn-ea"/>
                <a:cs typeface="+mn-cs"/>
              </a:rPr>
              <a:t>action center </a:t>
            </a:r>
            <a:r>
              <a:rPr lang="en-US" sz="1200" kern="1200" dirty="0" smtClean="0">
                <a:solidFill>
                  <a:schemeClr val="tx1"/>
                </a:solidFill>
                <a:latin typeface="+mn-lt"/>
                <a:ea typeface="+mn-ea"/>
                <a:cs typeface="+mn-cs"/>
              </a:rPr>
              <a:t>dashboard is also the starting point for further analysis of the KPIs.</a:t>
            </a:r>
          </a:p>
        </p:txBody>
      </p:sp>
      <p:sp>
        <p:nvSpPr>
          <p:cNvPr id="4" name="Slide Number Placeholder 3"/>
          <p:cNvSpPr>
            <a:spLocks noGrp="1"/>
          </p:cNvSpPr>
          <p:nvPr>
            <p:ph type="sldNum" sz="quarter" idx="10"/>
          </p:nvPr>
        </p:nvSpPr>
        <p:spPr/>
        <p:txBody>
          <a:bodyPr/>
          <a:lstStyle/>
          <a:p>
            <a:fld id="{955F40EC-4A45-4BA0-88E8-AEAD7F90807E}" type="slidenum">
              <a:rPr lang="en-US" smtClean="0"/>
              <a:pPr/>
              <a:t>5</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normAutofit fontScale="92500" lnSpcReduction="10000"/>
          </a:bodyPr>
          <a:lstStyle/>
          <a:p>
            <a:r>
              <a:rPr lang="en-US" sz="1200" b="0" i="0" kern="1200" dirty="0" smtClean="0">
                <a:solidFill>
                  <a:schemeClr val="tx1"/>
                </a:solidFill>
                <a:latin typeface="+mn-lt"/>
                <a:ea typeface="+mn-ea"/>
                <a:cs typeface="+mn-cs"/>
              </a:rPr>
              <a:t>A KPI is a metric that provides important information to a manager monitoring a particular area of the business; for example, a chief financial officer monitors the Net Profit Margin KPI. Each </a:t>
            </a:r>
            <a:r>
              <a:rPr lang="en-US" sz="1200" b="0" i="0" kern="1200" dirty="0" smtClean="0">
                <a:solidFill>
                  <a:schemeClr val="tx1"/>
                </a:solidFill>
                <a:latin typeface="+mn-lt"/>
                <a:ea typeface="+mn-ea"/>
                <a:cs typeface="+mn-cs"/>
              </a:rPr>
              <a:t>action center </a:t>
            </a:r>
            <a:r>
              <a:rPr lang="en-US" sz="1200" b="0" i="0" kern="1200" dirty="0" smtClean="0">
                <a:solidFill>
                  <a:schemeClr val="tx1"/>
                </a:solidFill>
                <a:latin typeface="+mn-lt"/>
                <a:ea typeface="+mn-ea"/>
                <a:cs typeface="+mn-cs"/>
              </a:rPr>
              <a:t>KPI is based on either an operational </a:t>
            </a:r>
            <a:r>
              <a:rPr lang="en-US" sz="1200" b="0" i="0" kern="1200" dirty="0" smtClean="0">
                <a:solidFill>
                  <a:schemeClr val="tx1"/>
                </a:solidFill>
                <a:latin typeface="+mn-lt"/>
                <a:ea typeface="+mn-ea"/>
                <a:cs typeface="+mn-cs"/>
              </a:rPr>
              <a:t>or a </a:t>
            </a:r>
            <a:r>
              <a:rPr lang="en-US" sz="1200" b="0" i="0" kern="1200" dirty="0" smtClean="0">
                <a:solidFill>
                  <a:schemeClr val="tx1"/>
                </a:solidFill>
                <a:latin typeface="+mn-lt"/>
                <a:ea typeface="+mn-ea"/>
                <a:cs typeface="+mn-cs"/>
              </a:rPr>
              <a:t>financial browse. You can use the KPI definition to further refine the data—and build on it—before creating KPI visuals for inclusion in an </a:t>
            </a:r>
            <a:r>
              <a:rPr lang="en-US" sz="1200" b="0" i="0" kern="1200" dirty="0" smtClean="0">
                <a:solidFill>
                  <a:schemeClr val="tx1"/>
                </a:solidFill>
                <a:latin typeface="+mn-lt"/>
                <a:ea typeface="+mn-ea"/>
                <a:cs typeface="+mn-cs"/>
              </a:rPr>
              <a:t>action center.</a:t>
            </a:r>
            <a:endParaRPr lang="en-US" sz="1200" b="0" i="0" kern="1200" dirty="0" smtClean="0">
              <a:solidFill>
                <a:schemeClr val="tx1"/>
              </a:solidFill>
              <a:latin typeface="+mn-lt"/>
              <a:ea typeface="+mn-ea"/>
              <a:cs typeface="+mn-cs"/>
            </a:endParaRPr>
          </a:p>
          <a:p>
            <a:endParaRPr lang="en-US" sz="1200" b="0" i="0" kern="1200" dirty="0" smtClean="0">
              <a:solidFill>
                <a:schemeClr val="tx1"/>
              </a:solidFill>
              <a:latin typeface="+mn-lt"/>
              <a:ea typeface="+mn-ea"/>
              <a:cs typeface="+mn-cs"/>
            </a:endParaRPr>
          </a:p>
          <a:p>
            <a:r>
              <a:rPr lang="en-US" sz="1200" b="0" i="0" kern="1200" dirty="0" smtClean="0">
                <a:solidFill>
                  <a:schemeClr val="tx1"/>
                </a:solidFill>
                <a:latin typeface="+mn-lt"/>
                <a:ea typeface="+mn-ea"/>
                <a:cs typeface="+mn-cs"/>
              </a:rPr>
              <a:t>When you create a KPI definition, you can specify the selection criteria to apply when retrieving the data from the core ERP system. The process is similar to specifying search criteria when running a browse query. You can also specify the domains or entities to read data from, and select the fields that will be used as dimensions and facts—KPI elements—for the KPI calculation and visualization.</a:t>
            </a:r>
          </a:p>
          <a:p>
            <a:endParaRPr lang="en-US" sz="1200" b="0" i="0" kern="1200" dirty="0" smtClean="0">
              <a:solidFill>
                <a:schemeClr val="tx1"/>
              </a:solidFill>
              <a:latin typeface="+mn-lt"/>
              <a:ea typeface="+mn-ea"/>
              <a:cs typeface="+mn-cs"/>
            </a:endParaRPr>
          </a:p>
          <a:p>
            <a:r>
              <a:rPr lang="en-US" sz="1200" b="0" i="0" kern="1200" dirty="0" smtClean="0">
                <a:solidFill>
                  <a:schemeClr val="tx1"/>
                </a:solidFill>
                <a:latin typeface="+mn-lt"/>
                <a:ea typeface="+mn-ea"/>
                <a:cs typeface="+mn-cs"/>
              </a:rPr>
              <a:t>The KPIs view is available to users with the QAD Admin role. To open the KPIs view, search for the KPIs option in the More menu on the Menu Bar or type KPIs in the Menu Search.</a:t>
            </a:r>
          </a:p>
          <a:p>
            <a:endParaRPr lang="en-US" dirty="0" smtClean="0"/>
          </a:p>
          <a:p>
            <a:r>
              <a:rPr lang="en-US" sz="1200" b="0" i="0" kern="1200" dirty="0" smtClean="0">
                <a:solidFill>
                  <a:schemeClr val="tx1"/>
                </a:solidFill>
                <a:latin typeface="+mn-lt"/>
                <a:ea typeface="+mn-ea"/>
                <a:cs typeface="+mn-cs"/>
              </a:rPr>
              <a:t>Enter a unique name for the KPI. </a:t>
            </a:r>
          </a:p>
          <a:p>
            <a:endParaRPr lang="en-US" sz="1200" b="0" i="0" kern="1200" dirty="0" smtClean="0">
              <a:solidFill>
                <a:schemeClr val="tx1"/>
              </a:solidFill>
              <a:latin typeface="+mn-lt"/>
              <a:ea typeface="+mn-ea"/>
              <a:cs typeface="+mn-cs"/>
            </a:endParaRPr>
          </a:p>
          <a:p>
            <a:r>
              <a:rPr lang="en-US" sz="1200" b="0" i="0" kern="1200" dirty="0" smtClean="0">
                <a:solidFill>
                  <a:schemeClr val="tx1"/>
                </a:solidFill>
                <a:latin typeface="+mn-lt"/>
                <a:ea typeface="+mn-ea"/>
                <a:cs typeface="+mn-cs"/>
              </a:rPr>
              <a:t>Select a type of the KPI. To create a KPI based on an operational browse</a:t>
            </a:r>
            <a:r>
              <a:rPr lang="en-US" sz="1200" b="0" i="0" kern="1200" baseline="0" dirty="0" smtClean="0">
                <a:solidFill>
                  <a:schemeClr val="tx1"/>
                </a:solidFill>
                <a:latin typeface="+mn-lt"/>
                <a:ea typeface="+mn-ea"/>
                <a:cs typeface="+mn-cs"/>
              </a:rPr>
              <a:t> or</a:t>
            </a:r>
            <a:r>
              <a:rPr lang="en-US" sz="1200" b="0" i="0" kern="1200" dirty="0" smtClean="0">
                <a:solidFill>
                  <a:schemeClr val="tx1"/>
                </a:solidFill>
                <a:latin typeface="+mn-lt"/>
                <a:ea typeface="+mn-ea"/>
                <a:cs typeface="+mn-cs"/>
              </a:rPr>
              <a:t> a financial browse, select Browse. To create a KPI based on an FRW KPI, select Financial Report Writer. Depending on the value that you select for this field, the Browse panel or FRW panel opens in the KPI form.</a:t>
            </a:r>
          </a:p>
          <a:p>
            <a:endParaRPr lang="en-US" sz="1200" b="0" i="0" kern="1200" dirty="0" smtClean="0">
              <a:solidFill>
                <a:schemeClr val="tx1"/>
              </a:solidFill>
              <a:latin typeface="+mn-lt"/>
              <a:ea typeface="+mn-ea"/>
              <a:cs typeface="+mn-cs"/>
            </a:endParaRPr>
          </a:p>
          <a:p>
            <a:r>
              <a:rPr lang="en-US" sz="1200" b="0" i="0" kern="1200" dirty="0" smtClean="0">
                <a:solidFill>
                  <a:schemeClr val="tx1"/>
                </a:solidFill>
                <a:latin typeface="+mn-lt"/>
                <a:ea typeface="+mn-ea"/>
                <a:cs typeface="+mn-cs"/>
              </a:rPr>
              <a:t>Data Source is the source browse or FRW KPI on which the </a:t>
            </a:r>
            <a:r>
              <a:rPr lang="en-US" sz="1200" b="0" i="0" kern="1200" dirty="0" smtClean="0">
                <a:solidFill>
                  <a:schemeClr val="tx1"/>
                </a:solidFill>
                <a:latin typeface="+mn-lt"/>
                <a:ea typeface="+mn-ea"/>
                <a:cs typeface="+mn-cs"/>
              </a:rPr>
              <a:t>action center KPI </a:t>
            </a:r>
            <a:r>
              <a:rPr lang="en-US" sz="1200" b="0" i="0" kern="1200" dirty="0" smtClean="0">
                <a:solidFill>
                  <a:schemeClr val="tx1"/>
                </a:solidFill>
                <a:latin typeface="+mn-lt"/>
                <a:ea typeface="+mn-ea"/>
                <a:cs typeface="+mn-cs"/>
              </a:rPr>
              <a:t>is based. When selecting a browse data source, a list of all </a:t>
            </a:r>
            <a:r>
              <a:rPr lang="en-US" sz="1200" b="0" i="0" kern="1200" dirty="0" smtClean="0">
                <a:solidFill>
                  <a:schemeClr val="tx1"/>
                </a:solidFill>
                <a:latin typeface="+mn-lt"/>
                <a:ea typeface="+mn-ea"/>
                <a:cs typeface="+mn-cs"/>
              </a:rPr>
              <a:t>browses </a:t>
            </a:r>
            <a:r>
              <a:rPr lang="en-US" sz="1200" b="0" i="0" kern="1200" dirty="0" smtClean="0">
                <a:solidFill>
                  <a:schemeClr val="tx1"/>
                </a:solidFill>
                <a:latin typeface="+mn-lt"/>
                <a:ea typeface="+mn-ea"/>
                <a:cs typeface="+mn-cs"/>
              </a:rPr>
              <a:t>that exist in the ERP system and are available in the </a:t>
            </a:r>
            <a:r>
              <a:rPr lang="en-US" sz="1200" b="0" i="0" kern="1200" dirty="0" smtClean="0">
                <a:solidFill>
                  <a:schemeClr val="tx1"/>
                </a:solidFill>
                <a:latin typeface="+mn-lt"/>
                <a:ea typeface="+mn-ea"/>
                <a:cs typeface="+mn-cs"/>
              </a:rPr>
              <a:t>Web UI </a:t>
            </a:r>
            <a:r>
              <a:rPr lang="en-US" sz="1200" b="0" i="0" kern="1200" dirty="0" smtClean="0">
                <a:solidFill>
                  <a:schemeClr val="tx1"/>
                </a:solidFill>
                <a:latin typeface="+mn-lt"/>
                <a:ea typeface="+mn-ea"/>
                <a:cs typeface="+mn-cs"/>
              </a:rPr>
              <a:t>is displayed. </a:t>
            </a:r>
          </a:p>
          <a:p>
            <a:endParaRPr lang="en-US" sz="1200" b="0" i="0" kern="1200" dirty="0" smtClean="0">
              <a:solidFill>
                <a:schemeClr val="tx1"/>
              </a:solidFill>
              <a:latin typeface="+mn-lt"/>
              <a:ea typeface="+mn-ea"/>
              <a:cs typeface="+mn-cs"/>
            </a:endParaRPr>
          </a:p>
          <a:p>
            <a:r>
              <a:rPr lang="en-US" sz="1200" b="0" i="0" kern="1200" dirty="0" smtClean="0">
                <a:solidFill>
                  <a:schemeClr val="tx1"/>
                </a:solidFill>
                <a:latin typeface="+mn-lt"/>
                <a:ea typeface="+mn-ea"/>
                <a:cs typeface="+mn-cs"/>
              </a:rPr>
              <a:t>When the Filter by Current Workspace field is selected, the scope of the KPI is restricted to the current domain or entity. </a:t>
            </a:r>
          </a:p>
          <a:p>
            <a:endParaRPr lang="en-US" sz="1200" b="0" i="0" kern="1200" dirty="0" smtClean="0">
              <a:solidFill>
                <a:schemeClr val="tx1"/>
              </a:solidFill>
              <a:latin typeface="+mn-lt"/>
              <a:ea typeface="+mn-ea"/>
              <a:cs typeface="+mn-cs"/>
            </a:endParaRPr>
          </a:p>
          <a:p>
            <a:r>
              <a:rPr lang="en-US" sz="1200" b="0" i="0" kern="1200" dirty="0" smtClean="0">
                <a:solidFill>
                  <a:schemeClr val="tx1"/>
                </a:solidFill>
                <a:latin typeface="+mn-lt"/>
                <a:ea typeface="+mn-ea"/>
                <a:cs typeface="+mn-cs"/>
              </a:rPr>
              <a:t>The Browse panel opens when the Type field in the Main panel is set to Browse. The panel contains information that is only relevant when the KPI is based on an operational or </a:t>
            </a:r>
            <a:r>
              <a:rPr lang="en-US" sz="1200" b="0" i="0" kern="1200" dirty="0" smtClean="0">
                <a:solidFill>
                  <a:schemeClr val="tx1"/>
                </a:solidFill>
                <a:latin typeface="+mn-lt"/>
                <a:ea typeface="+mn-ea"/>
                <a:cs typeface="+mn-cs"/>
              </a:rPr>
              <a:t>a financial </a:t>
            </a:r>
            <a:r>
              <a:rPr lang="en-US" sz="1200" b="0" i="0" kern="1200" dirty="0" smtClean="0">
                <a:solidFill>
                  <a:schemeClr val="tx1"/>
                </a:solidFill>
                <a:latin typeface="+mn-lt"/>
                <a:ea typeface="+mn-ea"/>
                <a:cs typeface="+mn-cs"/>
              </a:rPr>
              <a:t>browse. It allows you to control the browse results on which the KPI dataset is based.</a:t>
            </a:r>
          </a:p>
          <a:p>
            <a:endParaRPr lang="en-US" sz="1200" b="0" i="0" kern="1200" dirty="0" smtClean="0">
              <a:solidFill>
                <a:schemeClr val="tx1"/>
              </a:solidFill>
              <a:latin typeface="+mn-lt"/>
              <a:ea typeface="+mn-ea"/>
              <a:cs typeface="+mn-cs"/>
            </a:endParaRPr>
          </a:p>
          <a:p>
            <a:r>
              <a:rPr lang="en-US" sz="1200" b="0" i="0" kern="1200" dirty="0" smtClean="0">
                <a:solidFill>
                  <a:schemeClr val="tx1"/>
                </a:solidFill>
                <a:latin typeface="+mn-lt"/>
                <a:ea typeface="+mn-ea"/>
                <a:cs typeface="+mn-cs"/>
              </a:rPr>
              <a:t>The Configure button allows you to run the browse and </a:t>
            </a:r>
            <a:r>
              <a:rPr lang="en-US" sz="1200" b="0" i="0" kern="1200" dirty="0" smtClean="0">
                <a:solidFill>
                  <a:schemeClr val="tx1"/>
                </a:solidFill>
                <a:latin typeface="+mn-lt"/>
                <a:ea typeface="+mn-ea"/>
                <a:cs typeface="+mn-cs"/>
              </a:rPr>
              <a:t>to refine </a:t>
            </a:r>
            <a:r>
              <a:rPr lang="en-US" sz="1200" b="0" i="0" kern="1200" dirty="0" smtClean="0">
                <a:solidFill>
                  <a:schemeClr val="tx1"/>
                </a:solidFill>
                <a:latin typeface="+mn-lt"/>
                <a:ea typeface="+mn-ea"/>
                <a:cs typeface="+mn-cs"/>
              </a:rPr>
              <a:t>the browse results using selection criteria. You can change the selection criteria at any time.</a:t>
            </a:r>
          </a:p>
          <a:p>
            <a:endParaRPr lang="en-US" dirty="0" smtClean="0"/>
          </a:p>
          <a:p>
            <a:r>
              <a:rPr lang="en-US" sz="1200" b="0" i="0" kern="1200" dirty="0" smtClean="0">
                <a:solidFill>
                  <a:schemeClr val="tx1"/>
                </a:solidFill>
                <a:latin typeface="+mn-lt"/>
                <a:ea typeface="+mn-ea"/>
                <a:cs typeface="+mn-cs"/>
              </a:rPr>
              <a:t>The Financial Report Writer panel opens when the Type field in the Main panel is set to Financial Report Writer; it contains information that is only relevant when the KPI is based on an FRW KPI. You can specify the number of periods to take into account, and you can refresh the Fields and Entities </a:t>
            </a:r>
            <a:r>
              <a:rPr lang="en-US" sz="1200" b="0" i="0" kern="1200" dirty="0" smtClean="0">
                <a:solidFill>
                  <a:schemeClr val="tx1"/>
                </a:solidFill>
                <a:latin typeface="+mn-lt"/>
                <a:ea typeface="+mn-ea"/>
                <a:cs typeface="+mn-cs"/>
              </a:rPr>
              <a:t>lists, </a:t>
            </a:r>
            <a:r>
              <a:rPr lang="en-US" sz="1200" b="0" i="0" kern="1200" dirty="0" smtClean="0">
                <a:solidFill>
                  <a:schemeClr val="tx1"/>
                </a:solidFill>
                <a:latin typeface="+mn-lt"/>
                <a:ea typeface="+mn-ea"/>
                <a:cs typeface="+mn-cs"/>
              </a:rPr>
              <a:t>based on the FRW report cube.</a:t>
            </a:r>
          </a:p>
        </p:txBody>
      </p:sp>
      <p:sp>
        <p:nvSpPr>
          <p:cNvPr id="4" name="Slide Number Placeholder 3"/>
          <p:cNvSpPr>
            <a:spLocks noGrp="1"/>
          </p:cNvSpPr>
          <p:nvPr>
            <p:ph type="sldNum" sz="quarter" idx="10"/>
          </p:nvPr>
        </p:nvSpPr>
        <p:spPr/>
        <p:txBody>
          <a:bodyPr/>
          <a:lstStyle/>
          <a:p>
            <a:fld id="{955F40EC-4A45-4BA0-88E8-AEAD7F90807E}" type="slidenum">
              <a:rPr lang="en-US" smtClean="0"/>
              <a:pPr/>
              <a:t>6</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0" i="0" kern="1200" dirty="0" smtClean="0">
                <a:solidFill>
                  <a:schemeClr val="tx1"/>
                </a:solidFill>
                <a:latin typeface="+mn-lt"/>
                <a:ea typeface="+mn-ea"/>
                <a:cs typeface="+mn-cs"/>
              </a:rPr>
              <a:t>The Domains and Entities panel displays the domains or entities included in the KPI scope.</a:t>
            </a:r>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7</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0" i="0" kern="1200" dirty="0" smtClean="0">
                <a:solidFill>
                  <a:schemeClr val="tx1"/>
                </a:solidFill>
                <a:latin typeface="+mn-lt"/>
                <a:ea typeface="+mn-ea"/>
                <a:cs typeface="+mn-cs"/>
              </a:rPr>
              <a:t>The Fields panel displays the fields from the selected data source. Select the Active field for each field that you want to include in the result dataset for KPI analysis. You can select up to 20 fields, which should be sufficient to create a meaningful KPI.</a:t>
            </a:r>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8</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normAutofit/>
          </a:bodyPr>
          <a:lstStyle/>
          <a:p>
            <a:r>
              <a:rPr lang="en-US" sz="1200" b="0" i="0" kern="1200" dirty="0" smtClean="0">
                <a:solidFill>
                  <a:schemeClr val="tx1"/>
                </a:solidFill>
                <a:latin typeface="+mn-lt"/>
                <a:ea typeface="+mn-ea"/>
                <a:cs typeface="+mn-cs"/>
              </a:rPr>
              <a:t>The Refresh Options panel allows you to specify how often and by what method the KPI is refreshed with data.</a:t>
            </a:r>
          </a:p>
          <a:p>
            <a:endParaRPr lang="en-US" sz="1200" b="0" i="0" kern="1200" dirty="0" smtClean="0">
              <a:solidFill>
                <a:schemeClr val="tx1"/>
              </a:solidFill>
              <a:latin typeface="+mn-lt"/>
              <a:ea typeface="+mn-ea"/>
              <a:cs typeface="+mn-cs"/>
            </a:endParaRPr>
          </a:p>
          <a:p>
            <a:r>
              <a:rPr lang="en-US" sz="1200" b="0" i="0" kern="1200" dirty="0" smtClean="0">
                <a:solidFill>
                  <a:schemeClr val="tx1"/>
                </a:solidFill>
                <a:latin typeface="+mn-lt"/>
                <a:ea typeface="+mn-ea"/>
                <a:cs typeface="+mn-cs"/>
              </a:rPr>
              <a:t>The Visuals panel allows you to generate a chart based on the KPI definition. It is only accessible after you save the settings in the other panels by clicking Save.</a:t>
            </a:r>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9</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2.xml"/></Relationships>
</file>

<file path=ppt/slideLayouts/_rels/slideLayout5.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p:cSld name="Title Slide">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extLst>
              <a:ext uri="{28A0092B-C50C-407E-A947-70E740481C1C}">
                <a14:useLocalDpi xmlns:a14="http://schemas.microsoft.com/office/drawing/2010/main" xmlns="" val="0"/>
              </a:ext>
            </a:extLst>
          </a:blip>
          <a:stretch>
            <a:fillRect/>
          </a:stretch>
        </p:blipFill>
        <p:spPr>
          <a:xfrm>
            <a:off x="0" y="0"/>
            <a:ext cx="12192000" cy="2629646"/>
          </a:xfrm>
          <a:prstGeom prst="rect">
            <a:avLst/>
          </a:prstGeom>
        </p:spPr>
      </p:pic>
      <p:sp>
        <p:nvSpPr>
          <p:cNvPr id="2" name="Title 1"/>
          <p:cNvSpPr>
            <a:spLocks noGrp="1"/>
          </p:cNvSpPr>
          <p:nvPr>
            <p:ph type="ctrTitle" hasCustomPrompt="1"/>
          </p:nvPr>
        </p:nvSpPr>
        <p:spPr>
          <a:xfrm>
            <a:off x="419100" y="3108960"/>
            <a:ext cx="9182100" cy="1371600"/>
          </a:xfrm>
        </p:spPr>
        <p:txBody>
          <a:bodyPr anchor="b">
            <a:noAutofit/>
          </a:bodyPr>
          <a:lstStyle>
            <a:lvl1pPr algn="l">
              <a:lnSpc>
                <a:spcPct val="100000"/>
              </a:lnSpc>
              <a:defRPr sz="3600" baseline="0">
                <a:solidFill>
                  <a:schemeClr val="tx1"/>
                </a:solidFill>
              </a:defRPr>
            </a:lvl1pPr>
          </a:lstStyle>
          <a:p>
            <a:r>
              <a:rPr lang="en-US" dirty="0"/>
              <a:t>Click Here to Edit Title</a:t>
            </a:r>
          </a:p>
        </p:txBody>
      </p:sp>
      <p:sp>
        <p:nvSpPr>
          <p:cNvPr id="3" name="Subtitle 2"/>
          <p:cNvSpPr>
            <a:spLocks noGrp="1"/>
          </p:cNvSpPr>
          <p:nvPr>
            <p:ph type="subTitle" idx="1" hasCustomPrompt="1"/>
          </p:nvPr>
        </p:nvSpPr>
        <p:spPr>
          <a:xfrm>
            <a:off x="419100" y="4572000"/>
            <a:ext cx="9182100" cy="2011680"/>
          </a:xfrm>
        </p:spPr>
        <p:txBody>
          <a:bodyPr>
            <a:noAutofit/>
          </a:bodyPr>
          <a:lstStyle>
            <a:lvl1pPr marL="0" indent="0" algn="l">
              <a:spcBef>
                <a:spcPts val="0"/>
              </a:spcBef>
              <a:spcAft>
                <a:spcPts val="600"/>
              </a:spcAft>
              <a:buNone/>
              <a:defRPr sz="2000" spc="30" baseline="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add presenter name(s)</a:t>
            </a:r>
          </a:p>
        </p:txBody>
      </p:sp>
      <p:sp>
        <p:nvSpPr>
          <p:cNvPr id="6" name="Slide Number Placeholder 5"/>
          <p:cNvSpPr>
            <a:spLocks noGrp="1"/>
          </p:cNvSpPr>
          <p:nvPr>
            <p:ph type="sldNum" sz="quarter" idx="12"/>
          </p:nvPr>
        </p:nvSpPr>
        <p:spPr bwMode="hidden">
          <a:xfrm>
            <a:off x="9875520" y="6537960"/>
            <a:ext cx="2068832" cy="274320"/>
          </a:xfrm>
        </p:spPr>
        <p:txBody>
          <a:bodyPr/>
          <a:lstStyle/>
          <a:p>
            <a:fld id="{3253438A-7C34-4C00-93F5-28C2DC00B0E3}" type="slidenum">
              <a:rPr lang="en-US"/>
              <a:pPr/>
              <a:t>‹#›</a:t>
            </a:fld>
            <a:endParaRPr lang="en-US"/>
          </a:p>
        </p:txBody>
      </p:sp>
      <p:sp>
        <p:nvSpPr>
          <p:cNvPr id="10" name="Picture Placeholder 9"/>
          <p:cNvSpPr>
            <a:spLocks noGrp="1"/>
          </p:cNvSpPr>
          <p:nvPr>
            <p:ph type="pic" sz="quarter" idx="13" hasCustomPrompt="1"/>
          </p:nvPr>
        </p:nvSpPr>
        <p:spPr>
          <a:xfrm>
            <a:off x="9875520" y="3108960"/>
            <a:ext cx="1897380" cy="1371600"/>
          </a:xfrm>
        </p:spPr>
        <p:txBody>
          <a:bodyPr anchor="ctr" anchorCtr="0">
            <a:normAutofit/>
          </a:bodyPr>
          <a:lstStyle>
            <a:lvl1pPr marL="0" indent="0" algn="ctr">
              <a:buNone/>
              <a:defRPr sz="1800">
                <a:solidFill>
                  <a:schemeClr val="tx1"/>
                </a:solidFill>
              </a:defRPr>
            </a:lvl1pPr>
          </a:lstStyle>
          <a:p>
            <a:r>
              <a:rPr lang="en-US" dirty="0"/>
              <a:t>Customer Logo</a:t>
            </a:r>
            <a:br>
              <a:rPr lang="en-US" dirty="0"/>
            </a:br>
            <a:r>
              <a:rPr lang="en-US" dirty="0"/>
              <a:t>Crop to fit</a:t>
            </a:r>
          </a:p>
        </p:txBody>
      </p:sp>
      <p:pic>
        <p:nvPicPr>
          <p:cNvPr id="9" name="Picture 8"/>
          <p:cNvPicPr>
            <a:picLocks noChangeAspect="1"/>
          </p:cNvPicPr>
          <p:nvPr/>
        </p:nvPicPr>
        <p:blipFill>
          <a:blip r:embed="rId3" cstate="hqprint">
            <a:extLst>
              <a:ext uri="{28A0092B-C50C-407E-A947-70E740481C1C}">
                <a14:useLocalDpi xmlns:a14="http://schemas.microsoft.com/office/drawing/2010/main" xmlns=""/>
              </a:ext>
            </a:extLst>
          </a:blip>
          <a:stretch>
            <a:fillRect/>
          </a:stretch>
        </p:blipFill>
        <p:spPr>
          <a:xfrm>
            <a:off x="419100" y="381000"/>
            <a:ext cx="1136650" cy="1136650"/>
          </a:xfrm>
          <a:prstGeom prst="rect">
            <a:avLst/>
          </a:prstGeom>
          <a:effectLst/>
        </p:spPr>
      </p:pic>
      <p:sp>
        <p:nvSpPr>
          <p:cNvPr id="12" name="Rounded Rectangle 7"/>
          <p:cNvSpPr/>
          <p:nvPr userDrawn="1"/>
        </p:nvSpPr>
        <p:spPr bwMode="gray">
          <a:xfrm>
            <a:off x="0" y="2570933"/>
            <a:ext cx="12193200" cy="108000"/>
          </a:xfrm>
          <a:prstGeom prst="rect">
            <a:avLst/>
          </a:prstGeom>
          <a:solidFill>
            <a:schemeClr val="accent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xmlns="" val="128565944"/>
      </p:ext>
    </p:extLst>
  </p:cSld>
  <p:clrMapOvr>
    <a:masterClrMapping/>
  </p:clrMapOvr>
  <mc:AlternateContent xmlns:mc="http://schemas.openxmlformats.org/markup-compatibility/2006">
    <mc:Choice xmlns:p14="http://schemas.microsoft.com/office/powerpoint/2010/main" xmlns="" Requires="p14">
      <p:transition p14:dur="250">
        <p:fade/>
      </p:transition>
    </mc:Choice>
    <mc:Fallback>
      <p:transition>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Logo Web Slide">
    <p:bg>
      <p:bgPr>
        <a:solidFill>
          <a:schemeClr val="tx1"/>
        </a:solidFill>
        <a:effectLst/>
      </p:bgPr>
    </p:bg>
    <p:spTree>
      <p:nvGrpSpPr>
        <p:cNvPr id="1" name=""/>
        <p:cNvGrpSpPr/>
        <p:nvPr/>
      </p:nvGrpSpPr>
      <p:grpSpPr>
        <a:xfrm>
          <a:off x="0" y="0"/>
          <a:ext cx="0" cy="0"/>
          <a:chOff x="0" y="0"/>
          <a:chExt cx="0" cy="0"/>
        </a:xfrm>
      </p:grpSpPr>
      <p:sp>
        <p:nvSpPr>
          <p:cNvPr id="4" name="Rectangle 3"/>
          <p:cNvSpPr/>
          <p:nvPr userDrawn="1"/>
        </p:nvSpPr>
        <p:spPr>
          <a:xfrm>
            <a:off x="0" y="0"/>
            <a:ext cx="12192000" cy="4125113"/>
          </a:xfrm>
          <a:prstGeom prst="rect">
            <a:avLst/>
          </a:prstGeom>
          <a:solidFill>
            <a:schemeClr val="bg2">
              <a:lumMod val="10000"/>
              <a:lumOff val="9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vert="horz" lIns="91440" tIns="91440" rIns="91440" bIns="91440" rtlCol="0" anchor="ctr" anchorCtr="0"/>
          <a:lstStyle/>
          <a:p>
            <a:pPr algn="ctr"/>
            <a:endParaRPr lang="en-GB" sz="2000" b="0" i="0" u="none" strike="noStrike" kern="1200" spc="0" baseline="0">
              <a:solidFill>
                <a:srgbClr val="FFFFFF"/>
              </a:solidFill>
              <a:latin typeface="+mn-lt"/>
              <a:ea typeface="+mn-ea"/>
              <a:cs typeface="+mn-cs"/>
            </a:endParaRPr>
          </a:p>
        </p:txBody>
      </p:sp>
      <p:sp>
        <p:nvSpPr>
          <p:cNvPr id="9" name="Slide Number Placeholder 8"/>
          <p:cNvSpPr>
            <a:spLocks noGrp="1"/>
          </p:cNvSpPr>
          <p:nvPr>
            <p:ph type="sldNum" sz="quarter" idx="12"/>
          </p:nvPr>
        </p:nvSpPr>
        <p:spPr bwMode="hidden"/>
        <p:txBody>
          <a:bodyPr/>
          <a:lstStyle>
            <a:lvl1pPr>
              <a:defRPr>
                <a:solidFill>
                  <a:schemeClr val="tx1"/>
                </a:solidFill>
              </a:defRPr>
            </a:lvl1pPr>
          </a:lstStyle>
          <a:p>
            <a:fld id="{3253438A-7C34-4C00-93F5-28C2DC00B0E3}" type="slidenum">
              <a:rPr lang="en-US" smtClean="0"/>
              <a:pPr/>
              <a:t>‹#›</a:t>
            </a:fld>
            <a:endParaRPr lang="en-US"/>
          </a:p>
        </p:txBody>
      </p:sp>
      <p:pic>
        <p:nvPicPr>
          <p:cNvPr id="5" name="Picture 4"/>
          <p:cNvPicPr>
            <a:picLocks noChangeAspect="1"/>
          </p:cNvPicPr>
          <p:nvPr/>
        </p:nvPicPr>
        <p:blipFill>
          <a:blip r:embed="rId2" cstate="hqprint">
            <a:extLst>
              <a:ext uri="{28A0092B-C50C-407E-A947-70E740481C1C}">
                <a14:useLocalDpi xmlns:a14="http://schemas.microsoft.com/office/drawing/2010/main" xmlns=""/>
              </a:ext>
            </a:extLst>
          </a:blip>
          <a:stretch>
            <a:fillRect/>
          </a:stretch>
        </p:blipFill>
        <p:spPr>
          <a:xfrm>
            <a:off x="5003308" y="962991"/>
            <a:ext cx="2199130" cy="2199130"/>
          </a:xfrm>
          <a:prstGeom prst="rect">
            <a:avLst/>
          </a:prstGeom>
          <a:effectLst/>
        </p:spPr>
      </p:pic>
      <p:sp>
        <p:nvSpPr>
          <p:cNvPr id="7" name="Rectangle 6"/>
          <p:cNvSpPr/>
          <p:nvPr userDrawn="1"/>
        </p:nvSpPr>
        <p:spPr>
          <a:xfrm>
            <a:off x="3054873" y="4778256"/>
            <a:ext cx="6096000" cy="1393944"/>
          </a:xfrm>
          <a:prstGeom prst="rect">
            <a:avLst/>
          </a:prstGeom>
        </p:spPr>
        <p:txBody>
          <a:bodyPr>
            <a:noAutofit/>
          </a:bodyPr>
          <a:lstStyle/>
          <a:p>
            <a:pPr algn="ctr">
              <a:spcAft>
                <a:spcPts val="1200"/>
              </a:spcAft>
            </a:pPr>
            <a:r>
              <a:rPr lang="en-GB" altLang="en-US" sz="3600" spc="100" baseline="0" dirty="0">
                <a:solidFill>
                  <a:srgbClr val="5A87C5"/>
                </a:solidFill>
              </a:rPr>
              <a:t>www.qad.com</a:t>
            </a:r>
          </a:p>
          <a:p>
            <a:pPr algn="ctr">
              <a:spcAft>
                <a:spcPts val="1200"/>
              </a:spcAft>
            </a:pPr>
            <a:r>
              <a:rPr lang="en-GB" altLang="en-US" spc="0" baseline="0" dirty="0">
                <a:solidFill>
                  <a:srgbClr val="5A87C5"/>
                </a:solidFill>
              </a:rPr>
              <a:t>© QAD </a:t>
            </a:r>
            <a:r>
              <a:rPr lang="en-GB" altLang="en-US" spc="0" baseline="0" dirty="0" err="1">
                <a:solidFill>
                  <a:srgbClr val="5A87C5"/>
                </a:solidFill>
              </a:rPr>
              <a:t>Inc</a:t>
            </a:r>
            <a:endParaRPr lang="en-GB" altLang="en-US" spc="0" baseline="0" dirty="0">
              <a:solidFill>
                <a:srgbClr val="5A87C5"/>
              </a:solidFill>
            </a:endParaRPr>
          </a:p>
        </p:txBody>
      </p:sp>
    </p:spTree>
    <p:extLst>
      <p:ext uri="{BB962C8B-B14F-4D97-AF65-F5344CB8AC3E}">
        <p14:creationId xmlns:p14="http://schemas.microsoft.com/office/powerpoint/2010/main" xmlns="" val="1685088514"/>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mc:Choice xmlns:p14="http://schemas.microsoft.com/office/powerpoint/2010/main" xmlns="" Requires="p14">
      <p:transition p14:dur="250">
        <p:fade/>
      </p:transition>
    </mc:Choice>
    <mc:Fallback>
      <p:transition>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p:cSld name="Organizing Slate (Do Not Use)">
    <p:bg>
      <p:bgPr>
        <a:solidFill>
          <a:schemeClr val="bg1">
            <a:lumMod val="50000"/>
          </a:schemeClr>
        </a:solidFill>
        <a:effectLst/>
      </p:bgPr>
    </p:bg>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xmlns="" id="{A34609C8-327F-41E8-BB6E-79B7289C0CC8}"/>
              </a:ext>
            </a:extLst>
          </p:cNvPr>
          <p:cNvSpPr>
            <a:spLocks noGrp="1"/>
          </p:cNvSpPr>
          <p:nvPr>
            <p:ph type="sldNum" sz="quarter" idx="10"/>
          </p:nvPr>
        </p:nvSpPr>
        <p:spPr bwMode="hidden"/>
        <p:txBody>
          <a:bodyPr/>
          <a:lstStyle>
            <a:lvl1pPr>
              <a:defRPr>
                <a:solidFill>
                  <a:schemeClr val="bg1">
                    <a:lumMod val="50000"/>
                  </a:schemeClr>
                </a:solidFill>
              </a:defRPr>
            </a:lvl1pPr>
          </a:lstStyle>
          <a:p>
            <a:fld id="{3253438A-7C34-4C00-93F5-28C2DC00B0E3}" type="slidenum">
              <a:rPr lang="en-US"/>
              <a:pPr/>
              <a:t>‹#›</a:t>
            </a:fld>
            <a:endParaRPr lang="en-US"/>
          </a:p>
        </p:txBody>
      </p:sp>
      <p:sp>
        <p:nvSpPr>
          <p:cNvPr id="4" name="TextBox 3">
            <a:extLst>
              <a:ext uri="{FF2B5EF4-FFF2-40B4-BE49-F238E27FC236}">
                <a16:creationId xmlns:a16="http://schemas.microsoft.com/office/drawing/2014/main" xmlns="" id="{7984D4A0-B732-4C9D-BFA9-F13361DB8D85}"/>
              </a:ext>
            </a:extLst>
          </p:cNvPr>
          <p:cNvSpPr txBox="1"/>
          <p:nvPr/>
        </p:nvSpPr>
        <p:spPr>
          <a:xfrm>
            <a:off x="1194620" y="907156"/>
            <a:ext cx="9802761" cy="5043688"/>
          </a:xfrm>
          <a:prstGeom prst="rect">
            <a:avLst/>
          </a:prstGeom>
          <a:noFill/>
        </p:spPr>
        <p:txBody>
          <a:bodyPr wrap="square" lIns="0" tIns="0" rIns="0" bIns="0" rtlCol="0">
            <a:spAutoFit/>
          </a:bodyPr>
          <a:lstStyle/>
          <a:p>
            <a:pPr algn="ctr">
              <a:lnSpc>
                <a:spcPct val="95000"/>
              </a:lnSpc>
              <a:spcAft>
                <a:spcPts val="600"/>
              </a:spcAft>
            </a:pPr>
            <a:r>
              <a:rPr lang="en-US" sz="11500" b="1">
                <a:solidFill>
                  <a:schemeClr val="tx1">
                    <a:lumMod val="75000"/>
                    <a:lumOff val="25000"/>
                  </a:schemeClr>
                </a:solidFill>
              </a:rPr>
              <a:t>ADDITIONAL VERTICAL </a:t>
            </a:r>
            <a:br>
              <a:rPr lang="en-US" sz="11500" b="1">
                <a:solidFill>
                  <a:schemeClr val="tx1">
                    <a:lumMod val="75000"/>
                    <a:lumOff val="25000"/>
                  </a:schemeClr>
                </a:solidFill>
              </a:rPr>
            </a:br>
            <a:r>
              <a:rPr lang="en-US" sz="11500" b="1">
                <a:solidFill>
                  <a:schemeClr val="tx1">
                    <a:lumMod val="75000"/>
                    <a:lumOff val="25000"/>
                  </a:schemeClr>
                </a:solidFill>
              </a:rPr>
              <a:t>TITLE SLIDES</a:t>
            </a:r>
          </a:p>
        </p:txBody>
      </p:sp>
    </p:spTree>
    <p:extLst>
      <p:ext uri="{BB962C8B-B14F-4D97-AF65-F5344CB8AC3E}">
        <p14:creationId xmlns:p14="http://schemas.microsoft.com/office/powerpoint/2010/main" xmlns="" val="280988707"/>
      </p:ext>
    </p:extLst>
  </p:cSld>
  <p:clrMapOvr>
    <a:masterClrMapping/>
  </p:clrMapOvr>
  <mc:AlternateContent xmlns:mc="http://schemas.openxmlformats.org/markup-compatibility/2006">
    <mc:Choice xmlns:p14="http://schemas.microsoft.com/office/powerpoint/2010/main" xmlns="" Requires="p14">
      <p:transition p14:dur="250">
        <p:fade/>
      </p:transition>
    </mc:Choice>
    <mc:Fallback>
      <p:transition>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p:cSld name="Automotive Title Slide">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2">
            <a:extLst>
              <a:ext uri="{28A0092B-C50C-407E-A947-70E740481C1C}">
                <a14:useLocalDpi xmlns:a14="http://schemas.microsoft.com/office/drawing/2010/main" xmlns="" val="0"/>
              </a:ext>
            </a:extLst>
          </a:blip>
          <a:stretch>
            <a:fillRect/>
          </a:stretch>
        </p:blipFill>
        <p:spPr>
          <a:xfrm>
            <a:off x="0" y="0"/>
            <a:ext cx="12192000" cy="2629646"/>
          </a:xfrm>
          <a:prstGeom prst="rect">
            <a:avLst/>
          </a:prstGeom>
        </p:spPr>
      </p:pic>
      <p:sp>
        <p:nvSpPr>
          <p:cNvPr id="2" name="Title 1"/>
          <p:cNvSpPr>
            <a:spLocks noGrp="1"/>
          </p:cNvSpPr>
          <p:nvPr>
            <p:ph type="ctrTitle" hasCustomPrompt="1"/>
          </p:nvPr>
        </p:nvSpPr>
        <p:spPr>
          <a:xfrm>
            <a:off x="419100" y="3108960"/>
            <a:ext cx="9182100" cy="1371600"/>
          </a:xfrm>
        </p:spPr>
        <p:txBody>
          <a:bodyPr anchor="b">
            <a:noAutofit/>
          </a:bodyPr>
          <a:lstStyle>
            <a:lvl1pPr algn="l">
              <a:lnSpc>
                <a:spcPct val="100000"/>
              </a:lnSpc>
              <a:defRPr sz="3600" baseline="0">
                <a:solidFill>
                  <a:schemeClr val="tx1"/>
                </a:solidFill>
              </a:defRPr>
            </a:lvl1pPr>
          </a:lstStyle>
          <a:p>
            <a:r>
              <a:rPr lang="en-US" dirty="0"/>
              <a:t>Click Here to Edit Title</a:t>
            </a:r>
          </a:p>
        </p:txBody>
      </p:sp>
      <p:sp>
        <p:nvSpPr>
          <p:cNvPr id="3" name="Subtitle 2"/>
          <p:cNvSpPr>
            <a:spLocks noGrp="1"/>
          </p:cNvSpPr>
          <p:nvPr>
            <p:ph type="subTitle" idx="1" hasCustomPrompt="1"/>
          </p:nvPr>
        </p:nvSpPr>
        <p:spPr>
          <a:xfrm>
            <a:off x="419100" y="4572000"/>
            <a:ext cx="9182100" cy="2011680"/>
          </a:xfrm>
        </p:spPr>
        <p:txBody>
          <a:bodyPr>
            <a:noAutofit/>
          </a:bodyPr>
          <a:lstStyle>
            <a:lvl1pPr marL="0" indent="0" algn="l">
              <a:spcBef>
                <a:spcPts val="0"/>
              </a:spcBef>
              <a:spcAft>
                <a:spcPts val="600"/>
              </a:spcAft>
              <a:buNone/>
              <a:defRPr sz="2000" spc="30" baseline="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add presenter name(s)</a:t>
            </a:r>
          </a:p>
        </p:txBody>
      </p:sp>
      <p:sp>
        <p:nvSpPr>
          <p:cNvPr id="6" name="Slide Number Placeholder 5"/>
          <p:cNvSpPr>
            <a:spLocks noGrp="1"/>
          </p:cNvSpPr>
          <p:nvPr>
            <p:ph type="sldNum" sz="quarter" idx="12"/>
          </p:nvPr>
        </p:nvSpPr>
        <p:spPr bwMode="hidden">
          <a:xfrm>
            <a:off x="9875520" y="6537960"/>
            <a:ext cx="2068832" cy="274320"/>
          </a:xfrm>
        </p:spPr>
        <p:txBody>
          <a:bodyPr/>
          <a:lstStyle/>
          <a:p>
            <a:fld id="{3253438A-7C34-4C00-93F5-28C2DC00B0E3}" type="slidenum">
              <a:rPr lang="en-US"/>
              <a:pPr/>
              <a:t>‹#›</a:t>
            </a:fld>
            <a:endParaRPr lang="en-US"/>
          </a:p>
        </p:txBody>
      </p:sp>
      <p:sp>
        <p:nvSpPr>
          <p:cNvPr id="8" name="Rounded Rectangle 7"/>
          <p:cNvSpPr/>
          <p:nvPr/>
        </p:nvSpPr>
        <p:spPr bwMode="gray">
          <a:xfrm>
            <a:off x="1524" y="2570933"/>
            <a:ext cx="12190476" cy="108000"/>
          </a:xfrm>
          <a:prstGeom prst="rect">
            <a:avLst/>
          </a:prstGeom>
          <a:solidFill>
            <a:srgbClr val="C13A2B"/>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0" name="Picture Placeholder 9"/>
          <p:cNvSpPr>
            <a:spLocks noGrp="1"/>
          </p:cNvSpPr>
          <p:nvPr>
            <p:ph type="pic" sz="quarter" idx="13" hasCustomPrompt="1"/>
          </p:nvPr>
        </p:nvSpPr>
        <p:spPr>
          <a:xfrm>
            <a:off x="9875520" y="3108960"/>
            <a:ext cx="1897380" cy="1371600"/>
          </a:xfrm>
        </p:spPr>
        <p:txBody>
          <a:bodyPr anchor="ctr" anchorCtr="0">
            <a:normAutofit/>
          </a:bodyPr>
          <a:lstStyle>
            <a:lvl1pPr marL="0" indent="0" algn="ctr">
              <a:buNone/>
              <a:defRPr sz="1800">
                <a:solidFill>
                  <a:schemeClr val="tx1"/>
                </a:solidFill>
              </a:defRPr>
            </a:lvl1pPr>
          </a:lstStyle>
          <a:p>
            <a:r>
              <a:rPr lang="en-US" dirty="0"/>
              <a:t>Customer Logo</a:t>
            </a:r>
            <a:br>
              <a:rPr lang="en-US" dirty="0"/>
            </a:br>
            <a:r>
              <a:rPr lang="en-US" dirty="0"/>
              <a:t>Crop to fit</a:t>
            </a:r>
          </a:p>
        </p:txBody>
      </p:sp>
      <p:pic>
        <p:nvPicPr>
          <p:cNvPr id="11" name="Picture 10"/>
          <p:cNvPicPr>
            <a:picLocks noChangeAspect="1"/>
          </p:cNvPicPr>
          <p:nvPr/>
        </p:nvPicPr>
        <p:blipFill>
          <a:blip r:embed="rId3" cstate="hqprint">
            <a:extLst>
              <a:ext uri="{28A0092B-C50C-407E-A947-70E740481C1C}">
                <a14:useLocalDpi xmlns:a14="http://schemas.microsoft.com/office/drawing/2010/main" xmlns=""/>
              </a:ext>
            </a:extLst>
          </a:blip>
          <a:stretch>
            <a:fillRect/>
          </a:stretch>
        </p:blipFill>
        <p:spPr>
          <a:xfrm>
            <a:off x="419100" y="381000"/>
            <a:ext cx="1136650" cy="1136650"/>
          </a:xfrm>
          <a:prstGeom prst="rect">
            <a:avLst/>
          </a:prstGeom>
          <a:effectLst/>
        </p:spPr>
      </p:pic>
    </p:spTree>
    <p:extLst>
      <p:ext uri="{BB962C8B-B14F-4D97-AF65-F5344CB8AC3E}">
        <p14:creationId xmlns:p14="http://schemas.microsoft.com/office/powerpoint/2010/main" xmlns="" val="1126071810"/>
      </p:ext>
    </p:extLst>
  </p:cSld>
  <p:clrMapOvr>
    <a:masterClrMapping/>
  </p:clrMapOvr>
  <mc:AlternateContent xmlns:mc="http://schemas.openxmlformats.org/markup-compatibility/2006">
    <mc:Choice xmlns:p14="http://schemas.microsoft.com/office/powerpoint/2010/main" xmlns="" Requires="p14">
      <p:transition p14:dur="250">
        <p:fade/>
      </p:transition>
    </mc:Choice>
    <mc:Fallback>
      <p:transition>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p:cSld name="Consumer Products Title Slide">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extLst>
              <a:ext uri="{28A0092B-C50C-407E-A947-70E740481C1C}">
                <a14:useLocalDpi xmlns:a14="http://schemas.microsoft.com/office/drawing/2010/main" xmlns="" val="0"/>
              </a:ext>
            </a:extLst>
          </a:blip>
          <a:stretch>
            <a:fillRect/>
          </a:stretch>
        </p:blipFill>
        <p:spPr>
          <a:xfrm>
            <a:off x="0" y="0"/>
            <a:ext cx="12192000" cy="2629646"/>
          </a:xfrm>
          <a:prstGeom prst="rect">
            <a:avLst/>
          </a:prstGeom>
        </p:spPr>
      </p:pic>
      <p:sp>
        <p:nvSpPr>
          <p:cNvPr id="2" name="Title 1"/>
          <p:cNvSpPr>
            <a:spLocks noGrp="1"/>
          </p:cNvSpPr>
          <p:nvPr>
            <p:ph type="ctrTitle" hasCustomPrompt="1"/>
          </p:nvPr>
        </p:nvSpPr>
        <p:spPr>
          <a:xfrm>
            <a:off x="419100" y="3108960"/>
            <a:ext cx="9182100" cy="1371600"/>
          </a:xfrm>
        </p:spPr>
        <p:txBody>
          <a:bodyPr anchor="b">
            <a:noAutofit/>
          </a:bodyPr>
          <a:lstStyle>
            <a:lvl1pPr algn="l">
              <a:lnSpc>
                <a:spcPct val="100000"/>
              </a:lnSpc>
              <a:defRPr sz="3600" baseline="0">
                <a:solidFill>
                  <a:schemeClr val="tx1"/>
                </a:solidFill>
              </a:defRPr>
            </a:lvl1pPr>
          </a:lstStyle>
          <a:p>
            <a:r>
              <a:rPr lang="en-US" dirty="0"/>
              <a:t>Click Here to Edit Title</a:t>
            </a:r>
          </a:p>
        </p:txBody>
      </p:sp>
      <p:sp>
        <p:nvSpPr>
          <p:cNvPr id="3" name="Subtitle 2"/>
          <p:cNvSpPr>
            <a:spLocks noGrp="1"/>
          </p:cNvSpPr>
          <p:nvPr>
            <p:ph type="subTitle" idx="1" hasCustomPrompt="1"/>
          </p:nvPr>
        </p:nvSpPr>
        <p:spPr>
          <a:xfrm>
            <a:off x="419100" y="4572000"/>
            <a:ext cx="9182100" cy="2011680"/>
          </a:xfrm>
        </p:spPr>
        <p:txBody>
          <a:bodyPr>
            <a:noAutofit/>
          </a:bodyPr>
          <a:lstStyle>
            <a:lvl1pPr marL="0" indent="0" algn="l">
              <a:spcBef>
                <a:spcPts val="0"/>
              </a:spcBef>
              <a:spcAft>
                <a:spcPts val="600"/>
              </a:spcAft>
              <a:buNone/>
              <a:defRPr sz="2000" spc="30" baseline="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add presenter name(s)</a:t>
            </a:r>
          </a:p>
        </p:txBody>
      </p:sp>
      <p:sp>
        <p:nvSpPr>
          <p:cNvPr id="6" name="Slide Number Placeholder 5"/>
          <p:cNvSpPr>
            <a:spLocks noGrp="1"/>
          </p:cNvSpPr>
          <p:nvPr>
            <p:ph type="sldNum" sz="quarter" idx="12"/>
          </p:nvPr>
        </p:nvSpPr>
        <p:spPr bwMode="hidden">
          <a:xfrm>
            <a:off x="9875520" y="6537960"/>
            <a:ext cx="2068832" cy="274320"/>
          </a:xfrm>
        </p:spPr>
        <p:txBody>
          <a:bodyPr/>
          <a:lstStyle/>
          <a:p>
            <a:fld id="{3253438A-7C34-4C00-93F5-28C2DC00B0E3}" type="slidenum">
              <a:rPr lang="en-US"/>
              <a:pPr/>
              <a:t>‹#›</a:t>
            </a:fld>
            <a:endParaRPr lang="en-US"/>
          </a:p>
        </p:txBody>
      </p:sp>
      <p:sp>
        <p:nvSpPr>
          <p:cNvPr id="8" name="Rounded Rectangle 7"/>
          <p:cNvSpPr/>
          <p:nvPr/>
        </p:nvSpPr>
        <p:spPr bwMode="gray">
          <a:xfrm>
            <a:off x="1524" y="2570933"/>
            <a:ext cx="12190476" cy="108000"/>
          </a:xfrm>
          <a:prstGeom prst="rect">
            <a:avLst/>
          </a:prstGeom>
          <a:solidFill>
            <a:srgbClr val="E67F2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0" name="Picture Placeholder 9"/>
          <p:cNvSpPr>
            <a:spLocks noGrp="1"/>
          </p:cNvSpPr>
          <p:nvPr>
            <p:ph type="pic" sz="quarter" idx="13" hasCustomPrompt="1"/>
          </p:nvPr>
        </p:nvSpPr>
        <p:spPr>
          <a:xfrm>
            <a:off x="9875520" y="3108960"/>
            <a:ext cx="1897380" cy="1371600"/>
          </a:xfrm>
        </p:spPr>
        <p:txBody>
          <a:bodyPr anchor="ctr" anchorCtr="0">
            <a:normAutofit/>
          </a:bodyPr>
          <a:lstStyle>
            <a:lvl1pPr marL="0" indent="0" algn="ctr">
              <a:buNone/>
              <a:defRPr sz="1800">
                <a:solidFill>
                  <a:schemeClr val="tx1"/>
                </a:solidFill>
              </a:defRPr>
            </a:lvl1pPr>
          </a:lstStyle>
          <a:p>
            <a:r>
              <a:rPr lang="en-US" dirty="0"/>
              <a:t>Customer Logo</a:t>
            </a:r>
            <a:br>
              <a:rPr lang="en-US" dirty="0"/>
            </a:br>
            <a:r>
              <a:rPr lang="en-US" dirty="0"/>
              <a:t>Crop to fit</a:t>
            </a:r>
          </a:p>
        </p:txBody>
      </p:sp>
      <p:pic>
        <p:nvPicPr>
          <p:cNvPr id="11" name="Picture 10"/>
          <p:cNvPicPr>
            <a:picLocks noChangeAspect="1"/>
          </p:cNvPicPr>
          <p:nvPr/>
        </p:nvPicPr>
        <p:blipFill>
          <a:blip r:embed="rId3" cstate="hqprint">
            <a:extLst>
              <a:ext uri="{28A0092B-C50C-407E-A947-70E740481C1C}">
                <a14:useLocalDpi xmlns:a14="http://schemas.microsoft.com/office/drawing/2010/main" xmlns=""/>
              </a:ext>
            </a:extLst>
          </a:blip>
          <a:stretch>
            <a:fillRect/>
          </a:stretch>
        </p:blipFill>
        <p:spPr>
          <a:xfrm>
            <a:off x="419100" y="381000"/>
            <a:ext cx="1136650" cy="1136650"/>
          </a:xfrm>
          <a:prstGeom prst="rect">
            <a:avLst/>
          </a:prstGeom>
          <a:effectLst/>
        </p:spPr>
      </p:pic>
    </p:spTree>
    <p:extLst>
      <p:ext uri="{BB962C8B-B14F-4D97-AF65-F5344CB8AC3E}">
        <p14:creationId xmlns:p14="http://schemas.microsoft.com/office/powerpoint/2010/main" xmlns="" val="3872636715"/>
      </p:ext>
    </p:extLst>
  </p:cSld>
  <p:clrMapOvr>
    <a:masterClrMapping/>
  </p:clrMapOvr>
  <mc:AlternateContent xmlns:mc="http://schemas.openxmlformats.org/markup-compatibility/2006">
    <mc:Choice xmlns:p14="http://schemas.microsoft.com/office/powerpoint/2010/main" xmlns="" Requires="p14">
      <p:transition p14:dur="250">
        <p:fade/>
      </p:transition>
    </mc:Choice>
    <mc:Fallback>
      <p:transition>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p:cSld name="Food and Beverage Title Slide">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extLst>
              <a:ext uri="{28A0092B-C50C-407E-A947-70E740481C1C}">
                <a14:useLocalDpi xmlns:a14="http://schemas.microsoft.com/office/drawing/2010/main" xmlns="" val="0"/>
              </a:ext>
            </a:extLst>
          </a:blip>
          <a:stretch>
            <a:fillRect/>
          </a:stretch>
        </p:blipFill>
        <p:spPr>
          <a:xfrm>
            <a:off x="1524" y="-1"/>
            <a:ext cx="12190476" cy="2629317"/>
          </a:xfrm>
          <a:prstGeom prst="rect">
            <a:avLst/>
          </a:prstGeom>
        </p:spPr>
      </p:pic>
      <p:sp>
        <p:nvSpPr>
          <p:cNvPr id="2" name="Title 1"/>
          <p:cNvSpPr>
            <a:spLocks noGrp="1"/>
          </p:cNvSpPr>
          <p:nvPr>
            <p:ph type="ctrTitle" hasCustomPrompt="1"/>
          </p:nvPr>
        </p:nvSpPr>
        <p:spPr>
          <a:xfrm>
            <a:off x="419100" y="3108960"/>
            <a:ext cx="9182100" cy="1371600"/>
          </a:xfrm>
        </p:spPr>
        <p:txBody>
          <a:bodyPr anchor="b">
            <a:noAutofit/>
          </a:bodyPr>
          <a:lstStyle>
            <a:lvl1pPr algn="l">
              <a:lnSpc>
                <a:spcPct val="100000"/>
              </a:lnSpc>
              <a:defRPr sz="3600" baseline="0">
                <a:solidFill>
                  <a:schemeClr val="tx1"/>
                </a:solidFill>
              </a:defRPr>
            </a:lvl1pPr>
          </a:lstStyle>
          <a:p>
            <a:r>
              <a:rPr lang="en-US" dirty="0"/>
              <a:t>Click Here to Edit Title</a:t>
            </a:r>
          </a:p>
        </p:txBody>
      </p:sp>
      <p:sp>
        <p:nvSpPr>
          <p:cNvPr id="3" name="Subtitle 2"/>
          <p:cNvSpPr>
            <a:spLocks noGrp="1"/>
          </p:cNvSpPr>
          <p:nvPr>
            <p:ph type="subTitle" idx="1" hasCustomPrompt="1"/>
          </p:nvPr>
        </p:nvSpPr>
        <p:spPr>
          <a:xfrm>
            <a:off x="419100" y="4572000"/>
            <a:ext cx="9182100" cy="2011680"/>
          </a:xfrm>
        </p:spPr>
        <p:txBody>
          <a:bodyPr>
            <a:noAutofit/>
          </a:bodyPr>
          <a:lstStyle>
            <a:lvl1pPr marL="0" indent="0" algn="l">
              <a:spcBef>
                <a:spcPts val="0"/>
              </a:spcBef>
              <a:spcAft>
                <a:spcPts val="600"/>
              </a:spcAft>
              <a:buNone/>
              <a:defRPr sz="2000" spc="30" baseline="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add presenter name(s)</a:t>
            </a:r>
          </a:p>
        </p:txBody>
      </p:sp>
      <p:sp>
        <p:nvSpPr>
          <p:cNvPr id="6" name="Slide Number Placeholder 5"/>
          <p:cNvSpPr>
            <a:spLocks noGrp="1"/>
          </p:cNvSpPr>
          <p:nvPr>
            <p:ph type="sldNum" sz="quarter" idx="12"/>
          </p:nvPr>
        </p:nvSpPr>
        <p:spPr bwMode="hidden">
          <a:xfrm>
            <a:off x="9875520" y="6537960"/>
            <a:ext cx="2068832" cy="274320"/>
          </a:xfrm>
        </p:spPr>
        <p:txBody>
          <a:bodyPr/>
          <a:lstStyle/>
          <a:p>
            <a:fld id="{3253438A-7C34-4C00-93F5-28C2DC00B0E3}" type="slidenum">
              <a:rPr lang="en-US"/>
              <a:pPr/>
              <a:t>‹#›</a:t>
            </a:fld>
            <a:endParaRPr lang="en-US"/>
          </a:p>
        </p:txBody>
      </p:sp>
      <p:sp>
        <p:nvSpPr>
          <p:cNvPr id="8" name="Rounded Rectangle 7"/>
          <p:cNvSpPr/>
          <p:nvPr/>
        </p:nvSpPr>
        <p:spPr bwMode="gray">
          <a:xfrm>
            <a:off x="1524" y="2570933"/>
            <a:ext cx="12190476" cy="108000"/>
          </a:xfrm>
          <a:prstGeom prst="rect">
            <a:avLst/>
          </a:prstGeom>
          <a:solidFill>
            <a:srgbClr val="F1C41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0" name="Picture Placeholder 9"/>
          <p:cNvSpPr>
            <a:spLocks noGrp="1"/>
          </p:cNvSpPr>
          <p:nvPr>
            <p:ph type="pic" sz="quarter" idx="13" hasCustomPrompt="1"/>
          </p:nvPr>
        </p:nvSpPr>
        <p:spPr>
          <a:xfrm>
            <a:off x="9875520" y="3108960"/>
            <a:ext cx="1897380" cy="1371600"/>
          </a:xfrm>
        </p:spPr>
        <p:txBody>
          <a:bodyPr anchor="ctr" anchorCtr="0">
            <a:normAutofit/>
          </a:bodyPr>
          <a:lstStyle>
            <a:lvl1pPr marL="0" indent="0" algn="ctr">
              <a:buNone/>
              <a:defRPr sz="1800">
                <a:solidFill>
                  <a:schemeClr val="tx1"/>
                </a:solidFill>
              </a:defRPr>
            </a:lvl1pPr>
          </a:lstStyle>
          <a:p>
            <a:r>
              <a:rPr lang="en-US" dirty="0"/>
              <a:t>Customer Logo</a:t>
            </a:r>
            <a:br>
              <a:rPr lang="en-US" dirty="0"/>
            </a:br>
            <a:r>
              <a:rPr lang="en-US" dirty="0"/>
              <a:t>Crop to fit</a:t>
            </a:r>
          </a:p>
        </p:txBody>
      </p:sp>
      <p:pic>
        <p:nvPicPr>
          <p:cNvPr id="11" name="Picture 10"/>
          <p:cNvPicPr>
            <a:picLocks noChangeAspect="1"/>
          </p:cNvPicPr>
          <p:nvPr/>
        </p:nvPicPr>
        <p:blipFill>
          <a:blip r:embed="rId3" cstate="hqprint">
            <a:extLst>
              <a:ext uri="{28A0092B-C50C-407E-A947-70E740481C1C}">
                <a14:useLocalDpi xmlns:a14="http://schemas.microsoft.com/office/drawing/2010/main" xmlns=""/>
              </a:ext>
            </a:extLst>
          </a:blip>
          <a:stretch>
            <a:fillRect/>
          </a:stretch>
        </p:blipFill>
        <p:spPr>
          <a:xfrm>
            <a:off x="419100" y="381000"/>
            <a:ext cx="1136650" cy="1136650"/>
          </a:xfrm>
          <a:prstGeom prst="rect">
            <a:avLst/>
          </a:prstGeom>
          <a:effectLst/>
        </p:spPr>
      </p:pic>
    </p:spTree>
    <p:extLst>
      <p:ext uri="{BB962C8B-B14F-4D97-AF65-F5344CB8AC3E}">
        <p14:creationId xmlns:p14="http://schemas.microsoft.com/office/powerpoint/2010/main" xmlns="" val="111258332"/>
      </p:ext>
    </p:extLst>
  </p:cSld>
  <p:clrMapOvr>
    <a:masterClrMapping/>
  </p:clrMapOvr>
  <mc:AlternateContent xmlns:mc="http://schemas.openxmlformats.org/markup-compatibility/2006">
    <mc:Choice xmlns:p14="http://schemas.microsoft.com/office/powerpoint/2010/main" xmlns="" Requires="p14">
      <p:transition p14:dur="250">
        <p:fade/>
      </p:transition>
    </mc:Choice>
    <mc:Fallback>
      <p:transition>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p:cSld name="High Tech Title Slide">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extLst>
              <a:ext uri="{28A0092B-C50C-407E-A947-70E740481C1C}">
                <a14:useLocalDpi xmlns:a14="http://schemas.microsoft.com/office/drawing/2010/main" xmlns="" val="0"/>
              </a:ext>
            </a:extLst>
          </a:blip>
          <a:stretch>
            <a:fillRect/>
          </a:stretch>
        </p:blipFill>
        <p:spPr>
          <a:xfrm>
            <a:off x="1524" y="-1"/>
            <a:ext cx="12190476" cy="2629317"/>
          </a:xfrm>
          <a:prstGeom prst="rect">
            <a:avLst/>
          </a:prstGeom>
        </p:spPr>
      </p:pic>
      <p:sp>
        <p:nvSpPr>
          <p:cNvPr id="2" name="Title 1"/>
          <p:cNvSpPr>
            <a:spLocks noGrp="1"/>
          </p:cNvSpPr>
          <p:nvPr>
            <p:ph type="ctrTitle" hasCustomPrompt="1"/>
          </p:nvPr>
        </p:nvSpPr>
        <p:spPr>
          <a:xfrm>
            <a:off x="419100" y="3108960"/>
            <a:ext cx="9182100" cy="1371600"/>
          </a:xfrm>
        </p:spPr>
        <p:txBody>
          <a:bodyPr anchor="b">
            <a:noAutofit/>
          </a:bodyPr>
          <a:lstStyle>
            <a:lvl1pPr algn="l">
              <a:lnSpc>
                <a:spcPct val="100000"/>
              </a:lnSpc>
              <a:defRPr sz="3600" baseline="0">
                <a:solidFill>
                  <a:schemeClr val="tx1"/>
                </a:solidFill>
              </a:defRPr>
            </a:lvl1pPr>
          </a:lstStyle>
          <a:p>
            <a:r>
              <a:rPr lang="en-US" dirty="0"/>
              <a:t>Click Here to Edit Title</a:t>
            </a:r>
          </a:p>
        </p:txBody>
      </p:sp>
      <p:sp>
        <p:nvSpPr>
          <p:cNvPr id="3" name="Subtitle 2"/>
          <p:cNvSpPr>
            <a:spLocks noGrp="1"/>
          </p:cNvSpPr>
          <p:nvPr>
            <p:ph type="subTitle" idx="1" hasCustomPrompt="1"/>
          </p:nvPr>
        </p:nvSpPr>
        <p:spPr>
          <a:xfrm>
            <a:off x="419100" y="4572000"/>
            <a:ext cx="9182100" cy="2011680"/>
          </a:xfrm>
        </p:spPr>
        <p:txBody>
          <a:bodyPr>
            <a:noAutofit/>
          </a:bodyPr>
          <a:lstStyle>
            <a:lvl1pPr marL="0" indent="0" algn="l">
              <a:spcBef>
                <a:spcPts val="0"/>
              </a:spcBef>
              <a:spcAft>
                <a:spcPts val="600"/>
              </a:spcAft>
              <a:buNone/>
              <a:defRPr sz="2000" spc="30" baseline="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add presenter name(s)</a:t>
            </a:r>
          </a:p>
        </p:txBody>
      </p:sp>
      <p:sp>
        <p:nvSpPr>
          <p:cNvPr id="6" name="Slide Number Placeholder 5"/>
          <p:cNvSpPr>
            <a:spLocks noGrp="1"/>
          </p:cNvSpPr>
          <p:nvPr>
            <p:ph type="sldNum" sz="quarter" idx="12"/>
          </p:nvPr>
        </p:nvSpPr>
        <p:spPr bwMode="hidden">
          <a:xfrm>
            <a:off x="9875520" y="6537960"/>
            <a:ext cx="2068832" cy="274320"/>
          </a:xfrm>
        </p:spPr>
        <p:txBody>
          <a:bodyPr/>
          <a:lstStyle/>
          <a:p>
            <a:fld id="{3253438A-7C34-4C00-93F5-28C2DC00B0E3}" type="slidenum">
              <a:rPr lang="en-US"/>
              <a:pPr/>
              <a:t>‹#›</a:t>
            </a:fld>
            <a:endParaRPr lang="en-US"/>
          </a:p>
        </p:txBody>
      </p:sp>
      <p:sp>
        <p:nvSpPr>
          <p:cNvPr id="8" name="Rounded Rectangle 7"/>
          <p:cNvSpPr/>
          <p:nvPr/>
        </p:nvSpPr>
        <p:spPr bwMode="gray">
          <a:xfrm>
            <a:off x="1524" y="2570933"/>
            <a:ext cx="12190476" cy="108000"/>
          </a:xfrm>
          <a:prstGeom prst="rect">
            <a:avLst/>
          </a:prstGeom>
          <a:solidFill>
            <a:srgbClr val="9959B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0" name="Picture Placeholder 9"/>
          <p:cNvSpPr>
            <a:spLocks noGrp="1"/>
          </p:cNvSpPr>
          <p:nvPr>
            <p:ph type="pic" sz="quarter" idx="13" hasCustomPrompt="1"/>
          </p:nvPr>
        </p:nvSpPr>
        <p:spPr>
          <a:xfrm>
            <a:off x="9875520" y="3108960"/>
            <a:ext cx="1897380" cy="1371600"/>
          </a:xfrm>
        </p:spPr>
        <p:txBody>
          <a:bodyPr anchor="ctr" anchorCtr="0">
            <a:normAutofit/>
          </a:bodyPr>
          <a:lstStyle>
            <a:lvl1pPr marL="0" indent="0" algn="ctr">
              <a:buNone/>
              <a:defRPr sz="1800">
                <a:solidFill>
                  <a:schemeClr val="tx1"/>
                </a:solidFill>
              </a:defRPr>
            </a:lvl1pPr>
          </a:lstStyle>
          <a:p>
            <a:r>
              <a:rPr lang="en-US" dirty="0"/>
              <a:t>Customer Logo</a:t>
            </a:r>
            <a:br>
              <a:rPr lang="en-US" dirty="0"/>
            </a:br>
            <a:r>
              <a:rPr lang="en-US" dirty="0"/>
              <a:t>Crop to fit</a:t>
            </a:r>
          </a:p>
        </p:txBody>
      </p:sp>
      <p:pic>
        <p:nvPicPr>
          <p:cNvPr id="11" name="Picture 10"/>
          <p:cNvPicPr>
            <a:picLocks noChangeAspect="1"/>
          </p:cNvPicPr>
          <p:nvPr/>
        </p:nvPicPr>
        <p:blipFill>
          <a:blip r:embed="rId3" cstate="hqprint">
            <a:extLst>
              <a:ext uri="{28A0092B-C50C-407E-A947-70E740481C1C}">
                <a14:useLocalDpi xmlns:a14="http://schemas.microsoft.com/office/drawing/2010/main" xmlns=""/>
              </a:ext>
            </a:extLst>
          </a:blip>
          <a:stretch>
            <a:fillRect/>
          </a:stretch>
        </p:blipFill>
        <p:spPr>
          <a:xfrm>
            <a:off x="419100" y="381000"/>
            <a:ext cx="1136650" cy="1136650"/>
          </a:xfrm>
          <a:prstGeom prst="rect">
            <a:avLst/>
          </a:prstGeom>
          <a:effectLst/>
        </p:spPr>
      </p:pic>
    </p:spTree>
    <p:extLst>
      <p:ext uri="{BB962C8B-B14F-4D97-AF65-F5344CB8AC3E}">
        <p14:creationId xmlns:p14="http://schemas.microsoft.com/office/powerpoint/2010/main" xmlns="" val="2491442554"/>
      </p:ext>
    </p:extLst>
  </p:cSld>
  <p:clrMapOvr>
    <a:masterClrMapping/>
  </p:clrMapOvr>
  <mc:AlternateContent xmlns:mc="http://schemas.openxmlformats.org/markup-compatibility/2006">
    <mc:Choice xmlns:p14="http://schemas.microsoft.com/office/powerpoint/2010/main" xmlns="" Requires="p14">
      <p:transition p14:dur="250">
        <p:fade/>
      </p:transition>
    </mc:Choice>
    <mc:Fallback>
      <p:transition>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p:cSld name="Industrial Title Slide">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extLst>
              <a:ext uri="{28A0092B-C50C-407E-A947-70E740481C1C}">
                <a14:useLocalDpi xmlns:a14="http://schemas.microsoft.com/office/drawing/2010/main" xmlns="" val="0"/>
              </a:ext>
            </a:extLst>
          </a:blip>
          <a:stretch>
            <a:fillRect/>
          </a:stretch>
        </p:blipFill>
        <p:spPr>
          <a:xfrm>
            <a:off x="1524" y="-1"/>
            <a:ext cx="12190476" cy="2629317"/>
          </a:xfrm>
          <a:prstGeom prst="rect">
            <a:avLst/>
          </a:prstGeom>
        </p:spPr>
      </p:pic>
      <p:sp>
        <p:nvSpPr>
          <p:cNvPr id="13" name="Rounded Rectangle 7"/>
          <p:cNvSpPr/>
          <p:nvPr userDrawn="1"/>
        </p:nvSpPr>
        <p:spPr bwMode="gray">
          <a:xfrm>
            <a:off x="1524" y="2570933"/>
            <a:ext cx="12191676" cy="108000"/>
          </a:xfrm>
          <a:prstGeom prst="rect">
            <a:avLst/>
          </a:prstGeom>
          <a:solidFill>
            <a:srgbClr val="7CB85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hasCustomPrompt="1"/>
          </p:nvPr>
        </p:nvSpPr>
        <p:spPr>
          <a:xfrm>
            <a:off x="419100" y="3108960"/>
            <a:ext cx="9182100" cy="1371600"/>
          </a:xfrm>
        </p:spPr>
        <p:txBody>
          <a:bodyPr anchor="b">
            <a:noAutofit/>
          </a:bodyPr>
          <a:lstStyle>
            <a:lvl1pPr algn="l">
              <a:lnSpc>
                <a:spcPct val="100000"/>
              </a:lnSpc>
              <a:defRPr sz="3600">
                <a:solidFill>
                  <a:schemeClr val="tx1"/>
                </a:solidFill>
              </a:defRPr>
            </a:lvl1pPr>
          </a:lstStyle>
          <a:p>
            <a:r>
              <a:rPr lang="en-US" dirty="0"/>
              <a:t>Click Here to Edit Title</a:t>
            </a:r>
          </a:p>
        </p:txBody>
      </p:sp>
      <p:sp>
        <p:nvSpPr>
          <p:cNvPr id="3" name="Subtitle 2"/>
          <p:cNvSpPr>
            <a:spLocks noGrp="1"/>
          </p:cNvSpPr>
          <p:nvPr>
            <p:ph type="subTitle" idx="1" hasCustomPrompt="1"/>
          </p:nvPr>
        </p:nvSpPr>
        <p:spPr>
          <a:xfrm>
            <a:off x="419100" y="4572000"/>
            <a:ext cx="9182100" cy="2011680"/>
          </a:xfrm>
        </p:spPr>
        <p:txBody>
          <a:bodyPr>
            <a:noAutofit/>
          </a:bodyPr>
          <a:lstStyle>
            <a:lvl1pPr marL="0" indent="0" algn="l">
              <a:spcBef>
                <a:spcPts val="0"/>
              </a:spcBef>
              <a:spcAft>
                <a:spcPts val="600"/>
              </a:spcAft>
              <a:buNone/>
              <a:defRPr sz="2000" spc="30" baseline="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add presenter name(s)</a:t>
            </a:r>
          </a:p>
        </p:txBody>
      </p:sp>
      <p:sp>
        <p:nvSpPr>
          <p:cNvPr id="6" name="Slide Number Placeholder 5"/>
          <p:cNvSpPr>
            <a:spLocks noGrp="1"/>
          </p:cNvSpPr>
          <p:nvPr>
            <p:ph type="sldNum" sz="quarter" idx="12"/>
          </p:nvPr>
        </p:nvSpPr>
        <p:spPr bwMode="hidden">
          <a:xfrm>
            <a:off x="9875518" y="6537960"/>
            <a:ext cx="2068833" cy="274320"/>
          </a:xfrm>
        </p:spPr>
        <p:txBody>
          <a:bodyPr/>
          <a:lstStyle/>
          <a:p>
            <a:fld id="{3253438A-7C34-4C00-93F5-28C2DC00B0E3}" type="slidenum">
              <a:rPr lang="en-US"/>
              <a:pPr/>
              <a:t>‹#›</a:t>
            </a:fld>
            <a:endParaRPr lang="en-US"/>
          </a:p>
        </p:txBody>
      </p:sp>
      <p:sp>
        <p:nvSpPr>
          <p:cNvPr id="10" name="Picture Placeholder 9"/>
          <p:cNvSpPr>
            <a:spLocks noGrp="1"/>
          </p:cNvSpPr>
          <p:nvPr>
            <p:ph type="pic" sz="quarter" idx="13" hasCustomPrompt="1"/>
          </p:nvPr>
        </p:nvSpPr>
        <p:spPr>
          <a:xfrm>
            <a:off x="9875519" y="3108960"/>
            <a:ext cx="1897381" cy="1371600"/>
          </a:xfrm>
        </p:spPr>
        <p:txBody>
          <a:bodyPr anchor="ctr" anchorCtr="0">
            <a:normAutofit/>
          </a:bodyPr>
          <a:lstStyle>
            <a:lvl1pPr marL="0" indent="0" algn="ctr">
              <a:buNone/>
              <a:defRPr sz="1800">
                <a:solidFill>
                  <a:schemeClr val="tx1"/>
                </a:solidFill>
              </a:defRPr>
            </a:lvl1pPr>
          </a:lstStyle>
          <a:p>
            <a:r>
              <a:rPr lang="en-US" dirty="0"/>
              <a:t>Customer Logo</a:t>
            </a:r>
            <a:br>
              <a:rPr lang="en-US" dirty="0"/>
            </a:br>
            <a:r>
              <a:rPr lang="en-US" dirty="0"/>
              <a:t>Crop to fit</a:t>
            </a:r>
          </a:p>
        </p:txBody>
      </p:sp>
      <p:pic>
        <p:nvPicPr>
          <p:cNvPr id="9" name="Picture 8"/>
          <p:cNvPicPr>
            <a:picLocks noChangeAspect="1"/>
          </p:cNvPicPr>
          <p:nvPr/>
        </p:nvPicPr>
        <p:blipFill>
          <a:blip r:embed="rId3" cstate="hqprint">
            <a:extLst>
              <a:ext uri="{28A0092B-C50C-407E-A947-70E740481C1C}">
                <a14:useLocalDpi xmlns:a14="http://schemas.microsoft.com/office/drawing/2010/main" xmlns=""/>
              </a:ext>
            </a:extLst>
          </a:blip>
          <a:stretch>
            <a:fillRect/>
          </a:stretch>
        </p:blipFill>
        <p:spPr>
          <a:xfrm>
            <a:off x="419100" y="381000"/>
            <a:ext cx="1136650" cy="1136650"/>
          </a:xfrm>
          <a:prstGeom prst="rect">
            <a:avLst/>
          </a:prstGeom>
          <a:effectLst/>
        </p:spPr>
      </p:pic>
    </p:spTree>
    <p:extLst>
      <p:ext uri="{BB962C8B-B14F-4D97-AF65-F5344CB8AC3E}">
        <p14:creationId xmlns:p14="http://schemas.microsoft.com/office/powerpoint/2010/main" xmlns="" val="901927431"/>
      </p:ext>
    </p:extLst>
  </p:cSld>
  <p:clrMapOvr>
    <a:masterClrMapping/>
  </p:clrMapOvr>
  <mc:AlternateContent xmlns:mc="http://schemas.openxmlformats.org/markup-compatibility/2006">
    <mc:Choice xmlns:p14="http://schemas.microsoft.com/office/powerpoint/2010/main" xmlns="" Requires="p14">
      <p:transition p14:dur="250">
        <p:fade/>
      </p:transition>
    </mc:Choice>
    <mc:Fallback>
      <p:transition>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p:cSld name="Life Sciences Title Slide">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extLst>
              <a:ext uri="{28A0092B-C50C-407E-A947-70E740481C1C}">
                <a14:useLocalDpi xmlns:a14="http://schemas.microsoft.com/office/drawing/2010/main" xmlns="" val="0"/>
              </a:ext>
            </a:extLst>
          </a:blip>
          <a:stretch>
            <a:fillRect/>
          </a:stretch>
        </p:blipFill>
        <p:spPr>
          <a:xfrm>
            <a:off x="1524" y="0"/>
            <a:ext cx="12191676" cy="2629576"/>
          </a:xfrm>
          <a:prstGeom prst="rect">
            <a:avLst/>
          </a:prstGeom>
        </p:spPr>
      </p:pic>
      <p:sp>
        <p:nvSpPr>
          <p:cNvPr id="13" name="Rounded Rectangle 7"/>
          <p:cNvSpPr/>
          <p:nvPr userDrawn="1"/>
        </p:nvSpPr>
        <p:spPr bwMode="gray">
          <a:xfrm>
            <a:off x="1524" y="2570933"/>
            <a:ext cx="12191676" cy="108000"/>
          </a:xfrm>
          <a:prstGeom prst="rect">
            <a:avLst/>
          </a:prstGeom>
          <a:solidFill>
            <a:srgbClr val="38639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hasCustomPrompt="1"/>
          </p:nvPr>
        </p:nvSpPr>
        <p:spPr>
          <a:xfrm>
            <a:off x="419100" y="3108960"/>
            <a:ext cx="9182100" cy="1371600"/>
          </a:xfrm>
        </p:spPr>
        <p:txBody>
          <a:bodyPr anchor="b">
            <a:noAutofit/>
          </a:bodyPr>
          <a:lstStyle>
            <a:lvl1pPr algn="l">
              <a:lnSpc>
                <a:spcPct val="100000"/>
              </a:lnSpc>
              <a:defRPr sz="3600">
                <a:solidFill>
                  <a:schemeClr val="tx1"/>
                </a:solidFill>
              </a:defRPr>
            </a:lvl1pPr>
          </a:lstStyle>
          <a:p>
            <a:r>
              <a:rPr lang="en-US" dirty="0"/>
              <a:t>Click Here to Edit Title</a:t>
            </a:r>
          </a:p>
        </p:txBody>
      </p:sp>
      <p:sp>
        <p:nvSpPr>
          <p:cNvPr id="3" name="Subtitle 2"/>
          <p:cNvSpPr>
            <a:spLocks noGrp="1"/>
          </p:cNvSpPr>
          <p:nvPr>
            <p:ph type="subTitle" idx="1" hasCustomPrompt="1"/>
          </p:nvPr>
        </p:nvSpPr>
        <p:spPr>
          <a:xfrm>
            <a:off x="419100" y="4572000"/>
            <a:ext cx="9182100" cy="2011680"/>
          </a:xfrm>
        </p:spPr>
        <p:txBody>
          <a:bodyPr>
            <a:noAutofit/>
          </a:bodyPr>
          <a:lstStyle>
            <a:lvl1pPr marL="0" indent="0" algn="l">
              <a:spcBef>
                <a:spcPts val="0"/>
              </a:spcBef>
              <a:spcAft>
                <a:spcPts val="600"/>
              </a:spcAft>
              <a:buNone/>
              <a:defRPr sz="2000" spc="30" baseline="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add presenter name(s)</a:t>
            </a:r>
          </a:p>
        </p:txBody>
      </p:sp>
      <p:sp>
        <p:nvSpPr>
          <p:cNvPr id="6" name="Slide Number Placeholder 5"/>
          <p:cNvSpPr>
            <a:spLocks noGrp="1"/>
          </p:cNvSpPr>
          <p:nvPr>
            <p:ph type="sldNum" sz="quarter" idx="12"/>
          </p:nvPr>
        </p:nvSpPr>
        <p:spPr bwMode="hidden">
          <a:xfrm>
            <a:off x="9875518" y="6537960"/>
            <a:ext cx="2068833" cy="274320"/>
          </a:xfrm>
        </p:spPr>
        <p:txBody>
          <a:bodyPr/>
          <a:lstStyle/>
          <a:p>
            <a:fld id="{3253438A-7C34-4C00-93F5-28C2DC00B0E3}" type="slidenum">
              <a:rPr lang="en-US"/>
              <a:pPr/>
              <a:t>‹#›</a:t>
            </a:fld>
            <a:endParaRPr lang="en-US"/>
          </a:p>
        </p:txBody>
      </p:sp>
      <p:sp>
        <p:nvSpPr>
          <p:cNvPr id="10" name="Picture Placeholder 9"/>
          <p:cNvSpPr>
            <a:spLocks noGrp="1"/>
          </p:cNvSpPr>
          <p:nvPr>
            <p:ph type="pic" sz="quarter" idx="13" hasCustomPrompt="1"/>
          </p:nvPr>
        </p:nvSpPr>
        <p:spPr>
          <a:xfrm>
            <a:off x="9875519" y="3108960"/>
            <a:ext cx="1897381" cy="1371600"/>
          </a:xfrm>
        </p:spPr>
        <p:txBody>
          <a:bodyPr anchor="ctr" anchorCtr="0">
            <a:normAutofit/>
          </a:bodyPr>
          <a:lstStyle>
            <a:lvl1pPr marL="0" indent="0" algn="ctr">
              <a:buNone/>
              <a:defRPr sz="1800">
                <a:solidFill>
                  <a:schemeClr val="tx1"/>
                </a:solidFill>
              </a:defRPr>
            </a:lvl1pPr>
          </a:lstStyle>
          <a:p>
            <a:r>
              <a:rPr lang="en-US" dirty="0"/>
              <a:t>Customer Logo</a:t>
            </a:r>
            <a:br>
              <a:rPr lang="en-US" dirty="0"/>
            </a:br>
            <a:r>
              <a:rPr lang="en-US" dirty="0"/>
              <a:t>Crop to fit</a:t>
            </a:r>
          </a:p>
        </p:txBody>
      </p:sp>
      <p:pic>
        <p:nvPicPr>
          <p:cNvPr id="9" name="Picture 8"/>
          <p:cNvPicPr>
            <a:picLocks noChangeAspect="1"/>
          </p:cNvPicPr>
          <p:nvPr/>
        </p:nvPicPr>
        <p:blipFill>
          <a:blip r:embed="rId3" cstate="hqprint">
            <a:extLst>
              <a:ext uri="{28A0092B-C50C-407E-A947-70E740481C1C}">
                <a14:useLocalDpi xmlns:a14="http://schemas.microsoft.com/office/drawing/2010/main" xmlns=""/>
              </a:ext>
            </a:extLst>
          </a:blip>
          <a:stretch>
            <a:fillRect/>
          </a:stretch>
        </p:blipFill>
        <p:spPr>
          <a:xfrm>
            <a:off x="419100" y="381000"/>
            <a:ext cx="1136650" cy="1136650"/>
          </a:xfrm>
          <a:prstGeom prst="rect">
            <a:avLst/>
          </a:prstGeom>
          <a:effectLst/>
        </p:spPr>
      </p:pic>
    </p:spTree>
    <p:extLst>
      <p:ext uri="{BB962C8B-B14F-4D97-AF65-F5344CB8AC3E}">
        <p14:creationId xmlns:p14="http://schemas.microsoft.com/office/powerpoint/2010/main" xmlns="" val="3987878197"/>
      </p:ext>
    </p:extLst>
  </p:cSld>
  <p:clrMapOvr>
    <a:masterClrMapping/>
  </p:clrMapOvr>
  <mc:AlternateContent xmlns:mc="http://schemas.openxmlformats.org/markup-compatibility/2006">
    <mc:Choice xmlns:p14="http://schemas.microsoft.com/office/powerpoint/2010/main" xmlns="" Requires="p14">
      <p:transition p14:dur="250">
        <p:fade/>
      </p:transition>
    </mc:Choice>
    <mc:Fallback>
      <p:transition>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p:cSld name="Generic Title Slide">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extLst>
              <a:ext uri="{28A0092B-C50C-407E-A947-70E740481C1C}">
                <a14:useLocalDpi xmlns:a14="http://schemas.microsoft.com/office/drawing/2010/main" xmlns="" val="0"/>
              </a:ext>
            </a:extLst>
          </a:blip>
          <a:stretch>
            <a:fillRect/>
          </a:stretch>
        </p:blipFill>
        <p:spPr>
          <a:xfrm>
            <a:off x="1524" y="-1"/>
            <a:ext cx="12191676" cy="2629576"/>
          </a:xfrm>
          <a:prstGeom prst="rect">
            <a:avLst/>
          </a:prstGeom>
        </p:spPr>
      </p:pic>
      <p:sp>
        <p:nvSpPr>
          <p:cNvPr id="13" name="Rounded Rectangle 7"/>
          <p:cNvSpPr/>
          <p:nvPr userDrawn="1"/>
        </p:nvSpPr>
        <p:spPr bwMode="gray">
          <a:xfrm>
            <a:off x="1524" y="2570933"/>
            <a:ext cx="12191676" cy="108000"/>
          </a:xfrm>
          <a:prstGeom prst="rect">
            <a:avLst/>
          </a:prstGeom>
          <a:solidFill>
            <a:srgbClr val="5A87C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hasCustomPrompt="1"/>
          </p:nvPr>
        </p:nvSpPr>
        <p:spPr>
          <a:xfrm>
            <a:off x="419100" y="3108960"/>
            <a:ext cx="9182100" cy="1371600"/>
          </a:xfrm>
        </p:spPr>
        <p:txBody>
          <a:bodyPr anchor="b">
            <a:noAutofit/>
          </a:bodyPr>
          <a:lstStyle>
            <a:lvl1pPr algn="l">
              <a:lnSpc>
                <a:spcPct val="100000"/>
              </a:lnSpc>
              <a:defRPr sz="3600">
                <a:solidFill>
                  <a:schemeClr val="tx1"/>
                </a:solidFill>
              </a:defRPr>
            </a:lvl1pPr>
          </a:lstStyle>
          <a:p>
            <a:r>
              <a:rPr lang="en-US" dirty="0"/>
              <a:t>Click Here to Edit Title</a:t>
            </a:r>
          </a:p>
        </p:txBody>
      </p:sp>
      <p:sp>
        <p:nvSpPr>
          <p:cNvPr id="3" name="Subtitle 2"/>
          <p:cNvSpPr>
            <a:spLocks noGrp="1"/>
          </p:cNvSpPr>
          <p:nvPr>
            <p:ph type="subTitle" idx="1" hasCustomPrompt="1"/>
          </p:nvPr>
        </p:nvSpPr>
        <p:spPr>
          <a:xfrm>
            <a:off x="419100" y="4572000"/>
            <a:ext cx="9182100" cy="2011680"/>
          </a:xfrm>
        </p:spPr>
        <p:txBody>
          <a:bodyPr>
            <a:noAutofit/>
          </a:bodyPr>
          <a:lstStyle>
            <a:lvl1pPr marL="0" indent="0" algn="l">
              <a:spcBef>
                <a:spcPts val="0"/>
              </a:spcBef>
              <a:spcAft>
                <a:spcPts val="600"/>
              </a:spcAft>
              <a:buNone/>
              <a:defRPr sz="2000" spc="30" baseline="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add presenter name(s)</a:t>
            </a:r>
          </a:p>
        </p:txBody>
      </p:sp>
      <p:sp>
        <p:nvSpPr>
          <p:cNvPr id="6" name="Slide Number Placeholder 5"/>
          <p:cNvSpPr>
            <a:spLocks noGrp="1"/>
          </p:cNvSpPr>
          <p:nvPr>
            <p:ph type="sldNum" sz="quarter" idx="12"/>
          </p:nvPr>
        </p:nvSpPr>
        <p:spPr bwMode="hidden">
          <a:xfrm>
            <a:off x="9875518" y="6537960"/>
            <a:ext cx="2068833" cy="274320"/>
          </a:xfrm>
        </p:spPr>
        <p:txBody>
          <a:bodyPr/>
          <a:lstStyle/>
          <a:p>
            <a:fld id="{3253438A-7C34-4C00-93F5-28C2DC00B0E3}" type="slidenum">
              <a:rPr lang="en-US"/>
              <a:pPr/>
              <a:t>‹#›</a:t>
            </a:fld>
            <a:endParaRPr lang="en-US"/>
          </a:p>
        </p:txBody>
      </p:sp>
      <p:sp>
        <p:nvSpPr>
          <p:cNvPr id="10" name="Picture Placeholder 9"/>
          <p:cNvSpPr>
            <a:spLocks noGrp="1"/>
          </p:cNvSpPr>
          <p:nvPr>
            <p:ph type="pic" sz="quarter" idx="13" hasCustomPrompt="1"/>
          </p:nvPr>
        </p:nvSpPr>
        <p:spPr>
          <a:xfrm>
            <a:off x="9875519" y="3108960"/>
            <a:ext cx="1897381" cy="1371600"/>
          </a:xfrm>
        </p:spPr>
        <p:txBody>
          <a:bodyPr anchor="ctr" anchorCtr="0">
            <a:normAutofit/>
          </a:bodyPr>
          <a:lstStyle>
            <a:lvl1pPr marL="0" indent="0" algn="ctr">
              <a:buNone/>
              <a:defRPr sz="1800">
                <a:solidFill>
                  <a:schemeClr val="tx1"/>
                </a:solidFill>
              </a:defRPr>
            </a:lvl1pPr>
          </a:lstStyle>
          <a:p>
            <a:r>
              <a:rPr lang="en-US" dirty="0"/>
              <a:t>Customer Logo</a:t>
            </a:r>
            <a:br>
              <a:rPr lang="en-US" dirty="0"/>
            </a:br>
            <a:r>
              <a:rPr lang="en-US" dirty="0"/>
              <a:t>Crop to fit</a:t>
            </a:r>
          </a:p>
        </p:txBody>
      </p:sp>
      <p:pic>
        <p:nvPicPr>
          <p:cNvPr id="9" name="Picture 8"/>
          <p:cNvPicPr>
            <a:picLocks noChangeAspect="1"/>
          </p:cNvPicPr>
          <p:nvPr/>
        </p:nvPicPr>
        <p:blipFill>
          <a:blip r:embed="rId3" cstate="hqprint">
            <a:extLst>
              <a:ext uri="{28A0092B-C50C-407E-A947-70E740481C1C}">
                <a14:useLocalDpi xmlns:a14="http://schemas.microsoft.com/office/drawing/2010/main" xmlns=""/>
              </a:ext>
            </a:extLst>
          </a:blip>
          <a:stretch>
            <a:fillRect/>
          </a:stretch>
        </p:blipFill>
        <p:spPr>
          <a:xfrm>
            <a:off x="419100" y="381000"/>
            <a:ext cx="1136650" cy="1136650"/>
          </a:xfrm>
          <a:prstGeom prst="rect">
            <a:avLst/>
          </a:prstGeom>
          <a:effectLst/>
        </p:spPr>
      </p:pic>
    </p:spTree>
    <p:extLst>
      <p:ext uri="{BB962C8B-B14F-4D97-AF65-F5344CB8AC3E}">
        <p14:creationId xmlns:p14="http://schemas.microsoft.com/office/powerpoint/2010/main" xmlns="" val="1153184450"/>
      </p:ext>
    </p:extLst>
  </p:cSld>
  <p:clrMapOvr>
    <a:masterClrMapping/>
  </p:clrMapOvr>
  <mc:AlternateContent xmlns:mc="http://schemas.openxmlformats.org/markup-compatibility/2006">
    <mc:Choice xmlns:p14="http://schemas.microsoft.com/office/powerpoint/2010/main" xmlns="" Requires="p14">
      <p:transition p14:dur="250">
        <p:fade/>
      </p:transition>
    </mc:Choice>
    <mc:Fallback>
      <p:transition>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p:cSld name="Organizing Slate   (Do Not Use)">
    <p:bg>
      <p:bgPr>
        <a:solidFill>
          <a:schemeClr val="bg1">
            <a:lumMod val="50000"/>
          </a:schemeClr>
        </a:solidFill>
        <a:effectLst/>
      </p:bgPr>
    </p:bg>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xmlns="" id="{A34609C8-327F-41E8-BB6E-79B7289C0CC8}"/>
              </a:ext>
            </a:extLst>
          </p:cNvPr>
          <p:cNvSpPr>
            <a:spLocks noGrp="1"/>
          </p:cNvSpPr>
          <p:nvPr>
            <p:ph type="sldNum" sz="quarter" idx="10"/>
          </p:nvPr>
        </p:nvSpPr>
        <p:spPr bwMode="hidden"/>
        <p:txBody>
          <a:bodyPr/>
          <a:lstStyle>
            <a:lvl1pPr>
              <a:defRPr>
                <a:solidFill>
                  <a:schemeClr val="bg1">
                    <a:lumMod val="50000"/>
                  </a:schemeClr>
                </a:solidFill>
              </a:defRPr>
            </a:lvl1pPr>
          </a:lstStyle>
          <a:p>
            <a:fld id="{3253438A-7C34-4C00-93F5-28C2DC00B0E3}" type="slidenum">
              <a:rPr lang="en-US"/>
              <a:pPr/>
              <a:t>‹#›</a:t>
            </a:fld>
            <a:endParaRPr lang="en-US"/>
          </a:p>
        </p:txBody>
      </p:sp>
      <p:sp>
        <p:nvSpPr>
          <p:cNvPr id="4" name="TextBox 3">
            <a:extLst>
              <a:ext uri="{FF2B5EF4-FFF2-40B4-BE49-F238E27FC236}">
                <a16:creationId xmlns:a16="http://schemas.microsoft.com/office/drawing/2014/main" xmlns="" id="{7984D4A0-B732-4C9D-BFA9-F13361DB8D85}"/>
              </a:ext>
            </a:extLst>
          </p:cNvPr>
          <p:cNvSpPr txBox="1"/>
          <p:nvPr/>
        </p:nvSpPr>
        <p:spPr>
          <a:xfrm>
            <a:off x="1194620" y="907156"/>
            <a:ext cx="9802761" cy="5043688"/>
          </a:xfrm>
          <a:prstGeom prst="rect">
            <a:avLst/>
          </a:prstGeom>
          <a:noFill/>
        </p:spPr>
        <p:txBody>
          <a:bodyPr wrap="square" lIns="0" tIns="0" rIns="0" bIns="0" rtlCol="0">
            <a:spAutoFit/>
          </a:bodyPr>
          <a:lstStyle/>
          <a:p>
            <a:pPr algn="ctr">
              <a:lnSpc>
                <a:spcPct val="95000"/>
              </a:lnSpc>
              <a:spcAft>
                <a:spcPts val="600"/>
              </a:spcAft>
            </a:pPr>
            <a:r>
              <a:rPr lang="en-US" sz="11500" b="1" dirty="0">
                <a:solidFill>
                  <a:schemeClr val="tx1">
                    <a:lumMod val="75000"/>
                    <a:lumOff val="25000"/>
                  </a:schemeClr>
                </a:solidFill>
              </a:rPr>
              <a:t>DO NOT USE ANY LAYOUTS AFTER THIS</a:t>
            </a:r>
          </a:p>
        </p:txBody>
      </p:sp>
    </p:spTree>
    <p:extLst>
      <p:ext uri="{BB962C8B-B14F-4D97-AF65-F5344CB8AC3E}">
        <p14:creationId xmlns:p14="http://schemas.microsoft.com/office/powerpoint/2010/main" xmlns="" val="2405899511"/>
      </p:ext>
    </p:extLst>
  </p:cSld>
  <p:clrMapOvr>
    <a:masterClrMapping/>
  </p:clrMapOvr>
  <mc:AlternateContent xmlns:mc="http://schemas.openxmlformats.org/markup-compatibility/2006">
    <mc:Choice xmlns:p14="http://schemas.microsoft.com/office/powerpoint/2010/main" xmlns="" Requires="p14">
      <p:transition p14:dur="250">
        <p:fade/>
      </p:transition>
    </mc:Choice>
    <mc:Fallback>
      <p:transition>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lvl1pPr>
              <a:defRPr sz="1800" b="0"/>
            </a:lvl1pPr>
          </a:lstStyle>
          <a:p>
            <a:fld id="{D295FD85-0E9A-9A4B-AEA4-CF6493BFD0E6}" type="slidenum">
              <a:rPr lang="en-US" smtClean="0"/>
              <a:pPr/>
              <a:t>‹#›</a:t>
            </a:fld>
            <a:endParaRPr lang="en-US"/>
          </a:p>
        </p:txBody>
      </p:sp>
      <p:sp>
        <p:nvSpPr>
          <p:cNvPr id="3" name="Content Placeholder 2"/>
          <p:cNvSpPr>
            <a:spLocks noGrp="1"/>
          </p:cNvSpPr>
          <p:nvPr>
            <p:ph idx="1" hasCustomPrompt="1"/>
          </p:nvPr>
        </p:nvSpPr>
        <p:spPr>
          <a:xfrm>
            <a:off x="419100" y="1562100"/>
            <a:ext cx="11353800" cy="4779532"/>
          </a:xfrm>
        </p:spPr>
        <p:txBody>
          <a:bodyPr/>
          <a:lstStyle>
            <a:lvl1pPr>
              <a:defRPr>
                <a:solidFill>
                  <a:schemeClr val="tx1">
                    <a:lumMod val="75000"/>
                  </a:schemeClr>
                </a:solidFill>
              </a:defRPr>
            </a:lvl1pPr>
            <a:lvl2pPr>
              <a:defRPr>
                <a:solidFill>
                  <a:schemeClr val="tx1">
                    <a:lumMod val="75000"/>
                  </a:schemeClr>
                </a:solidFill>
              </a:defRPr>
            </a:lvl2pPr>
            <a:lvl3pPr>
              <a:defRPr>
                <a:solidFill>
                  <a:schemeClr val="tx1">
                    <a:lumMod val="75000"/>
                  </a:schemeClr>
                </a:solidFill>
              </a:defRPr>
            </a:lvl3pPr>
            <a:lvl4pPr>
              <a:defRPr>
                <a:solidFill>
                  <a:schemeClr val="tx1"/>
                </a:solidFill>
              </a:defRPr>
            </a:lvl4pPr>
            <a:lvl5pPr>
              <a:defRPr>
                <a:solidFill>
                  <a:schemeClr val="tx1"/>
                </a:solidFill>
              </a:defRPr>
            </a:lvl5pPr>
          </a:lstStyle>
          <a:p>
            <a:pPr lvl="0"/>
            <a:r>
              <a:rPr lang="en-US" dirty="0"/>
              <a:t>Click to add text or choose icon below to </a:t>
            </a:r>
            <a:r>
              <a:rPr lang="en-US" dirty="0" smtClean="0"/>
              <a:t>insert </a:t>
            </a:r>
            <a:r>
              <a:rPr lang="en-US" dirty="0"/>
              <a:t>content</a:t>
            </a:r>
          </a:p>
          <a:p>
            <a:pPr lvl="1"/>
            <a:r>
              <a:rPr lang="en-US" dirty="0"/>
              <a:t>Second level</a:t>
            </a:r>
          </a:p>
          <a:p>
            <a:pPr lvl="2"/>
            <a:r>
              <a:rPr lang="en-US" dirty="0"/>
              <a:t>Third level</a:t>
            </a:r>
          </a:p>
        </p:txBody>
      </p:sp>
      <p:sp>
        <p:nvSpPr>
          <p:cNvPr id="16" name="Text Placeholder 15"/>
          <p:cNvSpPr>
            <a:spLocks noGrp="1"/>
          </p:cNvSpPr>
          <p:nvPr>
            <p:ph type="body" sz="quarter" idx="11" hasCustomPrompt="1"/>
          </p:nvPr>
        </p:nvSpPr>
        <p:spPr>
          <a:xfrm>
            <a:off x="419100" y="203200"/>
            <a:ext cx="11353800" cy="365760"/>
          </a:xfrm>
        </p:spPr>
        <p:txBody>
          <a:bodyPr anchor="b" anchorCtr="0">
            <a:noAutofit/>
          </a:bodyPr>
          <a:lstStyle>
            <a:lvl1pPr marL="0" indent="0">
              <a:spcAft>
                <a:spcPts val="0"/>
              </a:spcAft>
              <a:buFontTx/>
              <a:buNone/>
              <a:defRPr sz="1800" b="0" spc="-30" baseline="0">
                <a:solidFill>
                  <a:schemeClr val="tx1"/>
                </a:solidFill>
              </a:defRPr>
            </a:lvl1pPr>
          </a:lstStyle>
          <a:p>
            <a:pPr lvl="0"/>
            <a:r>
              <a:rPr lang="en-US" dirty="0"/>
              <a:t>Click Here to Edit Section Header </a:t>
            </a:r>
          </a:p>
        </p:txBody>
      </p:sp>
      <p:sp>
        <p:nvSpPr>
          <p:cNvPr id="7" name="Title 6">
            <a:extLst>
              <a:ext uri="{FF2B5EF4-FFF2-40B4-BE49-F238E27FC236}">
                <a16:creationId xmlns:a16="http://schemas.microsoft.com/office/drawing/2014/main" xmlns="" id="{05055C74-50FE-442E-B00D-27CCC9271A0E}"/>
              </a:ext>
            </a:extLst>
          </p:cNvPr>
          <p:cNvSpPr>
            <a:spLocks noGrp="1"/>
          </p:cNvSpPr>
          <p:nvPr>
            <p:ph type="title" hasCustomPrompt="1"/>
          </p:nvPr>
        </p:nvSpPr>
        <p:spPr>
          <a:xfrm>
            <a:off x="419100" y="680944"/>
            <a:ext cx="11353800" cy="457200"/>
          </a:xfrm>
        </p:spPr>
        <p:txBody>
          <a:bodyPr/>
          <a:lstStyle>
            <a:lvl1pPr>
              <a:defRPr baseline="0"/>
            </a:lvl1pPr>
          </a:lstStyle>
          <a:p>
            <a:r>
              <a:rPr lang="en-US" dirty="0"/>
              <a:t>Click Here to Edit Title</a:t>
            </a:r>
          </a:p>
        </p:txBody>
      </p:sp>
    </p:spTree>
    <p:extLst>
      <p:ext uri="{BB962C8B-B14F-4D97-AF65-F5344CB8AC3E}">
        <p14:creationId xmlns:p14="http://schemas.microsoft.com/office/powerpoint/2010/main" xmlns="" val="2196513436"/>
      </p:ext>
    </p:extLst>
  </p:cSld>
  <p:clrMapOvr>
    <a:masterClrMapping/>
  </p:clrMapOvr>
  <mc:AlternateContent xmlns:mc="http://schemas.openxmlformats.org/markup-compatibility/2006">
    <mc:Choice xmlns:p14="http://schemas.microsoft.com/office/powerpoint/2010/main" xmlns="" Requires="p14">
      <p:transition p14:dur="250">
        <p:fade/>
      </p:transition>
    </mc:Choice>
    <mc:Fallback>
      <p:transition>
        <p:fade/>
      </p:transition>
    </mc:Fallback>
  </mc:AlternateContent>
  <p:extLst mod="1">
    <p:ext uri="{DCECCB84-F9BA-43D5-87BE-67443E8EF086}">
      <p15:sldGuideLst xmlns:p15="http://schemas.microsoft.com/office/powerpoint/2012/main" xmlns=""/>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le and Content Dark BG">
    <p:bg>
      <p:bgPr>
        <a:solidFill>
          <a:srgbClr val="38639F"/>
        </a:solidFill>
        <a:effectLst/>
      </p:bgPr>
    </p:bg>
    <p:spTree>
      <p:nvGrpSpPr>
        <p:cNvPr id="1" name=""/>
        <p:cNvGrpSpPr/>
        <p:nvPr/>
      </p:nvGrpSpPr>
      <p:grpSpPr>
        <a:xfrm>
          <a:off x="0" y="0"/>
          <a:ext cx="0" cy="0"/>
          <a:chOff x="0" y="0"/>
          <a:chExt cx="0" cy="0"/>
        </a:xfrm>
      </p:grpSpPr>
      <p:sp>
        <p:nvSpPr>
          <p:cNvPr id="3" name="Text Placeholder 2"/>
          <p:cNvSpPr>
            <a:spLocks noGrp="1"/>
          </p:cNvSpPr>
          <p:nvPr>
            <p:ph type="body" idx="1" hasCustomPrompt="1"/>
          </p:nvPr>
        </p:nvSpPr>
        <p:spPr>
          <a:xfrm>
            <a:off x="419100" y="203200"/>
            <a:ext cx="11330940" cy="365760"/>
          </a:xfrm>
        </p:spPr>
        <p:txBody>
          <a:bodyPr anchor="b">
            <a:noAutofit/>
          </a:bodyPr>
          <a:lstStyle>
            <a:lvl1pPr marL="0" indent="0">
              <a:buNone/>
              <a:defRPr sz="1800" b="0" cap="none" spc="-30" baseline="0">
                <a:solidFill>
                  <a:schemeClr val="tx1"/>
                </a:solidFill>
                <a:latin typeface="Century Gothic" panose="020B050202020202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Here to Edit Section Header</a:t>
            </a:r>
          </a:p>
        </p:txBody>
      </p:sp>
      <p:sp>
        <p:nvSpPr>
          <p:cNvPr id="4" name="Content Placeholder 3"/>
          <p:cNvSpPr>
            <a:spLocks noGrp="1"/>
          </p:cNvSpPr>
          <p:nvPr>
            <p:ph sz="half" idx="2" hasCustomPrompt="1"/>
          </p:nvPr>
        </p:nvSpPr>
        <p:spPr>
          <a:xfrm>
            <a:off x="419100" y="1524000"/>
            <a:ext cx="11353800" cy="4817632"/>
          </a:xfrm>
        </p:spPr>
        <p:txBody>
          <a:bodyPr>
            <a:noAutofit/>
          </a:bodyPr>
          <a:lstStyle>
            <a:lvl1pPr>
              <a:defRPr>
                <a:solidFill>
                  <a:schemeClr val="tx1"/>
                </a:solidFill>
              </a:defRPr>
            </a:lvl1pPr>
            <a:lvl2pPr>
              <a:defRPr>
                <a:solidFill>
                  <a:schemeClr val="tx1"/>
                </a:solidFill>
              </a:defRPr>
            </a:lvl2pPr>
            <a:lvl3pPr>
              <a:defRPr>
                <a:solidFill>
                  <a:schemeClr val="tx1"/>
                </a:solidFill>
              </a:defRPr>
            </a:lvl3pPr>
          </a:lstStyle>
          <a:p>
            <a:pPr lvl="0"/>
            <a:r>
              <a:rPr lang="en-US" dirty="0"/>
              <a:t>Click to add text or </a:t>
            </a:r>
            <a:r>
              <a:rPr lang="en-US" dirty="0" smtClean="0"/>
              <a:t>choose icon </a:t>
            </a:r>
            <a:r>
              <a:rPr lang="en-US" dirty="0"/>
              <a:t>below to insert other content</a:t>
            </a:r>
          </a:p>
          <a:p>
            <a:pPr lvl="1"/>
            <a:r>
              <a:rPr lang="en-US" dirty="0"/>
              <a:t>Second level</a:t>
            </a:r>
          </a:p>
          <a:p>
            <a:pPr lvl="2"/>
            <a:r>
              <a:rPr lang="en-US" dirty="0"/>
              <a:t>Third level</a:t>
            </a:r>
          </a:p>
        </p:txBody>
      </p:sp>
      <p:sp>
        <p:nvSpPr>
          <p:cNvPr id="9" name="Slide Number Placeholder 8"/>
          <p:cNvSpPr>
            <a:spLocks noGrp="1"/>
          </p:cNvSpPr>
          <p:nvPr>
            <p:ph type="sldNum" sz="quarter" idx="12"/>
          </p:nvPr>
        </p:nvSpPr>
        <p:spPr bwMode="hidden"/>
        <p:txBody>
          <a:bodyPr/>
          <a:lstStyle>
            <a:lvl1pPr>
              <a:defRPr>
                <a:solidFill>
                  <a:schemeClr val="accent1"/>
                </a:solidFill>
              </a:defRPr>
            </a:lvl1pPr>
          </a:lstStyle>
          <a:p>
            <a:fld id="{3253438A-7C34-4C00-93F5-28C2DC00B0E3}" type="slidenum">
              <a:rPr lang="en-US"/>
              <a:pPr/>
              <a:t>‹#›</a:t>
            </a:fld>
            <a:endParaRPr lang="en-US" dirty="0"/>
          </a:p>
        </p:txBody>
      </p:sp>
      <p:sp>
        <p:nvSpPr>
          <p:cNvPr id="5" name="Title 4">
            <a:extLst>
              <a:ext uri="{FF2B5EF4-FFF2-40B4-BE49-F238E27FC236}">
                <a16:creationId xmlns:a16="http://schemas.microsoft.com/office/drawing/2014/main" xmlns="" id="{01BF302C-8174-4A35-8899-28A2601F7029}"/>
              </a:ext>
            </a:extLst>
          </p:cNvPr>
          <p:cNvSpPr>
            <a:spLocks noGrp="1"/>
          </p:cNvSpPr>
          <p:nvPr>
            <p:ph type="title" hasCustomPrompt="1"/>
          </p:nvPr>
        </p:nvSpPr>
        <p:spPr>
          <a:xfrm>
            <a:off x="419100" y="680944"/>
            <a:ext cx="11330940" cy="457200"/>
          </a:xfrm>
        </p:spPr>
        <p:txBody>
          <a:bodyPr/>
          <a:lstStyle>
            <a:lvl1pPr>
              <a:defRPr>
                <a:solidFill>
                  <a:schemeClr val="tx1"/>
                </a:solidFill>
              </a:defRPr>
            </a:lvl1pPr>
          </a:lstStyle>
          <a:p>
            <a:r>
              <a:rPr lang="en-US" dirty="0"/>
              <a:t>Click Here to Edit Title</a:t>
            </a:r>
          </a:p>
        </p:txBody>
      </p:sp>
    </p:spTree>
    <p:extLst>
      <p:ext uri="{BB962C8B-B14F-4D97-AF65-F5344CB8AC3E}">
        <p14:creationId xmlns:p14="http://schemas.microsoft.com/office/powerpoint/2010/main" xmlns="" val="1007171314"/>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mc:Choice xmlns:p14="http://schemas.microsoft.com/office/powerpoint/2010/main" xmlns="" Requires="p14">
      <p:transition p14:dur="250">
        <p:fade/>
      </p:transition>
    </mc:Choice>
    <mc:Fallback>
      <p:transition>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5" name="Do not remove" hidden="1">
            <a:extLst>
              <a:ext uri="{FF2B5EF4-FFF2-40B4-BE49-F238E27FC236}">
                <a16:creationId xmlns:a16="http://schemas.microsoft.com/office/drawing/2014/main" xmlns="" id="{6C46BFC5-1A56-42B5-8116-4D93F25F1301}"/>
              </a:ext>
            </a:extLst>
          </p:cNvPr>
          <p:cNvSpPr/>
          <p:nvPr userDrawn="1">
            <p:custDataLst>
              <p:tags r:id="rId1"/>
            </p:custDataLst>
          </p:nvPr>
        </p:nvSpPr>
        <p:spPr>
          <a:xfrm>
            <a:off x="0" y="0"/>
            <a:ext cx="12700" cy="12700"/>
          </a:xfrm>
          <a:prstGeom prst="octagon">
            <a:avLst/>
          </a:prstGeom>
          <a:noFill/>
          <a:ln w="9525">
            <a:noFill/>
          </a:ln>
          <a:extLst>
            <a:ext uri="{909E8E84-426E-40DD-AFC4-6F175D3DCCD1}">
              <a14:hiddenFill xmlns:a14="http://schemas.microsoft.com/office/drawing/2010/main" xmlns="">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vert="horz" lIns="91440" tIns="91440" rIns="91440" bIns="91440" rtlCol="0" anchor="ctr" anchorCtr="0"/>
          <a:lstStyle/>
          <a:p>
            <a:pPr algn="ctr"/>
            <a:endParaRPr lang="en-US" sz="2000" b="0" i="0" u="none" strike="noStrike" kern="1200" spc="0" baseline="0">
              <a:solidFill>
                <a:srgbClr val="FFFFFF"/>
              </a:solidFill>
              <a:latin typeface="+mn-lt"/>
              <a:ea typeface="+mn-ea"/>
              <a:cs typeface="+mn-cs"/>
            </a:endParaRPr>
          </a:p>
        </p:txBody>
      </p:sp>
      <p:sp>
        <p:nvSpPr>
          <p:cNvPr id="7" name="Slide Number Placeholder 6"/>
          <p:cNvSpPr>
            <a:spLocks noGrp="1"/>
          </p:cNvSpPr>
          <p:nvPr>
            <p:ph type="sldNum" sz="quarter" idx="12"/>
          </p:nvPr>
        </p:nvSpPr>
        <p:spPr/>
        <p:txBody>
          <a:bodyPr/>
          <a:lstStyle/>
          <a:p>
            <a:fld id="{D295FD85-0E9A-9A4B-AEA4-CF6493BFD0E6}" type="slidenum">
              <a:rPr lang="en-US" smtClean="0"/>
              <a:pPr/>
              <a:t>‹#›</a:t>
            </a:fld>
            <a:endParaRPr lang="en-US" dirty="0"/>
          </a:p>
        </p:txBody>
      </p:sp>
      <p:sp>
        <p:nvSpPr>
          <p:cNvPr id="3" name="Content Placeholder 2"/>
          <p:cNvSpPr>
            <a:spLocks noGrp="1"/>
          </p:cNvSpPr>
          <p:nvPr>
            <p:ph sz="half" idx="1" hasCustomPrompt="1"/>
          </p:nvPr>
        </p:nvSpPr>
        <p:spPr>
          <a:xfrm>
            <a:off x="419100" y="1562100"/>
            <a:ext cx="5577840" cy="4806248"/>
          </a:xfrm>
        </p:spPr>
        <p:txBody>
          <a:bodyPr>
            <a:noAutofit/>
          </a:bodyPr>
          <a:lstStyle>
            <a:lvl1pPr>
              <a:defRPr sz="2800">
                <a:solidFill>
                  <a:schemeClr val="tx1">
                    <a:lumMod val="75000"/>
                  </a:schemeClr>
                </a:solidFill>
              </a:defRPr>
            </a:lvl1pPr>
            <a:lvl2pPr>
              <a:defRPr sz="2400">
                <a:solidFill>
                  <a:schemeClr val="tx1">
                    <a:lumMod val="75000"/>
                  </a:schemeClr>
                </a:solidFill>
              </a:defRPr>
            </a:lvl2pPr>
            <a:lvl3pPr>
              <a:defRPr sz="2000">
                <a:solidFill>
                  <a:schemeClr val="tx1">
                    <a:lumMod val="75000"/>
                  </a:schemeClr>
                </a:solidFill>
              </a:defRPr>
            </a:lvl3pPr>
            <a:lvl4pPr>
              <a:defRPr sz="1800"/>
            </a:lvl4pPr>
            <a:lvl5pPr>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p:txBody>
      </p:sp>
      <p:sp>
        <p:nvSpPr>
          <p:cNvPr id="4" name="Content Placeholder 3"/>
          <p:cNvSpPr>
            <a:spLocks noGrp="1"/>
          </p:cNvSpPr>
          <p:nvPr>
            <p:ph sz="half" idx="2" hasCustomPrompt="1"/>
          </p:nvPr>
        </p:nvSpPr>
        <p:spPr>
          <a:xfrm>
            <a:off x="6195060" y="1562100"/>
            <a:ext cx="5577840" cy="4806248"/>
          </a:xfrm>
        </p:spPr>
        <p:txBody>
          <a:bodyPr>
            <a:noAutofit/>
          </a:bodyPr>
          <a:lstStyle>
            <a:lvl1pPr>
              <a:defRPr sz="2800">
                <a:solidFill>
                  <a:schemeClr val="tx1">
                    <a:lumMod val="75000"/>
                  </a:schemeClr>
                </a:solidFill>
              </a:defRPr>
            </a:lvl1pPr>
            <a:lvl2pPr>
              <a:defRPr sz="2400">
                <a:solidFill>
                  <a:schemeClr val="tx1">
                    <a:lumMod val="75000"/>
                  </a:schemeClr>
                </a:solidFill>
              </a:defRPr>
            </a:lvl2pPr>
            <a:lvl3pPr>
              <a:defRPr sz="2000">
                <a:solidFill>
                  <a:schemeClr val="tx1">
                    <a:lumMod val="75000"/>
                  </a:schemeClr>
                </a:solidFill>
              </a:defRPr>
            </a:lvl3pPr>
            <a:lvl4pPr>
              <a:defRPr sz="1800"/>
            </a:lvl4pPr>
            <a:lvl5pPr>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p:txBody>
      </p:sp>
      <p:sp>
        <p:nvSpPr>
          <p:cNvPr id="2" name="Title 1"/>
          <p:cNvSpPr>
            <a:spLocks noGrp="1"/>
          </p:cNvSpPr>
          <p:nvPr>
            <p:ph type="title" hasCustomPrompt="1"/>
          </p:nvPr>
        </p:nvSpPr>
        <p:spPr/>
        <p:txBody>
          <a:bodyPr/>
          <a:lstStyle>
            <a:lvl1pPr>
              <a:defRPr>
                <a:solidFill>
                  <a:schemeClr val="tx1">
                    <a:lumMod val="75000"/>
                  </a:schemeClr>
                </a:solidFill>
              </a:defRPr>
            </a:lvl1pPr>
          </a:lstStyle>
          <a:p>
            <a:r>
              <a:rPr lang="en-US" dirty="0"/>
              <a:t>Click Here to Edit Title</a:t>
            </a:r>
          </a:p>
        </p:txBody>
      </p:sp>
      <p:sp>
        <p:nvSpPr>
          <p:cNvPr id="8" name="Text Placeholder 15"/>
          <p:cNvSpPr>
            <a:spLocks noGrp="1"/>
          </p:cNvSpPr>
          <p:nvPr>
            <p:ph type="body" sz="quarter" idx="13" hasCustomPrompt="1"/>
          </p:nvPr>
        </p:nvSpPr>
        <p:spPr>
          <a:xfrm>
            <a:off x="419100" y="203200"/>
            <a:ext cx="11330940" cy="365760"/>
          </a:xfrm>
        </p:spPr>
        <p:txBody>
          <a:bodyPr anchor="b" anchorCtr="0">
            <a:noAutofit/>
          </a:bodyPr>
          <a:lstStyle>
            <a:lvl1pPr marL="0" indent="0">
              <a:buFontTx/>
              <a:buNone/>
              <a:defRPr sz="1800" b="0" spc="-30" baseline="0">
                <a:solidFill>
                  <a:schemeClr val="tx1"/>
                </a:solidFill>
              </a:defRPr>
            </a:lvl1pPr>
          </a:lstStyle>
          <a:p>
            <a:pPr lvl="0"/>
            <a:r>
              <a:rPr lang="en-US" dirty="0"/>
              <a:t>Click Here to Edit Section Header</a:t>
            </a:r>
          </a:p>
        </p:txBody>
      </p:sp>
    </p:spTree>
    <p:extLst>
      <p:ext uri="{BB962C8B-B14F-4D97-AF65-F5344CB8AC3E}">
        <p14:creationId xmlns:p14="http://schemas.microsoft.com/office/powerpoint/2010/main" xmlns="" val="3850969722"/>
      </p:ext>
    </p:extLst>
  </p:cSld>
  <p:clrMapOvr>
    <a:masterClrMapping/>
  </p:clrMapOvr>
  <mc:AlternateContent xmlns:mc="http://schemas.openxmlformats.org/markup-compatibility/2006">
    <mc:Choice xmlns:p14="http://schemas.microsoft.com/office/powerpoint/2010/main" xmlns="" Requires="p14">
      <p:transition p14:dur="250">
        <p:fade/>
      </p:transition>
    </mc:Choice>
    <mc:Fallback>
      <p:transition>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3" name="Do not remove" hidden="1">
            <a:extLst>
              <a:ext uri="{FF2B5EF4-FFF2-40B4-BE49-F238E27FC236}">
                <a16:creationId xmlns:a16="http://schemas.microsoft.com/office/drawing/2014/main" xmlns="" id="{806BABD6-553A-4DA8-A7D5-8683352EC768}"/>
              </a:ext>
            </a:extLst>
          </p:cNvPr>
          <p:cNvSpPr/>
          <p:nvPr userDrawn="1">
            <p:custDataLst>
              <p:tags r:id="rId1"/>
            </p:custDataLst>
          </p:nvPr>
        </p:nvSpPr>
        <p:spPr>
          <a:xfrm>
            <a:off x="0" y="0"/>
            <a:ext cx="12700" cy="12700"/>
          </a:xfrm>
          <a:prstGeom prst="octagon">
            <a:avLst/>
          </a:prstGeom>
          <a:noFill/>
          <a:ln w="9525">
            <a:noFill/>
          </a:ln>
          <a:extLst>
            <a:ext uri="{909E8E84-426E-40DD-AFC4-6F175D3DCCD1}">
              <a14:hiddenFill xmlns:a14="http://schemas.microsoft.com/office/drawing/2010/main" xmlns="">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vert="horz" lIns="91440" tIns="91440" rIns="91440" bIns="91440" rtlCol="0" anchor="ctr" anchorCtr="0"/>
          <a:lstStyle/>
          <a:p>
            <a:pPr algn="ctr"/>
            <a:endParaRPr lang="en-US" sz="2000" b="0" i="0" u="none" strike="noStrike" kern="1200" spc="0" baseline="0">
              <a:solidFill>
                <a:srgbClr val="FFFFFF"/>
              </a:solidFill>
              <a:latin typeface="+mn-lt"/>
              <a:ea typeface="+mn-ea"/>
              <a:cs typeface="+mn-cs"/>
            </a:endParaRPr>
          </a:p>
        </p:txBody>
      </p:sp>
      <p:sp>
        <p:nvSpPr>
          <p:cNvPr id="2" name="Title 1"/>
          <p:cNvSpPr>
            <a:spLocks noGrp="1"/>
          </p:cNvSpPr>
          <p:nvPr>
            <p:ph type="title" hasCustomPrompt="1"/>
          </p:nvPr>
        </p:nvSpPr>
        <p:spPr>
          <a:xfrm>
            <a:off x="419100" y="680944"/>
            <a:ext cx="11353800" cy="457200"/>
          </a:xfrm>
        </p:spPr>
        <p:txBody>
          <a:bodyPr/>
          <a:lstStyle>
            <a:lvl1pPr>
              <a:defRPr>
                <a:solidFill>
                  <a:schemeClr val="tx1"/>
                </a:solidFill>
              </a:defRPr>
            </a:lvl1pPr>
          </a:lstStyle>
          <a:p>
            <a:r>
              <a:rPr lang="en-US" dirty="0"/>
              <a:t>Click Here to Edit Title</a:t>
            </a:r>
          </a:p>
        </p:txBody>
      </p:sp>
      <p:sp>
        <p:nvSpPr>
          <p:cNvPr id="6" name="Text Placeholder 15"/>
          <p:cNvSpPr>
            <a:spLocks noGrp="1"/>
          </p:cNvSpPr>
          <p:nvPr>
            <p:ph type="body" sz="quarter" idx="13" hasCustomPrompt="1"/>
          </p:nvPr>
        </p:nvSpPr>
        <p:spPr>
          <a:xfrm>
            <a:off x="419100" y="203200"/>
            <a:ext cx="11353800" cy="365760"/>
          </a:xfrm>
        </p:spPr>
        <p:txBody>
          <a:bodyPr anchor="b">
            <a:noAutofit/>
          </a:bodyPr>
          <a:lstStyle>
            <a:lvl1pPr marL="0" indent="0">
              <a:spcAft>
                <a:spcPts val="0"/>
              </a:spcAft>
              <a:buFontTx/>
              <a:buNone/>
              <a:defRPr sz="1800" b="0" spc="-30" baseline="0">
                <a:solidFill>
                  <a:schemeClr val="tx1"/>
                </a:solidFill>
              </a:defRPr>
            </a:lvl1pPr>
          </a:lstStyle>
          <a:p>
            <a:pPr lvl="0"/>
            <a:r>
              <a:rPr lang="en-US" dirty="0"/>
              <a:t>Click Here to Edit Section Header</a:t>
            </a:r>
          </a:p>
        </p:txBody>
      </p:sp>
      <p:sp>
        <p:nvSpPr>
          <p:cNvPr id="4" name="Slide Number Placeholder 5"/>
          <p:cNvSpPr>
            <a:spLocks noGrp="1"/>
          </p:cNvSpPr>
          <p:nvPr>
            <p:ph type="sldNum" sz="quarter" idx="14"/>
          </p:nvPr>
        </p:nvSpPr>
        <p:spPr/>
        <p:txBody>
          <a:bodyPr/>
          <a:lstStyle>
            <a:lvl1pPr>
              <a:defRPr/>
            </a:lvl1pPr>
          </a:lstStyle>
          <a:p>
            <a:fld id="{E24082F4-053A-445D-80E9-D47974E285C2}" type="slidenum">
              <a:rPr lang="en-US" altLang="en-US"/>
              <a:pPr/>
              <a:t>‹#›</a:t>
            </a:fld>
            <a:endParaRPr lang="en-US" altLang="en-US"/>
          </a:p>
        </p:txBody>
      </p:sp>
    </p:spTree>
    <p:extLst>
      <p:ext uri="{BB962C8B-B14F-4D97-AF65-F5344CB8AC3E}">
        <p14:creationId xmlns:p14="http://schemas.microsoft.com/office/powerpoint/2010/main" xmlns="" val="2282276155"/>
      </p:ext>
    </p:extLst>
  </p:cSld>
  <p:clrMapOvr>
    <a:masterClrMapping/>
  </p:clrMapOvr>
  <mc:AlternateContent xmlns:mc="http://schemas.openxmlformats.org/markup-compatibility/2006">
    <mc:Choice xmlns:p14="http://schemas.microsoft.com/office/powerpoint/2010/main" xmlns="" Requires="p14">
      <p:transition p14:dur="250">
        <p:fade/>
      </p:transition>
    </mc:Choice>
    <mc:Fallback>
      <p:transition>
        <p:fade/>
      </p:transition>
    </mc:Fallback>
  </mc:AlternateContent>
  <p:extLst mod="1">
    <p:ext uri="{DCECCB84-F9BA-43D5-87BE-67443E8EF086}">
      <p15:sldGuideLst xmlns:p15="http://schemas.microsoft.com/office/powerpoint/2012/main" xmlns=""/>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p:cSld name="Section Header">
    <p:bg>
      <p:bgPr>
        <a:solidFill>
          <a:srgbClr val="38639F"/>
        </a:solidFill>
        <a:effectLst/>
      </p:bgPr>
    </p:bg>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bwMode="hidden"/>
        <p:txBody>
          <a:bodyPr/>
          <a:lstStyle>
            <a:lvl1pPr>
              <a:defRPr>
                <a:solidFill>
                  <a:srgbClr val="38639F"/>
                </a:solidFill>
              </a:defRPr>
            </a:lvl1pPr>
          </a:lstStyle>
          <a:p>
            <a:fld id="{D295FD85-0E9A-9A4B-AEA4-CF6493BFD0E6}" type="slidenum">
              <a:rPr lang="en-US"/>
              <a:pPr/>
              <a:t>‹#›</a:t>
            </a:fld>
            <a:endParaRPr lang="en-US"/>
          </a:p>
        </p:txBody>
      </p:sp>
      <p:sp>
        <p:nvSpPr>
          <p:cNvPr id="8" name="Text Placeholder 13"/>
          <p:cNvSpPr>
            <a:spLocks noGrp="1"/>
          </p:cNvSpPr>
          <p:nvPr>
            <p:ph type="body" sz="quarter" idx="10" hasCustomPrompt="1"/>
          </p:nvPr>
        </p:nvSpPr>
        <p:spPr>
          <a:xfrm>
            <a:off x="609600" y="3585118"/>
            <a:ext cx="10972800" cy="1988611"/>
          </a:xfrm>
        </p:spPr>
        <p:txBody>
          <a:bodyPr>
            <a:noAutofit/>
          </a:bodyPr>
          <a:lstStyle>
            <a:lvl1pPr marL="0" indent="0" algn="ctr">
              <a:buFontTx/>
              <a:buNone/>
              <a:defRPr sz="2000" b="0" spc="-30" baseline="0">
                <a:solidFill>
                  <a:schemeClr val="tx1"/>
                </a:solidFill>
              </a:defRPr>
            </a:lvl1pPr>
          </a:lstStyle>
          <a:p>
            <a:pPr lvl="0"/>
            <a:r>
              <a:rPr lang="en-US" dirty="0"/>
              <a:t>Author/Date</a:t>
            </a:r>
          </a:p>
        </p:txBody>
      </p:sp>
      <p:sp>
        <p:nvSpPr>
          <p:cNvPr id="7" name="Title Placeholder 1"/>
          <p:cNvSpPr>
            <a:spLocks noGrp="1"/>
          </p:cNvSpPr>
          <p:nvPr>
            <p:ph type="title" hasCustomPrompt="1"/>
          </p:nvPr>
        </p:nvSpPr>
        <p:spPr>
          <a:xfrm>
            <a:off x="609600" y="2049593"/>
            <a:ext cx="10972800" cy="1450342"/>
          </a:xfrm>
          <a:prstGeom prst="rect">
            <a:avLst/>
          </a:prstGeom>
        </p:spPr>
        <p:txBody>
          <a:bodyPr vert="horz" lIns="91440" tIns="45720" rIns="91440" bIns="45720" rtlCol="0" anchor="t" anchorCtr="0">
            <a:noAutofit/>
          </a:bodyPr>
          <a:lstStyle>
            <a:lvl1pPr algn="ctr">
              <a:lnSpc>
                <a:spcPct val="100000"/>
              </a:lnSpc>
              <a:defRPr sz="3600" baseline="0">
                <a:solidFill>
                  <a:schemeClr val="tx1"/>
                </a:solidFill>
              </a:defRPr>
            </a:lvl1pPr>
          </a:lstStyle>
          <a:p>
            <a:r>
              <a:rPr lang="en-US" dirty="0"/>
              <a:t>Click Here to Edit Title</a:t>
            </a:r>
          </a:p>
        </p:txBody>
      </p:sp>
      <p:sp>
        <p:nvSpPr>
          <p:cNvPr id="9" name="Text Placeholder 15"/>
          <p:cNvSpPr>
            <a:spLocks noGrp="1"/>
          </p:cNvSpPr>
          <p:nvPr>
            <p:ph type="body" sz="quarter" idx="11" hasCustomPrompt="1"/>
          </p:nvPr>
        </p:nvSpPr>
        <p:spPr>
          <a:xfrm>
            <a:off x="609600" y="1554480"/>
            <a:ext cx="10972800" cy="428625"/>
          </a:xfrm>
        </p:spPr>
        <p:txBody>
          <a:bodyPr lIns="0" rIns="0" anchor="b" anchorCtr="0">
            <a:noAutofit/>
          </a:bodyPr>
          <a:lstStyle>
            <a:lvl1pPr marL="0" indent="0" algn="ctr">
              <a:buFontTx/>
              <a:buNone/>
              <a:defRPr sz="1800" b="0" spc="-30" baseline="0">
                <a:solidFill>
                  <a:schemeClr val="tx1"/>
                </a:solidFill>
              </a:defRPr>
            </a:lvl1pPr>
          </a:lstStyle>
          <a:p>
            <a:pPr lvl="0"/>
            <a:r>
              <a:rPr lang="en-US" dirty="0"/>
              <a:t>Edit master text styles</a:t>
            </a:r>
          </a:p>
        </p:txBody>
      </p:sp>
    </p:spTree>
    <p:extLst>
      <p:ext uri="{BB962C8B-B14F-4D97-AF65-F5344CB8AC3E}">
        <p14:creationId xmlns:p14="http://schemas.microsoft.com/office/powerpoint/2010/main" xmlns="" val="2521414347"/>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mc:Choice xmlns:p14="http://schemas.microsoft.com/office/powerpoint/2010/main" xmlns="" Requires="p14">
      <p:transition p14:dur="250">
        <p:fade/>
      </p:transition>
    </mc:Choice>
    <mc:Fallback>
      <p:transition>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List of Items/Names">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fld id="{D295FD85-0E9A-9A4B-AEA4-CF6493BFD0E6}" type="slidenum">
              <a:rPr lang="en-US"/>
              <a:pPr/>
              <a:t>‹#›</a:t>
            </a:fld>
            <a:endParaRPr lang="en-US"/>
          </a:p>
        </p:txBody>
      </p:sp>
      <p:sp>
        <p:nvSpPr>
          <p:cNvPr id="8" name="Content Placeholder 3"/>
          <p:cNvSpPr>
            <a:spLocks noGrp="1"/>
          </p:cNvSpPr>
          <p:nvPr>
            <p:ph sz="half" idx="16" hasCustomPrompt="1"/>
          </p:nvPr>
        </p:nvSpPr>
        <p:spPr>
          <a:xfrm>
            <a:off x="8038731" y="1562100"/>
            <a:ext cx="3734169" cy="4774692"/>
          </a:xfrm>
          <a:prstGeom prst="rect">
            <a:avLst/>
          </a:prstGeom>
        </p:spPr>
        <p:txBody>
          <a:bodyPr>
            <a:noAutofit/>
          </a:bodyPr>
          <a:lstStyle>
            <a:lvl1pPr marL="0" indent="0">
              <a:spcBef>
                <a:spcPts val="0"/>
              </a:spcBef>
              <a:buClr>
                <a:schemeClr val="accent6"/>
              </a:buClr>
              <a:buFont typeface="Arial" panose="020B0604020202020204" pitchFamily="34" charset="0"/>
              <a:buChar char="​"/>
              <a:defRPr sz="2000" baseline="0">
                <a:solidFill>
                  <a:schemeClr val="tx1"/>
                </a:solidFill>
                <a:latin typeface="Century Gothic" pitchFamily="34" charset="0"/>
              </a:defRPr>
            </a:lvl1pPr>
            <a:lvl2pPr marL="566928" indent="-228600">
              <a:spcBef>
                <a:spcPts val="0"/>
              </a:spcBef>
              <a:buClr>
                <a:srgbClr val="5A87C5"/>
              </a:buClr>
              <a:buFont typeface="Century Gothic" panose="020B0502020202020204" pitchFamily="34" charset="0"/>
              <a:buChar char="­"/>
              <a:defRPr sz="1800">
                <a:solidFill>
                  <a:schemeClr val="tx1"/>
                </a:solidFill>
                <a:latin typeface="Century Gothic" pitchFamily="34" charset="0"/>
              </a:defRPr>
            </a:lvl2pPr>
            <a:lvl3pPr marL="859536" indent="-228600">
              <a:spcBef>
                <a:spcPts val="0"/>
              </a:spcBef>
              <a:buClr>
                <a:srgbClr val="5A87C5"/>
              </a:buClr>
              <a:buFont typeface="Century Gothic" panose="020B0502020202020204" pitchFamily="34" charset="0"/>
              <a:buChar char="­"/>
              <a:defRPr sz="1600">
                <a:solidFill>
                  <a:schemeClr val="tx1"/>
                </a:solidFill>
                <a:latin typeface="+mn-lt"/>
              </a:defRPr>
            </a:lvl3pPr>
            <a:lvl4pPr marL="859536" indent="-228600">
              <a:spcBef>
                <a:spcPts val="0"/>
              </a:spcBef>
              <a:buClr>
                <a:srgbClr val="5A87C5"/>
              </a:buClr>
              <a:buFont typeface="Century Gothic" panose="020B0502020202020204" pitchFamily="34" charset="0"/>
              <a:buChar char="­"/>
              <a:defRPr sz="1600">
                <a:solidFill>
                  <a:schemeClr val="tx1"/>
                </a:solidFill>
                <a:latin typeface="+mn-lt"/>
              </a:defRPr>
            </a:lvl4pPr>
            <a:lvl5pPr marL="859536" indent="-228600">
              <a:spcBef>
                <a:spcPts val="0"/>
              </a:spcBef>
              <a:buClr>
                <a:srgbClr val="5A87C5"/>
              </a:buClr>
              <a:buFont typeface="Century Gothic" panose="020B0502020202020204" pitchFamily="34" charset="0"/>
              <a:buChar char="­"/>
              <a:defRPr sz="1600">
                <a:solidFill>
                  <a:schemeClr val="tx1"/>
                </a:solidFill>
                <a:latin typeface="+mn-lt"/>
              </a:defRPr>
            </a:lvl5pPr>
            <a:lvl6pPr marL="859536" indent="-228600">
              <a:spcBef>
                <a:spcPts val="0"/>
              </a:spcBef>
              <a:buClr>
                <a:srgbClr val="5A87C5"/>
              </a:buClr>
              <a:buFont typeface="Century Gothic" panose="020B0502020202020204" pitchFamily="34" charset="0"/>
              <a:buChar char="­"/>
              <a:defRPr sz="1600">
                <a:solidFill>
                  <a:schemeClr val="tx1"/>
                </a:solidFill>
                <a:latin typeface="+mn-lt"/>
              </a:defRPr>
            </a:lvl6pPr>
            <a:lvl7pPr marL="859536" indent="-228600">
              <a:spcBef>
                <a:spcPts val="0"/>
              </a:spcBef>
              <a:buClr>
                <a:srgbClr val="5A87C5"/>
              </a:buClr>
              <a:buFont typeface="Century Gothic" panose="020B0502020202020204" pitchFamily="34" charset="0"/>
              <a:buChar char="­"/>
              <a:defRPr sz="1600">
                <a:solidFill>
                  <a:schemeClr val="tx1"/>
                </a:solidFill>
                <a:latin typeface="+mn-lt"/>
              </a:defRPr>
            </a:lvl7pPr>
            <a:lvl8pPr marL="859536" indent="-228600">
              <a:spcBef>
                <a:spcPts val="0"/>
              </a:spcBef>
              <a:buClr>
                <a:srgbClr val="5A87C5"/>
              </a:buClr>
              <a:buFont typeface="Century Gothic" panose="020B0502020202020204" pitchFamily="34" charset="0"/>
              <a:buChar char="­"/>
              <a:defRPr sz="1600">
                <a:solidFill>
                  <a:schemeClr val="tx1"/>
                </a:solidFill>
                <a:latin typeface="+mn-lt"/>
              </a:defRPr>
            </a:lvl8pPr>
            <a:lvl9pPr marL="859536" indent="-228600">
              <a:spcBef>
                <a:spcPts val="0"/>
              </a:spcBef>
              <a:buClr>
                <a:srgbClr val="5A87C5"/>
              </a:buClr>
              <a:buFont typeface="Century Gothic" panose="020B0502020202020204" pitchFamily="34" charset="0"/>
              <a:buChar char="­"/>
              <a:defRPr sz="1600">
                <a:solidFill>
                  <a:schemeClr val="tx1"/>
                </a:solidFill>
                <a:latin typeface="+mn-lt"/>
              </a:defRPr>
            </a:lvl9pPr>
          </a:lstStyle>
          <a:p>
            <a:pPr lvl="0"/>
            <a:r>
              <a:rPr lang="en-US" dirty="0"/>
              <a:t>Click to edit Un-bulleted List</a:t>
            </a:r>
          </a:p>
        </p:txBody>
      </p:sp>
      <p:sp>
        <p:nvSpPr>
          <p:cNvPr id="9" name="Content Placeholder 3"/>
          <p:cNvSpPr>
            <a:spLocks noGrp="1"/>
          </p:cNvSpPr>
          <p:nvPr>
            <p:ph sz="half" idx="17" hasCustomPrompt="1"/>
          </p:nvPr>
        </p:nvSpPr>
        <p:spPr>
          <a:xfrm>
            <a:off x="4314682" y="1562100"/>
            <a:ext cx="3533913" cy="4774692"/>
          </a:xfrm>
          <a:prstGeom prst="rect">
            <a:avLst/>
          </a:prstGeom>
        </p:spPr>
        <p:txBody>
          <a:bodyPr>
            <a:noAutofit/>
          </a:bodyPr>
          <a:lstStyle>
            <a:lvl1pPr marL="0" indent="0">
              <a:spcBef>
                <a:spcPts val="0"/>
              </a:spcBef>
              <a:buClr>
                <a:schemeClr val="accent6"/>
              </a:buClr>
              <a:buFont typeface="Arial" panose="020B0604020202020204" pitchFamily="34" charset="0"/>
              <a:buChar char="​"/>
              <a:defRPr sz="2000" baseline="0">
                <a:solidFill>
                  <a:schemeClr val="tx1"/>
                </a:solidFill>
                <a:latin typeface="Century Gothic" pitchFamily="34" charset="0"/>
              </a:defRPr>
            </a:lvl1pPr>
            <a:lvl2pPr marL="566928" indent="-228600">
              <a:spcBef>
                <a:spcPts val="0"/>
              </a:spcBef>
              <a:buClr>
                <a:srgbClr val="5A87C5"/>
              </a:buClr>
              <a:buFont typeface="Century Gothic" panose="020B0502020202020204" pitchFamily="34" charset="0"/>
              <a:buChar char="­"/>
              <a:defRPr sz="1800">
                <a:solidFill>
                  <a:schemeClr val="tx1"/>
                </a:solidFill>
                <a:latin typeface="Century Gothic" pitchFamily="34" charset="0"/>
              </a:defRPr>
            </a:lvl2pPr>
            <a:lvl3pPr marL="859536" indent="-228600">
              <a:spcBef>
                <a:spcPts val="0"/>
              </a:spcBef>
              <a:buClr>
                <a:srgbClr val="5A87C5"/>
              </a:buClr>
              <a:buFont typeface="Century Gothic" panose="020B0502020202020204" pitchFamily="34" charset="0"/>
              <a:buChar char="­"/>
              <a:defRPr sz="1600">
                <a:solidFill>
                  <a:schemeClr val="tx1"/>
                </a:solidFill>
                <a:latin typeface="+mn-lt"/>
              </a:defRPr>
            </a:lvl3pPr>
            <a:lvl4pPr marL="859536" indent="-228600">
              <a:spcBef>
                <a:spcPts val="0"/>
              </a:spcBef>
              <a:buClr>
                <a:srgbClr val="5A87C5"/>
              </a:buClr>
              <a:buFont typeface="Century Gothic" panose="020B0502020202020204" pitchFamily="34" charset="0"/>
              <a:buChar char="­"/>
              <a:defRPr sz="1600">
                <a:solidFill>
                  <a:schemeClr val="tx1"/>
                </a:solidFill>
                <a:latin typeface="+mn-lt"/>
              </a:defRPr>
            </a:lvl4pPr>
            <a:lvl5pPr marL="859536" indent="-228600">
              <a:spcBef>
                <a:spcPts val="0"/>
              </a:spcBef>
              <a:buClr>
                <a:srgbClr val="5A87C5"/>
              </a:buClr>
              <a:buFont typeface="Century Gothic" panose="020B0502020202020204" pitchFamily="34" charset="0"/>
              <a:buChar char="­"/>
              <a:defRPr sz="1600">
                <a:solidFill>
                  <a:schemeClr val="tx1"/>
                </a:solidFill>
                <a:latin typeface="+mn-lt"/>
              </a:defRPr>
            </a:lvl5pPr>
            <a:lvl6pPr marL="859536" indent="-228600">
              <a:spcBef>
                <a:spcPts val="0"/>
              </a:spcBef>
              <a:buClr>
                <a:srgbClr val="5A87C5"/>
              </a:buClr>
              <a:buFont typeface="Century Gothic" panose="020B0502020202020204" pitchFamily="34" charset="0"/>
              <a:buChar char="­"/>
              <a:defRPr sz="1600">
                <a:solidFill>
                  <a:schemeClr val="tx1"/>
                </a:solidFill>
                <a:latin typeface="+mn-lt"/>
              </a:defRPr>
            </a:lvl6pPr>
            <a:lvl7pPr marL="859536" indent="-228600">
              <a:spcBef>
                <a:spcPts val="0"/>
              </a:spcBef>
              <a:buClr>
                <a:srgbClr val="5A87C5"/>
              </a:buClr>
              <a:buFont typeface="Century Gothic" panose="020B0502020202020204" pitchFamily="34" charset="0"/>
              <a:buChar char="­"/>
              <a:defRPr sz="1600">
                <a:solidFill>
                  <a:schemeClr val="tx1"/>
                </a:solidFill>
                <a:latin typeface="+mn-lt"/>
              </a:defRPr>
            </a:lvl7pPr>
            <a:lvl8pPr marL="859536" indent="-228600">
              <a:spcBef>
                <a:spcPts val="0"/>
              </a:spcBef>
              <a:buClr>
                <a:srgbClr val="5A87C5"/>
              </a:buClr>
              <a:buFont typeface="Century Gothic" panose="020B0502020202020204" pitchFamily="34" charset="0"/>
              <a:buChar char="­"/>
              <a:defRPr sz="1600">
                <a:solidFill>
                  <a:schemeClr val="tx1"/>
                </a:solidFill>
                <a:latin typeface="+mn-lt"/>
              </a:defRPr>
            </a:lvl8pPr>
            <a:lvl9pPr marL="859536" indent="-228600">
              <a:spcBef>
                <a:spcPts val="0"/>
              </a:spcBef>
              <a:buClr>
                <a:srgbClr val="5A87C5"/>
              </a:buClr>
              <a:buFont typeface="Century Gothic" panose="020B0502020202020204" pitchFamily="34" charset="0"/>
              <a:buChar char="­"/>
              <a:defRPr sz="1600">
                <a:solidFill>
                  <a:schemeClr val="tx1"/>
                </a:solidFill>
                <a:latin typeface="+mn-lt"/>
              </a:defRPr>
            </a:lvl9pPr>
          </a:lstStyle>
          <a:p>
            <a:pPr lvl="0"/>
            <a:r>
              <a:rPr lang="en-US" dirty="0"/>
              <a:t>Click to edit Un-bulleted List</a:t>
            </a:r>
          </a:p>
        </p:txBody>
      </p:sp>
      <p:sp>
        <p:nvSpPr>
          <p:cNvPr id="7" name="Content Placeholder 3"/>
          <p:cNvSpPr>
            <a:spLocks noGrp="1"/>
          </p:cNvSpPr>
          <p:nvPr>
            <p:ph sz="half" idx="15" hasCustomPrompt="1"/>
          </p:nvPr>
        </p:nvSpPr>
        <p:spPr>
          <a:xfrm>
            <a:off x="419100" y="1562100"/>
            <a:ext cx="3705445" cy="4774692"/>
          </a:xfrm>
          <a:prstGeom prst="rect">
            <a:avLst/>
          </a:prstGeom>
        </p:spPr>
        <p:txBody>
          <a:bodyPr>
            <a:noAutofit/>
          </a:bodyPr>
          <a:lstStyle>
            <a:lvl1pPr marL="0" indent="0">
              <a:spcBef>
                <a:spcPts val="0"/>
              </a:spcBef>
              <a:buClr>
                <a:schemeClr val="accent6"/>
              </a:buClr>
              <a:buFont typeface="Arial" panose="020B0604020202020204" pitchFamily="34" charset="0"/>
              <a:buNone/>
              <a:defRPr sz="2000" baseline="0">
                <a:solidFill>
                  <a:schemeClr val="tx1"/>
                </a:solidFill>
                <a:latin typeface="Century Gothic" pitchFamily="34" charset="0"/>
              </a:defRPr>
            </a:lvl1pPr>
            <a:lvl2pPr marL="566928" indent="-228600">
              <a:spcBef>
                <a:spcPts val="0"/>
              </a:spcBef>
              <a:buClr>
                <a:srgbClr val="5A87C5"/>
              </a:buClr>
              <a:buFont typeface="Century Gothic" panose="020B0502020202020204" pitchFamily="34" charset="0"/>
              <a:buChar char="­"/>
              <a:defRPr sz="1800">
                <a:solidFill>
                  <a:schemeClr val="tx1"/>
                </a:solidFill>
                <a:latin typeface="Century Gothic" pitchFamily="34" charset="0"/>
              </a:defRPr>
            </a:lvl2pPr>
            <a:lvl3pPr marL="859536" indent="-228600">
              <a:spcBef>
                <a:spcPts val="0"/>
              </a:spcBef>
              <a:buClr>
                <a:srgbClr val="5A87C5"/>
              </a:buClr>
              <a:buFont typeface="Century Gothic" panose="020B0502020202020204" pitchFamily="34" charset="0"/>
              <a:buChar char="­"/>
              <a:defRPr sz="1600">
                <a:solidFill>
                  <a:schemeClr val="tx1"/>
                </a:solidFill>
                <a:latin typeface="+mn-lt"/>
              </a:defRPr>
            </a:lvl3pPr>
            <a:lvl4pPr marL="859536" indent="-228600">
              <a:spcBef>
                <a:spcPts val="0"/>
              </a:spcBef>
              <a:buClr>
                <a:srgbClr val="5A87C5"/>
              </a:buClr>
              <a:buFont typeface="Century Gothic" panose="020B0502020202020204" pitchFamily="34" charset="0"/>
              <a:buChar char="­"/>
              <a:defRPr sz="1600">
                <a:solidFill>
                  <a:schemeClr val="tx1"/>
                </a:solidFill>
                <a:latin typeface="+mn-lt"/>
              </a:defRPr>
            </a:lvl4pPr>
            <a:lvl5pPr marL="859536" indent="-228600">
              <a:spcBef>
                <a:spcPts val="0"/>
              </a:spcBef>
              <a:buClr>
                <a:srgbClr val="5A87C5"/>
              </a:buClr>
              <a:buFont typeface="Century Gothic" panose="020B0502020202020204" pitchFamily="34" charset="0"/>
              <a:buChar char="­"/>
              <a:defRPr sz="1600">
                <a:solidFill>
                  <a:schemeClr val="tx1"/>
                </a:solidFill>
                <a:latin typeface="+mn-lt"/>
              </a:defRPr>
            </a:lvl5pPr>
            <a:lvl6pPr marL="859536" indent="-228600">
              <a:spcBef>
                <a:spcPts val="0"/>
              </a:spcBef>
              <a:buClr>
                <a:srgbClr val="5A87C5"/>
              </a:buClr>
              <a:buFont typeface="Century Gothic" panose="020B0502020202020204" pitchFamily="34" charset="0"/>
              <a:buChar char="­"/>
              <a:defRPr sz="1600">
                <a:solidFill>
                  <a:schemeClr val="tx1"/>
                </a:solidFill>
                <a:latin typeface="+mn-lt"/>
              </a:defRPr>
            </a:lvl6pPr>
            <a:lvl7pPr marL="859536" indent="-228600">
              <a:spcBef>
                <a:spcPts val="0"/>
              </a:spcBef>
              <a:buClr>
                <a:srgbClr val="5A87C5"/>
              </a:buClr>
              <a:buFont typeface="Century Gothic" panose="020B0502020202020204" pitchFamily="34" charset="0"/>
              <a:buChar char="­"/>
              <a:defRPr sz="1600">
                <a:solidFill>
                  <a:schemeClr val="tx1"/>
                </a:solidFill>
                <a:latin typeface="+mn-lt"/>
              </a:defRPr>
            </a:lvl7pPr>
            <a:lvl8pPr marL="859536" indent="-228600">
              <a:spcBef>
                <a:spcPts val="0"/>
              </a:spcBef>
              <a:buClr>
                <a:srgbClr val="5A87C5"/>
              </a:buClr>
              <a:buFont typeface="Century Gothic" panose="020B0502020202020204" pitchFamily="34" charset="0"/>
              <a:buChar char="­"/>
              <a:defRPr sz="1600">
                <a:solidFill>
                  <a:schemeClr val="tx1"/>
                </a:solidFill>
                <a:latin typeface="+mn-lt"/>
              </a:defRPr>
            </a:lvl8pPr>
            <a:lvl9pPr marL="859536" indent="-228600">
              <a:spcBef>
                <a:spcPts val="0"/>
              </a:spcBef>
              <a:buClr>
                <a:srgbClr val="5A87C5"/>
              </a:buClr>
              <a:buFont typeface="Century Gothic" panose="020B0502020202020204" pitchFamily="34" charset="0"/>
              <a:buChar char="­"/>
              <a:defRPr sz="1600">
                <a:solidFill>
                  <a:schemeClr val="tx1"/>
                </a:solidFill>
                <a:latin typeface="+mn-lt"/>
              </a:defRPr>
            </a:lvl9pPr>
          </a:lstStyle>
          <a:p>
            <a:pPr lvl="0"/>
            <a:r>
              <a:rPr lang="en-US" dirty="0"/>
              <a:t>Click to edit Un-bulleted List</a:t>
            </a:r>
          </a:p>
        </p:txBody>
      </p:sp>
      <p:sp>
        <p:nvSpPr>
          <p:cNvPr id="6" name="Text Placeholder 15"/>
          <p:cNvSpPr>
            <a:spLocks noGrp="1"/>
          </p:cNvSpPr>
          <p:nvPr>
            <p:ph type="body" sz="quarter" idx="13" hasCustomPrompt="1"/>
          </p:nvPr>
        </p:nvSpPr>
        <p:spPr>
          <a:xfrm>
            <a:off x="419100" y="203200"/>
            <a:ext cx="11353800" cy="365760"/>
          </a:xfrm>
        </p:spPr>
        <p:txBody>
          <a:bodyPr anchor="b" anchorCtr="0">
            <a:noAutofit/>
          </a:bodyPr>
          <a:lstStyle>
            <a:lvl1pPr marL="0" indent="0">
              <a:spcAft>
                <a:spcPts val="0"/>
              </a:spcAft>
              <a:buFontTx/>
              <a:buNone/>
              <a:defRPr sz="1800" b="0" spc="-30" baseline="0">
                <a:solidFill>
                  <a:schemeClr val="tx1"/>
                </a:solidFill>
              </a:defRPr>
            </a:lvl1pPr>
          </a:lstStyle>
          <a:p>
            <a:pPr lvl="0"/>
            <a:r>
              <a:rPr lang="en-US" dirty="0"/>
              <a:t>Click Here to Edit Section Header</a:t>
            </a:r>
          </a:p>
        </p:txBody>
      </p:sp>
      <p:sp>
        <p:nvSpPr>
          <p:cNvPr id="3" name="Title 2">
            <a:extLst>
              <a:ext uri="{FF2B5EF4-FFF2-40B4-BE49-F238E27FC236}">
                <a16:creationId xmlns:a16="http://schemas.microsoft.com/office/drawing/2014/main" xmlns="" id="{ADCEA576-9606-4290-9ACE-FF0A990B8E66}"/>
              </a:ext>
            </a:extLst>
          </p:cNvPr>
          <p:cNvSpPr>
            <a:spLocks noGrp="1"/>
          </p:cNvSpPr>
          <p:nvPr>
            <p:ph type="title" hasCustomPrompt="1"/>
          </p:nvPr>
        </p:nvSpPr>
        <p:spPr>
          <a:xfrm>
            <a:off x="419100" y="680944"/>
            <a:ext cx="11353800" cy="457200"/>
          </a:xfrm>
        </p:spPr>
        <p:txBody>
          <a:bodyPr/>
          <a:lstStyle>
            <a:lvl1pPr>
              <a:defRPr>
                <a:solidFill>
                  <a:schemeClr val="tx1"/>
                </a:solidFill>
              </a:defRPr>
            </a:lvl1pPr>
          </a:lstStyle>
          <a:p>
            <a:r>
              <a:rPr lang="en-US" dirty="0"/>
              <a:t>Click Here to Edit Title</a:t>
            </a:r>
          </a:p>
        </p:txBody>
      </p:sp>
    </p:spTree>
    <p:extLst>
      <p:ext uri="{BB962C8B-B14F-4D97-AF65-F5344CB8AC3E}">
        <p14:creationId xmlns:p14="http://schemas.microsoft.com/office/powerpoint/2010/main" xmlns="" val="1342082953"/>
      </p:ext>
    </p:extLst>
  </p:cSld>
  <p:clrMapOvr>
    <a:masterClrMapping/>
  </p:clrMapOvr>
  <mc:AlternateContent xmlns:mc="http://schemas.openxmlformats.org/markup-compatibility/2006">
    <mc:Choice xmlns:p14="http://schemas.microsoft.com/office/powerpoint/2010/main" xmlns="" Requires="p14">
      <p:transition p14:dur="250">
        <p:fade/>
      </p:transition>
    </mc:Choice>
    <mc:Fallback>
      <p:transition>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Left Side Header">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23134" y="2895344"/>
            <a:ext cx="5071826" cy="3276856"/>
          </a:xfrm>
        </p:spPr>
        <p:txBody>
          <a:bodyPr>
            <a:noAutofit/>
          </a:bodyPr>
          <a:lstStyle>
            <a:lvl1pPr algn="ctr">
              <a:lnSpc>
                <a:spcPct val="90000"/>
              </a:lnSpc>
              <a:defRPr baseline="0">
                <a:solidFill>
                  <a:schemeClr val="tx1"/>
                </a:solidFill>
              </a:defRPr>
            </a:lvl1pPr>
          </a:lstStyle>
          <a:p>
            <a:r>
              <a:rPr lang="en-US"/>
              <a:t>Click to Edit Title</a:t>
            </a:r>
          </a:p>
        </p:txBody>
      </p:sp>
      <p:sp>
        <p:nvSpPr>
          <p:cNvPr id="3" name="Text Placeholder 2"/>
          <p:cNvSpPr>
            <a:spLocks noGrp="1"/>
          </p:cNvSpPr>
          <p:nvPr>
            <p:ph type="body" idx="1" hasCustomPrompt="1"/>
          </p:nvPr>
        </p:nvSpPr>
        <p:spPr>
          <a:xfrm>
            <a:off x="323134" y="381001"/>
            <a:ext cx="5071826" cy="2447562"/>
          </a:xfrm>
        </p:spPr>
        <p:txBody>
          <a:bodyPr anchor="b">
            <a:noAutofit/>
          </a:bodyPr>
          <a:lstStyle>
            <a:lvl1pPr marL="0" indent="0" algn="ctr">
              <a:buNone/>
              <a:defRPr sz="1800" b="0" cap="none" spc="-30" baseline="0">
                <a:solidFill>
                  <a:schemeClr val="tx1"/>
                </a:solidFill>
                <a:latin typeface="Century Gothic" panose="020B050202020202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here to edit Section Header</a:t>
            </a:r>
          </a:p>
        </p:txBody>
      </p:sp>
      <p:sp>
        <p:nvSpPr>
          <p:cNvPr id="4" name="Content Placeholder 3"/>
          <p:cNvSpPr>
            <a:spLocks noGrp="1"/>
          </p:cNvSpPr>
          <p:nvPr>
            <p:ph sz="half" idx="2" hasCustomPrompt="1"/>
          </p:nvPr>
        </p:nvSpPr>
        <p:spPr>
          <a:xfrm>
            <a:off x="5672030" y="381002"/>
            <a:ext cx="6100870" cy="5791198"/>
          </a:xfrm>
        </p:spPr>
        <p:txBody>
          <a:bodyPr bIns="0" anchor="ctr" anchorCtr="0">
            <a:noAutofit/>
          </a:bodyPr>
          <a:lstStyle>
            <a:lvl1pPr marL="0" indent="0" algn="ctr">
              <a:buFont typeface="Arial" panose="020B0604020202020204" pitchFamily="34" charset="0"/>
              <a:buChar char="​"/>
              <a:defRPr sz="2800">
                <a:solidFill>
                  <a:schemeClr val="tx1"/>
                </a:solidFill>
              </a:defRPr>
            </a:lvl1pPr>
            <a:lvl2pPr marL="0" indent="0" algn="ctr">
              <a:buFont typeface="Arial" panose="020B0604020202020204" pitchFamily="34" charset="0"/>
              <a:buChar char="​"/>
              <a:defRPr sz="2400">
                <a:solidFill>
                  <a:schemeClr val="tx1"/>
                </a:solidFill>
              </a:defRPr>
            </a:lvl2pPr>
            <a:lvl3pPr marL="0" indent="0" algn="ctr">
              <a:buFont typeface="Arial" panose="020B0604020202020204" pitchFamily="34" charset="0"/>
              <a:buChar char="​"/>
              <a:defRPr sz="2000">
                <a:solidFill>
                  <a:schemeClr val="tx1"/>
                </a:solidFill>
              </a:defRPr>
            </a:lvl3pPr>
            <a:lvl4pPr marL="0" indent="0" algn="ctr">
              <a:buFont typeface="Arial" panose="020B0604020202020204" pitchFamily="34" charset="0"/>
              <a:buChar char="​"/>
              <a:defRPr sz="2000"/>
            </a:lvl4pPr>
            <a:lvl5pPr marL="0" indent="0" algn="ctr">
              <a:buFont typeface="Arial" panose="020B0604020202020204" pitchFamily="34" charset="0"/>
              <a:buChar char="​"/>
              <a:defRPr sz="2000"/>
            </a:lvl5pPr>
            <a:lvl6pPr marL="0" indent="0" algn="ctr">
              <a:buFont typeface="Arial" panose="020B0604020202020204" pitchFamily="34" charset="0"/>
              <a:buChar char="​"/>
              <a:defRPr sz="2000"/>
            </a:lvl6pPr>
            <a:lvl7pPr marL="0" indent="0" algn="ctr">
              <a:buFont typeface="Arial" panose="020B0604020202020204" pitchFamily="34" charset="0"/>
              <a:buChar char="​"/>
              <a:defRPr sz="2000"/>
            </a:lvl7pPr>
            <a:lvl8pPr marL="0" indent="0" algn="ctr">
              <a:buFont typeface="Arial" panose="020B0604020202020204" pitchFamily="34" charset="0"/>
              <a:buChar char="​"/>
              <a:defRPr sz="2000"/>
            </a:lvl8pPr>
            <a:lvl9pPr marL="0" indent="0" algn="ctr">
              <a:buFont typeface="Arial" panose="020B0604020202020204" pitchFamily="34" charset="0"/>
              <a:buChar char="​"/>
              <a:defRPr sz="2000"/>
            </a:lvl9pPr>
          </a:lstStyle>
          <a:p>
            <a:pPr lvl="0"/>
            <a:r>
              <a:rPr lang="en-US" dirty="0"/>
              <a:t>Click icon to add content</a:t>
            </a:r>
          </a:p>
        </p:txBody>
      </p:sp>
      <p:sp>
        <p:nvSpPr>
          <p:cNvPr id="9" name="Slide Number Placeholder 8"/>
          <p:cNvSpPr>
            <a:spLocks noGrp="1"/>
          </p:cNvSpPr>
          <p:nvPr>
            <p:ph type="sldNum" sz="quarter" idx="12"/>
          </p:nvPr>
        </p:nvSpPr>
        <p:spPr/>
        <p:txBody>
          <a:bodyPr/>
          <a:lstStyle/>
          <a:p>
            <a:fld id="{3253438A-7C34-4C00-93F5-28C2DC00B0E3}" type="slidenum">
              <a:rPr lang="en-US"/>
              <a:pPr/>
              <a:t>‹#›</a:t>
            </a:fld>
            <a:endParaRPr lang="en-US"/>
          </a:p>
        </p:txBody>
      </p:sp>
    </p:spTree>
    <p:extLst>
      <p:ext uri="{BB962C8B-B14F-4D97-AF65-F5344CB8AC3E}">
        <p14:creationId xmlns:p14="http://schemas.microsoft.com/office/powerpoint/2010/main" xmlns="" val="1159162072"/>
      </p:ext>
    </p:extLst>
  </p:cSld>
  <p:clrMapOvr>
    <a:masterClrMapping/>
  </p:clrMapOvr>
  <mc:AlternateContent xmlns:mc="http://schemas.openxmlformats.org/markup-compatibility/2006">
    <mc:Choice xmlns:p14="http://schemas.microsoft.com/office/powerpoint/2010/main" xmlns="" Requires="p14">
      <p:transition p14:dur="250">
        <p:fade/>
      </p:transition>
    </mc:Choice>
    <mc:Fallback>
      <p:transition>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3253438A-7C34-4C00-93F5-28C2DC00B0E3}" type="slidenum">
              <a:rPr lang="en-US"/>
              <a:pPr/>
              <a:t>‹#›</a:t>
            </a:fld>
            <a:endParaRPr lang="en-US"/>
          </a:p>
        </p:txBody>
      </p:sp>
    </p:spTree>
    <p:extLst>
      <p:ext uri="{BB962C8B-B14F-4D97-AF65-F5344CB8AC3E}">
        <p14:creationId xmlns:p14="http://schemas.microsoft.com/office/powerpoint/2010/main" xmlns="" val="3922155818"/>
      </p:ext>
    </p:extLst>
  </p:cSld>
  <p:clrMapOvr>
    <a:masterClrMapping/>
  </p:clrMapOvr>
  <mc:AlternateContent xmlns:mc="http://schemas.openxmlformats.org/markup-compatibility/2006">
    <mc:Choice xmlns:p14="http://schemas.microsoft.com/office/powerpoint/2010/main" xmlns="" Requires="p14">
      <p:transition p14:dur="250">
        <p:fade/>
      </p:transition>
    </mc:Choice>
    <mc:Fallback>
      <p:transition>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image" Target="../media/image1.pn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ounded Rectangle 6"/>
          <p:cNvSpPr/>
          <p:nvPr/>
        </p:nvSpPr>
        <p:spPr bwMode="gray">
          <a:xfrm>
            <a:off x="0" y="6492240"/>
            <a:ext cx="12192000" cy="365760"/>
          </a:xfrm>
          <a:prstGeom prst="rect">
            <a:avLst/>
          </a:prstGeom>
          <a:solidFill>
            <a:srgbClr val="5A87C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p:cNvPicPr>
            <a:picLocks noChangeAspect="1"/>
          </p:cNvPicPr>
          <p:nvPr/>
        </p:nvPicPr>
        <p:blipFill>
          <a:blip r:embed="rId21" cstate="print">
            <a:extLst>
              <a:ext uri="{28A0092B-C50C-407E-A947-70E740481C1C}">
                <a14:useLocalDpi xmlns:a14="http://schemas.microsoft.com/office/drawing/2010/main" xmlns="" val="0"/>
              </a:ext>
            </a:extLst>
          </a:blip>
          <a:stretch>
            <a:fillRect/>
          </a:stretch>
        </p:blipFill>
        <p:spPr>
          <a:xfrm>
            <a:off x="169048" y="6533797"/>
            <a:ext cx="977624" cy="282646"/>
          </a:xfrm>
          <a:prstGeom prst="rect">
            <a:avLst/>
          </a:prstGeom>
        </p:spPr>
      </p:pic>
      <p:sp>
        <p:nvSpPr>
          <p:cNvPr id="2" name="Title Placeholder 1"/>
          <p:cNvSpPr>
            <a:spLocks noGrp="1"/>
          </p:cNvSpPr>
          <p:nvPr>
            <p:ph type="title"/>
          </p:nvPr>
        </p:nvSpPr>
        <p:spPr>
          <a:xfrm>
            <a:off x="419100" y="680944"/>
            <a:ext cx="11330940" cy="457200"/>
          </a:xfrm>
          <a:prstGeom prst="rect">
            <a:avLst/>
          </a:prstGeom>
        </p:spPr>
        <p:txBody>
          <a:bodyPr vert="horz" lIns="0" tIns="0" rIns="0" bIns="0" rtlCol="0" anchor="t" anchorCtr="0">
            <a:noAutofit/>
          </a:bodyPr>
          <a:lstStyle/>
          <a:p>
            <a:r>
              <a:rPr lang="en-US" dirty="0"/>
              <a:t>Click Here to Edit Title</a:t>
            </a:r>
          </a:p>
        </p:txBody>
      </p:sp>
      <p:sp>
        <p:nvSpPr>
          <p:cNvPr id="3" name="Text Placeholder 2"/>
          <p:cNvSpPr>
            <a:spLocks noGrp="1"/>
          </p:cNvSpPr>
          <p:nvPr>
            <p:ph type="body" idx="1"/>
          </p:nvPr>
        </p:nvSpPr>
        <p:spPr>
          <a:xfrm>
            <a:off x="419100" y="1562100"/>
            <a:ext cx="11353800" cy="4771912"/>
          </a:xfrm>
          <a:prstGeom prst="rect">
            <a:avLst/>
          </a:prstGeom>
        </p:spPr>
        <p:txBody>
          <a:bodyPr vert="horz" lIns="0" tIns="0" rIns="0" bIns="0" rtlCol="0">
            <a:no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Sixth level</a:t>
            </a:r>
          </a:p>
          <a:p>
            <a:pPr lvl="6"/>
            <a:r>
              <a:rPr lang="en-US" dirty="0"/>
              <a:t>Seventh level</a:t>
            </a:r>
          </a:p>
          <a:p>
            <a:pPr lvl="7"/>
            <a:r>
              <a:rPr lang="en-US" dirty="0"/>
              <a:t>Eighth level</a:t>
            </a:r>
          </a:p>
          <a:p>
            <a:pPr lvl="8"/>
            <a:r>
              <a:rPr lang="en-US" dirty="0"/>
              <a:t>Ninth level</a:t>
            </a:r>
          </a:p>
        </p:txBody>
      </p:sp>
      <p:sp>
        <p:nvSpPr>
          <p:cNvPr id="6" name="Slide Number Placeholder 5"/>
          <p:cNvSpPr>
            <a:spLocks noGrp="1"/>
          </p:cNvSpPr>
          <p:nvPr>
            <p:ph type="sldNum" sz="quarter" idx="4"/>
          </p:nvPr>
        </p:nvSpPr>
        <p:spPr bwMode="white">
          <a:xfrm>
            <a:off x="9918700" y="6537960"/>
            <a:ext cx="2025652" cy="274320"/>
          </a:xfrm>
          <a:prstGeom prst="rect">
            <a:avLst/>
          </a:prstGeom>
        </p:spPr>
        <p:txBody>
          <a:bodyPr vert="horz" lIns="0" tIns="45720" rIns="0" bIns="45720" rtlCol="0" anchor="ctr"/>
          <a:lstStyle>
            <a:lvl1pPr algn="r">
              <a:defRPr sz="1800">
                <a:solidFill>
                  <a:schemeClr val="bg1"/>
                </a:solidFill>
              </a:defRPr>
            </a:lvl1pPr>
          </a:lstStyle>
          <a:p>
            <a:fld id="{3253438A-7C34-4C00-93F5-28C2DC00B0E3}" type="slidenum">
              <a:rPr lang="en-US"/>
              <a:pPr/>
              <a:t>‹#›</a:t>
            </a:fld>
            <a:endParaRPr lang="en-US" dirty="0"/>
          </a:p>
        </p:txBody>
      </p:sp>
    </p:spTree>
    <p:extLst>
      <p:ext uri="{BB962C8B-B14F-4D97-AF65-F5344CB8AC3E}">
        <p14:creationId xmlns:p14="http://schemas.microsoft.com/office/powerpoint/2010/main" xmlns="" val="477395174"/>
      </p:ext>
    </p:extLst>
  </p:cSld>
  <p:clrMap bg1="lt1" tx1="dk1" bg2="lt2" tx2="dk2" accent1="accent1" accent2="accent2" accent3="accent3" accent4="accent4" accent5="accent5" accent6="accent6" hlink="hlink" folHlink="folHlink"/>
  <p:sldLayoutIdLst>
    <p:sldLayoutId id="2147483649" r:id="rId1"/>
    <p:sldLayoutId id="2147483704" r:id="rId2"/>
    <p:sldLayoutId id="2147483703" r:id="rId3"/>
    <p:sldLayoutId id="2147483716" r:id="rId4"/>
    <p:sldLayoutId id="2147483708" r:id="rId5"/>
    <p:sldLayoutId id="2147483697" r:id="rId6"/>
    <p:sldLayoutId id="2147483701" r:id="rId7"/>
    <p:sldLayoutId id="2147483693" r:id="rId8"/>
    <p:sldLayoutId id="2147483655" r:id="rId9"/>
    <p:sldLayoutId id="2147483692" r:id="rId10"/>
    <p:sldLayoutId id="2147483705" r:id="rId11"/>
    <p:sldLayoutId id="2147483662" r:id="rId12"/>
    <p:sldLayoutId id="2147483713" r:id="rId13"/>
    <p:sldLayoutId id="2147483712" r:id="rId14"/>
    <p:sldLayoutId id="2147483715" r:id="rId15"/>
    <p:sldLayoutId id="2147483663" r:id="rId16"/>
    <p:sldLayoutId id="2147483710" r:id="rId17"/>
    <p:sldLayoutId id="2147483717" r:id="rId18"/>
    <p:sldLayoutId id="2147483706" r:id="rId19"/>
  </p:sldLayoutIdLst>
  <mc:AlternateContent xmlns:mc="http://schemas.openxmlformats.org/markup-compatibility/2006">
    <mc:Choice xmlns:p14="http://schemas.microsoft.com/office/powerpoint/2010/main" xmlns="" Requires="p14">
      <p:transition p14:dur="250">
        <p:fade/>
      </p:transition>
    </mc:Choice>
    <mc:Fallback>
      <p:transition>
        <p:fade/>
      </p:transition>
    </mc:Fallback>
  </mc:AlternateContent>
  <p:hf hdr="0" ftr="0" dt="0"/>
  <p:txStyles>
    <p:titleStyle>
      <a:lvl1pPr algn="l" defTabSz="914400" rtl="0" eaLnBrk="1" latinLnBrk="0" hangingPunct="1">
        <a:lnSpc>
          <a:spcPct val="90000"/>
        </a:lnSpc>
        <a:spcBef>
          <a:spcPct val="0"/>
        </a:spcBef>
        <a:buNone/>
        <a:defRPr sz="3200" b="1" kern="1200" cap="none" spc="10" baseline="0">
          <a:solidFill>
            <a:srgbClr val="000000"/>
          </a:solidFill>
          <a:latin typeface="+mj-lt"/>
          <a:ea typeface="+mj-ea"/>
          <a:cs typeface="+mj-cs"/>
        </a:defRPr>
      </a:lvl1pPr>
    </p:titleStyle>
    <p:bodyStyle>
      <a:lvl1pPr marL="287338" indent="-287338" algn="l" defTabSz="914400" rtl="0" eaLnBrk="1" latinLnBrk="0" hangingPunct="1">
        <a:lnSpc>
          <a:spcPct val="95000"/>
        </a:lnSpc>
        <a:spcBef>
          <a:spcPts val="0"/>
        </a:spcBef>
        <a:spcAft>
          <a:spcPts val="600"/>
        </a:spcAft>
        <a:buClr>
          <a:schemeClr val="accent6"/>
        </a:buClr>
        <a:buFont typeface="Arial" panose="020B0604020202020204" pitchFamily="34" charset="0"/>
        <a:buChar char="•"/>
        <a:defRPr sz="2800" kern="1200" spc="20" baseline="0">
          <a:solidFill>
            <a:schemeClr val="tx1"/>
          </a:solidFill>
          <a:latin typeface="+mn-lt"/>
          <a:ea typeface="+mn-ea"/>
          <a:cs typeface="+mn-cs"/>
        </a:defRPr>
      </a:lvl1pPr>
      <a:lvl2pPr marL="569913" indent="-225425" algn="l" defTabSz="914400" rtl="0" eaLnBrk="1" latinLnBrk="0" hangingPunct="1">
        <a:lnSpc>
          <a:spcPct val="95000"/>
        </a:lnSpc>
        <a:spcBef>
          <a:spcPts val="0"/>
        </a:spcBef>
        <a:spcAft>
          <a:spcPts val="600"/>
        </a:spcAft>
        <a:buClr>
          <a:schemeClr val="accent6"/>
        </a:buClr>
        <a:buFont typeface="Century Gothic" panose="020B0502020202020204" pitchFamily="34" charset="0"/>
        <a:buChar char="­"/>
        <a:defRPr sz="2400" kern="1200" spc="20" baseline="0">
          <a:solidFill>
            <a:schemeClr val="tx1"/>
          </a:solidFill>
          <a:latin typeface="+mn-lt"/>
          <a:ea typeface="+mn-ea"/>
          <a:cs typeface="+mn-cs"/>
        </a:defRPr>
      </a:lvl2pPr>
      <a:lvl3pPr marL="857250" indent="-230188" algn="l" defTabSz="914400" rtl="0" eaLnBrk="1" latinLnBrk="0" hangingPunct="1">
        <a:lnSpc>
          <a:spcPct val="95000"/>
        </a:lnSpc>
        <a:spcBef>
          <a:spcPts val="0"/>
        </a:spcBef>
        <a:spcAft>
          <a:spcPts val="600"/>
        </a:spcAft>
        <a:buClr>
          <a:schemeClr val="accent6"/>
        </a:buClr>
        <a:buFont typeface="Century Gothic" panose="020B0502020202020204" pitchFamily="34" charset="0"/>
        <a:buChar char="­"/>
        <a:defRPr sz="2000" kern="1200" spc="20" baseline="0">
          <a:solidFill>
            <a:schemeClr val="tx1"/>
          </a:solidFill>
          <a:latin typeface="+mn-lt"/>
          <a:ea typeface="+mn-ea"/>
          <a:cs typeface="+mn-cs"/>
        </a:defRPr>
      </a:lvl3pPr>
      <a:lvl4pPr marL="859536" indent="-228600" algn="l" defTabSz="914400" rtl="0" eaLnBrk="1" latinLnBrk="0" hangingPunct="1">
        <a:lnSpc>
          <a:spcPct val="95000"/>
        </a:lnSpc>
        <a:spcBef>
          <a:spcPts val="0"/>
        </a:spcBef>
        <a:spcAft>
          <a:spcPts val="600"/>
        </a:spcAft>
        <a:buClr>
          <a:schemeClr val="accent6"/>
        </a:buClr>
        <a:buFont typeface="Century Gothic" panose="020B0502020202020204" pitchFamily="34" charset="0"/>
        <a:buChar char="­"/>
        <a:defRPr sz="2000" kern="1200">
          <a:solidFill>
            <a:schemeClr val="tx1"/>
          </a:solidFill>
          <a:latin typeface="+mn-lt"/>
          <a:ea typeface="+mn-ea"/>
          <a:cs typeface="+mn-cs"/>
        </a:defRPr>
      </a:lvl4pPr>
      <a:lvl5pPr marL="859536" indent="-228600" algn="l" defTabSz="914400" rtl="0" eaLnBrk="1" latinLnBrk="0" hangingPunct="1">
        <a:lnSpc>
          <a:spcPct val="95000"/>
        </a:lnSpc>
        <a:spcBef>
          <a:spcPts val="0"/>
        </a:spcBef>
        <a:spcAft>
          <a:spcPts val="600"/>
        </a:spcAft>
        <a:buClr>
          <a:schemeClr val="accent6"/>
        </a:buClr>
        <a:buFont typeface="Century Gothic" panose="020B0502020202020204" pitchFamily="34" charset="0"/>
        <a:buChar char="­"/>
        <a:defRPr sz="2000" kern="1200">
          <a:solidFill>
            <a:schemeClr val="tx1"/>
          </a:solidFill>
          <a:latin typeface="+mn-lt"/>
          <a:ea typeface="+mn-ea"/>
          <a:cs typeface="+mn-cs"/>
        </a:defRPr>
      </a:lvl5pPr>
      <a:lvl6pPr marL="859536" indent="-228600" algn="l" defTabSz="914400" rtl="0" eaLnBrk="1" latinLnBrk="0" hangingPunct="1">
        <a:lnSpc>
          <a:spcPct val="95000"/>
        </a:lnSpc>
        <a:spcBef>
          <a:spcPts val="0"/>
        </a:spcBef>
        <a:spcAft>
          <a:spcPts val="600"/>
        </a:spcAft>
        <a:buClr>
          <a:schemeClr val="accent6"/>
        </a:buClr>
        <a:buFont typeface="Century Gothic" panose="020B0502020202020204" pitchFamily="34" charset="0"/>
        <a:buChar char="­"/>
        <a:defRPr sz="2000" kern="1200">
          <a:solidFill>
            <a:schemeClr val="tx1"/>
          </a:solidFill>
          <a:latin typeface="+mn-lt"/>
          <a:ea typeface="+mn-ea"/>
          <a:cs typeface="+mn-cs"/>
        </a:defRPr>
      </a:lvl6pPr>
      <a:lvl7pPr marL="859536" indent="-228600" algn="l" defTabSz="914400" rtl="0" eaLnBrk="1" latinLnBrk="0" hangingPunct="1">
        <a:lnSpc>
          <a:spcPct val="95000"/>
        </a:lnSpc>
        <a:spcBef>
          <a:spcPts val="0"/>
        </a:spcBef>
        <a:spcAft>
          <a:spcPts val="600"/>
        </a:spcAft>
        <a:buClr>
          <a:schemeClr val="accent6"/>
        </a:buClr>
        <a:buFont typeface="Century Gothic" panose="020B0502020202020204" pitchFamily="34" charset="0"/>
        <a:buChar char="­"/>
        <a:defRPr sz="2000" kern="1200">
          <a:solidFill>
            <a:schemeClr val="tx1"/>
          </a:solidFill>
          <a:latin typeface="+mn-lt"/>
          <a:ea typeface="+mn-ea"/>
          <a:cs typeface="+mn-cs"/>
        </a:defRPr>
      </a:lvl7pPr>
      <a:lvl8pPr marL="859536" indent="-228600" algn="l" defTabSz="914400" rtl="0" eaLnBrk="1" latinLnBrk="0" hangingPunct="1">
        <a:lnSpc>
          <a:spcPct val="95000"/>
        </a:lnSpc>
        <a:spcBef>
          <a:spcPts val="0"/>
        </a:spcBef>
        <a:spcAft>
          <a:spcPts val="600"/>
        </a:spcAft>
        <a:buClr>
          <a:schemeClr val="accent6"/>
        </a:buClr>
        <a:buFont typeface="Century Gothic" panose="020B0502020202020204" pitchFamily="34" charset="0"/>
        <a:buChar char="­"/>
        <a:defRPr sz="2000" kern="1200">
          <a:solidFill>
            <a:schemeClr val="tx1"/>
          </a:solidFill>
          <a:latin typeface="+mn-lt"/>
          <a:ea typeface="+mn-ea"/>
          <a:cs typeface="+mn-cs"/>
        </a:defRPr>
      </a:lvl8pPr>
      <a:lvl9pPr marL="859536" indent="-228600" algn="l" defTabSz="914400" rtl="0" eaLnBrk="1" latinLnBrk="0" hangingPunct="1">
        <a:lnSpc>
          <a:spcPct val="95000"/>
        </a:lnSpc>
        <a:spcBef>
          <a:spcPts val="0"/>
        </a:spcBef>
        <a:spcAft>
          <a:spcPts val="600"/>
        </a:spcAft>
        <a:buClr>
          <a:schemeClr val="accent6"/>
        </a:buClr>
        <a:buFont typeface="Century Gothic" panose="020B0502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xmlns="">
        <p15:guide id="1" pos="3840" userDrawn="1">
          <p15:clr>
            <a:srgbClr val="C35EA4"/>
          </p15:clr>
        </p15:guide>
        <p15:guide id="2" pos="264" userDrawn="1">
          <p15:clr>
            <a:srgbClr val="C35EA4"/>
          </p15:clr>
        </p15:guide>
        <p15:guide id="3" pos="7416" userDrawn="1">
          <p15:clr>
            <a:srgbClr val="C35EA4"/>
          </p15:clr>
        </p15:guide>
        <p15:guide id="4" orient="horz" pos="984" userDrawn="1">
          <p15:clr>
            <a:srgbClr val="C35EA4"/>
          </p15:clr>
        </p15:guide>
        <p15:guide id="5" orient="horz" pos="3888" userDrawn="1">
          <p15:clr>
            <a:srgbClr val="C35EA4"/>
          </p15:clr>
        </p15:guide>
        <p15:guide id="6" orient="horz" pos="216" userDrawn="1">
          <p15:clr>
            <a:srgbClr val="C35EA4"/>
          </p15:clr>
        </p15:guide>
        <p15:guide id="7" orient="horz" pos="648" userDrawn="1">
          <p15:clr>
            <a:srgbClr val="C35EA4"/>
          </p15:clr>
        </p15:guide>
        <p15:guide id="8" orient="horz" pos="432" userDrawn="1">
          <p15:clr>
            <a:srgbClr val="C35EA4"/>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comments" Target="../comments/comment1.xml"/><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comments" Target="../comments/comment10.xml"/></Relationships>
</file>

<file path=ppt/slides/_rels/slide1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comments" Target="../comments/comment11.xml"/></Relationships>
</file>

<file path=ppt/slides/_rels/slide1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comments" Target="../comments/comment12.xml"/></Relationships>
</file>

<file path=ppt/slides/_rels/slide13.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comments" Target="../comments/comment13.xml"/></Relationships>
</file>

<file path=ppt/slides/_rels/slide14.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comments" Target="../comments/comment14.xml"/></Relationships>
</file>

<file path=ppt/slides/_rels/slide15.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comments" Target="../comments/comment15.xml"/></Relationships>
</file>

<file path=ppt/slides/_rels/slide16.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comments" Target="../comments/comment16.xml"/></Relationships>
</file>

<file path=ppt/slides/_rels/slide17.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comments" Target="../comments/comment17.xml"/></Relationships>
</file>

<file path=ppt/slides/_rels/slide1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comments" Target="../comments/comment18.xml"/></Relationships>
</file>

<file path=ppt/slides/_rels/slide19.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openxmlformats.org/officeDocument/2006/relationships/comments" Target="../comments/comment19.xml"/></Relationships>
</file>

<file path=ppt/slides/_rels/slide2.xml.rels><?xml version="1.0" encoding="UTF-8" standalone="yes"?>
<Relationships xmlns="http://schemas.openxmlformats.org/package/2006/relationships"><Relationship Id="rId3" Type="http://schemas.openxmlformats.org/officeDocument/2006/relationships/comments" Target="../comments/comment2.xml"/><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comments" Target="../comments/comment20.xml"/><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21.xml"/><Relationship Id="rId1" Type="http://schemas.openxmlformats.org/officeDocument/2006/relationships/slideLayout" Target="../slideLayouts/slideLayout2.xml"/><Relationship Id="rId4" Type="http://schemas.openxmlformats.org/officeDocument/2006/relationships/comments" Target="../comments/comment21.xml"/></Relationships>
</file>

<file path=ppt/slides/_rels/slide3.xml.rels><?xml version="1.0" encoding="UTF-8" standalone="yes"?>
<Relationships xmlns="http://schemas.openxmlformats.org/package/2006/relationships"><Relationship Id="rId3" Type="http://schemas.openxmlformats.org/officeDocument/2006/relationships/comments" Target="../comments/comment3.xml"/><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comments" Target="../comments/comment4.xml"/></Relationships>
</file>

<file path=ppt/slides/_rels/slide5.xml.rels><?xml version="1.0" encoding="UTF-8" standalone="yes"?>
<Relationships xmlns="http://schemas.openxmlformats.org/package/2006/relationships"><Relationship Id="rId3" Type="http://schemas.openxmlformats.org/officeDocument/2006/relationships/comments" Target="../comments/comment5.xml"/><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comments" Target="../comments/comment6.xml"/></Relationships>
</file>

<file path=ppt/slides/_rels/slide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comments" Target="../comments/comment7.xml"/></Relationships>
</file>

<file path=ppt/slides/_rels/slide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comments" Target="../comments/comment8.xml"/></Relationships>
</file>

<file path=ppt/slides/_rels/slide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comments" Target="../comments/commen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yTitle">
            <a:extLst>
              <a:ext uri="{FF2B5EF4-FFF2-40B4-BE49-F238E27FC236}">
                <a16:creationId xmlns:a16="http://schemas.microsoft.com/office/drawing/2014/main" xmlns="" id="{54CE0DCB-D864-404B-AFD4-AB9E8A25FDA2}"/>
              </a:ext>
            </a:extLst>
          </p:cNvPr>
          <p:cNvSpPr>
            <a:spLocks noGrp="1"/>
          </p:cNvSpPr>
          <p:nvPr>
            <p:ph type="ctrTitle"/>
          </p:nvPr>
        </p:nvSpPr>
        <p:spPr/>
        <p:txBody>
          <a:bodyPr/>
          <a:lstStyle/>
          <a:p>
            <a:r>
              <a:rPr lang="en-US" dirty="0" smtClean="0">
                <a:latin typeface="Century Gothic"/>
              </a:rPr>
              <a:t>Action Centers</a:t>
            </a:r>
            <a:endParaRPr lang="en-US" dirty="0">
              <a:latin typeface="Century Gothic"/>
            </a:endParaRPr>
          </a:p>
        </p:txBody>
      </p:sp>
      <p:sp>
        <p:nvSpPr>
          <p:cNvPr id="3" name="Subtitle 2">
            <a:extLst>
              <a:ext uri="{FF2B5EF4-FFF2-40B4-BE49-F238E27FC236}">
                <a16:creationId xmlns:a16="http://schemas.microsoft.com/office/drawing/2014/main" xmlns="" id="{92EF489B-5D97-416C-B13F-E7DD1022DAD0}"/>
              </a:ext>
            </a:extLst>
          </p:cNvPr>
          <p:cNvSpPr>
            <a:spLocks noGrp="1"/>
          </p:cNvSpPr>
          <p:nvPr>
            <p:ph type="subTitle" idx="1"/>
          </p:nvPr>
        </p:nvSpPr>
        <p:spPr/>
        <p:txBody>
          <a:bodyPr/>
          <a:lstStyle/>
          <a:p>
            <a:r>
              <a:rPr lang="en-US" dirty="0" smtClean="0">
                <a:solidFill>
                  <a:srgbClr val="4F4F4F"/>
                </a:solidFill>
                <a:latin typeface="Century Gothic"/>
                <a:cs typeface="Century Gothic" pitchFamily="34" charset="0"/>
              </a:rPr>
              <a:t>CI Quick Start</a:t>
            </a:r>
          </a:p>
          <a:p>
            <a:endParaRPr lang="en-US" dirty="0" smtClean="0">
              <a:latin typeface="Century Gothic"/>
            </a:endParaRPr>
          </a:p>
          <a:p>
            <a:endParaRPr lang="en-US" dirty="0">
              <a:latin typeface="Century Gothic"/>
            </a:endParaRPr>
          </a:p>
        </p:txBody>
      </p:sp>
      <p:sp>
        <p:nvSpPr>
          <p:cNvPr id="4" name="Slide Number Placeholder 3">
            <a:extLst>
              <a:ext uri="{FF2B5EF4-FFF2-40B4-BE49-F238E27FC236}">
                <a16:creationId xmlns:a16="http://schemas.microsoft.com/office/drawing/2014/main" xmlns="" id="{340096DC-3BB6-47D4-B0B5-F66BDAC17467}"/>
              </a:ext>
            </a:extLst>
          </p:cNvPr>
          <p:cNvSpPr>
            <a:spLocks noGrp="1"/>
          </p:cNvSpPr>
          <p:nvPr>
            <p:ph type="sldNum" sz="quarter" idx="12"/>
          </p:nvPr>
        </p:nvSpPr>
        <p:spPr/>
        <p:txBody>
          <a:bodyPr/>
          <a:lstStyle/>
          <a:p>
            <a:fld id="{3253438A-7C34-4C00-93F5-28C2DC00B0E3}" type="slidenum">
              <a:rPr lang="en-US" smtClean="0">
                <a:latin typeface="Century Gothic"/>
              </a:rPr>
              <a:pPr/>
              <a:t>1</a:t>
            </a:fld>
            <a:endParaRPr lang="en-US">
              <a:latin typeface="Century Gothic"/>
            </a:endParaRPr>
          </a:p>
        </p:txBody>
      </p:sp>
      <p:sp>
        <p:nvSpPr>
          <p:cNvPr id="5" name="Picture Placeholder 4">
            <a:extLst>
              <a:ext uri="{FF2B5EF4-FFF2-40B4-BE49-F238E27FC236}">
                <a16:creationId xmlns:a16="http://schemas.microsoft.com/office/drawing/2014/main" xmlns="" id="{53C26803-E860-4A6E-8463-513A5A40DB90}"/>
              </a:ext>
            </a:extLst>
          </p:cNvPr>
          <p:cNvSpPr>
            <a:spLocks noGrp="1"/>
          </p:cNvSpPr>
          <p:nvPr>
            <p:ph type="pic" sz="quarter" idx="13"/>
          </p:nvPr>
        </p:nvSpPr>
        <p:spPr/>
      </p:sp>
    </p:spTree>
    <p:extLst>
      <p:ext uri="{BB962C8B-B14F-4D97-AF65-F5344CB8AC3E}">
        <p14:creationId xmlns:p14="http://schemas.microsoft.com/office/powerpoint/2010/main" xmlns="" val="1784866325"/>
      </p:ext>
    </p:extLst>
  </p:cSld>
  <p:clrMapOvr>
    <a:masterClrMapping/>
  </p:clrMapOvr>
  <mc:AlternateContent xmlns:mc="http://schemas.openxmlformats.org/markup-compatibility/2006">
    <mc:Choice xmlns:p14="http://schemas.microsoft.com/office/powerpoint/2010/main" xmlns="" Requires="p14">
      <p:transition p14:dur="250">
        <p:fade/>
      </p:transition>
    </mc:Choice>
    <mc:Fallback>
      <p:transition>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a:rPr>
              <a:pPr/>
              <a:t>10</a:t>
            </a:fld>
            <a:endParaRPr lang="en-US" dirty="0">
              <a:latin typeface="Century Gothic"/>
            </a:endParaRPr>
          </a:p>
        </p:txBody>
      </p:sp>
      <p:sp>
        <p:nvSpPr>
          <p:cNvPr id="3" name="Content Placeholder 2"/>
          <p:cNvSpPr>
            <a:spLocks noGrp="1"/>
          </p:cNvSpPr>
          <p:nvPr>
            <p:ph idx="1"/>
          </p:nvPr>
        </p:nvSpPr>
        <p:spPr/>
        <p:txBody>
          <a:bodyPr>
            <a:normAutofit/>
          </a:bodyPr>
          <a:lstStyle/>
          <a:p>
            <a:endParaRPr lang="en-US" dirty="0">
              <a:latin typeface="Century Gothic"/>
            </a:endParaRPr>
          </a:p>
        </p:txBody>
      </p:sp>
      <p:sp>
        <p:nvSpPr>
          <p:cNvPr id="4" name="myTitle"/>
          <p:cNvSpPr>
            <a:spLocks noGrp="1"/>
          </p:cNvSpPr>
          <p:nvPr>
            <p:ph type="title"/>
          </p:nvPr>
        </p:nvSpPr>
        <p:spPr/>
        <p:txBody>
          <a:bodyPr/>
          <a:lstStyle/>
          <a:p>
            <a:r>
              <a:rPr lang="en-US" dirty="0" smtClean="0">
                <a:latin typeface="Century Gothic"/>
              </a:rPr>
              <a:t>Visuals</a:t>
            </a:r>
            <a:endParaRPr lang="en-US" dirty="0">
              <a:latin typeface="Century Gothic"/>
            </a:endParaRPr>
          </a:p>
        </p:txBody>
      </p:sp>
      <p:sp>
        <p:nvSpPr>
          <p:cNvPr id="5" name="Text Placeholder 4"/>
          <p:cNvSpPr>
            <a:spLocks noGrp="1"/>
          </p:cNvSpPr>
          <p:nvPr>
            <p:ph type="body" sz="quarter" idx="11"/>
          </p:nvPr>
        </p:nvSpPr>
        <p:spPr/>
        <p:txBody>
          <a:bodyPr/>
          <a:lstStyle/>
          <a:p>
            <a:r>
              <a:rPr lang="en-US" dirty="0" smtClean="0">
                <a:latin typeface="Century Gothic"/>
              </a:rPr>
              <a:t>Action Centers</a:t>
            </a:r>
            <a:endParaRPr lang="en-US" dirty="0">
              <a:latin typeface="Century Gothic"/>
            </a:endParaRPr>
          </a:p>
        </p:txBody>
      </p:sp>
      <p:pic>
        <p:nvPicPr>
          <p:cNvPr id="21506" name="Picture 2" descr="C:\Users\xcm\AppData\Local\Temp\SNAGHTMLfbfe9b93.PNG"/>
          <p:cNvPicPr>
            <a:picLocks noChangeAspect="1" noChangeArrowheads="1"/>
          </p:cNvPicPr>
          <p:nvPr/>
        </p:nvPicPr>
        <p:blipFill>
          <a:blip r:embed="rId3"/>
          <a:srcRect/>
          <a:stretch>
            <a:fillRect/>
          </a:stretch>
        </p:blipFill>
        <p:spPr bwMode="auto">
          <a:xfrm>
            <a:off x="2" y="1316182"/>
            <a:ext cx="12323697" cy="5275216"/>
          </a:xfrm>
          <a:prstGeom prst="rect">
            <a:avLst/>
          </a:prstGeom>
          <a:noFill/>
        </p:spPr>
      </p:pic>
    </p:spTree>
  </p:cSld>
  <p:clrMapOvr>
    <a:masterClrMapping/>
  </p:clrMapOvr>
  <p:transition>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a:rPr>
              <a:pPr/>
              <a:t>11</a:t>
            </a:fld>
            <a:endParaRPr lang="en-US" dirty="0">
              <a:latin typeface="Century Gothic"/>
            </a:endParaRPr>
          </a:p>
        </p:txBody>
      </p:sp>
      <p:sp>
        <p:nvSpPr>
          <p:cNvPr id="3" name="Content Placeholder 2"/>
          <p:cNvSpPr>
            <a:spLocks noGrp="1"/>
          </p:cNvSpPr>
          <p:nvPr>
            <p:ph idx="1"/>
          </p:nvPr>
        </p:nvSpPr>
        <p:spPr/>
        <p:txBody>
          <a:bodyPr>
            <a:normAutofit/>
          </a:bodyPr>
          <a:lstStyle/>
          <a:p>
            <a:endParaRPr lang="en-US" dirty="0">
              <a:latin typeface="Century Gothic"/>
            </a:endParaRPr>
          </a:p>
        </p:txBody>
      </p:sp>
      <p:sp>
        <p:nvSpPr>
          <p:cNvPr id="4" name="myTitle"/>
          <p:cNvSpPr>
            <a:spLocks noGrp="1"/>
          </p:cNvSpPr>
          <p:nvPr>
            <p:ph type="title"/>
          </p:nvPr>
        </p:nvSpPr>
        <p:spPr/>
        <p:txBody>
          <a:bodyPr/>
          <a:lstStyle/>
          <a:p>
            <a:r>
              <a:rPr lang="en-US" dirty="0" smtClean="0">
                <a:latin typeface="Century Gothic"/>
              </a:rPr>
              <a:t>Visuals</a:t>
            </a:r>
            <a:endParaRPr lang="en-US" dirty="0">
              <a:latin typeface="Century Gothic"/>
            </a:endParaRPr>
          </a:p>
        </p:txBody>
      </p:sp>
      <p:sp>
        <p:nvSpPr>
          <p:cNvPr id="5" name="Text Placeholder 4"/>
          <p:cNvSpPr>
            <a:spLocks noGrp="1"/>
          </p:cNvSpPr>
          <p:nvPr>
            <p:ph type="body" sz="quarter" idx="11"/>
          </p:nvPr>
        </p:nvSpPr>
        <p:spPr/>
        <p:txBody>
          <a:bodyPr/>
          <a:lstStyle/>
          <a:p>
            <a:r>
              <a:rPr lang="en-US" dirty="0" smtClean="0">
                <a:latin typeface="Century Gothic"/>
              </a:rPr>
              <a:t>Action Centers</a:t>
            </a:r>
            <a:endParaRPr lang="en-US" dirty="0">
              <a:latin typeface="Century Gothic"/>
            </a:endParaRPr>
          </a:p>
        </p:txBody>
      </p:sp>
      <p:pic>
        <p:nvPicPr>
          <p:cNvPr id="18434" name="Picture 2" descr="C:\Users\xcm\AppData\Local\Temp\SNAGHTMLfc0a37ae.PNG"/>
          <p:cNvPicPr>
            <a:picLocks noChangeAspect="1" noChangeArrowheads="1"/>
          </p:cNvPicPr>
          <p:nvPr/>
        </p:nvPicPr>
        <p:blipFill>
          <a:blip r:embed="rId3"/>
          <a:srcRect/>
          <a:stretch>
            <a:fillRect/>
          </a:stretch>
        </p:blipFill>
        <p:spPr bwMode="auto">
          <a:xfrm>
            <a:off x="2" y="1316182"/>
            <a:ext cx="12323697" cy="5275216"/>
          </a:xfrm>
          <a:prstGeom prst="rect">
            <a:avLst/>
          </a:prstGeom>
          <a:noFill/>
        </p:spPr>
      </p:pic>
    </p:spTree>
  </p:cSld>
  <p:clrMapOvr>
    <a:masterClrMapping/>
  </p:clrMapOvr>
  <p:transition>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a:rPr>
              <a:pPr/>
              <a:t>12</a:t>
            </a:fld>
            <a:endParaRPr lang="en-US" dirty="0">
              <a:latin typeface="Century Gothic"/>
            </a:endParaRPr>
          </a:p>
        </p:txBody>
      </p:sp>
      <p:sp>
        <p:nvSpPr>
          <p:cNvPr id="3" name="Content Placeholder 2"/>
          <p:cNvSpPr>
            <a:spLocks noGrp="1"/>
          </p:cNvSpPr>
          <p:nvPr>
            <p:ph idx="1"/>
          </p:nvPr>
        </p:nvSpPr>
        <p:spPr/>
        <p:txBody>
          <a:bodyPr>
            <a:normAutofit/>
          </a:bodyPr>
          <a:lstStyle/>
          <a:p>
            <a:endParaRPr lang="en-US" dirty="0">
              <a:latin typeface="Century Gothic"/>
            </a:endParaRPr>
          </a:p>
        </p:txBody>
      </p:sp>
      <p:sp>
        <p:nvSpPr>
          <p:cNvPr id="4" name="myTitle"/>
          <p:cNvSpPr>
            <a:spLocks noGrp="1"/>
          </p:cNvSpPr>
          <p:nvPr>
            <p:ph type="title"/>
          </p:nvPr>
        </p:nvSpPr>
        <p:spPr/>
        <p:txBody>
          <a:bodyPr/>
          <a:lstStyle/>
          <a:p>
            <a:r>
              <a:rPr lang="en-US" dirty="0" smtClean="0">
                <a:latin typeface="Century Gothic"/>
              </a:rPr>
              <a:t>Visuals</a:t>
            </a:r>
            <a:endParaRPr lang="en-US" dirty="0">
              <a:latin typeface="Century Gothic"/>
            </a:endParaRPr>
          </a:p>
        </p:txBody>
      </p:sp>
      <p:sp>
        <p:nvSpPr>
          <p:cNvPr id="5" name="Text Placeholder 4"/>
          <p:cNvSpPr>
            <a:spLocks noGrp="1"/>
          </p:cNvSpPr>
          <p:nvPr>
            <p:ph type="body" sz="quarter" idx="11"/>
          </p:nvPr>
        </p:nvSpPr>
        <p:spPr/>
        <p:txBody>
          <a:bodyPr/>
          <a:lstStyle/>
          <a:p>
            <a:r>
              <a:rPr lang="en-US" dirty="0" smtClean="0">
                <a:latin typeface="Century Gothic"/>
              </a:rPr>
              <a:t>Action Centers</a:t>
            </a:r>
            <a:endParaRPr lang="en-US" dirty="0">
              <a:latin typeface="Century Gothic"/>
            </a:endParaRPr>
          </a:p>
        </p:txBody>
      </p:sp>
      <p:pic>
        <p:nvPicPr>
          <p:cNvPr id="51202" name="Picture 2" descr="C:\Users\xcm\AppData\Local\Temp\SNAGHTMLfc115ba0.PNG"/>
          <p:cNvPicPr>
            <a:picLocks noChangeAspect="1" noChangeArrowheads="1"/>
          </p:cNvPicPr>
          <p:nvPr/>
        </p:nvPicPr>
        <p:blipFill>
          <a:blip r:embed="rId3"/>
          <a:srcRect/>
          <a:stretch>
            <a:fillRect/>
          </a:stretch>
        </p:blipFill>
        <p:spPr bwMode="auto">
          <a:xfrm>
            <a:off x="2" y="1316182"/>
            <a:ext cx="12323697" cy="5275216"/>
          </a:xfrm>
          <a:prstGeom prst="rect">
            <a:avLst/>
          </a:prstGeom>
          <a:noFill/>
        </p:spPr>
      </p:pic>
    </p:spTree>
  </p:cSld>
  <p:clrMapOvr>
    <a:masterClrMapping/>
  </p:clrMapOvr>
  <p:transition>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a:rPr>
              <a:pPr/>
              <a:t>13</a:t>
            </a:fld>
            <a:endParaRPr lang="en-US" dirty="0">
              <a:latin typeface="Century Gothic"/>
            </a:endParaRPr>
          </a:p>
        </p:txBody>
      </p:sp>
      <p:sp>
        <p:nvSpPr>
          <p:cNvPr id="3" name="Content Placeholder 2"/>
          <p:cNvSpPr>
            <a:spLocks noGrp="1"/>
          </p:cNvSpPr>
          <p:nvPr>
            <p:ph idx="1"/>
          </p:nvPr>
        </p:nvSpPr>
        <p:spPr/>
        <p:txBody>
          <a:bodyPr>
            <a:normAutofit/>
          </a:bodyPr>
          <a:lstStyle/>
          <a:p>
            <a:endParaRPr lang="en-US" dirty="0">
              <a:latin typeface="Century Gothic"/>
            </a:endParaRPr>
          </a:p>
        </p:txBody>
      </p:sp>
      <p:sp>
        <p:nvSpPr>
          <p:cNvPr id="4" name="myTitle"/>
          <p:cNvSpPr>
            <a:spLocks noGrp="1"/>
          </p:cNvSpPr>
          <p:nvPr>
            <p:ph type="title"/>
          </p:nvPr>
        </p:nvSpPr>
        <p:spPr/>
        <p:txBody>
          <a:bodyPr/>
          <a:lstStyle/>
          <a:p>
            <a:r>
              <a:rPr lang="en-US" dirty="0" smtClean="0">
                <a:latin typeface="Century Gothic"/>
              </a:rPr>
              <a:t>Visuals</a:t>
            </a:r>
            <a:endParaRPr lang="en-US" dirty="0">
              <a:latin typeface="Century Gothic"/>
            </a:endParaRPr>
          </a:p>
        </p:txBody>
      </p:sp>
      <p:sp>
        <p:nvSpPr>
          <p:cNvPr id="5" name="Text Placeholder 4"/>
          <p:cNvSpPr>
            <a:spLocks noGrp="1"/>
          </p:cNvSpPr>
          <p:nvPr>
            <p:ph type="body" sz="quarter" idx="11"/>
          </p:nvPr>
        </p:nvSpPr>
        <p:spPr/>
        <p:txBody>
          <a:bodyPr/>
          <a:lstStyle/>
          <a:p>
            <a:r>
              <a:rPr lang="en-US" dirty="0" smtClean="0">
                <a:latin typeface="Century Gothic"/>
              </a:rPr>
              <a:t>Action Centers</a:t>
            </a:r>
            <a:endParaRPr lang="en-US" dirty="0">
              <a:latin typeface="Century Gothic"/>
            </a:endParaRPr>
          </a:p>
        </p:txBody>
      </p:sp>
      <p:pic>
        <p:nvPicPr>
          <p:cNvPr id="50178" name="Picture 2" descr="C:\Users\xcm\AppData\Local\Temp\SNAGHTMLfc1b2a0f.PNG"/>
          <p:cNvPicPr>
            <a:picLocks noChangeAspect="1" noChangeArrowheads="1"/>
          </p:cNvPicPr>
          <p:nvPr/>
        </p:nvPicPr>
        <p:blipFill>
          <a:blip r:embed="rId3"/>
          <a:srcRect/>
          <a:stretch>
            <a:fillRect/>
          </a:stretch>
        </p:blipFill>
        <p:spPr bwMode="auto">
          <a:xfrm>
            <a:off x="2" y="1316182"/>
            <a:ext cx="12323697" cy="5275216"/>
          </a:xfrm>
          <a:prstGeom prst="rect">
            <a:avLst/>
          </a:prstGeom>
          <a:noFill/>
        </p:spPr>
      </p:pic>
    </p:spTree>
  </p:cSld>
  <p:clrMapOvr>
    <a:masterClrMapping/>
  </p:clrMapOvr>
  <p:transition>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a:rPr>
              <a:pPr/>
              <a:t>14</a:t>
            </a:fld>
            <a:endParaRPr lang="en-US" dirty="0">
              <a:latin typeface="Century Gothic"/>
            </a:endParaRPr>
          </a:p>
        </p:txBody>
      </p:sp>
      <p:sp>
        <p:nvSpPr>
          <p:cNvPr id="3" name="Content Placeholder 2"/>
          <p:cNvSpPr>
            <a:spLocks noGrp="1"/>
          </p:cNvSpPr>
          <p:nvPr>
            <p:ph idx="1"/>
          </p:nvPr>
        </p:nvSpPr>
        <p:spPr/>
        <p:txBody>
          <a:bodyPr>
            <a:normAutofit/>
          </a:bodyPr>
          <a:lstStyle/>
          <a:p>
            <a:endParaRPr lang="en-US" dirty="0">
              <a:latin typeface="Century Gothic"/>
            </a:endParaRPr>
          </a:p>
        </p:txBody>
      </p:sp>
      <p:sp>
        <p:nvSpPr>
          <p:cNvPr id="4" name="myTitle"/>
          <p:cNvSpPr>
            <a:spLocks noGrp="1"/>
          </p:cNvSpPr>
          <p:nvPr>
            <p:ph type="title"/>
          </p:nvPr>
        </p:nvSpPr>
        <p:spPr/>
        <p:txBody>
          <a:bodyPr/>
          <a:lstStyle/>
          <a:p>
            <a:r>
              <a:rPr lang="en-US" dirty="0" smtClean="0">
                <a:latin typeface="Century Gothic"/>
              </a:rPr>
              <a:t>Visuals</a:t>
            </a:r>
            <a:endParaRPr lang="en-US" dirty="0">
              <a:latin typeface="Century Gothic"/>
            </a:endParaRPr>
          </a:p>
        </p:txBody>
      </p:sp>
      <p:sp>
        <p:nvSpPr>
          <p:cNvPr id="5" name="Text Placeholder 4"/>
          <p:cNvSpPr>
            <a:spLocks noGrp="1"/>
          </p:cNvSpPr>
          <p:nvPr>
            <p:ph type="body" sz="quarter" idx="11"/>
          </p:nvPr>
        </p:nvSpPr>
        <p:spPr/>
        <p:txBody>
          <a:bodyPr/>
          <a:lstStyle/>
          <a:p>
            <a:r>
              <a:rPr lang="en-US" dirty="0" smtClean="0">
                <a:latin typeface="Century Gothic"/>
              </a:rPr>
              <a:t>Action Centers</a:t>
            </a:r>
            <a:endParaRPr lang="en-US" dirty="0">
              <a:latin typeface="Century Gothic"/>
            </a:endParaRPr>
          </a:p>
        </p:txBody>
      </p:sp>
      <p:pic>
        <p:nvPicPr>
          <p:cNvPr id="49154" name="Picture 2" descr="C:\Users\xcm\AppData\Local\Temp\SNAGHTMLfc1d6625.PNG"/>
          <p:cNvPicPr>
            <a:picLocks noChangeAspect="1" noChangeArrowheads="1"/>
          </p:cNvPicPr>
          <p:nvPr/>
        </p:nvPicPr>
        <p:blipFill>
          <a:blip r:embed="rId3"/>
          <a:srcRect/>
          <a:stretch>
            <a:fillRect/>
          </a:stretch>
        </p:blipFill>
        <p:spPr bwMode="auto">
          <a:xfrm>
            <a:off x="2" y="1316182"/>
            <a:ext cx="12323697" cy="5275216"/>
          </a:xfrm>
          <a:prstGeom prst="rect">
            <a:avLst/>
          </a:prstGeom>
          <a:noFill/>
        </p:spPr>
      </p:pic>
    </p:spTree>
  </p:cSld>
  <p:clrMapOvr>
    <a:masterClrMapping/>
  </p:clrMapOvr>
  <p:transition>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a:rPr>
              <a:pPr/>
              <a:t>15</a:t>
            </a:fld>
            <a:endParaRPr lang="en-US" dirty="0">
              <a:latin typeface="Century Gothic"/>
            </a:endParaRPr>
          </a:p>
        </p:txBody>
      </p:sp>
      <p:sp>
        <p:nvSpPr>
          <p:cNvPr id="3" name="Content Placeholder 2"/>
          <p:cNvSpPr>
            <a:spLocks noGrp="1"/>
          </p:cNvSpPr>
          <p:nvPr>
            <p:ph idx="1"/>
          </p:nvPr>
        </p:nvSpPr>
        <p:spPr/>
        <p:txBody>
          <a:bodyPr>
            <a:normAutofit/>
          </a:bodyPr>
          <a:lstStyle/>
          <a:p>
            <a:endParaRPr lang="en-US" dirty="0">
              <a:latin typeface="Century Gothic"/>
            </a:endParaRPr>
          </a:p>
        </p:txBody>
      </p:sp>
      <p:sp>
        <p:nvSpPr>
          <p:cNvPr id="4" name="myTitle"/>
          <p:cNvSpPr>
            <a:spLocks noGrp="1"/>
          </p:cNvSpPr>
          <p:nvPr>
            <p:ph type="title"/>
          </p:nvPr>
        </p:nvSpPr>
        <p:spPr/>
        <p:txBody>
          <a:bodyPr/>
          <a:lstStyle/>
          <a:p>
            <a:r>
              <a:rPr lang="en-US" dirty="0" smtClean="0">
                <a:latin typeface="Century Gothic"/>
              </a:rPr>
              <a:t>Visuals</a:t>
            </a:r>
            <a:endParaRPr lang="en-US" dirty="0">
              <a:latin typeface="Century Gothic"/>
            </a:endParaRPr>
          </a:p>
        </p:txBody>
      </p:sp>
      <p:sp>
        <p:nvSpPr>
          <p:cNvPr id="5" name="Text Placeholder 4"/>
          <p:cNvSpPr>
            <a:spLocks noGrp="1"/>
          </p:cNvSpPr>
          <p:nvPr>
            <p:ph type="body" sz="quarter" idx="11"/>
          </p:nvPr>
        </p:nvSpPr>
        <p:spPr/>
        <p:txBody>
          <a:bodyPr/>
          <a:lstStyle/>
          <a:p>
            <a:r>
              <a:rPr lang="en-US" dirty="0" smtClean="0">
                <a:latin typeface="Century Gothic"/>
              </a:rPr>
              <a:t>Action Centers</a:t>
            </a:r>
            <a:endParaRPr lang="en-US" dirty="0">
              <a:latin typeface="Century Gothic"/>
            </a:endParaRPr>
          </a:p>
        </p:txBody>
      </p:sp>
      <p:pic>
        <p:nvPicPr>
          <p:cNvPr id="48132" name="Picture 4" descr="C:\Users\xcm\AppData\Local\Temp\SNAGHTMLfc2bb22d.PNG"/>
          <p:cNvPicPr>
            <a:picLocks noChangeAspect="1" noChangeArrowheads="1"/>
          </p:cNvPicPr>
          <p:nvPr/>
        </p:nvPicPr>
        <p:blipFill>
          <a:blip r:embed="rId3"/>
          <a:srcRect/>
          <a:stretch>
            <a:fillRect/>
          </a:stretch>
        </p:blipFill>
        <p:spPr bwMode="auto">
          <a:xfrm>
            <a:off x="2" y="1316182"/>
            <a:ext cx="12323697" cy="5275216"/>
          </a:xfrm>
          <a:prstGeom prst="rect">
            <a:avLst/>
          </a:prstGeom>
          <a:noFill/>
        </p:spPr>
      </p:pic>
    </p:spTree>
  </p:cSld>
  <p:clrMapOvr>
    <a:masterClrMapping/>
  </p:clrMapOvr>
  <p:transition>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a:rPr>
              <a:pPr/>
              <a:t>16</a:t>
            </a:fld>
            <a:endParaRPr lang="en-US" dirty="0">
              <a:latin typeface="Century Gothic"/>
            </a:endParaRPr>
          </a:p>
        </p:txBody>
      </p:sp>
      <p:sp>
        <p:nvSpPr>
          <p:cNvPr id="3" name="Content Placeholder 2"/>
          <p:cNvSpPr>
            <a:spLocks noGrp="1"/>
          </p:cNvSpPr>
          <p:nvPr>
            <p:ph idx="1"/>
          </p:nvPr>
        </p:nvSpPr>
        <p:spPr/>
        <p:txBody>
          <a:bodyPr>
            <a:normAutofit/>
          </a:bodyPr>
          <a:lstStyle/>
          <a:p>
            <a:endParaRPr lang="en-US" dirty="0">
              <a:latin typeface="Century Gothic"/>
            </a:endParaRPr>
          </a:p>
        </p:txBody>
      </p:sp>
      <p:sp>
        <p:nvSpPr>
          <p:cNvPr id="4" name="myTitle"/>
          <p:cNvSpPr>
            <a:spLocks noGrp="1"/>
          </p:cNvSpPr>
          <p:nvPr>
            <p:ph type="title"/>
          </p:nvPr>
        </p:nvSpPr>
        <p:spPr/>
        <p:txBody>
          <a:bodyPr/>
          <a:lstStyle/>
          <a:p>
            <a:r>
              <a:rPr lang="en-US" dirty="0" smtClean="0">
                <a:latin typeface="Century Gothic"/>
              </a:rPr>
              <a:t>Developing Action Centers</a:t>
            </a:r>
            <a:endParaRPr lang="en-US" dirty="0">
              <a:latin typeface="Century Gothic"/>
            </a:endParaRPr>
          </a:p>
        </p:txBody>
      </p:sp>
      <p:sp>
        <p:nvSpPr>
          <p:cNvPr id="5" name="Text Placeholder 4"/>
          <p:cNvSpPr>
            <a:spLocks noGrp="1"/>
          </p:cNvSpPr>
          <p:nvPr>
            <p:ph type="body" sz="quarter" idx="11"/>
          </p:nvPr>
        </p:nvSpPr>
        <p:spPr/>
        <p:txBody>
          <a:bodyPr/>
          <a:lstStyle/>
          <a:p>
            <a:r>
              <a:rPr lang="en-US" dirty="0" smtClean="0">
                <a:latin typeface="Century Gothic"/>
              </a:rPr>
              <a:t>Action Centers</a:t>
            </a:r>
            <a:endParaRPr lang="en-US" dirty="0">
              <a:latin typeface="Century Gothic"/>
            </a:endParaRPr>
          </a:p>
        </p:txBody>
      </p:sp>
      <p:pic>
        <p:nvPicPr>
          <p:cNvPr id="13314" name="Picture 2" descr="C:\Users\xcm\AppData\Local\Temp\SNAGHTML8f3b2ae.PNG"/>
          <p:cNvPicPr>
            <a:picLocks noChangeAspect="1" noChangeArrowheads="1"/>
          </p:cNvPicPr>
          <p:nvPr/>
        </p:nvPicPr>
        <p:blipFill>
          <a:blip r:embed="rId3"/>
          <a:srcRect/>
          <a:stretch>
            <a:fillRect/>
          </a:stretch>
        </p:blipFill>
        <p:spPr bwMode="auto">
          <a:xfrm>
            <a:off x="0" y="1560815"/>
            <a:ext cx="12207296" cy="4940871"/>
          </a:xfrm>
          <a:prstGeom prst="rect">
            <a:avLst/>
          </a:prstGeom>
          <a:noFill/>
        </p:spPr>
      </p:pic>
    </p:spTree>
  </p:cSld>
  <p:clrMapOvr>
    <a:masterClrMapping/>
  </p:clrMapOvr>
  <p:transition>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a:rPr>
              <a:pPr/>
              <a:t>17</a:t>
            </a:fld>
            <a:endParaRPr lang="en-US" dirty="0">
              <a:latin typeface="Century Gothic"/>
            </a:endParaRPr>
          </a:p>
        </p:txBody>
      </p:sp>
      <p:sp>
        <p:nvSpPr>
          <p:cNvPr id="3" name="Content Placeholder 2"/>
          <p:cNvSpPr>
            <a:spLocks noGrp="1"/>
          </p:cNvSpPr>
          <p:nvPr>
            <p:ph idx="1"/>
          </p:nvPr>
        </p:nvSpPr>
        <p:spPr/>
        <p:txBody>
          <a:bodyPr>
            <a:normAutofit/>
          </a:bodyPr>
          <a:lstStyle/>
          <a:p>
            <a:endParaRPr lang="en-US" dirty="0">
              <a:latin typeface="Century Gothic"/>
            </a:endParaRPr>
          </a:p>
        </p:txBody>
      </p:sp>
      <p:sp>
        <p:nvSpPr>
          <p:cNvPr id="4" name="myTitle"/>
          <p:cNvSpPr>
            <a:spLocks noGrp="1"/>
          </p:cNvSpPr>
          <p:nvPr>
            <p:ph type="title"/>
          </p:nvPr>
        </p:nvSpPr>
        <p:spPr/>
        <p:txBody>
          <a:bodyPr/>
          <a:lstStyle/>
          <a:p>
            <a:r>
              <a:rPr lang="en-US" dirty="0" smtClean="0">
                <a:latin typeface="Century Gothic"/>
              </a:rPr>
              <a:t>Developing Action Centers</a:t>
            </a:r>
            <a:endParaRPr lang="en-US" dirty="0">
              <a:latin typeface="Century Gothic"/>
            </a:endParaRPr>
          </a:p>
        </p:txBody>
      </p:sp>
      <p:sp>
        <p:nvSpPr>
          <p:cNvPr id="5" name="Text Placeholder 4"/>
          <p:cNvSpPr>
            <a:spLocks noGrp="1"/>
          </p:cNvSpPr>
          <p:nvPr>
            <p:ph type="body" sz="quarter" idx="11"/>
          </p:nvPr>
        </p:nvSpPr>
        <p:spPr/>
        <p:txBody>
          <a:bodyPr/>
          <a:lstStyle/>
          <a:p>
            <a:r>
              <a:rPr lang="en-US" dirty="0" smtClean="0">
                <a:latin typeface="Century Gothic"/>
              </a:rPr>
              <a:t>Action Centers</a:t>
            </a:r>
            <a:endParaRPr lang="en-US" dirty="0">
              <a:latin typeface="Century Gothic"/>
            </a:endParaRPr>
          </a:p>
        </p:txBody>
      </p:sp>
      <p:pic>
        <p:nvPicPr>
          <p:cNvPr id="16386" name="Picture 2" descr="C:\Users\xcm\AppData\Local\Temp\SNAGHTMLfc3e3ee5.PNG"/>
          <p:cNvPicPr>
            <a:picLocks noChangeAspect="1" noChangeArrowheads="1"/>
          </p:cNvPicPr>
          <p:nvPr/>
        </p:nvPicPr>
        <p:blipFill>
          <a:blip r:embed="rId3"/>
          <a:srcRect/>
          <a:stretch>
            <a:fillRect/>
          </a:stretch>
        </p:blipFill>
        <p:spPr bwMode="auto">
          <a:xfrm>
            <a:off x="2" y="1316182"/>
            <a:ext cx="12323697" cy="5275216"/>
          </a:xfrm>
          <a:prstGeom prst="rect">
            <a:avLst/>
          </a:prstGeom>
          <a:noFill/>
        </p:spPr>
      </p:pic>
    </p:spTree>
  </p:cSld>
  <p:clrMapOvr>
    <a:masterClrMapping/>
  </p:clrMapOvr>
  <p:transition>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a:rPr>
              <a:pPr/>
              <a:t>18</a:t>
            </a:fld>
            <a:endParaRPr lang="en-US" dirty="0">
              <a:latin typeface="Century Gothic"/>
            </a:endParaRPr>
          </a:p>
        </p:txBody>
      </p:sp>
      <p:sp>
        <p:nvSpPr>
          <p:cNvPr id="3" name="Content Placeholder 2"/>
          <p:cNvSpPr>
            <a:spLocks noGrp="1"/>
          </p:cNvSpPr>
          <p:nvPr>
            <p:ph idx="1"/>
          </p:nvPr>
        </p:nvSpPr>
        <p:spPr/>
        <p:txBody>
          <a:bodyPr>
            <a:normAutofit/>
          </a:bodyPr>
          <a:lstStyle/>
          <a:p>
            <a:endParaRPr lang="en-US" dirty="0">
              <a:latin typeface="Century Gothic"/>
            </a:endParaRPr>
          </a:p>
        </p:txBody>
      </p:sp>
      <p:sp>
        <p:nvSpPr>
          <p:cNvPr id="4" name="myTitle"/>
          <p:cNvSpPr>
            <a:spLocks noGrp="1"/>
          </p:cNvSpPr>
          <p:nvPr>
            <p:ph type="title"/>
          </p:nvPr>
        </p:nvSpPr>
        <p:spPr/>
        <p:txBody>
          <a:bodyPr/>
          <a:lstStyle/>
          <a:p>
            <a:r>
              <a:rPr lang="en-US" dirty="0" smtClean="0">
                <a:latin typeface="Century Gothic"/>
              </a:rPr>
              <a:t>Developing Action Centers</a:t>
            </a:r>
            <a:endParaRPr lang="en-US" dirty="0">
              <a:latin typeface="Century Gothic"/>
            </a:endParaRPr>
          </a:p>
        </p:txBody>
      </p:sp>
      <p:sp>
        <p:nvSpPr>
          <p:cNvPr id="5" name="Text Placeholder 4"/>
          <p:cNvSpPr>
            <a:spLocks noGrp="1"/>
          </p:cNvSpPr>
          <p:nvPr>
            <p:ph type="body" sz="quarter" idx="11"/>
          </p:nvPr>
        </p:nvSpPr>
        <p:spPr/>
        <p:txBody>
          <a:bodyPr/>
          <a:lstStyle/>
          <a:p>
            <a:r>
              <a:rPr lang="en-US" dirty="0" smtClean="0">
                <a:latin typeface="Century Gothic"/>
              </a:rPr>
              <a:t>Action Centers</a:t>
            </a:r>
            <a:endParaRPr lang="en-US" dirty="0">
              <a:latin typeface="Century Gothic"/>
            </a:endParaRPr>
          </a:p>
        </p:txBody>
      </p:sp>
      <p:pic>
        <p:nvPicPr>
          <p:cNvPr id="61442" name="Picture 2" descr="C:\Users\xcm\AppData\Local\Temp\SNAGHTMLfc43b517.PNG"/>
          <p:cNvPicPr>
            <a:picLocks noChangeAspect="1" noChangeArrowheads="1"/>
          </p:cNvPicPr>
          <p:nvPr/>
        </p:nvPicPr>
        <p:blipFill>
          <a:blip r:embed="rId3"/>
          <a:srcRect/>
          <a:stretch>
            <a:fillRect/>
          </a:stretch>
        </p:blipFill>
        <p:spPr bwMode="auto">
          <a:xfrm>
            <a:off x="1" y="1316182"/>
            <a:ext cx="12323697" cy="5275216"/>
          </a:xfrm>
          <a:prstGeom prst="rect">
            <a:avLst/>
          </a:prstGeom>
          <a:noFill/>
        </p:spPr>
      </p:pic>
    </p:spTree>
  </p:cSld>
  <p:clrMapOvr>
    <a:masterClrMapping/>
  </p:clrMapOvr>
  <p:transition>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a:rPr>
              <a:pPr/>
              <a:t>19</a:t>
            </a:fld>
            <a:endParaRPr lang="en-US" dirty="0">
              <a:latin typeface="Century Gothic"/>
            </a:endParaRPr>
          </a:p>
        </p:txBody>
      </p:sp>
      <p:sp>
        <p:nvSpPr>
          <p:cNvPr id="3" name="Content Placeholder 2"/>
          <p:cNvSpPr>
            <a:spLocks noGrp="1"/>
          </p:cNvSpPr>
          <p:nvPr>
            <p:ph idx="1"/>
          </p:nvPr>
        </p:nvSpPr>
        <p:spPr/>
        <p:txBody>
          <a:bodyPr>
            <a:normAutofit/>
          </a:bodyPr>
          <a:lstStyle/>
          <a:p>
            <a:endParaRPr lang="en-US" dirty="0">
              <a:latin typeface="Century Gothic"/>
            </a:endParaRPr>
          </a:p>
        </p:txBody>
      </p:sp>
      <p:sp>
        <p:nvSpPr>
          <p:cNvPr id="4" name="myTitle"/>
          <p:cNvSpPr>
            <a:spLocks noGrp="1"/>
          </p:cNvSpPr>
          <p:nvPr>
            <p:ph type="title"/>
          </p:nvPr>
        </p:nvSpPr>
        <p:spPr/>
        <p:txBody>
          <a:bodyPr/>
          <a:lstStyle/>
          <a:p>
            <a:r>
              <a:rPr lang="en-US" dirty="0" smtClean="0">
                <a:latin typeface="Century Gothic"/>
              </a:rPr>
              <a:t>Developing Action Centers</a:t>
            </a:r>
            <a:endParaRPr lang="en-US" dirty="0">
              <a:latin typeface="Century Gothic"/>
            </a:endParaRPr>
          </a:p>
        </p:txBody>
      </p:sp>
      <p:sp>
        <p:nvSpPr>
          <p:cNvPr id="5" name="Text Placeholder 4"/>
          <p:cNvSpPr>
            <a:spLocks noGrp="1"/>
          </p:cNvSpPr>
          <p:nvPr>
            <p:ph type="body" sz="quarter" idx="11"/>
          </p:nvPr>
        </p:nvSpPr>
        <p:spPr/>
        <p:txBody>
          <a:bodyPr/>
          <a:lstStyle/>
          <a:p>
            <a:r>
              <a:rPr lang="en-US" dirty="0" smtClean="0">
                <a:latin typeface="Century Gothic"/>
              </a:rPr>
              <a:t>Action Centers</a:t>
            </a:r>
            <a:endParaRPr lang="en-US" dirty="0">
              <a:latin typeface="Century Gothic"/>
            </a:endParaRPr>
          </a:p>
        </p:txBody>
      </p:sp>
      <p:pic>
        <p:nvPicPr>
          <p:cNvPr id="60418" name="Picture 2" descr="C:\Users\xcm\AppData\Local\Temp\SNAGHTMLfc54c8ac.PNG"/>
          <p:cNvPicPr>
            <a:picLocks noChangeAspect="1" noChangeArrowheads="1"/>
          </p:cNvPicPr>
          <p:nvPr/>
        </p:nvPicPr>
        <p:blipFill>
          <a:blip r:embed="rId3"/>
          <a:srcRect/>
          <a:stretch>
            <a:fillRect/>
          </a:stretch>
        </p:blipFill>
        <p:spPr bwMode="auto">
          <a:xfrm>
            <a:off x="2" y="1316182"/>
            <a:ext cx="12323697" cy="5275216"/>
          </a:xfrm>
          <a:prstGeom prst="rect">
            <a:avLst/>
          </a:prstGeom>
          <a:noFill/>
        </p:spPr>
      </p:pic>
    </p:spTree>
  </p:cSld>
  <p:clrMapOvr>
    <a:masterClrMapping/>
  </p:clrMapOvr>
  <p:transition>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a:rPr>
              <a:pPr/>
              <a:t>2</a:t>
            </a:fld>
            <a:endParaRPr lang="en-US" dirty="0">
              <a:latin typeface="Century Gothic"/>
            </a:endParaRPr>
          </a:p>
        </p:txBody>
      </p:sp>
      <p:sp>
        <p:nvSpPr>
          <p:cNvPr id="3" name="Content Placeholder 2"/>
          <p:cNvSpPr>
            <a:spLocks noGrp="1"/>
          </p:cNvSpPr>
          <p:nvPr>
            <p:ph idx="1"/>
          </p:nvPr>
        </p:nvSpPr>
        <p:spPr/>
        <p:txBody>
          <a:bodyPr>
            <a:normAutofit/>
          </a:bodyPr>
          <a:lstStyle/>
          <a:p>
            <a:r>
              <a:rPr lang="en-US" dirty="0" smtClean="0">
                <a:latin typeface="Century Gothic"/>
              </a:rPr>
              <a:t>Action Centers Overview</a:t>
            </a:r>
          </a:p>
          <a:p>
            <a:r>
              <a:rPr lang="en-US" dirty="0" smtClean="0">
                <a:latin typeface="Century Gothic"/>
              </a:rPr>
              <a:t>KPIs</a:t>
            </a:r>
          </a:p>
          <a:p>
            <a:r>
              <a:rPr lang="en-US" dirty="0" smtClean="0">
                <a:latin typeface="Century Gothic"/>
              </a:rPr>
              <a:t>Visuals</a:t>
            </a:r>
          </a:p>
          <a:p>
            <a:r>
              <a:rPr lang="en-US" dirty="0" smtClean="0">
                <a:latin typeface="Century Gothic"/>
              </a:rPr>
              <a:t>Developing Action Centers</a:t>
            </a:r>
          </a:p>
        </p:txBody>
      </p:sp>
      <p:sp>
        <p:nvSpPr>
          <p:cNvPr id="4" name="myTitle"/>
          <p:cNvSpPr>
            <a:spLocks noGrp="1"/>
          </p:cNvSpPr>
          <p:nvPr>
            <p:ph type="title"/>
          </p:nvPr>
        </p:nvSpPr>
        <p:spPr/>
        <p:txBody>
          <a:bodyPr/>
          <a:lstStyle/>
          <a:p>
            <a:r>
              <a:rPr lang="en-US" dirty="0" smtClean="0">
                <a:latin typeface="Century Gothic"/>
              </a:rPr>
              <a:t>Overview</a:t>
            </a:r>
            <a:endParaRPr lang="en-US" dirty="0">
              <a:latin typeface="Century Gothic"/>
            </a:endParaRPr>
          </a:p>
        </p:txBody>
      </p:sp>
      <p:sp>
        <p:nvSpPr>
          <p:cNvPr id="5" name="Text Placeholder 4"/>
          <p:cNvSpPr>
            <a:spLocks noGrp="1"/>
          </p:cNvSpPr>
          <p:nvPr>
            <p:ph type="body" sz="quarter" idx="11"/>
          </p:nvPr>
        </p:nvSpPr>
        <p:spPr/>
        <p:txBody>
          <a:bodyPr/>
          <a:lstStyle/>
          <a:p>
            <a:r>
              <a:rPr lang="en-US" dirty="0" smtClean="0">
                <a:latin typeface="Century Gothic"/>
              </a:rPr>
              <a:t>Action Centers</a:t>
            </a:r>
            <a:endParaRPr lang="en-US" dirty="0">
              <a:latin typeface="Century Gothic"/>
            </a:endParaRPr>
          </a:p>
        </p:txBody>
      </p:sp>
    </p:spTree>
  </p:cSld>
  <p:clrMapOvr>
    <a:masterClrMapping/>
  </p:clrMapOvr>
  <p:transition>
    <p:fad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a:rPr>
              <a:pPr/>
              <a:t>20</a:t>
            </a:fld>
            <a:endParaRPr lang="en-US" dirty="0">
              <a:latin typeface="Century Gothic"/>
            </a:endParaRPr>
          </a:p>
        </p:txBody>
      </p:sp>
      <p:sp>
        <p:nvSpPr>
          <p:cNvPr id="3" name="Content Placeholder 2"/>
          <p:cNvSpPr>
            <a:spLocks noGrp="1"/>
          </p:cNvSpPr>
          <p:nvPr>
            <p:ph idx="1"/>
          </p:nvPr>
        </p:nvSpPr>
        <p:spPr/>
        <p:txBody>
          <a:bodyPr>
            <a:normAutofit/>
          </a:bodyPr>
          <a:lstStyle/>
          <a:p>
            <a:r>
              <a:rPr lang="en-US" dirty="0" smtClean="0">
                <a:latin typeface="Century Gothic"/>
              </a:rPr>
              <a:t>Action Centers Overview</a:t>
            </a:r>
          </a:p>
          <a:p>
            <a:r>
              <a:rPr lang="en-US" dirty="0" smtClean="0">
                <a:latin typeface="Century Gothic"/>
              </a:rPr>
              <a:t>KPIs</a:t>
            </a:r>
          </a:p>
          <a:p>
            <a:r>
              <a:rPr lang="en-US" dirty="0" smtClean="0">
                <a:latin typeface="Century Gothic"/>
              </a:rPr>
              <a:t>Visuals</a:t>
            </a:r>
          </a:p>
          <a:p>
            <a:r>
              <a:rPr lang="en-US" dirty="0" smtClean="0">
                <a:latin typeface="Century Gothic"/>
              </a:rPr>
              <a:t>Developing Action Centers</a:t>
            </a:r>
          </a:p>
          <a:p>
            <a:endParaRPr lang="en-US" dirty="0">
              <a:latin typeface="Century Gothic"/>
            </a:endParaRPr>
          </a:p>
        </p:txBody>
      </p:sp>
      <p:sp>
        <p:nvSpPr>
          <p:cNvPr id="4" name="myTitle"/>
          <p:cNvSpPr>
            <a:spLocks noGrp="1"/>
          </p:cNvSpPr>
          <p:nvPr>
            <p:ph type="title"/>
          </p:nvPr>
        </p:nvSpPr>
        <p:spPr/>
        <p:txBody>
          <a:bodyPr/>
          <a:lstStyle/>
          <a:p>
            <a:r>
              <a:rPr lang="en-US" dirty="0" smtClean="0">
                <a:latin typeface="Century Gothic"/>
              </a:rPr>
              <a:t>Review</a:t>
            </a:r>
            <a:endParaRPr lang="en-US" dirty="0">
              <a:latin typeface="Century Gothic"/>
            </a:endParaRPr>
          </a:p>
        </p:txBody>
      </p:sp>
      <p:sp>
        <p:nvSpPr>
          <p:cNvPr id="5" name="Text Placeholder 4"/>
          <p:cNvSpPr>
            <a:spLocks noGrp="1"/>
          </p:cNvSpPr>
          <p:nvPr>
            <p:ph type="body" sz="quarter" idx="11"/>
          </p:nvPr>
        </p:nvSpPr>
        <p:spPr/>
        <p:txBody>
          <a:bodyPr/>
          <a:lstStyle/>
          <a:p>
            <a:r>
              <a:rPr lang="en-US" dirty="0" smtClean="0">
                <a:latin typeface="Century Gothic"/>
              </a:rPr>
              <a:t>Action Centers</a:t>
            </a:r>
            <a:endParaRPr lang="en-US" dirty="0">
              <a:latin typeface="Century Gothic"/>
            </a:endParaRPr>
          </a:p>
        </p:txBody>
      </p:sp>
    </p:spTree>
  </p:cSld>
  <p:clrMapOvr>
    <a:masterClrMapping/>
  </p:clrMapOvr>
  <p:transition>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a:rPr>
              <a:pPr/>
              <a:t>21</a:t>
            </a:fld>
            <a:endParaRPr lang="en-US" dirty="0">
              <a:latin typeface="Century Gothic"/>
            </a:endParaRPr>
          </a:p>
        </p:txBody>
      </p:sp>
      <p:sp>
        <p:nvSpPr>
          <p:cNvPr id="4" name="myTitle"/>
          <p:cNvSpPr>
            <a:spLocks noGrp="1"/>
          </p:cNvSpPr>
          <p:nvPr>
            <p:ph type="title"/>
          </p:nvPr>
        </p:nvSpPr>
        <p:spPr/>
        <p:txBody>
          <a:bodyPr>
            <a:normAutofit/>
          </a:bodyPr>
          <a:lstStyle/>
          <a:p>
            <a:r>
              <a:rPr lang="en-US" dirty="0" smtClean="0">
                <a:latin typeface="Century Gothic"/>
              </a:rPr>
              <a:t>Exercise: Action Centers</a:t>
            </a:r>
            <a:endParaRPr lang="en-US" dirty="0">
              <a:latin typeface="Century Gothic"/>
            </a:endParaRPr>
          </a:p>
        </p:txBody>
      </p:sp>
      <p:sp>
        <p:nvSpPr>
          <p:cNvPr id="5" name="Text Placeholder 4"/>
          <p:cNvSpPr>
            <a:spLocks noGrp="1"/>
          </p:cNvSpPr>
          <p:nvPr>
            <p:ph type="body" sz="quarter" idx="11"/>
          </p:nvPr>
        </p:nvSpPr>
        <p:spPr/>
        <p:txBody>
          <a:bodyPr/>
          <a:lstStyle/>
          <a:p>
            <a:r>
              <a:rPr lang="en-US" smtClean="0">
                <a:latin typeface="Century Gothic"/>
              </a:rPr>
              <a:t>Action Centers</a:t>
            </a:r>
            <a:endParaRPr lang="en-US" dirty="0">
              <a:latin typeface="Century Gothic"/>
            </a:endParaRPr>
          </a:p>
        </p:txBody>
      </p:sp>
      <p:pic>
        <p:nvPicPr>
          <p:cNvPr id="9" name="Picture 4" descr="hand"/>
          <p:cNvPicPr>
            <a:picLocks noGrp="1" noChangeAspect="1" noChangeArrowheads="1"/>
          </p:cNvPicPr>
          <p:nvPr>
            <p:ph idx="1"/>
          </p:nvPr>
        </p:nvPicPr>
        <p:blipFill>
          <a:blip r:embed="rId3" cstate="print"/>
          <a:srcRect/>
          <a:stretch>
            <a:fillRect/>
          </a:stretch>
        </p:blipFill>
        <p:spPr bwMode="auto">
          <a:xfrm>
            <a:off x="1289786" y="1994391"/>
            <a:ext cx="9606012" cy="3624668"/>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a:rPr>
              <a:pPr/>
              <a:t>3</a:t>
            </a:fld>
            <a:endParaRPr lang="en-US" dirty="0">
              <a:latin typeface="Century Gothic"/>
            </a:endParaRPr>
          </a:p>
        </p:txBody>
      </p:sp>
      <p:sp>
        <p:nvSpPr>
          <p:cNvPr id="3" name="Content Placeholder 2"/>
          <p:cNvSpPr>
            <a:spLocks noGrp="1"/>
          </p:cNvSpPr>
          <p:nvPr>
            <p:ph idx="1"/>
          </p:nvPr>
        </p:nvSpPr>
        <p:spPr/>
        <p:txBody>
          <a:bodyPr>
            <a:normAutofit/>
          </a:bodyPr>
          <a:lstStyle/>
          <a:p>
            <a:r>
              <a:rPr lang="en-US" dirty="0" smtClean="0">
                <a:latin typeface="Century Gothic"/>
              </a:rPr>
              <a:t>Provides full insight in what is going on in business</a:t>
            </a:r>
          </a:p>
          <a:p>
            <a:r>
              <a:rPr lang="en-US" dirty="0" smtClean="0">
                <a:latin typeface="Century Gothic"/>
              </a:rPr>
              <a:t>Provides dashboards with graphical KPIs </a:t>
            </a:r>
          </a:p>
          <a:p>
            <a:r>
              <a:rPr lang="en-US" dirty="0" smtClean="0">
                <a:latin typeface="Century Gothic"/>
              </a:rPr>
              <a:t>Reads data directly from core ERP</a:t>
            </a:r>
          </a:p>
          <a:p>
            <a:r>
              <a:rPr lang="en-US" dirty="0" smtClean="0">
                <a:solidFill>
                  <a:schemeClr val="tx1"/>
                </a:solidFill>
                <a:latin typeface="Century Gothic"/>
              </a:rPr>
              <a:t>Can be created or fully tailored according to </a:t>
            </a:r>
            <a:r>
              <a:rPr lang="en-US" dirty="0" smtClean="0">
                <a:solidFill>
                  <a:schemeClr val="tx1"/>
                </a:solidFill>
                <a:latin typeface="Century Gothic"/>
              </a:rPr>
              <a:t>user </a:t>
            </a:r>
            <a:r>
              <a:rPr lang="en-US" dirty="0" smtClean="0">
                <a:solidFill>
                  <a:schemeClr val="tx1"/>
                </a:solidFill>
                <a:latin typeface="Century Gothic"/>
              </a:rPr>
              <a:t>needs</a:t>
            </a:r>
            <a:endParaRPr lang="en-US" dirty="0">
              <a:latin typeface="Century Gothic"/>
            </a:endParaRPr>
          </a:p>
        </p:txBody>
      </p:sp>
      <p:sp>
        <p:nvSpPr>
          <p:cNvPr id="4" name="myTitle"/>
          <p:cNvSpPr>
            <a:spLocks noGrp="1"/>
          </p:cNvSpPr>
          <p:nvPr>
            <p:ph type="title"/>
          </p:nvPr>
        </p:nvSpPr>
        <p:spPr/>
        <p:txBody>
          <a:bodyPr/>
          <a:lstStyle/>
          <a:p>
            <a:r>
              <a:rPr lang="en-US" dirty="0" smtClean="0">
                <a:latin typeface="Century Gothic"/>
              </a:rPr>
              <a:t>Action Centers Overview</a:t>
            </a:r>
            <a:endParaRPr lang="en-US" dirty="0">
              <a:latin typeface="Century Gothic"/>
            </a:endParaRPr>
          </a:p>
        </p:txBody>
      </p:sp>
      <p:sp>
        <p:nvSpPr>
          <p:cNvPr id="5" name="Text Placeholder 4"/>
          <p:cNvSpPr>
            <a:spLocks noGrp="1"/>
          </p:cNvSpPr>
          <p:nvPr>
            <p:ph type="body" sz="quarter" idx="11"/>
          </p:nvPr>
        </p:nvSpPr>
        <p:spPr/>
        <p:txBody>
          <a:bodyPr/>
          <a:lstStyle/>
          <a:p>
            <a:r>
              <a:rPr lang="en-US" dirty="0" smtClean="0">
                <a:latin typeface="Century Gothic"/>
              </a:rPr>
              <a:t>Action Centers</a:t>
            </a:r>
            <a:endParaRPr lang="en-US" dirty="0">
              <a:latin typeface="Century Gothic"/>
            </a:endParaRPr>
          </a:p>
        </p:txBody>
      </p:sp>
    </p:spTree>
  </p:cSld>
  <p:clrMapOvr>
    <a:masterClrMapping/>
  </p:clrMapOvr>
  <p:transition>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a:rPr>
              <a:pPr/>
              <a:t>4</a:t>
            </a:fld>
            <a:endParaRPr lang="en-US" dirty="0">
              <a:latin typeface="Century Gothic"/>
            </a:endParaRPr>
          </a:p>
        </p:txBody>
      </p:sp>
      <p:sp>
        <p:nvSpPr>
          <p:cNvPr id="4" name="myTitle"/>
          <p:cNvSpPr>
            <a:spLocks noGrp="1"/>
          </p:cNvSpPr>
          <p:nvPr>
            <p:ph type="title"/>
          </p:nvPr>
        </p:nvSpPr>
        <p:spPr/>
        <p:txBody>
          <a:bodyPr/>
          <a:lstStyle/>
          <a:p>
            <a:r>
              <a:rPr lang="en-US" dirty="0" smtClean="0">
                <a:latin typeface="Century Gothic"/>
              </a:rPr>
              <a:t>Action Centers Overview</a:t>
            </a:r>
            <a:endParaRPr lang="en-US" dirty="0">
              <a:latin typeface="Century Gothic"/>
            </a:endParaRPr>
          </a:p>
        </p:txBody>
      </p:sp>
      <p:sp>
        <p:nvSpPr>
          <p:cNvPr id="5" name="Text Placeholder 4"/>
          <p:cNvSpPr>
            <a:spLocks noGrp="1"/>
          </p:cNvSpPr>
          <p:nvPr>
            <p:ph type="body" sz="quarter" idx="11"/>
          </p:nvPr>
        </p:nvSpPr>
        <p:spPr/>
        <p:txBody>
          <a:bodyPr/>
          <a:lstStyle/>
          <a:p>
            <a:r>
              <a:rPr lang="en-US" dirty="0" smtClean="0">
                <a:latin typeface="Century Gothic"/>
              </a:rPr>
              <a:t>Action Centers</a:t>
            </a:r>
            <a:endParaRPr lang="en-US" dirty="0">
              <a:latin typeface="Century Gothic"/>
            </a:endParaRPr>
          </a:p>
        </p:txBody>
      </p:sp>
      <p:pic>
        <p:nvPicPr>
          <p:cNvPr id="6" name="Picture 2"/>
          <p:cNvPicPr>
            <a:picLocks noChangeAspect="1" noChangeArrowheads="1"/>
          </p:cNvPicPr>
          <p:nvPr/>
        </p:nvPicPr>
        <p:blipFill>
          <a:blip r:embed="rId3"/>
          <a:srcRect/>
          <a:stretch>
            <a:fillRect/>
          </a:stretch>
        </p:blipFill>
        <p:spPr bwMode="auto">
          <a:xfrm>
            <a:off x="609600" y="1328242"/>
            <a:ext cx="10972800" cy="4841614"/>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a:rPr>
              <a:pPr/>
              <a:t>5</a:t>
            </a:fld>
            <a:endParaRPr lang="en-US" dirty="0">
              <a:latin typeface="Century Gothic"/>
            </a:endParaRPr>
          </a:p>
        </p:txBody>
      </p:sp>
      <p:sp>
        <p:nvSpPr>
          <p:cNvPr id="3" name="Content Placeholder 2"/>
          <p:cNvSpPr>
            <a:spLocks noGrp="1"/>
          </p:cNvSpPr>
          <p:nvPr>
            <p:ph idx="1"/>
          </p:nvPr>
        </p:nvSpPr>
        <p:spPr/>
        <p:txBody>
          <a:bodyPr>
            <a:normAutofit/>
          </a:bodyPr>
          <a:lstStyle/>
          <a:p>
            <a:r>
              <a:rPr lang="en-US" dirty="0" smtClean="0">
                <a:latin typeface="Century Gothic"/>
              </a:rPr>
              <a:t>Data Sources</a:t>
            </a:r>
          </a:p>
          <a:p>
            <a:r>
              <a:rPr lang="en-US" dirty="0" smtClean="0">
                <a:latin typeface="Century Gothic"/>
              </a:rPr>
              <a:t>KPIs</a:t>
            </a:r>
          </a:p>
          <a:p>
            <a:r>
              <a:rPr lang="en-US" dirty="0" smtClean="0">
                <a:latin typeface="Century Gothic"/>
              </a:rPr>
              <a:t>Visuals</a:t>
            </a:r>
          </a:p>
          <a:p>
            <a:r>
              <a:rPr lang="en-US" dirty="0" smtClean="0">
                <a:latin typeface="Century Gothic"/>
              </a:rPr>
              <a:t>Shared Gallery</a:t>
            </a:r>
          </a:p>
          <a:p>
            <a:r>
              <a:rPr lang="en-US" dirty="0" smtClean="0">
                <a:latin typeface="Century Gothic"/>
              </a:rPr>
              <a:t>Action Centers Creation</a:t>
            </a:r>
            <a:endParaRPr lang="en-US" dirty="0">
              <a:latin typeface="Century Gothic"/>
            </a:endParaRPr>
          </a:p>
        </p:txBody>
      </p:sp>
      <p:sp>
        <p:nvSpPr>
          <p:cNvPr id="4" name="myTitle"/>
          <p:cNvSpPr>
            <a:spLocks noGrp="1"/>
          </p:cNvSpPr>
          <p:nvPr>
            <p:ph type="title"/>
          </p:nvPr>
        </p:nvSpPr>
        <p:spPr/>
        <p:txBody>
          <a:bodyPr/>
          <a:lstStyle/>
          <a:p>
            <a:r>
              <a:rPr lang="en-US" dirty="0" smtClean="0">
                <a:latin typeface="Century Gothic"/>
              </a:rPr>
              <a:t>Action Centers Overview</a:t>
            </a:r>
            <a:endParaRPr lang="en-US" dirty="0">
              <a:latin typeface="Century Gothic"/>
            </a:endParaRPr>
          </a:p>
        </p:txBody>
      </p:sp>
      <p:sp>
        <p:nvSpPr>
          <p:cNvPr id="5" name="Text Placeholder 4"/>
          <p:cNvSpPr>
            <a:spLocks noGrp="1"/>
          </p:cNvSpPr>
          <p:nvPr>
            <p:ph type="body" sz="quarter" idx="11"/>
          </p:nvPr>
        </p:nvSpPr>
        <p:spPr/>
        <p:txBody>
          <a:bodyPr/>
          <a:lstStyle/>
          <a:p>
            <a:r>
              <a:rPr lang="en-US" dirty="0" smtClean="0">
                <a:latin typeface="Century Gothic"/>
              </a:rPr>
              <a:t>Action Centers</a:t>
            </a:r>
            <a:endParaRPr lang="en-US" dirty="0">
              <a:latin typeface="Century Gothic"/>
            </a:endParaRPr>
          </a:p>
        </p:txBody>
      </p:sp>
    </p:spTree>
  </p:cSld>
  <p:clrMapOvr>
    <a:masterClrMapping/>
  </p:clrMapOvr>
  <p:transition>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a:rPr>
              <a:pPr/>
              <a:t>6</a:t>
            </a:fld>
            <a:endParaRPr lang="en-US" dirty="0">
              <a:latin typeface="Century Gothic"/>
            </a:endParaRPr>
          </a:p>
        </p:txBody>
      </p:sp>
      <p:sp>
        <p:nvSpPr>
          <p:cNvPr id="3" name="Content Placeholder 2"/>
          <p:cNvSpPr>
            <a:spLocks noGrp="1"/>
          </p:cNvSpPr>
          <p:nvPr>
            <p:ph idx="1"/>
          </p:nvPr>
        </p:nvSpPr>
        <p:spPr/>
        <p:txBody>
          <a:bodyPr>
            <a:normAutofit/>
          </a:bodyPr>
          <a:lstStyle/>
          <a:p>
            <a:endParaRPr lang="en-US" dirty="0">
              <a:latin typeface="Century Gothic"/>
            </a:endParaRPr>
          </a:p>
        </p:txBody>
      </p:sp>
      <p:sp>
        <p:nvSpPr>
          <p:cNvPr id="4" name="myTitle"/>
          <p:cNvSpPr>
            <a:spLocks noGrp="1"/>
          </p:cNvSpPr>
          <p:nvPr>
            <p:ph type="title"/>
          </p:nvPr>
        </p:nvSpPr>
        <p:spPr/>
        <p:txBody>
          <a:bodyPr/>
          <a:lstStyle/>
          <a:p>
            <a:r>
              <a:rPr lang="en-US" dirty="0" smtClean="0">
                <a:latin typeface="Century Gothic"/>
              </a:rPr>
              <a:t>KPIs</a:t>
            </a:r>
            <a:endParaRPr lang="en-US" dirty="0">
              <a:latin typeface="Century Gothic"/>
            </a:endParaRPr>
          </a:p>
        </p:txBody>
      </p:sp>
      <p:sp>
        <p:nvSpPr>
          <p:cNvPr id="5" name="Text Placeholder 4"/>
          <p:cNvSpPr>
            <a:spLocks noGrp="1"/>
          </p:cNvSpPr>
          <p:nvPr>
            <p:ph type="body" sz="quarter" idx="11"/>
          </p:nvPr>
        </p:nvSpPr>
        <p:spPr/>
        <p:txBody>
          <a:bodyPr/>
          <a:lstStyle/>
          <a:p>
            <a:r>
              <a:rPr lang="en-US" dirty="0" smtClean="0">
                <a:latin typeface="Century Gothic"/>
              </a:rPr>
              <a:t>Action Centers</a:t>
            </a:r>
            <a:endParaRPr lang="en-US" dirty="0">
              <a:latin typeface="Century Gothic"/>
            </a:endParaRPr>
          </a:p>
        </p:txBody>
      </p:sp>
      <p:pic>
        <p:nvPicPr>
          <p:cNvPr id="33794" name="Picture 2" descr="C:\Users\xcm\AppData\Local\Temp\SNAGHTML8c35ac4.PNG"/>
          <p:cNvPicPr>
            <a:picLocks noChangeAspect="1" noChangeArrowheads="1"/>
          </p:cNvPicPr>
          <p:nvPr/>
        </p:nvPicPr>
        <p:blipFill>
          <a:blip r:embed="rId3"/>
          <a:srcRect/>
          <a:stretch>
            <a:fillRect/>
          </a:stretch>
        </p:blipFill>
        <p:spPr bwMode="auto">
          <a:xfrm>
            <a:off x="-5671" y="1560816"/>
            <a:ext cx="12207296" cy="4940871"/>
          </a:xfrm>
          <a:prstGeom prst="rect">
            <a:avLst/>
          </a:prstGeom>
          <a:noFill/>
        </p:spPr>
      </p:pic>
    </p:spTree>
  </p:cSld>
  <p:clrMapOvr>
    <a:masterClrMapping/>
  </p:clrMapOvr>
  <p:transition>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a:rPr>
              <a:pPr/>
              <a:t>7</a:t>
            </a:fld>
            <a:endParaRPr lang="en-US" dirty="0">
              <a:latin typeface="Century Gothic"/>
            </a:endParaRPr>
          </a:p>
        </p:txBody>
      </p:sp>
      <p:sp>
        <p:nvSpPr>
          <p:cNvPr id="3" name="Content Placeholder 2"/>
          <p:cNvSpPr>
            <a:spLocks noGrp="1"/>
          </p:cNvSpPr>
          <p:nvPr>
            <p:ph idx="1"/>
          </p:nvPr>
        </p:nvSpPr>
        <p:spPr/>
        <p:txBody>
          <a:bodyPr>
            <a:normAutofit/>
          </a:bodyPr>
          <a:lstStyle/>
          <a:p>
            <a:endParaRPr lang="en-US" dirty="0">
              <a:latin typeface="Century Gothic"/>
            </a:endParaRPr>
          </a:p>
        </p:txBody>
      </p:sp>
      <p:sp>
        <p:nvSpPr>
          <p:cNvPr id="4" name="myTitle"/>
          <p:cNvSpPr>
            <a:spLocks noGrp="1"/>
          </p:cNvSpPr>
          <p:nvPr>
            <p:ph type="title"/>
          </p:nvPr>
        </p:nvSpPr>
        <p:spPr/>
        <p:txBody>
          <a:bodyPr/>
          <a:lstStyle/>
          <a:p>
            <a:r>
              <a:rPr lang="en-US" dirty="0" smtClean="0">
                <a:latin typeface="Century Gothic"/>
              </a:rPr>
              <a:t>KPIs</a:t>
            </a:r>
            <a:endParaRPr lang="en-US" dirty="0">
              <a:latin typeface="Century Gothic"/>
            </a:endParaRPr>
          </a:p>
        </p:txBody>
      </p:sp>
      <p:sp>
        <p:nvSpPr>
          <p:cNvPr id="5" name="Text Placeholder 4"/>
          <p:cNvSpPr>
            <a:spLocks noGrp="1"/>
          </p:cNvSpPr>
          <p:nvPr>
            <p:ph type="body" sz="quarter" idx="11"/>
          </p:nvPr>
        </p:nvSpPr>
        <p:spPr/>
        <p:txBody>
          <a:bodyPr/>
          <a:lstStyle/>
          <a:p>
            <a:r>
              <a:rPr lang="en-US" dirty="0" smtClean="0">
                <a:latin typeface="Century Gothic"/>
              </a:rPr>
              <a:t>Action Centers</a:t>
            </a:r>
            <a:endParaRPr lang="en-US" dirty="0">
              <a:latin typeface="Century Gothic"/>
            </a:endParaRPr>
          </a:p>
        </p:txBody>
      </p:sp>
      <p:pic>
        <p:nvPicPr>
          <p:cNvPr id="31746" name="Picture 2" descr="C:\Users\xcm\AppData\Local\Temp\SNAGHTML8cebb9b.PNG"/>
          <p:cNvPicPr>
            <a:picLocks noChangeAspect="1" noChangeArrowheads="1"/>
          </p:cNvPicPr>
          <p:nvPr/>
        </p:nvPicPr>
        <p:blipFill>
          <a:blip r:embed="rId3"/>
          <a:srcRect/>
          <a:stretch>
            <a:fillRect/>
          </a:stretch>
        </p:blipFill>
        <p:spPr bwMode="auto">
          <a:xfrm>
            <a:off x="0" y="1560995"/>
            <a:ext cx="12207296" cy="4940871"/>
          </a:xfrm>
          <a:prstGeom prst="rect">
            <a:avLst/>
          </a:prstGeom>
          <a:noFill/>
        </p:spPr>
      </p:pic>
    </p:spTree>
  </p:cSld>
  <p:clrMapOvr>
    <a:masterClrMapping/>
  </p:clrMapOvr>
  <p:transition>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a:rPr>
              <a:pPr/>
              <a:t>8</a:t>
            </a:fld>
            <a:endParaRPr lang="en-US" dirty="0">
              <a:latin typeface="Century Gothic"/>
            </a:endParaRPr>
          </a:p>
        </p:txBody>
      </p:sp>
      <p:sp>
        <p:nvSpPr>
          <p:cNvPr id="3" name="Content Placeholder 2"/>
          <p:cNvSpPr>
            <a:spLocks noGrp="1"/>
          </p:cNvSpPr>
          <p:nvPr>
            <p:ph idx="1"/>
          </p:nvPr>
        </p:nvSpPr>
        <p:spPr/>
        <p:txBody>
          <a:bodyPr>
            <a:normAutofit/>
          </a:bodyPr>
          <a:lstStyle/>
          <a:p>
            <a:endParaRPr lang="en-US" dirty="0">
              <a:latin typeface="Century Gothic"/>
            </a:endParaRPr>
          </a:p>
        </p:txBody>
      </p:sp>
      <p:sp>
        <p:nvSpPr>
          <p:cNvPr id="4" name="myTitle"/>
          <p:cNvSpPr>
            <a:spLocks noGrp="1"/>
          </p:cNvSpPr>
          <p:nvPr>
            <p:ph type="title"/>
          </p:nvPr>
        </p:nvSpPr>
        <p:spPr/>
        <p:txBody>
          <a:bodyPr/>
          <a:lstStyle/>
          <a:p>
            <a:r>
              <a:rPr lang="en-US" dirty="0" smtClean="0">
                <a:latin typeface="Century Gothic"/>
              </a:rPr>
              <a:t>KPIs</a:t>
            </a:r>
            <a:endParaRPr lang="en-US" dirty="0">
              <a:latin typeface="Century Gothic"/>
            </a:endParaRPr>
          </a:p>
        </p:txBody>
      </p:sp>
      <p:sp>
        <p:nvSpPr>
          <p:cNvPr id="5" name="Text Placeholder 4"/>
          <p:cNvSpPr>
            <a:spLocks noGrp="1"/>
          </p:cNvSpPr>
          <p:nvPr>
            <p:ph type="body" sz="quarter" idx="11"/>
          </p:nvPr>
        </p:nvSpPr>
        <p:spPr/>
        <p:txBody>
          <a:bodyPr/>
          <a:lstStyle/>
          <a:p>
            <a:r>
              <a:rPr lang="en-US" dirty="0" smtClean="0">
                <a:latin typeface="Century Gothic"/>
              </a:rPr>
              <a:t>Action Centers</a:t>
            </a:r>
            <a:endParaRPr lang="en-US" dirty="0">
              <a:latin typeface="Century Gothic"/>
            </a:endParaRPr>
          </a:p>
        </p:txBody>
      </p:sp>
      <p:pic>
        <p:nvPicPr>
          <p:cNvPr id="29698" name="Picture 2" descr="C:\Users\xcm\AppData\Local\Temp\SNAGHTML8d09d6b.PNG"/>
          <p:cNvPicPr>
            <a:picLocks noChangeAspect="1" noChangeArrowheads="1"/>
          </p:cNvPicPr>
          <p:nvPr/>
        </p:nvPicPr>
        <p:blipFill>
          <a:blip r:embed="rId3"/>
          <a:srcRect/>
          <a:stretch>
            <a:fillRect/>
          </a:stretch>
        </p:blipFill>
        <p:spPr bwMode="auto">
          <a:xfrm>
            <a:off x="0" y="1560996"/>
            <a:ext cx="12207296" cy="4940871"/>
          </a:xfrm>
          <a:prstGeom prst="rect">
            <a:avLst/>
          </a:prstGeom>
          <a:noFill/>
        </p:spPr>
      </p:pic>
    </p:spTree>
  </p:cSld>
  <p:clrMapOvr>
    <a:masterClrMapping/>
  </p:clrMapOvr>
  <p:transition>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a:rPr>
              <a:pPr/>
              <a:t>9</a:t>
            </a:fld>
            <a:endParaRPr lang="en-US" dirty="0">
              <a:latin typeface="Century Gothic"/>
            </a:endParaRPr>
          </a:p>
        </p:txBody>
      </p:sp>
      <p:sp>
        <p:nvSpPr>
          <p:cNvPr id="3" name="Content Placeholder 2"/>
          <p:cNvSpPr>
            <a:spLocks noGrp="1"/>
          </p:cNvSpPr>
          <p:nvPr>
            <p:ph idx="1"/>
          </p:nvPr>
        </p:nvSpPr>
        <p:spPr/>
        <p:txBody>
          <a:bodyPr>
            <a:normAutofit/>
          </a:bodyPr>
          <a:lstStyle/>
          <a:p>
            <a:endParaRPr lang="en-US" dirty="0">
              <a:latin typeface="Century Gothic"/>
            </a:endParaRPr>
          </a:p>
        </p:txBody>
      </p:sp>
      <p:sp>
        <p:nvSpPr>
          <p:cNvPr id="4" name="myTitle"/>
          <p:cNvSpPr>
            <a:spLocks noGrp="1"/>
          </p:cNvSpPr>
          <p:nvPr>
            <p:ph type="title"/>
          </p:nvPr>
        </p:nvSpPr>
        <p:spPr/>
        <p:txBody>
          <a:bodyPr/>
          <a:lstStyle/>
          <a:p>
            <a:r>
              <a:rPr lang="en-US" dirty="0" smtClean="0">
                <a:latin typeface="Century Gothic"/>
              </a:rPr>
              <a:t>KPIs</a:t>
            </a:r>
            <a:endParaRPr lang="en-US" dirty="0">
              <a:latin typeface="Century Gothic"/>
            </a:endParaRPr>
          </a:p>
        </p:txBody>
      </p:sp>
      <p:sp>
        <p:nvSpPr>
          <p:cNvPr id="5" name="Text Placeholder 4"/>
          <p:cNvSpPr>
            <a:spLocks noGrp="1"/>
          </p:cNvSpPr>
          <p:nvPr>
            <p:ph type="body" sz="quarter" idx="11"/>
          </p:nvPr>
        </p:nvSpPr>
        <p:spPr/>
        <p:txBody>
          <a:bodyPr/>
          <a:lstStyle/>
          <a:p>
            <a:r>
              <a:rPr lang="en-US" dirty="0" smtClean="0">
                <a:latin typeface="Century Gothic"/>
              </a:rPr>
              <a:t>Action Centers</a:t>
            </a:r>
            <a:endParaRPr lang="en-US" dirty="0">
              <a:latin typeface="Century Gothic"/>
            </a:endParaRPr>
          </a:p>
        </p:txBody>
      </p:sp>
      <p:pic>
        <p:nvPicPr>
          <p:cNvPr id="27650" name="Picture 2" descr="C:\Users\xcm\AppData\Local\Temp\SNAGHTML8d20567.PNG"/>
          <p:cNvPicPr>
            <a:picLocks noChangeAspect="1" noChangeArrowheads="1"/>
          </p:cNvPicPr>
          <p:nvPr/>
        </p:nvPicPr>
        <p:blipFill>
          <a:blip r:embed="rId3"/>
          <a:srcRect/>
          <a:stretch>
            <a:fillRect/>
          </a:stretch>
        </p:blipFill>
        <p:spPr bwMode="auto">
          <a:xfrm>
            <a:off x="0" y="1570440"/>
            <a:ext cx="12207296" cy="4940871"/>
          </a:xfrm>
          <a:prstGeom prst="rect">
            <a:avLst/>
          </a:prstGeom>
          <a:noFill/>
        </p:spPr>
      </p:pic>
    </p:spTree>
  </p:cSld>
  <p:clrMapOvr>
    <a:masterClrMapping/>
  </p:clrMapOvr>
  <p:transition>
    <p:fade/>
  </p:transition>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YEAR" val="2018"/>
</p:tagLst>
</file>

<file path=ppt/tags/tag2.xml><?xml version="1.0" encoding="utf-8"?>
<p:tagLst xmlns:a="http://schemas.openxmlformats.org/drawingml/2006/main" xmlns:r="http://schemas.openxmlformats.org/officeDocument/2006/relationships" xmlns:p="http://schemas.openxmlformats.org/presentationml/2006/main">
  <p:tag name="MM_SLIDE_TYPE" val="6"/>
</p:tagLst>
</file>

<file path=ppt/tags/tag3.xml><?xml version="1.0" encoding="utf-8"?>
<p:tagLst xmlns:a="http://schemas.openxmlformats.org/drawingml/2006/main" xmlns:r="http://schemas.openxmlformats.org/officeDocument/2006/relationships" xmlns:p="http://schemas.openxmlformats.org/presentationml/2006/main">
  <p:tag name="MM_SLIDE_TYPE" val="6"/>
</p:tagLst>
</file>

<file path=ppt/theme/theme1.xml><?xml version="1.0" encoding="utf-8"?>
<a:theme xmlns:a="http://schemas.openxmlformats.org/drawingml/2006/main" name="QAD 2019">
  <a:themeElements>
    <a:clrScheme name="QAD 2018 Theme">
      <a:dk1>
        <a:srgbClr val="000000"/>
      </a:dk1>
      <a:lt1>
        <a:sysClr val="window" lastClr="FFFFFF"/>
      </a:lt1>
      <a:dk2>
        <a:srgbClr val="1E1E1E"/>
      </a:dk2>
      <a:lt2>
        <a:srgbClr val="D9D9D9"/>
      </a:lt2>
      <a:accent1>
        <a:srgbClr val="38639F"/>
      </a:accent1>
      <a:accent2>
        <a:srgbClr val="E67F23"/>
      </a:accent2>
      <a:accent3>
        <a:srgbClr val="7CB854"/>
      </a:accent3>
      <a:accent4>
        <a:srgbClr val="9959B3"/>
      </a:accent4>
      <a:accent5>
        <a:srgbClr val="377A81"/>
      </a:accent5>
      <a:accent6>
        <a:srgbClr val="5A87C5"/>
      </a:accent6>
      <a:hlink>
        <a:srgbClr val="5A87C5"/>
      </a:hlink>
      <a:folHlink>
        <a:srgbClr val="244061"/>
      </a:folHlink>
    </a:clrScheme>
    <a:fontScheme name="Century Gothic">
      <a:majorFont>
        <a:latin typeface="Century Gothic"/>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6"/>
        </a:solidFill>
        <a:ln w="9525">
          <a:noFill/>
        </a:ln>
      </a:spPr>
      <a:bodyPr vert="horz" lIns="91440" tIns="91440" rIns="91440" bIns="91440" rtlCol="0" anchor="ctr" anchorCtr="0"/>
      <a:lstStyle>
        <a:defPPr algn="ctr">
          <a:defRPr sz="2400" b="0" i="0" u="none" strike="noStrike" kern="1200" spc="0" baseline="0" dirty="0" smtClean="0">
            <a:solidFill>
              <a:srgbClr val="FFFFFF"/>
            </a:solidFill>
            <a:latin typeface="+mn-lt"/>
            <a:ea typeface="+mn-ea"/>
            <a:cs typeface="+mn-cs"/>
          </a:defRPr>
        </a:defPPr>
      </a:lstStyle>
      <a:style>
        <a:lnRef idx="2">
          <a:schemeClr val="accent1">
            <a:shade val="50000"/>
          </a:schemeClr>
        </a:lnRef>
        <a:fillRef idx="1">
          <a:schemeClr val="accent1"/>
        </a:fillRef>
        <a:effectRef idx="0">
          <a:schemeClr val="accent1"/>
        </a:effectRef>
        <a:fontRef idx="minor">
          <a:schemeClr val="lt1"/>
        </a:fontRef>
      </a:style>
    </a:spDef>
    <a:lnDef>
      <a:spPr>
        <a:ln w="19050" cap="rnd">
          <a:solidFill>
            <a:srgbClr val="7F7F7F"/>
          </a:solidFill>
          <a:round/>
          <a:tailEnd type="triangl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91440" tIns="91440" rIns="91440" bIns="91440" rtlCol="0">
        <a:noAutofit/>
      </a:bodyPr>
      <a:lstStyle>
        <a:defPPr algn="l">
          <a:lnSpc>
            <a:spcPct val="95000"/>
          </a:lnSpc>
          <a:spcAft>
            <a:spcPts val="600"/>
          </a:spcAft>
          <a:defRPr sz="2400" dirty="0"/>
        </a:defPPr>
      </a:lstStyle>
    </a:txDef>
  </a:objectDefaults>
  <a:extraClrSchemeLst/>
  <a:custClrLst>
    <a:custClr name="Black (Text) 0 / 0 / 0">
      <a:srgbClr val="000000"/>
    </a:custClr>
    <a:custClr name="White (Text dark backgrounds) 255 / 255 / 255">
      <a:srgbClr val="FFFFFF"/>
    </a:custClr>
    <a:custClr name="Dark Blue (Life Sciences) 56 / 99 / 159">
      <a:srgbClr val="38639F"/>
    </a:custClr>
    <a:custClr name="Orange (Consumer Products) 230 / 127 / 35">
      <a:srgbClr val="E67F23"/>
    </a:custClr>
    <a:custClr name="Green (Industrial) 124 / 184 / 84">
      <a:srgbClr val="7CB854"/>
    </a:custClr>
    <a:custClr name="Purple (High Tech) 153 / 89 / 179">
      <a:srgbClr val="9959B3"/>
    </a:custClr>
    <a:custClr name="Turquoise (Accent Color) 55 / 122 / 129">
      <a:srgbClr val="377A81"/>
    </a:custClr>
    <a:custClr name="Blue (QAD Blue) 90 / 135 / 197">
      <a:srgbClr val="5A87C5"/>
    </a:custClr>
    <a:custClr name="Red (Automotive) 193 / 58 / 43">
      <a:srgbClr val="C13A2B"/>
    </a:custClr>
    <a:custClr name="Yellow (Food and Beverage) 241 / 196 / 16">
      <a:srgbClr val="F1C410"/>
    </a:custClr>
    <a:custClr name="Grey 25% Lighter 64 / 64 / 64">
      <a:srgbClr val="404040"/>
    </a:custClr>
    <a:custClr name="Light Grey 25% Darker 166 / 166 / 166">
      <a:srgbClr val="A6A6A6"/>
    </a:custClr>
    <a:custClr name="Dark Blue 25% Darker 42 / 74 / 119">
      <a:srgbClr val="2A4A77"/>
    </a:custClr>
    <a:custClr name="Orange 25% Darker 179 / 95 / 20">
      <a:srgbClr val="B35F14"/>
    </a:custClr>
    <a:custClr name="Green 25% Darker 92 / 142 / 59">
      <a:srgbClr val="5C8E3B"/>
    </a:custClr>
    <a:custClr name="Purple 25% Darker 116 / 63 / 138">
      <a:srgbClr val="743F8A"/>
    </a:custClr>
    <a:custClr name="Turquoise 25% Darker 41 / 92 / 97">
      <a:srgbClr val="295C61"/>
    </a:custClr>
    <a:custClr name="QAD Blue 25% Darker 56 / 99 / 159">
      <a:srgbClr val="38639F"/>
    </a:custClr>
    <a:custClr name="Red 25% Darker 145 / 44 / 32">
      <a:srgbClr val="912C20"/>
    </a:custClr>
    <a:custClr name="Yellow 25% Darker 182 / 148 / 11">
      <a:srgbClr val="B6940B"/>
    </a:custClr>
    <a:custClr name="Grey 50% Lighter 127 / 127 / 127">
      <a:srgbClr val="7F7F7F"/>
    </a:custClr>
    <a:custClr name="Light Grey 217 / 217 / 217">
      <a:srgbClr val="D9D9D9"/>
    </a:custClr>
    <a:custClr name="Dark Blue 40% Lighter 124 / 160 / 209">
      <a:srgbClr val="7CA0D1"/>
    </a:custClr>
    <a:custClr name="Orange 40% Lighter 240 / 178 / 123">
      <a:srgbClr val="F0B27B"/>
    </a:custClr>
    <a:custClr name="Green 40% Lighter 176 / 212 / 152">
      <a:srgbClr val="B0D498"/>
    </a:custClr>
    <a:custClr name="Purple 40% Lighter 194 / 155 / 209">
      <a:srgbClr val="C29BD1"/>
    </a:custClr>
    <a:custClr name="Turquoise 40% Lighter 118 / 189 / 197">
      <a:srgbClr val="76BDC5"/>
    </a:custClr>
    <a:custClr name="QAD Blue 40% Lighter 156 / 183 / 220">
      <a:srgbClr val="9CB7DC"/>
    </a:custClr>
    <a:custClr name="Red 40% Lighter 225 / 131 / 121">
      <a:srgbClr val="E18379"/>
    </a:custClr>
    <a:custClr name="Yellow 40% Lighter 247 / 220 / 112">
      <a:srgbClr val="F7DC70"/>
    </a:custClr>
  </a:custClrLst>
  <a:extLst>
    <a:ext uri="{05A4C25C-085E-4340-85A3-A5531E510DB2}">
      <thm15:themeFamily xmlns:thm15="http://schemas.microsoft.com/office/thememl/2012/main" xmlns="" name="Presentation1" id="{0D04CF96-1805-41C0-9491-C522A2D67598}" vid="{FACC1BAA-E0F1-495D-8F6C-ECDC329692DA}"/>
    </a:ext>
  </a:extLst>
</a:theme>
</file>

<file path=ppt/theme/theme2.xml><?xml version="1.0" encoding="utf-8"?>
<a:theme xmlns:a="http://schemas.openxmlformats.org/drawingml/2006/main" name="Office Theme">
  <a:themeElements>
    <a:clrScheme name="QAD 2018 Theme">
      <a:dk1>
        <a:srgbClr val="000000"/>
      </a:dk1>
      <a:lt1>
        <a:sysClr val="window" lastClr="FFFFFF"/>
      </a:lt1>
      <a:dk2>
        <a:srgbClr val="1E1E1E"/>
      </a:dk2>
      <a:lt2>
        <a:srgbClr val="D9D9D9"/>
      </a:lt2>
      <a:accent1>
        <a:srgbClr val="38639F"/>
      </a:accent1>
      <a:accent2>
        <a:srgbClr val="E67F23"/>
      </a:accent2>
      <a:accent3>
        <a:srgbClr val="7CB854"/>
      </a:accent3>
      <a:accent4>
        <a:srgbClr val="9959B3"/>
      </a:accent4>
      <a:accent5>
        <a:srgbClr val="377A81"/>
      </a:accent5>
      <a:accent6>
        <a:srgbClr val="5A87C5"/>
      </a:accent6>
      <a:hlink>
        <a:srgbClr val="5A87C5"/>
      </a:hlink>
      <a:folHlink>
        <a:srgbClr val="244061"/>
      </a:folHlink>
    </a:clrScheme>
    <a:fontScheme name="Century Gothic">
      <a:majorFont>
        <a:latin typeface="Century Gothic"/>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w="9525">
          <a:noFill/>
        </a:ln>
      </a:spPr>
      <a:bodyPr vert="horz" lIns="91440" tIns="91440" rIns="91440" bIns="91440" rtlCol="0" anchor="ctr" anchorCtr="0"/>
      <a:lstStyle>
        <a:defPPr algn="ctr">
          <a:defRPr sz="2000" b="0" i="0" u="none" strike="noStrike" kern="1200" spc="0" baseline="0">
            <a:solidFill>
              <a:srgbClr val="FFFFFF"/>
            </a:solidFill>
            <a:latin typeface="+mn-lt"/>
            <a:ea typeface="+mn-ea"/>
            <a:cs typeface="+mn-cs"/>
          </a:defRPr>
        </a:defPPr>
      </a:lstStyle>
      <a:style>
        <a:lnRef idx="2">
          <a:schemeClr val="accent1">
            <a:shade val="50000"/>
          </a:schemeClr>
        </a:lnRef>
        <a:fillRef idx="1">
          <a:schemeClr val="accent1"/>
        </a:fillRef>
        <a:effectRef idx="0">
          <a:schemeClr val="accent1"/>
        </a:effectRef>
        <a:fontRef idx="minor">
          <a:schemeClr val="lt1"/>
        </a:fontRef>
      </a:style>
    </a:spDef>
    <a:lnDef>
      <a:spPr>
        <a:ln w="12700" cap="rnd">
          <a:solidFill>
            <a:schemeClr val="bg1">
              <a:lumMod val="50000"/>
            </a:schemeClr>
          </a:solidFill>
          <a:round/>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lgn="l">
          <a:lnSpc>
            <a:spcPct val="95000"/>
          </a:lnSpc>
          <a:spcAft>
            <a:spcPts val="600"/>
          </a:spcAft>
          <a:defRPr sz="2600"/>
        </a:defPPr>
      </a:lstStyle>
    </a:txDef>
  </a:objectDefaults>
  <a:extraClrSchemeLst/>
  <a:custClrLst>
    <a:custClr name="Black (Text) 0 / 0 / 0">
      <a:srgbClr val="000000"/>
    </a:custClr>
    <a:custClr name="White (Text dark backgrounds) 255 / 255 / 255">
      <a:srgbClr val="FFFFFF"/>
    </a:custClr>
    <a:custClr name="Dark Blue (Life Sciences) 56 / 99 / 159">
      <a:srgbClr val="38639F"/>
    </a:custClr>
    <a:custClr name="Orange (Consumer Products) 230 / 127 / 35">
      <a:srgbClr val="E67F23"/>
    </a:custClr>
    <a:custClr name="Green (Industrial) 124 / 184 / 84">
      <a:srgbClr val="7CB854"/>
    </a:custClr>
    <a:custClr name="Purple (High Tech) 153 / 89 / 179">
      <a:srgbClr val="9959B3"/>
    </a:custClr>
    <a:custClr name="Turquoise (Accent Color) 55 / 122 / 129">
      <a:srgbClr val="377A81"/>
    </a:custClr>
    <a:custClr name="Blue (QAD Blue) 90 / 135 / 197">
      <a:srgbClr val="5A87C5"/>
    </a:custClr>
    <a:custClr name="Red (Automotive) 193 / 58 / 43">
      <a:srgbClr val="C13A2B"/>
    </a:custClr>
    <a:custClr name="Yellow (Food and Beverage) 241 / 196 / 16">
      <a:srgbClr val="F1C410"/>
    </a:custClr>
    <a:custClr name="Grey 25% Lighter 64 / 64 / 64">
      <a:srgbClr val="404040"/>
    </a:custClr>
    <a:custClr name="Light Grey 25% Darker 166 / 166 / 166">
      <a:srgbClr val="A6A6A6"/>
    </a:custClr>
    <a:custClr name="Dark Blue 25% Darker 42 / 74 / 119">
      <a:srgbClr val="2A4A77"/>
    </a:custClr>
    <a:custClr name="Orange 25% Darker 179 / 95 / 20">
      <a:srgbClr val="B35F14"/>
    </a:custClr>
    <a:custClr name="Green 25% Darker 92 / 142 / 59">
      <a:srgbClr val="5C8E3B"/>
    </a:custClr>
    <a:custClr name="Purple 25% Darker 116 / 63 / 138">
      <a:srgbClr val="743F8A"/>
    </a:custClr>
    <a:custClr name="Turquoise 25% Darker 41 / 92 / 97">
      <a:srgbClr val="295C61"/>
    </a:custClr>
    <a:custClr name="QAD Blue 25% Darker 56 / 99 / 159">
      <a:srgbClr val="38639F"/>
    </a:custClr>
    <a:custClr name="Red 25% Darker 145 / 44 / 32">
      <a:srgbClr val="912C20"/>
    </a:custClr>
    <a:custClr name="Yellow 25% Darker 182 / 148 / 11">
      <a:srgbClr val="B6940B"/>
    </a:custClr>
    <a:custClr name="Grey 50% Lighter 127 / 127 / 127">
      <a:srgbClr val="7F7F7F"/>
    </a:custClr>
    <a:custClr name="Light Grey 217 / 217 / 217">
      <a:srgbClr val="D9D9D9"/>
    </a:custClr>
    <a:custClr name="Dark Blue 40% Lighter 124 / 160 / 209">
      <a:srgbClr val="7CA0D1"/>
    </a:custClr>
    <a:custClr name="Orange 40% Lighter 240 / 178 / 123">
      <a:srgbClr val="F0B27B"/>
    </a:custClr>
    <a:custClr name="Green 40% Lighter 176 / 212 / 152">
      <a:srgbClr val="B0D498"/>
    </a:custClr>
    <a:custClr name="Purple 40% Lighter 194 / 155 / 209">
      <a:srgbClr val="C29BD1"/>
    </a:custClr>
    <a:custClr name="Turquoise 40% Lighter 118 / 189 / 197">
      <a:srgbClr val="76BDC5"/>
    </a:custClr>
    <a:custClr name="QAD Blue 40% Lighter 156 / 183 / 220">
      <a:srgbClr val="9CB7DC"/>
    </a:custClr>
    <a:custClr name="Red 40% Lighter 225 / 131 / 121">
      <a:srgbClr val="E18379"/>
    </a:custClr>
    <a:custClr name="Yellow 40% Lighter 247 / 220 / 112">
      <a:srgbClr val="F7DC70"/>
    </a:custClr>
  </a:custClr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Office Theme">
  <a:themeElements>
    <a:clrScheme name="QAD 2018 Theme">
      <a:dk1>
        <a:srgbClr val="000000"/>
      </a:dk1>
      <a:lt1>
        <a:sysClr val="window" lastClr="FFFFFF"/>
      </a:lt1>
      <a:dk2>
        <a:srgbClr val="1E1E1E"/>
      </a:dk2>
      <a:lt2>
        <a:srgbClr val="D9D9D9"/>
      </a:lt2>
      <a:accent1>
        <a:srgbClr val="38639F"/>
      </a:accent1>
      <a:accent2>
        <a:srgbClr val="E67F23"/>
      </a:accent2>
      <a:accent3>
        <a:srgbClr val="7CB854"/>
      </a:accent3>
      <a:accent4>
        <a:srgbClr val="9959B3"/>
      </a:accent4>
      <a:accent5>
        <a:srgbClr val="377A81"/>
      </a:accent5>
      <a:accent6>
        <a:srgbClr val="5A87C5"/>
      </a:accent6>
      <a:hlink>
        <a:srgbClr val="5A87C5"/>
      </a:hlink>
      <a:folHlink>
        <a:srgbClr val="244061"/>
      </a:folHlink>
    </a:clrScheme>
    <a:fontScheme name="Century Gothic">
      <a:majorFont>
        <a:latin typeface="Century Gothic"/>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w="9525">
          <a:noFill/>
        </a:ln>
      </a:spPr>
      <a:bodyPr vert="horz" lIns="91440" tIns="91440" rIns="91440" bIns="91440" rtlCol="0" anchor="ctr" anchorCtr="0"/>
      <a:lstStyle>
        <a:defPPr algn="ctr">
          <a:defRPr sz="2000" b="0" i="0" u="none" strike="noStrike" kern="1200" spc="0" baseline="0">
            <a:solidFill>
              <a:srgbClr val="FFFFFF"/>
            </a:solidFill>
            <a:latin typeface="+mn-lt"/>
            <a:ea typeface="+mn-ea"/>
            <a:cs typeface="+mn-cs"/>
          </a:defRPr>
        </a:defPPr>
      </a:lstStyle>
      <a:style>
        <a:lnRef idx="2">
          <a:schemeClr val="accent1">
            <a:shade val="50000"/>
          </a:schemeClr>
        </a:lnRef>
        <a:fillRef idx="1">
          <a:schemeClr val="accent1"/>
        </a:fillRef>
        <a:effectRef idx="0">
          <a:schemeClr val="accent1"/>
        </a:effectRef>
        <a:fontRef idx="minor">
          <a:schemeClr val="lt1"/>
        </a:fontRef>
      </a:style>
    </a:spDef>
    <a:lnDef>
      <a:spPr>
        <a:ln w="12700" cap="rnd">
          <a:solidFill>
            <a:schemeClr val="bg1">
              <a:lumMod val="50000"/>
            </a:schemeClr>
          </a:solidFill>
          <a:round/>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lgn="l">
          <a:lnSpc>
            <a:spcPct val="95000"/>
          </a:lnSpc>
          <a:spcAft>
            <a:spcPts val="600"/>
          </a:spcAft>
          <a:defRPr sz="2600"/>
        </a:defPPr>
      </a:lstStyle>
    </a:txDef>
  </a:objectDefaults>
  <a:extraClrSchemeLst/>
  <a:custClrLst>
    <a:custClr name="Black (Text) 0 / 0 / 0">
      <a:srgbClr val="000000"/>
    </a:custClr>
    <a:custClr name="White (Text dark backgrounds) 255 / 255 / 255">
      <a:srgbClr val="FFFFFF"/>
    </a:custClr>
    <a:custClr name="Dark Blue (Life Sciences) 56 / 99 / 159">
      <a:srgbClr val="38639F"/>
    </a:custClr>
    <a:custClr name="Orange (Consumer Products) 230 / 127 / 35">
      <a:srgbClr val="E67F23"/>
    </a:custClr>
    <a:custClr name="Green (Industrial) 124 / 184 / 84">
      <a:srgbClr val="7CB854"/>
    </a:custClr>
    <a:custClr name="Purple (High Tech) 153 / 89 / 179">
      <a:srgbClr val="9959B3"/>
    </a:custClr>
    <a:custClr name="Turquoise (Accent Color) 55 / 122 / 129">
      <a:srgbClr val="377A81"/>
    </a:custClr>
    <a:custClr name="Blue (QAD Blue) 90 / 135 / 197">
      <a:srgbClr val="5A87C5"/>
    </a:custClr>
    <a:custClr name="Red (Automotive) 193 / 58 / 43">
      <a:srgbClr val="C13A2B"/>
    </a:custClr>
    <a:custClr name="Yellow (Food and Beverage) 241 / 196 / 16">
      <a:srgbClr val="F1C410"/>
    </a:custClr>
    <a:custClr name="Grey 25% Lighter 64 / 64 / 64">
      <a:srgbClr val="404040"/>
    </a:custClr>
    <a:custClr name="Light Grey 25% Darker 166 / 166 / 166">
      <a:srgbClr val="A6A6A6"/>
    </a:custClr>
    <a:custClr name="Dark Blue 25% Darker 42 / 74 / 119">
      <a:srgbClr val="2A4A77"/>
    </a:custClr>
    <a:custClr name="Orange 25% Darker 179 / 95 / 20">
      <a:srgbClr val="B35F14"/>
    </a:custClr>
    <a:custClr name="Green 25% Darker 92 / 142 / 59">
      <a:srgbClr val="5C8E3B"/>
    </a:custClr>
    <a:custClr name="Purple 25% Darker 116 / 63 / 138">
      <a:srgbClr val="743F8A"/>
    </a:custClr>
    <a:custClr name="Turquoise 25% Darker 41 / 92 / 97">
      <a:srgbClr val="295C61"/>
    </a:custClr>
    <a:custClr name="QAD Blue 25% Darker 56 / 99 / 159">
      <a:srgbClr val="38639F"/>
    </a:custClr>
    <a:custClr name="Red 25% Darker 145 / 44 / 32">
      <a:srgbClr val="912C20"/>
    </a:custClr>
    <a:custClr name="Yellow 25% Darker 182 / 148 / 11">
      <a:srgbClr val="B6940B"/>
    </a:custClr>
    <a:custClr name="Grey 50% Lighter 127 / 127 / 127">
      <a:srgbClr val="7F7F7F"/>
    </a:custClr>
    <a:custClr name="Light Grey 217 / 217 / 217">
      <a:srgbClr val="D9D9D9"/>
    </a:custClr>
    <a:custClr name="Dark Blue 40% Lighter 124 / 160 / 209">
      <a:srgbClr val="7CA0D1"/>
    </a:custClr>
    <a:custClr name="Orange 40% Lighter 240 / 178 / 123">
      <a:srgbClr val="F0B27B"/>
    </a:custClr>
    <a:custClr name="Green 40% Lighter 176 / 212 / 152">
      <a:srgbClr val="B0D498"/>
    </a:custClr>
    <a:custClr name="Purple 40% Lighter 194 / 155 / 209">
      <a:srgbClr val="C29BD1"/>
    </a:custClr>
    <a:custClr name="Turquoise 40% Lighter 118 / 189 / 197">
      <a:srgbClr val="76BDC5"/>
    </a:custClr>
    <a:custClr name="QAD Blue 40% Lighter 156 / 183 / 220">
      <a:srgbClr val="9CB7DC"/>
    </a:custClr>
    <a:custClr name="Red 40% Lighter 225 / 131 / 121">
      <a:srgbClr val="E18379"/>
    </a:custClr>
    <a:custClr name="Yellow 40% Lighter 247 / 220 / 112">
      <a:srgbClr val="F7DC70"/>
    </a:custClr>
  </a:custClr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QAD_Presentation_Template_2019</Template>
  <TotalTime>124</TotalTime>
  <Words>2046</Words>
  <Application>Microsoft Office PowerPoint</Application>
  <PresentationFormat>Custom</PresentationFormat>
  <Paragraphs>206</Paragraphs>
  <Slides>21</Slides>
  <Notes>21</Notes>
  <HiddenSlides>0</HiddenSlides>
  <MMClips>0</MMClips>
  <ScaleCrop>false</ScaleCrop>
  <HeadingPairs>
    <vt:vector size="4" baseType="variant">
      <vt:variant>
        <vt:lpstr>Theme</vt:lpstr>
      </vt:variant>
      <vt:variant>
        <vt:i4>1</vt:i4>
      </vt:variant>
      <vt:variant>
        <vt:lpstr>Slide Titles</vt:lpstr>
      </vt:variant>
      <vt:variant>
        <vt:i4>21</vt:i4>
      </vt:variant>
    </vt:vector>
  </HeadingPairs>
  <TitlesOfParts>
    <vt:vector size="22" baseType="lpstr">
      <vt:lpstr>QAD 2019</vt:lpstr>
      <vt:lpstr>Action Centers</vt:lpstr>
      <vt:lpstr>Overview</vt:lpstr>
      <vt:lpstr>Action Centers Overview</vt:lpstr>
      <vt:lpstr>Action Centers Overview</vt:lpstr>
      <vt:lpstr>Action Centers Overview</vt:lpstr>
      <vt:lpstr>KPIs</vt:lpstr>
      <vt:lpstr>KPIs</vt:lpstr>
      <vt:lpstr>KPIs</vt:lpstr>
      <vt:lpstr>KPIs</vt:lpstr>
      <vt:lpstr>Visuals</vt:lpstr>
      <vt:lpstr>Visuals</vt:lpstr>
      <vt:lpstr>Visuals</vt:lpstr>
      <vt:lpstr>Visuals</vt:lpstr>
      <vt:lpstr>Visuals</vt:lpstr>
      <vt:lpstr>Visuals</vt:lpstr>
      <vt:lpstr>Developing Action Centers</vt:lpstr>
      <vt:lpstr>Developing Action Centers</vt:lpstr>
      <vt:lpstr>Developing Action Centers</vt:lpstr>
      <vt:lpstr>Developing Action Centers</vt:lpstr>
      <vt:lpstr>Review</vt:lpstr>
      <vt:lpstr>Exercise: Action Centers</vt:lpstr>
    </vt:vector>
  </TitlesOfParts>
  <Company>QAD INC</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Sam Thomas</dc:creator>
  <cp:lastModifiedBy>ymg</cp:lastModifiedBy>
  <cp:revision>45</cp:revision>
  <dcterms:created xsi:type="dcterms:W3CDTF">2019-01-24T21:41:32Z</dcterms:created>
  <dcterms:modified xsi:type="dcterms:W3CDTF">2020-04-07T16:27:05Z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XPowerLiteLastOptimized">
    <vt:lpwstr>2390886</vt:lpwstr>
  </property>
  <property fmtid="{D5CDD505-2E9C-101B-9397-08002B2CF9AE}" pid="3" name="NXPowerLiteSettings">
    <vt:lpwstr>C980073804F000</vt:lpwstr>
  </property>
  <property fmtid="{D5CDD505-2E9C-101B-9397-08002B2CF9AE}" pid="4" name="NXPowerLiteVersion">
    <vt:lpwstr>D8.0.1</vt:lpwstr>
  </property>
</Properties>
</file>