
<file path=[Content_Types].xml><?xml version="1.0" encoding="utf-8"?>
<Types xmlns="http://schemas.openxmlformats.org/package/2006/content-types">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comments/comment19.xml" ContentType="application/vnd.openxmlformats-officedocument.presentationml.comments+xml"/>
  <Override PartName="/ppt/theme/theme1.xml" ContentType="application/vnd.openxmlformats-officedocument.theme+xml"/>
  <Override PartName="/ppt/slideLayouts/slideLayout2.xml" ContentType="application/vnd.openxmlformats-officedocument.presentationml.slideLayout+xml"/>
  <Override PartName="/ppt/comments/comment8.xml" ContentType="application/vnd.openxmlformats-officedocument.presentationml.comment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comments/comment6.xml" ContentType="application/vnd.openxmlformats-officedocument.presentationml.comments+xml"/>
  <Override PartName="/ppt/comments/comment13.xml" ContentType="application/vnd.openxmlformats-officedocument.presentationml.comments+xml"/>
  <Override PartName="/ppt/comments/comment15.xml" ContentType="application/vnd.openxmlformats-officedocument.presentationml.comments+xml"/>
  <Override PartName="/ppt/notesSlides/notesSlide16.xml" ContentType="application/vnd.openxmlformats-officedocument.presentationml.notesSlide+xml"/>
  <Override PartName="/ppt/comments/comment24.xml" ContentType="application/vnd.openxmlformats-officedocument.presentationml.comments+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comments/comment4.xml" ContentType="application/vnd.openxmlformats-officedocument.presentationml.comments+xml"/>
  <Override PartName="/ppt/comments/comment11.xml" ContentType="application/vnd.openxmlformats-officedocument.presentationml.comments+xml"/>
  <Override PartName="/ppt/notesSlides/notesSlide14.xml" ContentType="application/vnd.openxmlformats-officedocument.presentationml.notesSlide+xml"/>
  <Override PartName="/ppt/comments/comment22.xml" ContentType="application/vnd.openxmlformats-officedocument.presentationml.comments+xml"/>
  <Override PartName="/ppt/notesSlides/notesSlide23.xml" ContentType="application/vnd.openxmlformats-officedocument.presentationml.notesSlide+xml"/>
  <Override PartName="/docProps/custom.xml" ContentType="application/vnd.openxmlformats-officedocument.custom-properties+xml"/>
  <Override PartName="/ppt/commentAuthors.xml" ContentType="application/vnd.openxmlformats-officedocument.presentationml.commentAuthors+xml"/>
  <Override PartName="/ppt/comments/comment2.xml" ContentType="application/vnd.openxmlformats-officedocument.presentationml.comment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comments/comment20.xml" ContentType="application/vnd.openxmlformats-officedocument.presentationml.comments+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comments/comment9.xml" ContentType="application/vnd.openxmlformats-officedocument.presentationml.comments+xml"/>
  <Override PartName="/ppt/comments/comment18.xml" ContentType="application/vnd.openxmlformats-officedocument.presentationml.comments+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tags/tag3.xml" ContentType="application/vnd.openxmlformats-officedocument.presentationml.tags+xml"/>
  <Override PartName="/ppt/comments/comment7.xml" ContentType="application/vnd.openxmlformats-officedocument.presentationml.comments+xml"/>
  <Override PartName="/ppt/comments/comment16.xml" ContentType="application/vnd.openxmlformats-officedocument.presentationml.comments+xml"/>
  <Override PartName="/ppt/notesSlides/notesSlide17.xml" ContentType="application/vnd.openxmlformats-officedocument.presentationml.notes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comments/comment5.xml" ContentType="application/vnd.openxmlformats-officedocument.presentationml.comments+xml"/>
  <Override PartName="/ppt/comments/comment14.xml" ContentType="application/vnd.openxmlformats-officedocument.presentationml.comments+xml"/>
  <Override PartName="/ppt/notesSlides/notesSlide15.xml" ContentType="application/vnd.openxmlformats-officedocument.presentationml.notesSlide+xml"/>
  <Override PartName="/ppt/comments/comment23.xml" ContentType="application/vnd.openxmlformats-officedocument.presentationml.comments+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comments/comment3.xml" ContentType="application/vnd.openxmlformats-officedocument.presentationml.comments+xml"/>
  <Override PartName="/ppt/comments/comment12.xml" ContentType="application/vnd.openxmlformats-officedocument.presentationml.comments+xml"/>
  <Override PartName="/ppt/notesSlides/notesSlide13.xml" ContentType="application/vnd.openxmlformats-officedocument.presentationml.notesSlide+xml"/>
  <Override PartName="/ppt/comments/comment21.xml" ContentType="application/vnd.openxmlformats-officedocument.presentationml.comments+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comments/comment1.xml" ContentType="application/vnd.openxmlformats-officedocument.presentationml.comments+xml"/>
  <Override PartName="/ppt/notesSlides/notesSlide8.xml" ContentType="application/vnd.openxmlformats-officedocument.presentationml.notesSlide+xml"/>
  <Override PartName="/ppt/comments/comment10.xml" ContentType="application/vnd.openxmlformats-officedocument.presentationml.comments+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Override PartName="/ppt/tags/tag2.xml" ContentType="application/vnd.openxmlformats-officedocument.presentationml.tags+xml"/>
  <Override PartName="/ppt/comments/comment17.xml" ContentType="application/vnd.openxmlformats-officedocument.presentationml.comments+xml"/>
  <Override PartName="/ppt/notesSlides/notesSlide18.xml" ContentType="application/vnd.openxmlformats-officedocument.presentationml.notesSlide+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6"/>
  </p:notesMasterIdLst>
  <p:handoutMasterIdLst>
    <p:handoutMasterId r:id="rId27"/>
  </p:handoutMasterIdLst>
  <p:sldIdLst>
    <p:sldId id="256" r:id="rId2"/>
    <p:sldId id="260" r:id="rId3"/>
    <p:sldId id="261" r:id="rId4"/>
    <p:sldId id="262" r:id="rId5"/>
    <p:sldId id="263" r:id="rId6"/>
    <p:sldId id="264" r:id="rId7"/>
    <p:sldId id="265" r:id="rId8"/>
    <p:sldId id="266" r:id="rId9"/>
    <p:sldId id="267" r:id="rId10"/>
    <p:sldId id="268" r:id="rId11"/>
    <p:sldId id="269" r:id="rId12"/>
    <p:sldId id="270" r:id="rId13"/>
    <p:sldId id="271" r:id="rId14"/>
    <p:sldId id="272" r:id="rId15"/>
    <p:sldId id="273" r:id="rId16"/>
    <p:sldId id="274" r:id="rId17"/>
    <p:sldId id="275" r:id="rId18"/>
    <p:sldId id="276" r:id="rId19"/>
    <p:sldId id="277" r:id="rId20"/>
    <p:sldId id="279" r:id="rId21"/>
    <p:sldId id="280" r:id="rId22"/>
    <p:sldId id="281" r:id="rId23"/>
    <p:sldId id="282" r:id="rId24"/>
    <p:sldId id="258" r:id="rId25"/>
  </p:sldIdLst>
  <p:sldSz cx="12192000" cy="6858000"/>
  <p:notesSz cx="6858000" cy="9144000"/>
  <p:custDataLst>
    <p:tags r:id="rId28"/>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 uri="{2D200454-40CA-4A62-9FC3-DE9A4176ACB9}">
      <p15:notesGuideLst xmlns=""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QAD" initials="Q" lastIdx="27"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014" autoAdjust="0"/>
    <p:restoredTop sz="75173" autoAdjust="0"/>
  </p:normalViewPr>
  <p:slideViewPr>
    <p:cSldViewPr snapToGrid="0">
      <p:cViewPr varScale="1">
        <p:scale>
          <a:sx n="86" d="100"/>
          <a:sy n="86" d="100"/>
        </p:scale>
        <p:origin x="-1434" y="-84"/>
      </p:cViewPr>
      <p:guideLst>
        <p:guide orient="horz" pos="2160"/>
        <p:guide pos="3840"/>
      </p:guideLst>
    </p:cSldViewPr>
  </p:slideViewPr>
  <p:notesTextViewPr>
    <p:cViewPr>
      <p:scale>
        <a:sx n="1" d="1"/>
        <a:sy n="1" d="1"/>
      </p:scale>
      <p:origin x="0" y="0"/>
    </p:cViewPr>
  </p:notesTextViewPr>
  <p:sorterViewPr>
    <p:cViewPr>
      <p:scale>
        <a:sx n="66" d="100"/>
        <a:sy n="66" d="100"/>
      </p:scale>
      <p:origin x="0" y="1536"/>
    </p:cViewPr>
  </p:sorterViewPr>
  <p:notesViewPr>
    <p:cSldViewPr snapToGrid="0" showGuides="1">
      <p:cViewPr varScale="1">
        <p:scale>
          <a:sx n="113" d="100"/>
          <a:sy n="113" d="100"/>
        </p:scale>
        <p:origin x="4092" y="114"/>
      </p:cViewPr>
      <p:guideLst/>
    </p:cSldViewPr>
  </p:notesViewPr>
  <p:gridSpacing cx="36868100" cy="368681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presProps" Target="presProps.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19-03-18T15:37:28.499" idx="26">
    <p:pos x="934" y="2474"/>
    <p:text>U</p:text>
  </p:cm>
</p:cmLst>
</file>

<file path=ppt/comments/comment10.xml><?xml version="1.0" encoding="utf-8"?>
<p:cmLst xmlns:a="http://schemas.openxmlformats.org/drawingml/2006/main" xmlns:r="http://schemas.openxmlformats.org/officeDocument/2006/relationships" xmlns:p="http://schemas.openxmlformats.org/presentationml/2006/main">
  <p:cm authorId="0" dt="2019-02-28T16:50:48.279" idx="10">
    <p:pos x="1085" y="449"/>
    <p:text>H2S</p:text>
  </p:cm>
</p:cmLst>
</file>

<file path=ppt/comments/comment11.xml><?xml version="1.0" encoding="utf-8"?>
<p:cmLst xmlns:a="http://schemas.openxmlformats.org/drawingml/2006/main" xmlns:r="http://schemas.openxmlformats.org/officeDocument/2006/relationships" xmlns:p="http://schemas.openxmlformats.org/presentationml/2006/main">
  <p:cm authorId="0" dt="2019-02-28T16:51:00.262" idx="11">
    <p:pos x="1085" y="449"/>
    <p:text>H2S</p:text>
  </p:cm>
</p:cmLst>
</file>

<file path=ppt/comments/comment12.xml><?xml version="1.0" encoding="utf-8"?>
<p:cmLst xmlns:a="http://schemas.openxmlformats.org/drawingml/2006/main" xmlns:r="http://schemas.openxmlformats.org/officeDocument/2006/relationships" xmlns:p="http://schemas.openxmlformats.org/presentationml/2006/main">
  <p:cm authorId="0" dt="2019-02-28T16:50:05.177" idx="12">
    <p:pos x="1728" y="449"/>
    <p:text/>
  </p:cm>
</p:cmLst>
</file>

<file path=ppt/comments/comment13.xml><?xml version="1.0" encoding="utf-8"?>
<p:cmLst xmlns:a="http://schemas.openxmlformats.org/drawingml/2006/main" xmlns:r="http://schemas.openxmlformats.org/officeDocument/2006/relationships" xmlns:p="http://schemas.openxmlformats.org/presentationml/2006/main">
  <p:cm authorId="0" dt="2019-02-28T16:51:13.920" idx="13">
    <p:pos x="1728" y="449"/>
    <p:text>H2S</p:text>
  </p:cm>
</p:cmLst>
</file>

<file path=ppt/comments/comment14.xml><?xml version="1.0" encoding="utf-8"?>
<p:cmLst xmlns:a="http://schemas.openxmlformats.org/drawingml/2006/main" xmlns:r="http://schemas.openxmlformats.org/officeDocument/2006/relationships" xmlns:p="http://schemas.openxmlformats.org/presentationml/2006/main">
  <p:cm authorId="0" dt="2019-02-28T16:51:32.639" idx="14">
    <p:pos x="1728" y="449"/>
    <p:text>H2S</p:text>
  </p:cm>
</p:cmLst>
</file>

<file path=ppt/comments/comment15.xml><?xml version="1.0" encoding="utf-8"?>
<p:cmLst xmlns:a="http://schemas.openxmlformats.org/drawingml/2006/main" xmlns:r="http://schemas.openxmlformats.org/officeDocument/2006/relationships" xmlns:p="http://schemas.openxmlformats.org/presentationml/2006/main">
  <p:cm authorId="0" dt="2019-02-28T16:51:42.671" idx="15">
    <p:pos x="1728" y="449"/>
    <p:text>H2S</p:text>
  </p:cm>
</p:cmLst>
</file>

<file path=ppt/comments/comment16.xml><?xml version="1.0" encoding="utf-8"?>
<p:cmLst xmlns:a="http://schemas.openxmlformats.org/drawingml/2006/main" xmlns:r="http://schemas.openxmlformats.org/officeDocument/2006/relationships" xmlns:p="http://schemas.openxmlformats.org/presentationml/2006/main">
  <p:cm authorId="0" dt="2019-02-28T16:51:50.439" idx="16">
    <p:pos x="2765" y="449"/>
    <p:text>H2</p:text>
  </p:cm>
</p:cmLst>
</file>

<file path=ppt/comments/comment17.xml><?xml version="1.0" encoding="utf-8"?>
<p:cmLst xmlns:a="http://schemas.openxmlformats.org/drawingml/2006/main" xmlns:r="http://schemas.openxmlformats.org/officeDocument/2006/relationships" xmlns:p="http://schemas.openxmlformats.org/presentationml/2006/main">
  <p:cm authorId="0" dt="2019-02-28T16:51:58.487" idx="17">
    <p:pos x="2765" y="449"/>
    <p:text>H2S</p:text>
  </p:cm>
</p:cmLst>
</file>

<file path=ppt/comments/comment18.xml><?xml version="1.0" encoding="utf-8"?>
<p:cmLst xmlns:a="http://schemas.openxmlformats.org/drawingml/2006/main" xmlns:r="http://schemas.openxmlformats.org/officeDocument/2006/relationships" xmlns:p="http://schemas.openxmlformats.org/presentationml/2006/main">
  <p:cm authorId="0" dt="2019-02-28T16:52:07.175" idx="18">
    <p:pos x="1522" y="449"/>
    <p:text>H2</p:text>
  </p:cm>
</p:cmLst>
</file>

<file path=ppt/comments/comment19.xml><?xml version="1.0" encoding="utf-8"?>
<p:cmLst xmlns:a="http://schemas.openxmlformats.org/drawingml/2006/main" xmlns:r="http://schemas.openxmlformats.org/officeDocument/2006/relationships" xmlns:p="http://schemas.openxmlformats.org/presentationml/2006/main">
  <p:cm authorId="0" dt="2019-02-28T16:52:16.808" idx="19">
    <p:pos x="1522" y="449"/>
    <p:text>H2S</p:text>
  </p:cm>
</p:cmLst>
</file>

<file path=ppt/comments/comment2.xml><?xml version="1.0" encoding="utf-8"?>
<p:cmLst xmlns:a="http://schemas.openxmlformats.org/drawingml/2006/main" xmlns:r="http://schemas.openxmlformats.org/officeDocument/2006/relationships" xmlns:p="http://schemas.openxmlformats.org/presentationml/2006/main">
  <p:cm authorId="0" dt="2019-03-04T16:33:14.287" idx="2">
    <p:pos x="1595" y="449"/>
    <p:text>H1</p:text>
  </p:cm>
</p:cmLst>
</file>

<file path=ppt/comments/comment20.xml><?xml version="1.0" encoding="utf-8"?>
<p:cmLst xmlns:a="http://schemas.openxmlformats.org/drawingml/2006/main" xmlns:r="http://schemas.openxmlformats.org/officeDocument/2006/relationships" xmlns:p="http://schemas.openxmlformats.org/presentationml/2006/main">
  <p:cm authorId="0" dt="2019-02-28T16:52:37.799" idx="21">
    <p:pos x="1522" y="449"/>
    <p:text>H2S</p:text>
  </p:cm>
</p:cmLst>
</file>

<file path=ppt/comments/comment21.xml><?xml version="1.0" encoding="utf-8"?>
<p:cmLst xmlns:a="http://schemas.openxmlformats.org/drawingml/2006/main" xmlns:r="http://schemas.openxmlformats.org/officeDocument/2006/relationships" xmlns:p="http://schemas.openxmlformats.org/presentationml/2006/main">
  <p:cm authorId="0" dt="2019-02-28T16:52:47.201" idx="22">
    <p:pos x="1522" y="449"/>
    <p:text>H2S</p:text>
  </p:cm>
</p:cmLst>
</file>

<file path=ppt/comments/comment22.xml><?xml version="1.0" encoding="utf-8"?>
<p:cmLst xmlns:a="http://schemas.openxmlformats.org/drawingml/2006/main" xmlns:r="http://schemas.openxmlformats.org/officeDocument/2006/relationships" xmlns:p="http://schemas.openxmlformats.org/presentationml/2006/main">
  <p:cm authorId="0" dt="2019-02-28T16:52:56.574" idx="23">
    <p:pos x="1522" y="449"/>
    <p:text>H2S</p:text>
  </p:cm>
</p:cmLst>
</file>

<file path=ppt/comments/comment23.xml><?xml version="1.0" encoding="utf-8"?>
<p:cmLst xmlns:a="http://schemas.openxmlformats.org/drawingml/2006/main" xmlns:r="http://schemas.openxmlformats.org/officeDocument/2006/relationships" xmlns:p="http://schemas.openxmlformats.org/presentationml/2006/main">
  <p:cm authorId="0" dt="2019-02-28T16:53:05.104" idx="24">
    <p:pos x="1304" y="449"/>
    <p:text>H2</p:text>
  </p:cm>
</p:cmLst>
</file>

<file path=ppt/comments/comment24.xml><?xml version="1.0" encoding="utf-8"?>
<p:cmLst xmlns:a="http://schemas.openxmlformats.org/drawingml/2006/main" xmlns:r="http://schemas.openxmlformats.org/officeDocument/2006/relationships" xmlns:p="http://schemas.openxmlformats.org/presentationml/2006/main">
  <p:cm authorId="0" dt="2019-03-18T15:37:58.555" idx="27">
    <p:pos x="1874" y="430"/>
    <p:text>H2</p:text>
  </p:cm>
</p:cmLst>
</file>

<file path=ppt/comments/comment3.xml><?xml version="1.0" encoding="utf-8"?>
<p:cmLst xmlns:a="http://schemas.openxmlformats.org/drawingml/2006/main" xmlns:r="http://schemas.openxmlformats.org/officeDocument/2006/relationships" xmlns:p="http://schemas.openxmlformats.org/presentationml/2006/main">
  <p:cm authorId="0" dt="2019-02-28T16:48:32.207" idx="3">
    <p:pos x="964" y="449"/>
    <p:text>H2</p:text>
  </p:cm>
</p:cmLst>
</file>

<file path=ppt/comments/comment4.xml><?xml version="1.0" encoding="utf-8"?>
<p:cmLst xmlns:a="http://schemas.openxmlformats.org/drawingml/2006/main" xmlns:r="http://schemas.openxmlformats.org/officeDocument/2006/relationships" xmlns:p="http://schemas.openxmlformats.org/presentationml/2006/main">
  <p:cm authorId="0" dt="2019-02-28T16:48:40.008" idx="4">
    <p:pos x="1595" y="449"/>
    <p:text>H2</p:text>
  </p:cm>
</p:cmLst>
</file>

<file path=ppt/comments/comment5.xml><?xml version="1.0" encoding="utf-8"?>
<p:cmLst xmlns:a="http://schemas.openxmlformats.org/drawingml/2006/main" xmlns:r="http://schemas.openxmlformats.org/officeDocument/2006/relationships" xmlns:p="http://schemas.openxmlformats.org/presentationml/2006/main">
  <p:cm authorId="0" dt="2019-02-28T16:48:56.536" idx="5">
    <p:pos x="2395" y="449"/>
    <p:text>H2</p:text>
  </p:cm>
</p:cmLst>
</file>

<file path=ppt/comments/comment6.xml><?xml version="1.0" encoding="utf-8"?>
<p:cmLst xmlns:a="http://schemas.openxmlformats.org/drawingml/2006/main" xmlns:r="http://schemas.openxmlformats.org/officeDocument/2006/relationships" xmlns:p="http://schemas.openxmlformats.org/presentationml/2006/main">
  <p:cm authorId="0" dt="2019-02-28T16:49:04.432" idx="6">
    <p:pos x="2650" y="449"/>
    <p:text>H2</p:text>
  </p:cm>
</p:cmLst>
</file>

<file path=ppt/comments/comment7.xml><?xml version="1.0" encoding="utf-8"?>
<p:cmLst xmlns:a="http://schemas.openxmlformats.org/drawingml/2006/main" xmlns:r="http://schemas.openxmlformats.org/officeDocument/2006/relationships" xmlns:p="http://schemas.openxmlformats.org/presentationml/2006/main">
  <p:cm authorId="0" dt="2019-02-28T16:49:19.104" idx="7">
    <p:pos x="2049" y="449"/>
    <p:text>H2</p:text>
  </p:cm>
</p:cmLst>
</file>

<file path=ppt/comments/comment8.xml><?xml version="1.0" encoding="utf-8"?>
<p:cmLst xmlns:a="http://schemas.openxmlformats.org/drawingml/2006/main" xmlns:r="http://schemas.openxmlformats.org/officeDocument/2006/relationships" xmlns:p="http://schemas.openxmlformats.org/presentationml/2006/main">
  <p:cm authorId="0" dt="2019-02-28T16:50:37.551" idx="8">
    <p:pos x="2049" y="449"/>
    <p:text>H2S</p:text>
  </p:cm>
</p:cmLst>
</file>

<file path=ppt/comments/comment9.xml><?xml version="1.0" encoding="utf-8"?>
<p:cmLst xmlns:a="http://schemas.openxmlformats.org/drawingml/2006/main" xmlns:r="http://schemas.openxmlformats.org/officeDocument/2006/relationships" xmlns:p="http://schemas.openxmlformats.org/presentationml/2006/main">
  <p:cm authorId="0" dt="2019-02-28T16:49:36.006" idx="9">
    <p:pos x="1085" y="449"/>
    <p:text>H2</p:tex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3019A13-B009-4E72-87BC-AF1F545DBEAA}" type="datetimeFigureOut">
              <a:rPr lang="en-US"/>
              <a:pPr/>
              <a:t>4/7/2020</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21FD978-EB6F-43F0-AF06-547F3FE0E93E}" type="slidenum">
              <a:rPr lang="en-US"/>
              <a:pPr/>
              <a:t>‹#›</a:t>
            </a:fld>
            <a:endParaRPr lang="en-US"/>
          </a:p>
        </p:txBody>
      </p:sp>
    </p:spTree>
    <p:extLst>
      <p:ext uri="{BB962C8B-B14F-4D97-AF65-F5344CB8AC3E}">
        <p14:creationId xmlns="" xmlns:p14="http://schemas.microsoft.com/office/powerpoint/2010/main" val="19816267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1A0309D-29A5-41EB-A21C-AA04AB83B0BF}" type="datetimeFigureOut">
              <a:rPr lang="en-US"/>
              <a:pPr/>
              <a:t>4/7/2020</a:t>
            </a:fld>
            <a:endParaRPr lang="en-US"/>
          </a:p>
        </p:txBody>
      </p:sp>
      <p:sp>
        <p:nvSpPr>
          <p:cNvPr id="4" name="Slide Image Placeholder 3"/>
          <p:cNvSpPr>
            <a:spLocks noGrp="1" noRot="1" noChangeAspect="1"/>
          </p:cNvSpPr>
          <p:nvPr>
            <p:ph type="sldImg" idx="2"/>
          </p:nvPr>
        </p:nvSpPr>
        <p:spPr>
          <a:xfrm>
            <a:off x="685800" y="630237"/>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3887785"/>
            <a:ext cx="5486400" cy="4625977"/>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19C3D6E-2AFE-42F9-8E48-04913595993F}" type="slidenum">
              <a:rPr lang="en-US"/>
              <a:pPr/>
              <a:t>‹#›</a:t>
            </a:fld>
            <a:endParaRPr lang="en-US"/>
          </a:p>
        </p:txBody>
      </p:sp>
    </p:spTree>
    <p:extLst>
      <p:ext uri="{BB962C8B-B14F-4D97-AF65-F5344CB8AC3E}">
        <p14:creationId xmlns="" xmlns:p14="http://schemas.microsoft.com/office/powerpoint/2010/main" val="26217281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19C3D6E-2AFE-42F9-8E48-04913595993F}"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dirty="0" smtClean="0"/>
              <a:t>Select a panel from the Main drill-down list and go directly to the item data maintenance section:</a:t>
            </a:r>
          </a:p>
          <a:p>
            <a:r>
              <a:rPr lang="en-US" dirty="0" smtClean="0"/>
              <a:t>- Inventory</a:t>
            </a:r>
          </a:p>
          <a:p>
            <a:r>
              <a:rPr lang="en-US" dirty="0" smtClean="0"/>
              <a:t>- Shipping</a:t>
            </a:r>
          </a:p>
          <a:p>
            <a:r>
              <a:rPr lang="en-US" dirty="0" smtClean="0"/>
              <a:t>- Planning</a:t>
            </a:r>
          </a:p>
          <a:p>
            <a:r>
              <a:rPr lang="en-US" dirty="0" smtClean="0"/>
              <a:t>- Manufacturing</a:t>
            </a:r>
          </a:p>
          <a:p>
            <a:r>
              <a:rPr lang="en-US" dirty="0" smtClean="0"/>
              <a:t>- ATP and EMT</a:t>
            </a:r>
          </a:p>
          <a:p>
            <a:r>
              <a:rPr lang="en-US" dirty="0" smtClean="0"/>
              <a:t>- Price</a:t>
            </a:r>
          </a:p>
          <a:p>
            <a:r>
              <a:rPr lang="en-US" dirty="0" smtClean="0"/>
              <a:t>- GL Cost</a:t>
            </a:r>
          </a:p>
          <a:p>
            <a:r>
              <a:rPr lang="en-US" dirty="0" smtClean="0"/>
              <a:t>- Current Cost</a:t>
            </a:r>
            <a:endParaRPr lang="en-US" dirty="0"/>
          </a:p>
        </p:txBody>
      </p:sp>
      <p:sp>
        <p:nvSpPr>
          <p:cNvPr id="4" name="myNotes"/>
          <p:cNvSpPr>
            <a:spLocks noGrp="1"/>
          </p:cNvSpPr>
          <p:nvPr>
            <p:ph type="sldNum" sz="quarter" idx="10"/>
          </p:nvPr>
        </p:nvSpPr>
        <p:spPr/>
        <p:txBody>
          <a:bodyPr/>
          <a:lstStyle/>
          <a:p>
            <a:fld id="{955F40EC-4A45-4BA0-88E8-AEAD7F90807E}"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dirty="0" smtClean="0"/>
              <a:t>Select a panel from the Site drill-down list and go directly to the item-site exceptions data maintenance section:</a:t>
            </a:r>
          </a:p>
          <a:p>
            <a:r>
              <a:rPr lang="en-US" dirty="0" smtClean="0"/>
              <a:t>- Site Inventory Exceptions</a:t>
            </a:r>
          </a:p>
          <a:p>
            <a:r>
              <a:rPr lang="en-US" dirty="0" smtClean="0"/>
              <a:t>- Site Planning Exceptions</a:t>
            </a:r>
          </a:p>
          <a:p>
            <a:r>
              <a:rPr lang="en-US" dirty="0" smtClean="0"/>
              <a:t>- Site Cost Exceptions</a:t>
            </a:r>
          </a:p>
          <a:p>
            <a:endParaRPr lang="en-US" dirty="0" smtClean="0"/>
          </a:p>
          <a:p>
            <a:r>
              <a:rPr lang="en-US" dirty="0" smtClean="0"/>
              <a:t>Click the New icon to add exception data for a specific site.</a:t>
            </a:r>
            <a:endParaRPr lang="en-US" dirty="0"/>
          </a:p>
        </p:txBody>
      </p:sp>
      <p:sp>
        <p:nvSpPr>
          <p:cNvPr id="4" name="myNotes"/>
          <p:cNvSpPr>
            <a:spLocks noGrp="1"/>
          </p:cNvSpPr>
          <p:nvPr>
            <p:ph type="sldNum" sz="quarter" idx="10"/>
          </p:nvPr>
        </p:nvSpPr>
        <p:spPr/>
        <p:txBody>
          <a:bodyPr/>
          <a:lstStyle/>
          <a:p>
            <a:fld id="{955F40EC-4A45-4BA0-88E8-AEAD7F90807E}"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Your customers are the companies that purchase your goods and services. They are referenced on sales quotations, sales orders, invoices, and in Accounts Receivable. They are also used for Service and Support documents such as calls, contracts, and return material authorizations (RMAs).</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Before setting up customers, you must first define customer type codes and credit rating codes, described next. Customer records also require GL account profiles—control accounts for invoices, control accounts for credit notes, customer bank accounts, and sales accounts.</a:t>
            </a:r>
          </a:p>
          <a:p>
            <a:endParaRPr lang="en-US" sz="1200" b="0" i="0" kern="120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Use Customers to set up customer records in the system. E</a:t>
            </a:r>
            <a:r>
              <a:rPr lang="en-US" sz="1200" kern="1200" baseline="0" dirty="0" smtClean="0">
                <a:solidFill>
                  <a:schemeClr val="tx1"/>
                </a:solidFill>
                <a:latin typeface="+mn-lt"/>
                <a:ea typeface="+mn-ea"/>
                <a:cs typeface="+mn-cs"/>
              </a:rPr>
              <a:t>nter the customer code, business relation, and optional bill-to customer code. You can specify a default currency code and optional customer type code for this customer. </a:t>
            </a:r>
            <a:endParaRPr lang="en-US" dirty="0" smtClean="0"/>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Choose a business relation code to associate with this customer. Address and contact details default from the headoffice address type of the business relation; you cannot modify the details here. After you have created a customer, you cannot modify the associated business relation.</a:t>
            </a:r>
          </a:p>
          <a:p>
            <a:endParaRPr lang="en-US" sz="1200" b="0" i="0" kern="1200" dirty="0" smtClean="0">
              <a:solidFill>
                <a:schemeClr val="tx1"/>
              </a:solidFill>
              <a:latin typeface="+mn-lt"/>
              <a:ea typeface="+mn-ea"/>
              <a:cs typeface="+mn-cs"/>
            </a:endParaRPr>
          </a:p>
          <a:p>
            <a:r>
              <a:rPr lang="en-US" dirty="0" smtClean="0"/>
              <a:t>If you enter a new </a:t>
            </a:r>
            <a:r>
              <a:rPr lang="en-US" sz="1200" b="0" i="0" kern="1200" dirty="0" smtClean="0">
                <a:solidFill>
                  <a:schemeClr val="tx1"/>
                </a:solidFill>
                <a:latin typeface="+mn-lt"/>
                <a:ea typeface="+mn-ea"/>
                <a:cs typeface="+mn-cs"/>
              </a:rPr>
              <a:t>business relation code, enter the business relation information in the Address, Contact Persons, and Business Settings panels.</a:t>
            </a:r>
            <a:endParaRPr lang="en-US" dirty="0"/>
          </a:p>
        </p:txBody>
      </p:sp>
      <p:sp>
        <p:nvSpPr>
          <p:cNvPr id="4" name="myNotes"/>
          <p:cNvSpPr>
            <a:spLocks noGrp="1"/>
          </p:cNvSpPr>
          <p:nvPr>
            <p:ph type="sldNum" sz="quarter" idx="10"/>
          </p:nvPr>
        </p:nvSpPr>
        <p:spPr/>
        <p:txBody>
          <a:bodyPr/>
          <a:lstStyle/>
          <a:p>
            <a:fld id="{955F40EC-4A45-4BA0-88E8-AEAD7F90807E}"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In the Accounting Profile panel, </a:t>
            </a:r>
            <a:r>
              <a:rPr lang="en-US" baseline="0" dirty="0" smtClean="0"/>
              <a:t>set up the profiles for Invoice Control GL, Credit Note Control GL, Prepayment Control GL, Deduction Control GL, Sales Account GL, Finance Charge, and Sub-Account.</a:t>
            </a:r>
            <a:endParaRPr lang="en-US" dirty="0"/>
          </a:p>
        </p:txBody>
      </p:sp>
      <p:sp>
        <p:nvSpPr>
          <p:cNvPr id="4" name="myNotes"/>
          <p:cNvSpPr>
            <a:spLocks noGrp="1"/>
          </p:cNvSpPr>
          <p:nvPr>
            <p:ph type="sldNum" sz="quarter" idx="10"/>
          </p:nvPr>
        </p:nvSpPr>
        <p:spPr/>
        <p:txBody>
          <a:bodyPr/>
          <a:lstStyle/>
          <a:p>
            <a:fld id="{955F40EC-4A45-4BA0-88E8-AEAD7F90807E}"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In the Payment panel, </a:t>
            </a:r>
            <a:r>
              <a:rPr lang="en-US" baseline="0" dirty="0" smtClean="0"/>
              <a:t>set up fields such as Credit Term, Invoice Status, and so on.</a:t>
            </a:r>
            <a:endParaRPr lang="en-US" dirty="0"/>
          </a:p>
        </p:txBody>
      </p:sp>
      <p:sp>
        <p:nvSpPr>
          <p:cNvPr id="4" name="myNotes"/>
          <p:cNvSpPr>
            <a:spLocks noGrp="1"/>
          </p:cNvSpPr>
          <p:nvPr>
            <p:ph type="sldNum" sz="quarter" idx="10"/>
          </p:nvPr>
        </p:nvSpPr>
        <p:spPr/>
        <p:txBody>
          <a:bodyPr/>
          <a:lstStyle/>
          <a:p>
            <a:fld id="{955F40EC-4A45-4BA0-88E8-AEAD7F90807E}"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Set up customer domain data in the Domain Settings panel.</a:t>
            </a:r>
            <a:r>
              <a:rPr lang="en-US" baseline="0" dirty="0" smtClean="0"/>
              <a:t> Select a domain record and click the Edit icon to update the domain-related fields such as Site, Daybook Set, Ship Via, Salesperson, and so on.</a:t>
            </a:r>
            <a:endParaRPr lang="en-US" dirty="0"/>
          </a:p>
        </p:txBody>
      </p:sp>
      <p:sp>
        <p:nvSpPr>
          <p:cNvPr id="4" name="myNotes"/>
          <p:cNvSpPr>
            <a:spLocks noGrp="1"/>
          </p:cNvSpPr>
          <p:nvPr>
            <p:ph type="sldNum" sz="quarter" idx="10"/>
          </p:nvPr>
        </p:nvSpPr>
        <p:spPr/>
        <p:txBody>
          <a:bodyPr/>
          <a:lstStyle/>
          <a:p>
            <a:fld id="{955F40EC-4A45-4BA0-88E8-AEAD7F90807E}" type="slidenum">
              <a:rPr lang="en-US" smtClean="0"/>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dirty="0" smtClean="0"/>
              <a:t>Use Customer Ship-</a:t>
            </a:r>
            <a:r>
              <a:rPr lang="en-US" dirty="0" err="1" smtClean="0"/>
              <a:t>To’s</a:t>
            </a:r>
            <a:r>
              <a:rPr lang="en-US" dirty="0" smtClean="0"/>
              <a:t> to create customer ship-to records. </a:t>
            </a:r>
          </a:p>
          <a:p>
            <a:endParaRPr lang="en-US" dirty="0" smtClean="0"/>
          </a:p>
          <a:p>
            <a:r>
              <a:rPr lang="en-US" sz="1200" kern="1200" baseline="0" dirty="0" smtClean="0">
                <a:solidFill>
                  <a:schemeClr val="tx1"/>
                </a:solidFill>
                <a:latin typeface="+mn-lt"/>
                <a:ea typeface="+mn-ea"/>
                <a:cs typeface="+mn-cs"/>
              </a:rPr>
              <a:t>Enter the customer, ship-to code, and ship-to name. You can directly enter the address information for the ship-to, and the system will add a new address line in the customer business relation with the address type of “SHIP-TO”.</a:t>
            </a:r>
            <a:endParaRPr lang="en-US" dirty="0"/>
          </a:p>
        </p:txBody>
      </p:sp>
      <p:sp>
        <p:nvSpPr>
          <p:cNvPr id="4" name="myNotes"/>
          <p:cNvSpPr>
            <a:spLocks noGrp="1"/>
          </p:cNvSpPr>
          <p:nvPr>
            <p:ph type="sldNum" sz="quarter" idx="10"/>
          </p:nvPr>
        </p:nvSpPr>
        <p:spPr/>
        <p:txBody>
          <a:bodyPr/>
          <a:lstStyle/>
          <a:p>
            <a:fld id="{955F40EC-4A45-4BA0-88E8-AEAD7F90807E}" type="slidenum">
              <a:rPr lang="en-US" smtClean="0"/>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dirty="0" smtClean="0"/>
              <a:t>You can indicate another customer as</a:t>
            </a:r>
            <a:r>
              <a:rPr lang="en-US" baseline="0" dirty="0" smtClean="0"/>
              <a:t> a ship-to </a:t>
            </a:r>
            <a:r>
              <a:rPr lang="en-US" baseline="0" dirty="0" smtClean="0"/>
              <a:t>address or you </a:t>
            </a:r>
            <a:r>
              <a:rPr lang="en-US" baseline="0" dirty="0" smtClean="0"/>
              <a:t>can i</a:t>
            </a:r>
            <a:r>
              <a:rPr lang="en-US" dirty="0" smtClean="0"/>
              <a:t>ndicate a customer's end user as a ship-to address. </a:t>
            </a:r>
            <a:br>
              <a:rPr lang="en-US" dirty="0" smtClean="0"/>
            </a:br>
            <a:endParaRPr lang="en-US" dirty="0" smtClean="0"/>
          </a:p>
          <a:p>
            <a:r>
              <a:rPr lang="en-US" altLang="zh-CN" dirty="0" smtClean="0"/>
              <a:t>You can also s</a:t>
            </a:r>
            <a:r>
              <a:rPr lang="en-US" dirty="0" smtClean="0"/>
              <a:t>pecify a new ship-to code and associate it with an existing address with the ship-to type defined for a customer's business relation. </a:t>
            </a:r>
            <a:endParaRPr lang="en-US" altLang="zh-CN" baseline="0" dirty="0" smtClean="0"/>
          </a:p>
          <a:p>
            <a:endParaRPr lang="en-US" altLang="zh-CN" baseline="0" dirty="0" smtClean="0"/>
          </a:p>
          <a:p>
            <a:r>
              <a:rPr lang="en-US" altLang="zh-CN" baseline="0" dirty="0" smtClean="0"/>
              <a:t>For example, enter a customer code and click the Use Existing Address button.</a:t>
            </a:r>
            <a:endParaRPr lang="en-US" dirty="0"/>
          </a:p>
        </p:txBody>
      </p:sp>
      <p:sp>
        <p:nvSpPr>
          <p:cNvPr id="4" name="myNotes"/>
          <p:cNvSpPr>
            <a:spLocks noGrp="1"/>
          </p:cNvSpPr>
          <p:nvPr>
            <p:ph type="sldNum" sz="quarter" idx="10"/>
          </p:nvPr>
        </p:nvSpPr>
        <p:spPr/>
        <p:txBody>
          <a:bodyPr/>
          <a:lstStyle/>
          <a:p>
            <a:fld id="{955F40EC-4A45-4BA0-88E8-AEAD7F90807E}" type="slidenum">
              <a:rPr lang="en-US" smtClean="0"/>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dirty="0" smtClean="0"/>
              <a:t>Use Suppliers to set up codes representing the companies you purchase goods and services from. Suppliers are used in purchasing, accounts payable, Service and Support Management, and other functions. Before setting up suppliers, you must first define payment formats, payment groups, bank account numbers, supplier types, and so on. </a:t>
            </a:r>
            <a:br>
              <a:rPr lang="en-US" dirty="0" smtClean="0"/>
            </a:b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In the Main</a:t>
            </a:r>
            <a:r>
              <a:rPr lang="en-US" sz="1200" kern="1200" baseline="0" dirty="0" smtClean="0">
                <a:solidFill>
                  <a:schemeClr val="tx1"/>
                </a:solidFill>
                <a:latin typeface="+mn-lt"/>
                <a:ea typeface="+mn-ea"/>
                <a:cs typeface="+mn-cs"/>
              </a:rPr>
              <a:t> panel, you enter the supplier code and business relation. You can specify a default currency code and optional supplier type code for this supplier.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Choose a business relation code to associate with this </a:t>
            </a:r>
            <a:r>
              <a:rPr lang="en-US" altLang="zh-CN" sz="1200" b="0" i="0" kern="1200" dirty="0" smtClean="0">
                <a:solidFill>
                  <a:schemeClr val="tx1"/>
                </a:solidFill>
                <a:latin typeface="+mn-lt"/>
                <a:ea typeface="+mn-ea"/>
                <a:cs typeface="+mn-cs"/>
              </a:rPr>
              <a:t>supplier</a:t>
            </a:r>
            <a:r>
              <a:rPr lang="en-US" sz="1200" b="0" i="0" kern="1200" dirty="0" smtClean="0">
                <a:solidFill>
                  <a:schemeClr val="tx1"/>
                </a:solidFill>
                <a:latin typeface="+mn-lt"/>
                <a:ea typeface="+mn-ea"/>
                <a:cs typeface="+mn-cs"/>
              </a:rPr>
              <a:t>. Address and contact details default from the headoffice address type of the business relation; you cannot modify the details here. After you have created a supplier, you cannot modify the associated business relation.</a:t>
            </a:r>
          </a:p>
          <a:p>
            <a:endParaRPr lang="en-US" sz="1200" b="0" i="0" kern="1200" dirty="0" smtClean="0">
              <a:solidFill>
                <a:schemeClr val="tx1"/>
              </a:solidFill>
              <a:latin typeface="+mn-lt"/>
              <a:ea typeface="+mn-ea"/>
              <a:cs typeface="+mn-cs"/>
            </a:endParaRPr>
          </a:p>
          <a:p>
            <a:r>
              <a:rPr lang="en-US" dirty="0" smtClean="0"/>
              <a:t>If you enter a new </a:t>
            </a:r>
            <a:r>
              <a:rPr lang="en-US" sz="1200" b="0" i="0" kern="1200" dirty="0" smtClean="0">
                <a:solidFill>
                  <a:schemeClr val="tx1"/>
                </a:solidFill>
                <a:latin typeface="+mn-lt"/>
                <a:ea typeface="+mn-ea"/>
                <a:cs typeface="+mn-cs"/>
              </a:rPr>
              <a:t>business relation code, enter the business relation information in the Address, Contact Persons, and Business Settings panels.</a:t>
            </a:r>
            <a:endParaRPr lang="en-US" dirty="0"/>
          </a:p>
        </p:txBody>
      </p:sp>
      <p:sp>
        <p:nvSpPr>
          <p:cNvPr id="4" name="myNotes"/>
          <p:cNvSpPr>
            <a:spLocks noGrp="1"/>
          </p:cNvSpPr>
          <p:nvPr>
            <p:ph type="sldNum" sz="quarter" idx="10"/>
          </p:nvPr>
        </p:nvSpPr>
        <p:spPr/>
        <p:txBody>
          <a:bodyPr/>
          <a:lstStyle/>
          <a:p>
            <a:fld id="{955F40EC-4A45-4BA0-88E8-AEAD7F90807E}" type="slidenum">
              <a:rPr lang="en-US" smtClean="0"/>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In the Accounting Profile panel, you</a:t>
            </a:r>
            <a:r>
              <a:rPr lang="en-US" baseline="0" dirty="0" smtClean="0"/>
              <a:t> can set up the profiles for Invoice Control GL, Credit Note Control GL, Prepayment Control GL, Deduction Control GL, Sales Account GL, Finance Charge, and Sub-Account.</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In the Payment panel, you</a:t>
            </a:r>
            <a:r>
              <a:rPr lang="en-US" baseline="0" dirty="0" smtClean="0"/>
              <a:t> can set up fields such as Credit Term, Invoice Status, Payment Group, and so on.</a:t>
            </a:r>
            <a:endParaRPr lang="en-US" dirty="0" smtClean="0"/>
          </a:p>
        </p:txBody>
      </p:sp>
      <p:sp>
        <p:nvSpPr>
          <p:cNvPr id="4" name="myNotes"/>
          <p:cNvSpPr>
            <a:spLocks noGrp="1"/>
          </p:cNvSpPr>
          <p:nvPr>
            <p:ph type="sldNum" sz="quarter" idx="10"/>
          </p:nvPr>
        </p:nvSpPr>
        <p:spPr/>
        <p:txBody>
          <a:bodyPr/>
          <a:lstStyle/>
          <a:p>
            <a:fld id="{955F40EC-4A45-4BA0-88E8-AEAD7F90807E}" type="slidenum">
              <a:rPr lang="en-US" smtClean="0"/>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You can set up supplier domain data in the Domain Settings frame.</a:t>
            </a:r>
            <a:r>
              <a:rPr lang="en-US" baseline="0" dirty="0" smtClean="0"/>
              <a:t> Y</a:t>
            </a:r>
            <a:r>
              <a:rPr lang="en-US" dirty="0" smtClean="0"/>
              <a:t>ou</a:t>
            </a:r>
            <a:r>
              <a:rPr lang="en-US" baseline="0" dirty="0" smtClean="0"/>
              <a:t> can select a domain record and click the Edit icon to update domain-related fields such as Site, Daybook Set, Ship Via, Buyer, and so on.</a:t>
            </a:r>
            <a:endParaRPr lang="en-US" dirty="0"/>
          </a:p>
        </p:txBody>
      </p:sp>
      <p:sp>
        <p:nvSpPr>
          <p:cNvPr id="4" name="myNotes"/>
          <p:cNvSpPr>
            <a:spLocks noGrp="1"/>
          </p:cNvSpPr>
          <p:nvPr>
            <p:ph type="sldNum" sz="quarter" idx="10"/>
          </p:nvPr>
        </p:nvSpPr>
        <p:spPr/>
        <p:txBody>
          <a:bodyPr/>
          <a:lstStyle/>
          <a:p>
            <a:fld id="{955F40EC-4A45-4BA0-88E8-AEAD7F90807E}" type="slidenum">
              <a:rPr lang="en-US" smtClean="0"/>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dirty="0" smtClean="0"/>
              <a:t>In the Domain Settings details panel, click the New icon to enter</a:t>
            </a:r>
            <a:r>
              <a:rPr lang="en-US" baseline="0" dirty="0" smtClean="0"/>
              <a:t> supplier certification information such as Start and End Effective dates, Enforce Item Certification, Status, and so on.</a:t>
            </a:r>
            <a:endParaRPr lang="en-US" dirty="0"/>
          </a:p>
        </p:txBody>
      </p:sp>
      <p:sp>
        <p:nvSpPr>
          <p:cNvPr id="4" name="myNotes"/>
          <p:cNvSpPr>
            <a:spLocks noGrp="1"/>
          </p:cNvSpPr>
          <p:nvPr>
            <p:ph type="sldNum" sz="quarter" idx="10"/>
          </p:nvPr>
        </p:nvSpPr>
        <p:spPr/>
        <p:txBody>
          <a:bodyPr/>
          <a:lstStyle/>
          <a:p>
            <a:fld id="{955F40EC-4A45-4BA0-88E8-AEAD7F90807E}" type="slidenum">
              <a:rPr lang="en-US" smtClean="0"/>
              <a:pPr/>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In the Domain Settings details panel, click the New icon to enter</a:t>
            </a:r>
            <a:r>
              <a:rPr lang="en-US" baseline="0" dirty="0" smtClean="0"/>
              <a:t> item certification information such as Item number, Start and End Effective dates, Status, and so on.</a:t>
            </a:r>
            <a:endParaRPr lang="en-US" dirty="0"/>
          </a:p>
        </p:txBody>
      </p:sp>
      <p:sp>
        <p:nvSpPr>
          <p:cNvPr id="4" name="myNotes"/>
          <p:cNvSpPr>
            <a:spLocks noGrp="1"/>
          </p:cNvSpPr>
          <p:nvPr>
            <p:ph type="sldNum" sz="quarter" idx="10"/>
          </p:nvPr>
        </p:nvSpPr>
        <p:spPr/>
        <p:txBody>
          <a:bodyPr/>
          <a:lstStyle/>
          <a:p>
            <a:fld id="{955F40EC-4A45-4BA0-88E8-AEAD7F90807E}" type="slidenum">
              <a:rPr lang="en-US" smtClean="0"/>
              <a:pPr/>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endParaRPr lang="en-US"/>
          </a:p>
        </p:txBody>
      </p:sp>
      <p:sp>
        <p:nvSpPr>
          <p:cNvPr id="4" name="myNotes"/>
          <p:cNvSpPr>
            <a:spLocks noGrp="1"/>
          </p:cNvSpPr>
          <p:nvPr>
            <p:ph type="sldNum" sz="quarter" idx="10"/>
          </p:nvPr>
        </p:nvSpPr>
        <p:spPr/>
        <p:txBody>
          <a:bodyPr/>
          <a:lstStyle/>
          <a:p>
            <a:fld id="{955F40EC-4A45-4BA0-88E8-AEAD7F90807E}" type="slidenum">
              <a:rPr lang="en-US" smtClean="0"/>
              <a:pPr/>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endParaRPr lang="en-US"/>
          </a:p>
        </p:txBody>
      </p:sp>
      <p:sp>
        <p:nvSpPr>
          <p:cNvPr id="4" name="myNotes"/>
          <p:cNvSpPr>
            <a:spLocks noGrp="1"/>
          </p:cNvSpPr>
          <p:nvPr>
            <p:ph type="sldNum" sz="quarter" idx="10"/>
          </p:nvPr>
        </p:nvSpPr>
        <p:spPr/>
        <p:txBody>
          <a:bodyPr/>
          <a:lstStyle/>
          <a:p>
            <a:fld id="{955F40EC-4A45-4BA0-88E8-AEAD7F90807E}" type="slidenum">
              <a:rPr lang="en-US" smtClean="0"/>
              <a:pPr/>
              <a:t>24</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dirty="0" smtClean="0"/>
              <a:t>Use Sites to define records that identify the places where you manufacture or store inventory. A site can be a distribution center, warehouse, manufacturing facility, or a combination of these.</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dirty="0" smtClean="0"/>
              <a:t>Use Locations to specify areas within a particular site where inventory is stored. Locations may include shelves, bins, tanks, lots, or other storage areas. Each location's parameters identify what can be stored there and how that inventory can be used. </a:t>
            </a:r>
            <a:br>
              <a:rPr lang="en-US" dirty="0" smtClean="0"/>
            </a:br>
            <a:endParaRPr lang="en-US" dirty="0" smtClean="0"/>
          </a:p>
          <a:p>
            <a:r>
              <a:rPr lang="en-US" dirty="0" smtClean="0"/>
              <a:t>Assign locations to specific customer addresses in order to ensure adequate inventory supply for sales orders. Reserving a location lets you control how items are allocated, picked, and issued by functions throughout the system.</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dirty="0" smtClean="0"/>
              <a:t>Each item has a unit of measure. All inventory balances are maintained and most planning is done in this unit of measure. However, inventory transactions can be processed in any unit of measure. </a:t>
            </a:r>
          </a:p>
          <a:p>
            <a:endParaRPr lang="en-US" dirty="0" smtClean="0"/>
          </a:p>
          <a:p>
            <a:r>
              <a:rPr lang="en-US" dirty="0" smtClean="0"/>
              <a:t>Use UM Conversions to define the conversion factor to identify how many </a:t>
            </a:r>
            <a:r>
              <a:rPr lang="en-US" dirty="0" smtClean="0"/>
              <a:t>stockeeping </a:t>
            </a:r>
            <a:r>
              <a:rPr lang="en-US" dirty="0" smtClean="0"/>
              <a:t>units equal one unit of an alternate unit of measure. </a:t>
            </a:r>
          </a:p>
          <a:p>
            <a:endParaRPr lang="en-US" dirty="0" smtClean="0"/>
          </a:p>
          <a:p>
            <a:r>
              <a:rPr lang="en-US" dirty="0" smtClean="0"/>
              <a:t>You can optionally enter an</a:t>
            </a:r>
            <a:r>
              <a:rPr lang="en-US" baseline="0" dirty="0" smtClean="0"/>
              <a:t> item number or leave </a:t>
            </a:r>
            <a:r>
              <a:rPr lang="en-US" baseline="0" dirty="0" smtClean="0"/>
              <a:t>it blank </a:t>
            </a:r>
            <a:r>
              <a:rPr lang="en-US" baseline="0" dirty="0" smtClean="0"/>
              <a:t>if </a:t>
            </a:r>
            <a:r>
              <a:rPr lang="en-US" dirty="0" smtClean="0"/>
              <a:t>the conversion factor applies to all items.</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dirty="0" smtClean="0"/>
              <a:t>Use Item Status Codes to define status codes to associate with items in Items or Item-sites. Status codes indicate where an item is in its life cycle from planning through design, production, and obsolescence. </a:t>
            </a:r>
          </a:p>
          <a:p>
            <a:endParaRPr lang="en-US" dirty="0" smtClean="0"/>
          </a:p>
          <a:p>
            <a:r>
              <a:rPr lang="en-US" dirty="0" smtClean="0"/>
              <a:t>Also, </a:t>
            </a:r>
            <a:r>
              <a:rPr lang="en-US" dirty="0" smtClean="0"/>
              <a:t>use Item Status Codes to restrict which transactions can occur for a particular item. When you process an item transaction, the system checks the item's status code to verify that the transaction is not restricted. If it is, an error message displays and you cannot proceed.</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Use Product Lines to define product line codes to group items for reporting, planning, and accounting purposes.</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You can also copy an existing product line to a new product line. </a:t>
            </a:r>
            <a:r>
              <a:rPr lang="en-US" dirty="0" smtClean="0"/>
              <a:t>First,</a:t>
            </a:r>
            <a:r>
              <a:rPr lang="en-US" baseline="0" dirty="0" smtClean="0"/>
              <a:t> </a:t>
            </a:r>
            <a:r>
              <a:rPr lang="en-US" baseline="0" dirty="0" smtClean="0"/>
              <a:t>select </a:t>
            </a:r>
            <a:r>
              <a:rPr lang="en-US" dirty="0" smtClean="0"/>
              <a:t>a product line</a:t>
            </a:r>
            <a:r>
              <a:rPr lang="en-US" baseline="0" dirty="0" smtClean="0"/>
              <a:t> from the product line view. </a:t>
            </a:r>
            <a:r>
              <a:rPr lang="en-US" baseline="0" dirty="0" smtClean="0"/>
              <a:t>Then, </a:t>
            </a:r>
            <a:r>
              <a:rPr lang="en-US" dirty="0" smtClean="0"/>
              <a:t>click the Actions menu and choose Copy from</a:t>
            </a:r>
            <a:r>
              <a:rPr lang="en-US" baseline="0" dirty="0" smtClean="0"/>
              <a:t> the drop-down menu.</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Use Items to define the items your company uses. These are primarily items stored in inventory and planned by MRP or DRP. However, you can also define other types of items such as planning items, configured products, service kits, and repair parts used in service activities.</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0" y="0"/>
            <a:ext cx="12192000" cy="2629646"/>
          </a:xfrm>
          <a:prstGeom prst="rect">
            <a:avLst/>
          </a:prstGeom>
        </p:spPr>
      </p:pic>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pPr/>
              <a:t>‹#›</a:t>
            </a:fld>
            <a:endParaRPr lang="en-US"/>
          </a:p>
        </p:txBody>
      </p:sp>
      <p:sp>
        <p:nvSpPr>
          <p:cNvPr id="10" name="Picture Placeholder 9"/>
          <p:cNvSpPr>
            <a:spLocks noGrp="1"/>
          </p:cNvSpPr>
          <p:nvPr>
            <p:ph type="pic" sz="quarter" idx="13" hasCustomPrompt="1"/>
          </p:nvPr>
        </p:nvSpPr>
        <p:spPr>
          <a:xfrm>
            <a:off x="9875520"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9" name="Picture 8"/>
          <p:cNvPicPr>
            <a:picLocks noChangeAspect="1"/>
          </p:cNvPicPr>
          <p:nvPr/>
        </p:nvPicPr>
        <p:blipFill>
          <a:blip r:embed="rId3" cstate="hqprint">
            <a:extLst>
              <a:ext uri="{28A0092B-C50C-407E-A947-70E740481C1C}">
                <a14:useLocalDpi xmlns="" xmlns:a14="http://schemas.microsoft.com/office/drawing/2010/main"/>
              </a:ext>
            </a:extLst>
          </a:blip>
          <a:stretch>
            <a:fillRect/>
          </a:stretch>
        </p:blipFill>
        <p:spPr>
          <a:xfrm>
            <a:off x="419100" y="381000"/>
            <a:ext cx="1136650" cy="1136650"/>
          </a:xfrm>
          <a:prstGeom prst="rect">
            <a:avLst/>
          </a:prstGeom>
          <a:effectLst/>
        </p:spPr>
      </p:pic>
      <p:sp>
        <p:nvSpPr>
          <p:cNvPr id="12" name="Rounded Rectangle 7"/>
          <p:cNvSpPr/>
          <p:nvPr userDrawn="1"/>
        </p:nvSpPr>
        <p:spPr bwMode="gray">
          <a:xfrm>
            <a:off x="0" y="2570933"/>
            <a:ext cx="12193200" cy="108000"/>
          </a:xfrm>
          <a:prstGeom prst="rect">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 xmlns:p14="http://schemas.microsoft.com/office/powerpoint/2010/main" val="128565944"/>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Logo Web Slide">
    <p:bg>
      <p:bgPr>
        <a:solidFill>
          <a:schemeClr val="tx1"/>
        </a:solidFill>
        <a:effectLst/>
      </p:bgPr>
    </p:bg>
    <p:spTree>
      <p:nvGrpSpPr>
        <p:cNvPr id="1" name=""/>
        <p:cNvGrpSpPr/>
        <p:nvPr/>
      </p:nvGrpSpPr>
      <p:grpSpPr>
        <a:xfrm>
          <a:off x="0" y="0"/>
          <a:ext cx="0" cy="0"/>
          <a:chOff x="0" y="0"/>
          <a:chExt cx="0" cy="0"/>
        </a:xfrm>
      </p:grpSpPr>
      <p:sp>
        <p:nvSpPr>
          <p:cNvPr id="4" name="Rectangle 3"/>
          <p:cNvSpPr/>
          <p:nvPr userDrawn="1"/>
        </p:nvSpPr>
        <p:spPr>
          <a:xfrm>
            <a:off x="0" y="0"/>
            <a:ext cx="12192000" cy="4125113"/>
          </a:xfrm>
          <a:prstGeom prst="rect">
            <a:avLst/>
          </a:prstGeom>
          <a:solidFill>
            <a:schemeClr val="bg2">
              <a:lumMod val="10000"/>
              <a:lumOff val="9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GB" sz="2000" b="0" i="0" u="none" strike="noStrike" kern="1200" spc="0" baseline="0">
              <a:solidFill>
                <a:srgbClr val="FFFFFF"/>
              </a:solidFill>
              <a:latin typeface="+mn-lt"/>
              <a:ea typeface="+mn-ea"/>
              <a:cs typeface="+mn-cs"/>
            </a:endParaRPr>
          </a:p>
        </p:txBody>
      </p:sp>
      <p:sp>
        <p:nvSpPr>
          <p:cNvPr id="9" name="Slide Number Placeholder 8"/>
          <p:cNvSpPr>
            <a:spLocks noGrp="1"/>
          </p:cNvSpPr>
          <p:nvPr>
            <p:ph type="sldNum" sz="quarter" idx="12"/>
          </p:nvPr>
        </p:nvSpPr>
        <p:spPr bwMode="hidden"/>
        <p:txBody>
          <a:bodyPr/>
          <a:lstStyle>
            <a:lvl1pPr>
              <a:defRPr>
                <a:solidFill>
                  <a:schemeClr val="tx1"/>
                </a:solidFill>
              </a:defRPr>
            </a:lvl1pPr>
          </a:lstStyle>
          <a:p>
            <a:fld id="{3253438A-7C34-4C00-93F5-28C2DC00B0E3}" type="slidenum">
              <a:rPr lang="en-US" smtClean="0"/>
              <a:pPr/>
              <a:t>‹#›</a:t>
            </a:fld>
            <a:endParaRPr lang="en-US"/>
          </a:p>
        </p:txBody>
      </p:sp>
      <p:pic>
        <p:nvPicPr>
          <p:cNvPr id="5" name="Picture 4"/>
          <p:cNvPicPr>
            <a:picLocks noChangeAspect="1"/>
          </p:cNvPicPr>
          <p:nvPr/>
        </p:nvPicPr>
        <p:blipFill>
          <a:blip r:embed="rId2" cstate="hqprint">
            <a:extLst>
              <a:ext uri="{28A0092B-C50C-407E-A947-70E740481C1C}">
                <a14:useLocalDpi xmlns="" xmlns:a14="http://schemas.microsoft.com/office/drawing/2010/main"/>
              </a:ext>
            </a:extLst>
          </a:blip>
          <a:stretch>
            <a:fillRect/>
          </a:stretch>
        </p:blipFill>
        <p:spPr>
          <a:xfrm>
            <a:off x="5003308" y="962991"/>
            <a:ext cx="2199130" cy="2199130"/>
          </a:xfrm>
          <a:prstGeom prst="rect">
            <a:avLst/>
          </a:prstGeom>
          <a:effectLst/>
        </p:spPr>
      </p:pic>
      <p:sp>
        <p:nvSpPr>
          <p:cNvPr id="7" name="Rectangle 6"/>
          <p:cNvSpPr/>
          <p:nvPr userDrawn="1"/>
        </p:nvSpPr>
        <p:spPr>
          <a:xfrm>
            <a:off x="3054873" y="4778256"/>
            <a:ext cx="6096000" cy="1393944"/>
          </a:xfrm>
          <a:prstGeom prst="rect">
            <a:avLst/>
          </a:prstGeom>
        </p:spPr>
        <p:txBody>
          <a:bodyPr>
            <a:noAutofit/>
          </a:bodyPr>
          <a:lstStyle/>
          <a:p>
            <a:pPr algn="ctr">
              <a:spcAft>
                <a:spcPts val="1200"/>
              </a:spcAft>
            </a:pPr>
            <a:r>
              <a:rPr lang="en-GB" altLang="en-US" sz="3600" spc="100" baseline="0" dirty="0">
                <a:solidFill>
                  <a:srgbClr val="5A87C5"/>
                </a:solidFill>
              </a:rPr>
              <a:t>www.qad.com</a:t>
            </a:r>
          </a:p>
          <a:p>
            <a:pPr algn="ctr">
              <a:spcAft>
                <a:spcPts val="1200"/>
              </a:spcAft>
            </a:pPr>
            <a:r>
              <a:rPr lang="en-GB" altLang="en-US" spc="0" baseline="0" dirty="0">
                <a:solidFill>
                  <a:srgbClr val="5A87C5"/>
                </a:solidFill>
              </a:rPr>
              <a:t>© QAD </a:t>
            </a:r>
            <a:r>
              <a:rPr lang="en-GB" altLang="en-US" spc="0" baseline="0" dirty="0" err="1">
                <a:solidFill>
                  <a:srgbClr val="5A87C5"/>
                </a:solidFill>
              </a:rPr>
              <a:t>Inc</a:t>
            </a:r>
            <a:endParaRPr lang="en-GB" altLang="en-US" spc="0" baseline="0" dirty="0">
              <a:solidFill>
                <a:srgbClr val="5A87C5"/>
              </a:solidFill>
            </a:endParaRPr>
          </a:p>
        </p:txBody>
      </p:sp>
    </p:spTree>
    <p:extLst>
      <p:ext uri="{BB962C8B-B14F-4D97-AF65-F5344CB8AC3E}">
        <p14:creationId xmlns="" xmlns:p14="http://schemas.microsoft.com/office/powerpoint/2010/main" val="168508851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Organizing Slate (Do Not Use)">
    <p:bg>
      <p:bgPr>
        <a:solidFill>
          <a:schemeClr val="bg1">
            <a:lumMod val="50000"/>
          </a:schemeClr>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 xmlns:a16="http://schemas.microsoft.com/office/drawing/2014/main" id="{A34609C8-327F-41E8-BB6E-79B7289C0CC8}"/>
              </a:ext>
            </a:extLst>
          </p:cNvPr>
          <p:cNvSpPr>
            <a:spLocks noGrp="1"/>
          </p:cNvSpPr>
          <p:nvPr>
            <p:ph type="sldNum" sz="quarter" idx="10"/>
          </p:nvPr>
        </p:nvSpPr>
        <p:spPr bwMode="hidden"/>
        <p:txBody>
          <a:bodyPr/>
          <a:lstStyle>
            <a:lvl1pPr>
              <a:defRPr>
                <a:solidFill>
                  <a:schemeClr val="bg1">
                    <a:lumMod val="50000"/>
                  </a:schemeClr>
                </a:solidFill>
              </a:defRPr>
            </a:lvl1pPr>
          </a:lstStyle>
          <a:p>
            <a:fld id="{3253438A-7C34-4C00-93F5-28C2DC00B0E3}" type="slidenum">
              <a:rPr lang="en-US"/>
              <a:pPr/>
              <a:t>‹#›</a:t>
            </a:fld>
            <a:endParaRPr lang="en-US"/>
          </a:p>
        </p:txBody>
      </p:sp>
      <p:sp>
        <p:nvSpPr>
          <p:cNvPr id="4" name="TextBox 3">
            <a:extLst>
              <a:ext uri="{FF2B5EF4-FFF2-40B4-BE49-F238E27FC236}">
                <a16:creationId xmlns="" xmlns:a16="http://schemas.microsoft.com/office/drawing/2014/main" id="{7984D4A0-B732-4C9D-BFA9-F13361DB8D85}"/>
              </a:ext>
            </a:extLst>
          </p:cNvPr>
          <p:cNvSpPr txBox="1"/>
          <p:nvPr/>
        </p:nvSpPr>
        <p:spPr>
          <a:xfrm>
            <a:off x="1194620" y="907156"/>
            <a:ext cx="9802761" cy="5043688"/>
          </a:xfrm>
          <a:prstGeom prst="rect">
            <a:avLst/>
          </a:prstGeom>
          <a:noFill/>
        </p:spPr>
        <p:txBody>
          <a:bodyPr wrap="square" lIns="0" tIns="0" rIns="0" bIns="0" rtlCol="0">
            <a:spAutoFit/>
          </a:bodyPr>
          <a:lstStyle/>
          <a:p>
            <a:pPr algn="ctr">
              <a:lnSpc>
                <a:spcPct val="95000"/>
              </a:lnSpc>
              <a:spcAft>
                <a:spcPts val="600"/>
              </a:spcAft>
            </a:pPr>
            <a:r>
              <a:rPr lang="en-US" sz="11500" b="1">
                <a:solidFill>
                  <a:schemeClr val="tx1">
                    <a:lumMod val="75000"/>
                    <a:lumOff val="25000"/>
                  </a:schemeClr>
                </a:solidFill>
              </a:rPr>
              <a:t>ADDITIONAL VERTICAL </a:t>
            </a:r>
            <a:br>
              <a:rPr lang="en-US" sz="11500" b="1">
                <a:solidFill>
                  <a:schemeClr val="tx1">
                    <a:lumMod val="75000"/>
                    <a:lumOff val="25000"/>
                  </a:schemeClr>
                </a:solidFill>
              </a:rPr>
            </a:br>
            <a:r>
              <a:rPr lang="en-US" sz="11500" b="1">
                <a:solidFill>
                  <a:schemeClr val="tx1">
                    <a:lumMod val="75000"/>
                    <a:lumOff val="25000"/>
                  </a:schemeClr>
                </a:solidFill>
              </a:rPr>
              <a:t>TITLE SLIDES</a:t>
            </a:r>
          </a:p>
        </p:txBody>
      </p:sp>
    </p:spTree>
    <p:extLst>
      <p:ext uri="{BB962C8B-B14F-4D97-AF65-F5344CB8AC3E}">
        <p14:creationId xmlns="" xmlns:p14="http://schemas.microsoft.com/office/powerpoint/2010/main" val="280988707"/>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Automotive Title Slide">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0" y="0"/>
            <a:ext cx="12192000" cy="2629646"/>
          </a:xfrm>
          <a:prstGeom prst="rect">
            <a:avLst/>
          </a:prstGeom>
        </p:spPr>
      </p:pic>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pPr/>
              <a:t>‹#›</a:t>
            </a:fld>
            <a:endParaRPr lang="en-US"/>
          </a:p>
        </p:txBody>
      </p:sp>
      <p:sp>
        <p:nvSpPr>
          <p:cNvPr id="8" name="Rounded Rectangle 7"/>
          <p:cNvSpPr/>
          <p:nvPr/>
        </p:nvSpPr>
        <p:spPr bwMode="gray">
          <a:xfrm>
            <a:off x="1524" y="2570933"/>
            <a:ext cx="12190476" cy="108000"/>
          </a:xfrm>
          <a:prstGeom prst="rect">
            <a:avLst/>
          </a:prstGeom>
          <a:solidFill>
            <a:srgbClr val="C13A2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Picture Placeholder 9"/>
          <p:cNvSpPr>
            <a:spLocks noGrp="1"/>
          </p:cNvSpPr>
          <p:nvPr>
            <p:ph type="pic" sz="quarter" idx="13" hasCustomPrompt="1"/>
          </p:nvPr>
        </p:nvSpPr>
        <p:spPr>
          <a:xfrm>
            <a:off x="9875520"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11" name="Picture 10"/>
          <p:cNvPicPr>
            <a:picLocks noChangeAspect="1"/>
          </p:cNvPicPr>
          <p:nvPr/>
        </p:nvPicPr>
        <p:blipFill>
          <a:blip r:embed="rId3" cstate="hqprint">
            <a:extLst>
              <a:ext uri="{28A0092B-C50C-407E-A947-70E740481C1C}">
                <a14:useLocalDpi xmlns="" xmlns:a14="http://schemas.microsoft.com/office/drawing/2010/main"/>
              </a:ext>
            </a:extLst>
          </a:blip>
          <a:stretch>
            <a:fillRect/>
          </a:stretch>
        </p:blipFill>
        <p:spPr>
          <a:xfrm>
            <a:off x="419100" y="381000"/>
            <a:ext cx="1136650" cy="1136650"/>
          </a:xfrm>
          <a:prstGeom prst="rect">
            <a:avLst/>
          </a:prstGeom>
          <a:effectLst/>
        </p:spPr>
      </p:pic>
    </p:spTree>
    <p:extLst>
      <p:ext uri="{BB962C8B-B14F-4D97-AF65-F5344CB8AC3E}">
        <p14:creationId xmlns="" xmlns:p14="http://schemas.microsoft.com/office/powerpoint/2010/main" val="1126071810"/>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Consumer Products 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0" y="0"/>
            <a:ext cx="12192000" cy="2629646"/>
          </a:xfrm>
          <a:prstGeom prst="rect">
            <a:avLst/>
          </a:prstGeom>
        </p:spPr>
      </p:pic>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pPr/>
              <a:t>‹#›</a:t>
            </a:fld>
            <a:endParaRPr lang="en-US"/>
          </a:p>
        </p:txBody>
      </p:sp>
      <p:sp>
        <p:nvSpPr>
          <p:cNvPr id="8" name="Rounded Rectangle 7"/>
          <p:cNvSpPr/>
          <p:nvPr/>
        </p:nvSpPr>
        <p:spPr bwMode="gray">
          <a:xfrm>
            <a:off x="1524" y="2570933"/>
            <a:ext cx="12190476" cy="108000"/>
          </a:xfrm>
          <a:prstGeom prst="rect">
            <a:avLst/>
          </a:prstGeom>
          <a:solidFill>
            <a:srgbClr val="E67F2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Picture Placeholder 9"/>
          <p:cNvSpPr>
            <a:spLocks noGrp="1"/>
          </p:cNvSpPr>
          <p:nvPr>
            <p:ph type="pic" sz="quarter" idx="13" hasCustomPrompt="1"/>
          </p:nvPr>
        </p:nvSpPr>
        <p:spPr>
          <a:xfrm>
            <a:off x="9875520"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11" name="Picture 10"/>
          <p:cNvPicPr>
            <a:picLocks noChangeAspect="1"/>
          </p:cNvPicPr>
          <p:nvPr/>
        </p:nvPicPr>
        <p:blipFill>
          <a:blip r:embed="rId3" cstate="hqprint">
            <a:extLst>
              <a:ext uri="{28A0092B-C50C-407E-A947-70E740481C1C}">
                <a14:useLocalDpi xmlns="" xmlns:a14="http://schemas.microsoft.com/office/drawing/2010/main"/>
              </a:ext>
            </a:extLst>
          </a:blip>
          <a:stretch>
            <a:fillRect/>
          </a:stretch>
        </p:blipFill>
        <p:spPr>
          <a:xfrm>
            <a:off x="419100" y="381000"/>
            <a:ext cx="1136650" cy="1136650"/>
          </a:xfrm>
          <a:prstGeom prst="rect">
            <a:avLst/>
          </a:prstGeom>
          <a:effectLst/>
        </p:spPr>
      </p:pic>
    </p:spTree>
    <p:extLst>
      <p:ext uri="{BB962C8B-B14F-4D97-AF65-F5344CB8AC3E}">
        <p14:creationId xmlns="" xmlns:p14="http://schemas.microsoft.com/office/powerpoint/2010/main" val="3872636715"/>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Food and Beverage 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1524" y="-1"/>
            <a:ext cx="12190476" cy="2629317"/>
          </a:xfrm>
          <a:prstGeom prst="rect">
            <a:avLst/>
          </a:prstGeom>
        </p:spPr>
      </p:pic>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pPr/>
              <a:t>‹#›</a:t>
            </a:fld>
            <a:endParaRPr lang="en-US"/>
          </a:p>
        </p:txBody>
      </p:sp>
      <p:sp>
        <p:nvSpPr>
          <p:cNvPr id="8" name="Rounded Rectangle 7"/>
          <p:cNvSpPr/>
          <p:nvPr/>
        </p:nvSpPr>
        <p:spPr bwMode="gray">
          <a:xfrm>
            <a:off x="1524" y="2570933"/>
            <a:ext cx="12190476" cy="108000"/>
          </a:xfrm>
          <a:prstGeom prst="rect">
            <a:avLst/>
          </a:prstGeom>
          <a:solidFill>
            <a:srgbClr val="F1C41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Picture Placeholder 9"/>
          <p:cNvSpPr>
            <a:spLocks noGrp="1"/>
          </p:cNvSpPr>
          <p:nvPr>
            <p:ph type="pic" sz="quarter" idx="13" hasCustomPrompt="1"/>
          </p:nvPr>
        </p:nvSpPr>
        <p:spPr>
          <a:xfrm>
            <a:off x="9875520"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11" name="Picture 10"/>
          <p:cNvPicPr>
            <a:picLocks noChangeAspect="1"/>
          </p:cNvPicPr>
          <p:nvPr/>
        </p:nvPicPr>
        <p:blipFill>
          <a:blip r:embed="rId3" cstate="hqprint">
            <a:extLst>
              <a:ext uri="{28A0092B-C50C-407E-A947-70E740481C1C}">
                <a14:useLocalDpi xmlns="" xmlns:a14="http://schemas.microsoft.com/office/drawing/2010/main"/>
              </a:ext>
            </a:extLst>
          </a:blip>
          <a:stretch>
            <a:fillRect/>
          </a:stretch>
        </p:blipFill>
        <p:spPr>
          <a:xfrm>
            <a:off x="419100" y="381000"/>
            <a:ext cx="1136650" cy="1136650"/>
          </a:xfrm>
          <a:prstGeom prst="rect">
            <a:avLst/>
          </a:prstGeom>
          <a:effectLst/>
        </p:spPr>
      </p:pic>
    </p:spTree>
    <p:extLst>
      <p:ext uri="{BB962C8B-B14F-4D97-AF65-F5344CB8AC3E}">
        <p14:creationId xmlns="" xmlns:p14="http://schemas.microsoft.com/office/powerpoint/2010/main" val="111258332"/>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p:cSld name="High Tech 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1524" y="-1"/>
            <a:ext cx="12190476" cy="2629317"/>
          </a:xfrm>
          <a:prstGeom prst="rect">
            <a:avLst/>
          </a:prstGeom>
        </p:spPr>
      </p:pic>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pPr/>
              <a:t>‹#›</a:t>
            </a:fld>
            <a:endParaRPr lang="en-US"/>
          </a:p>
        </p:txBody>
      </p:sp>
      <p:sp>
        <p:nvSpPr>
          <p:cNvPr id="8" name="Rounded Rectangle 7"/>
          <p:cNvSpPr/>
          <p:nvPr/>
        </p:nvSpPr>
        <p:spPr bwMode="gray">
          <a:xfrm>
            <a:off x="1524" y="2570933"/>
            <a:ext cx="12190476" cy="108000"/>
          </a:xfrm>
          <a:prstGeom prst="rect">
            <a:avLst/>
          </a:prstGeom>
          <a:solidFill>
            <a:srgbClr val="9959B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Picture Placeholder 9"/>
          <p:cNvSpPr>
            <a:spLocks noGrp="1"/>
          </p:cNvSpPr>
          <p:nvPr>
            <p:ph type="pic" sz="quarter" idx="13" hasCustomPrompt="1"/>
          </p:nvPr>
        </p:nvSpPr>
        <p:spPr>
          <a:xfrm>
            <a:off x="9875520"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11" name="Picture 10"/>
          <p:cNvPicPr>
            <a:picLocks noChangeAspect="1"/>
          </p:cNvPicPr>
          <p:nvPr/>
        </p:nvPicPr>
        <p:blipFill>
          <a:blip r:embed="rId3" cstate="hqprint">
            <a:extLst>
              <a:ext uri="{28A0092B-C50C-407E-A947-70E740481C1C}">
                <a14:useLocalDpi xmlns="" xmlns:a14="http://schemas.microsoft.com/office/drawing/2010/main"/>
              </a:ext>
            </a:extLst>
          </a:blip>
          <a:stretch>
            <a:fillRect/>
          </a:stretch>
        </p:blipFill>
        <p:spPr>
          <a:xfrm>
            <a:off x="419100" y="381000"/>
            <a:ext cx="1136650" cy="1136650"/>
          </a:xfrm>
          <a:prstGeom prst="rect">
            <a:avLst/>
          </a:prstGeom>
          <a:effectLst/>
        </p:spPr>
      </p:pic>
    </p:spTree>
    <p:extLst>
      <p:ext uri="{BB962C8B-B14F-4D97-AF65-F5344CB8AC3E}">
        <p14:creationId xmlns="" xmlns:p14="http://schemas.microsoft.com/office/powerpoint/2010/main" val="2491442554"/>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p:cSld name="Industrial 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1524" y="-1"/>
            <a:ext cx="12190476" cy="2629317"/>
          </a:xfrm>
          <a:prstGeom prst="rect">
            <a:avLst/>
          </a:prstGeom>
        </p:spPr>
      </p:pic>
      <p:sp>
        <p:nvSpPr>
          <p:cNvPr id="13" name="Rounded Rectangle 7"/>
          <p:cNvSpPr/>
          <p:nvPr userDrawn="1"/>
        </p:nvSpPr>
        <p:spPr bwMode="gray">
          <a:xfrm>
            <a:off x="1524" y="2570933"/>
            <a:ext cx="12191676" cy="108000"/>
          </a:xfrm>
          <a:prstGeom prst="rect">
            <a:avLst/>
          </a:prstGeom>
          <a:solidFill>
            <a:srgbClr val="7CB85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18" y="6537960"/>
            <a:ext cx="2068833" cy="274320"/>
          </a:xfrm>
        </p:spPr>
        <p:txBody>
          <a:bodyPr/>
          <a:lstStyle/>
          <a:p>
            <a:fld id="{3253438A-7C34-4C00-93F5-28C2DC00B0E3}" type="slidenum">
              <a:rPr lang="en-US"/>
              <a:pPr/>
              <a:t>‹#›</a:t>
            </a:fld>
            <a:endParaRPr lang="en-US"/>
          </a:p>
        </p:txBody>
      </p:sp>
      <p:sp>
        <p:nvSpPr>
          <p:cNvPr id="10" name="Picture Placeholder 9"/>
          <p:cNvSpPr>
            <a:spLocks noGrp="1"/>
          </p:cNvSpPr>
          <p:nvPr>
            <p:ph type="pic" sz="quarter" idx="13" hasCustomPrompt="1"/>
          </p:nvPr>
        </p:nvSpPr>
        <p:spPr>
          <a:xfrm>
            <a:off x="9875519" y="3108960"/>
            <a:ext cx="1897381"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9" name="Picture 8"/>
          <p:cNvPicPr>
            <a:picLocks noChangeAspect="1"/>
          </p:cNvPicPr>
          <p:nvPr/>
        </p:nvPicPr>
        <p:blipFill>
          <a:blip r:embed="rId3" cstate="hqprint">
            <a:extLst>
              <a:ext uri="{28A0092B-C50C-407E-A947-70E740481C1C}">
                <a14:useLocalDpi xmlns="" xmlns:a14="http://schemas.microsoft.com/office/drawing/2010/main"/>
              </a:ext>
            </a:extLst>
          </a:blip>
          <a:stretch>
            <a:fillRect/>
          </a:stretch>
        </p:blipFill>
        <p:spPr>
          <a:xfrm>
            <a:off x="419100" y="381000"/>
            <a:ext cx="1136650" cy="1136650"/>
          </a:xfrm>
          <a:prstGeom prst="rect">
            <a:avLst/>
          </a:prstGeom>
          <a:effectLst/>
        </p:spPr>
      </p:pic>
    </p:spTree>
    <p:extLst>
      <p:ext uri="{BB962C8B-B14F-4D97-AF65-F5344CB8AC3E}">
        <p14:creationId xmlns="" xmlns:p14="http://schemas.microsoft.com/office/powerpoint/2010/main" val="901927431"/>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p:cSld name="Life Sciences 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1524" y="0"/>
            <a:ext cx="12191676" cy="2629576"/>
          </a:xfrm>
          <a:prstGeom prst="rect">
            <a:avLst/>
          </a:prstGeom>
        </p:spPr>
      </p:pic>
      <p:sp>
        <p:nvSpPr>
          <p:cNvPr id="13" name="Rounded Rectangle 7"/>
          <p:cNvSpPr/>
          <p:nvPr userDrawn="1"/>
        </p:nvSpPr>
        <p:spPr bwMode="gray">
          <a:xfrm>
            <a:off x="1524" y="2570933"/>
            <a:ext cx="12191676" cy="108000"/>
          </a:xfrm>
          <a:prstGeom prst="rect">
            <a:avLst/>
          </a:prstGeom>
          <a:solidFill>
            <a:srgbClr val="38639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18" y="6537960"/>
            <a:ext cx="2068833" cy="274320"/>
          </a:xfrm>
        </p:spPr>
        <p:txBody>
          <a:bodyPr/>
          <a:lstStyle/>
          <a:p>
            <a:fld id="{3253438A-7C34-4C00-93F5-28C2DC00B0E3}" type="slidenum">
              <a:rPr lang="en-US"/>
              <a:pPr/>
              <a:t>‹#›</a:t>
            </a:fld>
            <a:endParaRPr lang="en-US"/>
          </a:p>
        </p:txBody>
      </p:sp>
      <p:sp>
        <p:nvSpPr>
          <p:cNvPr id="10" name="Picture Placeholder 9"/>
          <p:cNvSpPr>
            <a:spLocks noGrp="1"/>
          </p:cNvSpPr>
          <p:nvPr>
            <p:ph type="pic" sz="quarter" idx="13" hasCustomPrompt="1"/>
          </p:nvPr>
        </p:nvSpPr>
        <p:spPr>
          <a:xfrm>
            <a:off x="9875519" y="3108960"/>
            <a:ext cx="1897381"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9" name="Picture 8"/>
          <p:cNvPicPr>
            <a:picLocks noChangeAspect="1"/>
          </p:cNvPicPr>
          <p:nvPr/>
        </p:nvPicPr>
        <p:blipFill>
          <a:blip r:embed="rId3" cstate="hqprint">
            <a:extLst>
              <a:ext uri="{28A0092B-C50C-407E-A947-70E740481C1C}">
                <a14:useLocalDpi xmlns="" xmlns:a14="http://schemas.microsoft.com/office/drawing/2010/main"/>
              </a:ext>
            </a:extLst>
          </a:blip>
          <a:stretch>
            <a:fillRect/>
          </a:stretch>
        </p:blipFill>
        <p:spPr>
          <a:xfrm>
            <a:off x="419100" y="381000"/>
            <a:ext cx="1136650" cy="1136650"/>
          </a:xfrm>
          <a:prstGeom prst="rect">
            <a:avLst/>
          </a:prstGeom>
          <a:effectLst/>
        </p:spPr>
      </p:pic>
    </p:spTree>
    <p:extLst>
      <p:ext uri="{BB962C8B-B14F-4D97-AF65-F5344CB8AC3E}">
        <p14:creationId xmlns="" xmlns:p14="http://schemas.microsoft.com/office/powerpoint/2010/main" val="3987878197"/>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p:cSld name="Generic 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1524" y="-1"/>
            <a:ext cx="12191676" cy="2629576"/>
          </a:xfrm>
          <a:prstGeom prst="rect">
            <a:avLst/>
          </a:prstGeom>
        </p:spPr>
      </p:pic>
      <p:sp>
        <p:nvSpPr>
          <p:cNvPr id="13" name="Rounded Rectangle 7"/>
          <p:cNvSpPr/>
          <p:nvPr userDrawn="1"/>
        </p:nvSpPr>
        <p:spPr bwMode="gray">
          <a:xfrm>
            <a:off x="1524" y="2570933"/>
            <a:ext cx="12191676" cy="108000"/>
          </a:xfrm>
          <a:prstGeom prst="rect">
            <a:avLst/>
          </a:prstGeom>
          <a:solidFill>
            <a:srgbClr val="5A87C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18" y="6537960"/>
            <a:ext cx="2068833" cy="274320"/>
          </a:xfrm>
        </p:spPr>
        <p:txBody>
          <a:bodyPr/>
          <a:lstStyle/>
          <a:p>
            <a:fld id="{3253438A-7C34-4C00-93F5-28C2DC00B0E3}" type="slidenum">
              <a:rPr lang="en-US"/>
              <a:pPr/>
              <a:t>‹#›</a:t>
            </a:fld>
            <a:endParaRPr lang="en-US"/>
          </a:p>
        </p:txBody>
      </p:sp>
      <p:sp>
        <p:nvSpPr>
          <p:cNvPr id="10" name="Picture Placeholder 9"/>
          <p:cNvSpPr>
            <a:spLocks noGrp="1"/>
          </p:cNvSpPr>
          <p:nvPr>
            <p:ph type="pic" sz="quarter" idx="13" hasCustomPrompt="1"/>
          </p:nvPr>
        </p:nvSpPr>
        <p:spPr>
          <a:xfrm>
            <a:off x="9875519" y="3108960"/>
            <a:ext cx="1897381"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9" name="Picture 8"/>
          <p:cNvPicPr>
            <a:picLocks noChangeAspect="1"/>
          </p:cNvPicPr>
          <p:nvPr/>
        </p:nvPicPr>
        <p:blipFill>
          <a:blip r:embed="rId3" cstate="hqprint">
            <a:extLst>
              <a:ext uri="{28A0092B-C50C-407E-A947-70E740481C1C}">
                <a14:useLocalDpi xmlns="" xmlns:a14="http://schemas.microsoft.com/office/drawing/2010/main"/>
              </a:ext>
            </a:extLst>
          </a:blip>
          <a:stretch>
            <a:fillRect/>
          </a:stretch>
        </p:blipFill>
        <p:spPr>
          <a:xfrm>
            <a:off x="419100" y="381000"/>
            <a:ext cx="1136650" cy="1136650"/>
          </a:xfrm>
          <a:prstGeom prst="rect">
            <a:avLst/>
          </a:prstGeom>
          <a:effectLst/>
        </p:spPr>
      </p:pic>
    </p:spTree>
    <p:extLst>
      <p:ext uri="{BB962C8B-B14F-4D97-AF65-F5344CB8AC3E}">
        <p14:creationId xmlns="" xmlns:p14="http://schemas.microsoft.com/office/powerpoint/2010/main" val="1153184450"/>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p:cSld name="Organizing Slate   (Do Not Use)">
    <p:bg>
      <p:bgPr>
        <a:solidFill>
          <a:schemeClr val="bg1">
            <a:lumMod val="50000"/>
          </a:schemeClr>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 xmlns:a16="http://schemas.microsoft.com/office/drawing/2014/main" id="{A34609C8-327F-41E8-BB6E-79B7289C0CC8}"/>
              </a:ext>
            </a:extLst>
          </p:cNvPr>
          <p:cNvSpPr>
            <a:spLocks noGrp="1"/>
          </p:cNvSpPr>
          <p:nvPr>
            <p:ph type="sldNum" sz="quarter" idx="10"/>
          </p:nvPr>
        </p:nvSpPr>
        <p:spPr bwMode="hidden"/>
        <p:txBody>
          <a:bodyPr/>
          <a:lstStyle>
            <a:lvl1pPr>
              <a:defRPr>
                <a:solidFill>
                  <a:schemeClr val="bg1">
                    <a:lumMod val="50000"/>
                  </a:schemeClr>
                </a:solidFill>
              </a:defRPr>
            </a:lvl1pPr>
          </a:lstStyle>
          <a:p>
            <a:fld id="{3253438A-7C34-4C00-93F5-28C2DC00B0E3}" type="slidenum">
              <a:rPr lang="en-US"/>
              <a:pPr/>
              <a:t>‹#›</a:t>
            </a:fld>
            <a:endParaRPr lang="en-US"/>
          </a:p>
        </p:txBody>
      </p:sp>
      <p:sp>
        <p:nvSpPr>
          <p:cNvPr id="4" name="TextBox 3">
            <a:extLst>
              <a:ext uri="{FF2B5EF4-FFF2-40B4-BE49-F238E27FC236}">
                <a16:creationId xmlns="" xmlns:a16="http://schemas.microsoft.com/office/drawing/2014/main" id="{7984D4A0-B732-4C9D-BFA9-F13361DB8D85}"/>
              </a:ext>
            </a:extLst>
          </p:cNvPr>
          <p:cNvSpPr txBox="1"/>
          <p:nvPr/>
        </p:nvSpPr>
        <p:spPr>
          <a:xfrm>
            <a:off x="1194620" y="907156"/>
            <a:ext cx="9802761" cy="5043688"/>
          </a:xfrm>
          <a:prstGeom prst="rect">
            <a:avLst/>
          </a:prstGeom>
          <a:noFill/>
        </p:spPr>
        <p:txBody>
          <a:bodyPr wrap="square" lIns="0" tIns="0" rIns="0" bIns="0" rtlCol="0">
            <a:spAutoFit/>
          </a:bodyPr>
          <a:lstStyle/>
          <a:p>
            <a:pPr algn="ctr">
              <a:lnSpc>
                <a:spcPct val="95000"/>
              </a:lnSpc>
              <a:spcAft>
                <a:spcPts val="600"/>
              </a:spcAft>
            </a:pPr>
            <a:r>
              <a:rPr lang="en-US" sz="11500" b="1" dirty="0">
                <a:solidFill>
                  <a:schemeClr val="tx1">
                    <a:lumMod val="75000"/>
                    <a:lumOff val="25000"/>
                  </a:schemeClr>
                </a:solidFill>
              </a:rPr>
              <a:t>DO NOT USE ANY LAYOUTS AFTER THIS</a:t>
            </a:r>
          </a:p>
        </p:txBody>
      </p:sp>
    </p:spTree>
    <p:extLst>
      <p:ext uri="{BB962C8B-B14F-4D97-AF65-F5344CB8AC3E}">
        <p14:creationId xmlns="" xmlns:p14="http://schemas.microsoft.com/office/powerpoint/2010/main" val="2405899511"/>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lvl1pPr>
              <a:defRPr sz="1800" b="0"/>
            </a:lvl1pPr>
          </a:lstStyle>
          <a:p>
            <a:fld id="{D295FD85-0E9A-9A4B-AEA4-CF6493BFD0E6}" type="slidenum">
              <a:rPr lang="en-US" smtClean="0"/>
              <a:pPr/>
              <a:t>‹#›</a:t>
            </a:fld>
            <a:endParaRPr lang="en-US"/>
          </a:p>
        </p:txBody>
      </p:sp>
      <p:sp>
        <p:nvSpPr>
          <p:cNvPr id="3" name="Content Placeholder 2"/>
          <p:cNvSpPr>
            <a:spLocks noGrp="1"/>
          </p:cNvSpPr>
          <p:nvPr>
            <p:ph idx="1" hasCustomPrompt="1"/>
          </p:nvPr>
        </p:nvSpPr>
        <p:spPr>
          <a:xfrm>
            <a:off x="419100" y="1562100"/>
            <a:ext cx="11353800" cy="4779532"/>
          </a:xfrm>
        </p:spPr>
        <p:txBody>
          <a:bodyPr/>
          <a:lstStyle>
            <a:lvl1pPr>
              <a:defRPr>
                <a:solidFill>
                  <a:schemeClr val="tx1">
                    <a:lumMod val="75000"/>
                  </a:schemeClr>
                </a:solidFill>
              </a:defRPr>
            </a:lvl1pPr>
            <a:lvl2pPr>
              <a:defRPr>
                <a:solidFill>
                  <a:schemeClr val="tx1">
                    <a:lumMod val="75000"/>
                  </a:schemeClr>
                </a:solidFill>
              </a:defRPr>
            </a:lvl2pPr>
            <a:lvl3pPr>
              <a:defRPr>
                <a:solidFill>
                  <a:schemeClr val="tx1">
                    <a:lumMod val="75000"/>
                  </a:schemeClr>
                </a:solidFill>
              </a:defRPr>
            </a:lvl3pPr>
            <a:lvl4pPr>
              <a:defRPr>
                <a:solidFill>
                  <a:schemeClr val="tx1"/>
                </a:solidFill>
              </a:defRPr>
            </a:lvl4pPr>
            <a:lvl5pPr>
              <a:defRPr>
                <a:solidFill>
                  <a:schemeClr val="tx1"/>
                </a:solidFill>
              </a:defRPr>
            </a:lvl5pPr>
          </a:lstStyle>
          <a:p>
            <a:pPr lvl="0"/>
            <a:r>
              <a:rPr lang="en-US" dirty="0"/>
              <a:t>Click to add text or choose icon below to </a:t>
            </a:r>
            <a:r>
              <a:rPr lang="en-US" dirty="0" smtClean="0"/>
              <a:t>insert </a:t>
            </a:r>
            <a:r>
              <a:rPr lang="en-US" dirty="0"/>
              <a:t>content</a:t>
            </a:r>
          </a:p>
          <a:p>
            <a:pPr lvl="1"/>
            <a:r>
              <a:rPr lang="en-US" dirty="0"/>
              <a:t>Second level</a:t>
            </a:r>
          </a:p>
          <a:p>
            <a:pPr lvl="2"/>
            <a:r>
              <a:rPr lang="en-US" dirty="0"/>
              <a:t>Third level</a:t>
            </a:r>
          </a:p>
        </p:txBody>
      </p:sp>
      <p:sp>
        <p:nvSpPr>
          <p:cNvPr id="16" name="Text Placeholder 15"/>
          <p:cNvSpPr>
            <a:spLocks noGrp="1"/>
          </p:cNvSpPr>
          <p:nvPr>
            <p:ph type="body" sz="quarter" idx="11" hasCustomPrompt="1"/>
          </p:nvPr>
        </p:nvSpPr>
        <p:spPr>
          <a:xfrm>
            <a:off x="419100" y="203200"/>
            <a:ext cx="11353800" cy="365760"/>
          </a:xfrm>
        </p:spPr>
        <p:txBody>
          <a:bodyPr anchor="b" anchorCtr="0">
            <a:noAutofit/>
          </a:bodyPr>
          <a:lstStyle>
            <a:lvl1pPr marL="0" indent="0">
              <a:spcAft>
                <a:spcPts val="0"/>
              </a:spcAft>
              <a:buFontTx/>
              <a:buNone/>
              <a:defRPr sz="1800" b="0" spc="-30" baseline="0">
                <a:solidFill>
                  <a:schemeClr val="tx1"/>
                </a:solidFill>
              </a:defRPr>
            </a:lvl1pPr>
          </a:lstStyle>
          <a:p>
            <a:pPr lvl="0"/>
            <a:r>
              <a:rPr lang="en-US" dirty="0"/>
              <a:t>Click Here to Edit Section Header </a:t>
            </a:r>
          </a:p>
        </p:txBody>
      </p:sp>
      <p:sp>
        <p:nvSpPr>
          <p:cNvPr id="7" name="Title 6">
            <a:extLst>
              <a:ext uri="{FF2B5EF4-FFF2-40B4-BE49-F238E27FC236}">
                <a16:creationId xmlns="" xmlns:a16="http://schemas.microsoft.com/office/drawing/2014/main" id="{05055C74-50FE-442E-B00D-27CCC9271A0E}"/>
              </a:ext>
            </a:extLst>
          </p:cNvPr>
          <p:cNvSpPr>
            <a:spLocks noGrp="1"/>
          </p:cNvSpPr>
          <p:nvPr>
            <p:ph type="title" hasCustomPrompt="1"/>
          </p:nvPr>
        </p:nvSpPr>
        <p:spPr>
          <a:xfrm>
            <a:off x="419100" y="680944"/>
            <a:ext cx="11353800" cy="457200"/>
          </a:xfrm>
        </p:spPr>
        <p:txBody>
          <a:bodyPr/>
          <a:lstStyle>
            <a:lvl1pPr>
              <a:defRPr baseline="0"/>
            </a:lvl1pPr>
          </a:lstStyle>
          <a:p>
            <a:r>
              <a:rPr lang="en-US" dirty="0"/>
              <a:t>Click Here to Edit Title</a:t>
            </a:r>
          </a:p>
        </p:txBody>
      </p:sp>
    </p:spTree>
    <p:extLst>
      <p:ext uri="{BB962C8B-B14F-4D97-AF65-F5344CB8AC3E}">
        <p14:creationId xmlns="" xmlns:p14="http://schemas.microsoft.com/office/powerpoint/2010/main" val="2196513436"/>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extLst mod="1">
    <p:ext uri="{DCECCB84-F9BA-43D5-87BE-67443E8EF086}">
      <p15:sldGuideLst xmlns=""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and Content Dark BG">
    <p:bg>
      <p:bgPr>
        <a:solidFill>
          <a:srgbClr val="38639F"/>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419100" y="203200"/>
            <a:ext cx="11330940" cy="365760"/>
          </a:xfrm>
        </p:spPr>
        <p:txBody>
          <a:bodyPr anchor="b">
            <a:noAutofit/>
          </a:bodyPr>
          <a:lstStyle>
            <a:lvl1pPr marL="0" indent="0">
              <a:buNone/>
              <a:defRPr sz="1800" b="0" cap="none" spc="-30" baseline="0">
                <a:solidFill>
                  <a:schemeClr val="tx1"/>
                </a:solidFill>
                <a:latin typeface="Century Gothic" panose="020B0502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Here to Edit Section Header</a:t>
            </a:r>
          </a:p>
        </p:txBody>
      </p:sp>
      <p:sp>
        <p:nvSpPr>
          <p:cNvPr id="4" name="Content Placeholder 3"/>
          <p:cNvSpPr>
            <a:spLocks noGrp="1"/>
          </p:cNvSpPr>
          <p:nvPr>
            <p:ph sz="half" idx="2" hasCustomPrompt="1"/>
          </p:nvPr>
        </p:nvSpPr>
        <p:spPr>
          <a:xfrm>
            <a:off x="419100" y="1524000"/>
            <a:ext cx="11353800" cy="4817632"/>
          </a:xfrm>
        </p:spPr>
        <p:txBody>
          <a:bodyPr>
            <a:noAutofit/>
          </a:bodyPr>
          <a:lstStyle>
            <a:lvl1pPr>
              <a:defRPr>
                <a:solidFill>
                  <a:schemeClr val="tx1"/>
                </a:solidFill>
              </a:defRPr>
            </a:lvl1pPr>
            <a:lvl2pPr>
              <a:defRPr>
                <a:solidFill>
                  <a:schemeClr val="tx1"/>
                </a:solidFill>
              </a:defRPr>
            </a:lvl2pPr>
            <a:lvl3pPr>
              <a:defRPr>
                <a:solidFill>
                  <a:schemeClr val="tx1"/>
                </a:solidFill>
              </a:defRPr>
            </a:lvl3pPr>
          </a:lstStyle>
          <a:p>
            <a:pPr lvl="0"/>
            <a:r>
              <a:rPr lang="en-US" dirty="0"/>
              <a:t>Click to add text or </a:t>
            </a:r>
            <a:r>
              <a:rPr lang="en-US" dirty="0" smtClean="0"/>
              <a:t>choose icon </a:t>
            </a:r>
            <a:r>
              <a:rPr lang="en-US" dirty="0"/>
              <a:t>below to insert other content</a:t>
            </a:r>
          </a:p>
          <a:p>
            <a:pPr lvl="1"/>
            <a:r>
              <a:rPr lang="en-US" dirty="0"/>
              <a:t>Second level</a:t>
            </a:r>
          </a:p>
          <a:p>
            <a:pPr lvl="2"/>
            <a:r>
              <a:rPr lang="en-US" dirty="0"/>
              <a:t>Third level</a:t>
            </a:r>
          </a:p>
        </p:txBody>
      </p:sp>
      <p:sp>
        <p:nvSpPr>
          <p:cNvPr id="9" name="Slide Number Placeholder 8"/>
          <p:cNvSpPr>
            <a:spLocks noGrp="1"/>
          </p:cNvSpPr>
          <p:nvPr>
            <p:ph type="sldNum" sz="quarter" idx="12"/>
          </p:nvPr>
        </p:nvSpPr>
        <p:spPr bwMode="hidden"/>
        <p:txBody>
          <a:bodyPr/>
          <a:lstStyle>
            <a:lvl1pPr>
              <a:defRPr>
                <a:solidFill>
                  <a:schemeClr val="accent1"/>
                </a:solidFill>
              </a:defRPr>
            </a:lvl1pPr>
          </a:lstStyle>
          <a:p>
            <a:fld id="{3253438A-7C34-4C00-93F5-28C2DC00B0E3}" type="slidenum">
              <a:rPr lang="en-US"/>
              <a:pPr/>
              <a:t>‹#›</a:t>
            </a:fld>
            <a:endParaRPr lang="en-US" dirty="0"/>
          </a:p>
        </p:txBody>
      </p:sp>
      <p:sp>
        <p:nvSpPr>
          <p:cNvPr id="5" name="Title 4">
            <a:extLst>
              <a:ext uri="{FF2B5EF4-FFF2-40B4-BE49-F238E27FC236}">
                <a16:creationId xmlns="" xmlns:a16="http://schemas.microsoft.com/office/drawing/2014/main" id="{01BF302C-8174-4A35-8899-28A2601F7029}"/>
              </a:ext>
            </a:extLst>
          </p:cNvPr>
          <p:cNvSpPr>
            <a:spLocks noGrp="1"/>
          </p:cNvSpPr>
          <p:nvPr>
            <p:ph type="title" hasCustomPrompt="1"/>
          </p:nvPr>
        </p:nvSpPr>
        <p:spPr>
          <a:xfrm>
            <a:off x="419100" y="680944"/>
            <a:ext cx="11330940" cy="457200"/>
          </a:xfrm>
        </p:spPr>
        <p:txBody>
          <a:bodyPr/>
          <a:lstStyle>
            <a:lvl1pPr>
              <a:defRPr>
                <a:solidFill>
                  <a:schemeClr val="tx1"/>
                </a:solidFill>
              </a:defRPr>
            </a:lvl1pPr>
          </a:lstStyle>
          <a:p>
            <a:r>
              <a:rPr lang="en-US" dirty="0"/>
              <a:t>Click Here to Edit Title</a:t>
            </a:r>
          </a:p>
        </p:txBody>
      </p:sp>
    </p:spTree>
    <p:extLst>
      <p:ext uri="{BB962C8B-B14F-4D97-AF65-F5344CB8AC3E}">
        <p14:creationId xmlns="" xmlns:p14="http://schemas.microsoft.com/office/powerpoint/2010/main" val="100717131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5" name="Do not remove" hidden="1">
            <a:extLst>
              <a:ext uri="{FF2B5EF4-FFF2-40B4-BE49-F238E27FC236}">
                <a16:creationId xmlns="" xmlns:a16="http://schemas.microsoft.com/office/drawing/2014/main" id="{6C46BFC5-1A56-42B5-8116-4D93F25F1301}"/>
              </a:ext>
            </a:extLst>
          </p:cNvPr>
          <p:cNvSpPr/>
          <p:nvPr userDrawn="1">
            <p:custDataLst>
              <p:tags r:id="rId1"/>
            </p:custDataLst>
          </p:nvPr>
        </p:nvSpPr>
        <p:spPr>
          <a:xfrm>
            <a:off x="0" y="0"/>
            <a:ext cx="12700" cy="12700"/>
          </a:xfrm>
          <a:prstGeom prst="octagon">
            <a:avLst/>
          </a:prstGeom>
          <a:noFill/>
          <a:ln w="9525">
            <a:noFill/>
          </a:ln>
          <a:extLst>
            <a:ext uri="{909E8E84-426E-40DD-AFC4-6F175D3DCCD1}">
              <a14:hiddenFill xmlns=""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US" sz="2000" b="0" i="0" u="none" strike="noStrike" kern="1200" spc="0" baseline="0">
              <a:solidFill>
                <a:srgbClr val="FFFFFF"/>
              </a:solidFill>
              <a:latin typeface="+mn-lt"/>
              <a:ea typeface="+mn-ea"/>
              <a:cs typeface="+mn-cs"/>
            </a:endParaRPr>
          </a:p>
        </p:txBody>
      </p:sp>
      <p:sp>
        <p:nvSpPr>
          <p:cNvPr id="7" name="Slide Number Placeholder 6"/>
          <p:cNvSpPr>
            <a:spLocks noGrp="1"/>
          </p:cNvSpPr>
          <p:nvPr>
            <p:ph type="sldNum" sz="quarter" idx="12"/>
          </p:nvPr>
        </p:nvSpPr>
        <p:spPr/>
        <p:txBody>
          <a:bodyPr/>
          <a:lstStyle/>
          <a:p>
            <a:fld id="{D295FD85-0E9A-9A4B-AEA4-CF6493BFD0E6}" type="slidenum">
              <a:rPr lang="en-US" smtClean="0"/>
              <a:pPr/>
              <a:t>‹#›</a:t>
            </a:fld>
            <a:endParaRPr lang="en-US" dirty="0"/>
          </a:p>
        </p:txBody>
      </p:sp>
      <p:sp>
        <p:nvSpPr>
          <p:cNvPr id="3" name="Content Placeholder 2"/>
          <p:cNvSpPr>
            <a:spLocks noGrp="1"/>
          </p:cNvSpPr>
          <p:nvPr>
            <p:ph sz="half" idx="1" hasCustomPrompt="1"/>
          </p:nvPr>
        </p:nvSpPr>
        <p:spPr>
          <a:xfrm>
            <a:off x="419100" y="1562100"/>
            <a:ext cx="5577840" cy="4806248"/>
          </a:xfrm>
        </p:spPr>
        <p:txBody>
          <a:bodyPr>
            <a:noAutofit/>
          </a:bodyPr>
          <a:lstStyle>
            <a:lvl1pPr>
              <a:defRPr sz="2800">
                <a:solidFill>
                  <a:schemeClr val="tx1">
                    <a:lumMod val="75000"/>
                  </a:schemeClr>
                </a:solidFill>
              </a:defRPr>
            </a:lvl1pPr>
            <a:lvl2pPr>
              <a:defRPr sz="2400">
                <a:solidFill>
                  <a:schemeClr val="tx1">
                    <a:lumMod val="75000"/>
                  </a:schemeClr>
                </a:solidFill>
              </a:defRPr>
            </a:lvl2pPr>
            <a:lvl3pPr>
              <a:defRPr sz="2000">
                <a:solidFill>
                  <a:schemeClr val="tx1">
                    <a:lumMod val="75000"/>
                  </a:schemeClr>
                </a:solidFill>
              </a:defRPr>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4" name="Content Placeholder 3"/>
          <p:cNvSpPr>
            <a:spLocks noGrp="1"/>
          </p:cNvSpPr>
          <p:nvPr>
            <p:ph sz="half" idx="2" hasCustomPrompt="1"/>
          </p:nvPr>
        </p:nvSpPr>
        <p:spPr>
          <a:xfrm>
            <a:off x="6195060" y="1562100"/>
            <a:ext cx="5577840" cy="4806248"/>
          </a:xfrm>
        </p:spPr>
        <p:txBody>
          <a:bodyPr>
            <a:noAutofit/>
          </a:bodyPr>
          <a:lstStyle>
            <a:lvl1pPr>
              <a:defRPr sz="2800">
                <a:solidFill>
                  <a:schemeClr val="tx1">
                    <a:lumMod val="75000"/>
                  </a:schemeClr>
                </a:solidFill>
              </a:defRPr>
            </a:lvl1pPr>
            <a:lvl2pPr>
              <a:defRPr sz="2400">
                <a:solidFill>
                  <a:schemeClr val="tx1">
                    <a:lumMod val="75000"/>
                  </a:schemeClr>
                </a:solidFill>
              </a:defRPr>
            </a:lvl2pPr>
            <a:lvl3pPr>
              <a:defRPr sz="2000">
                <a:solidFill>
                  <a:schemeClr val="tx1">
                    <a:lumMod val="75000"/>
                  </a:schemeClr>
                </a:solidFill>
              </a:defRPr>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2" name="Title 1"/>
          <p:cNvSpPr>
            <a:spLocks noGrp="1"/>
          </p:cNvSpPr>
          <p:nvPr>
            <p:ph type="title" hasCustomPrompt="1"/>
          </p:nvPr>
        </p:nvSpPr>
        <p:spPr/>
        <p:txBody>
          <a:bodyPr/>
          <a:lstStyle>
            <a:lvl1pPr>
              <a:defRPr>
                <a:solidFill>
                  <a:schemeClr val="tx1">
                    <a:lumMod val="75000"/>
                  </a:schemeClr>
                </a:solidFill>
              </a:defRPr>
            </a:lvl1pPr>
          </a:lstStyle>
          <a:p>
            <a:r>
              <a:rPr lang="en-US" dirty="0"/>
              <a:t>Click Here to Edit Title</a:t>
            </a:r>
          </a:p>
        </p:txBody>
      </p:sp>
      <p:sp>
        <p:nvSpPr>
          <p:cNvPr id="8" name="Text Placeholder 15"/>
          <p:cNvSpPr>
            <a:spLocks noGrp="1"/>
          </p:cNvSpPr>
          <p:nvPr>
            <p:ph type="body" sz="quarter" idx="13" hasCustomPrompt="1"/>
          </p:nvPr>
        </p:nvSpPr>
        <p:spPr>
          <a:xfrm>
            <a:off x="419100" y="203200"/>
            <a:ext cx="11330940" cy="365760"/>
          </a:xfrm>
        </p:spPr>
        <p:txBody>
          <a:bodyPr anchor="b" anchorCtr="0">
            <a:noAutofit/>
          </a:bodyPr>
          <a:lstStyle>
            <a:lvl1pPr marL="0" indent="0">
              <a:buFontTx/>
              <a:buNone/>
              <a:defRPr sz="1800" b="0" spc="-30" baseline="0">
                <a:solidFill>
                  <a:schemeClr val="tx1"/>
                </a:solidFill>
              </a:defRPr>
            </a:lvl1pPr>
          </a:lstStyle>
          <a:p>
            <a:pPr lvl="0"/>
            <a:r>
              <a:rPr lang="en-US" dirty="0"/>
              <a:t>Click Here to Edit Section Header</a:t>
            </a:r>
          </a:p>
        </p:txBody>
      </p:sp>
    </p:spTree>
    <p:extLst>
      <p:ext uri="{BB962C8B-B14F-4D97-AF65-F5344CB8AC3E}">
        <p14:creationId xmlns="" xmlns:p14="http://schemas.microsoft.com/office/powerpoint/2010/main" val="3850969722"/>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3" name="Do not remove" hidden="1">
            <a:extLst>
              <a:ext uri="{FF2B5EF4-FFF2-40B4-BE49-F238E27FC236}">
                <a16:creationId xmlns="" xmlns:a16="http://schemas.microsoft.com/office/drawing/2014/main" id="{806BABD6-553A-4DA8-A7D5-8683352EC768}"/>
              </a:ext>
            </a:extLst>
          </p:cNvPr>
          <p:cNvSpPr/>
          <p:nvPr userDrawn="1">
            <p:custDataLst>
              <p:tags r:id="rId1"/>
            </p:custDataLst>
          </p:nvPr>
        </p:nvSpPr>
        <p:spPr>
          <a:xfrm>
            <a:off x="0" y="0"/>
            <a:ext cx="12700" cy="12700"/>
          </a:xfrm>
          <a:prstGeom prst="octagon">
            <a:avLst/>
          </a:prstGeom>
          <a:noFill/>
          <a:ln w="9525">
            <a:noFill/>
          </a:ln>
          <a:extLst>
            <a:ext uri="{909E8E84-426E-40DD-AFC4-6F175D3DCCD1}">
              <a14:hiddenFill xmlns=""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US" sz="2000" b="0" i="0" u="none" strike="noStrike" kern="1200" spc="0" baseline="0">
              <a:solidFill>
                <a:srgbClr val="FFFFFF"/>
              </a:solidFill>
              <a:latin typeface="+mn-lt"/>
              <a:ea typeface="+mn-ea"/>
              <a:cs typeface="+mn-cs"/>
            </a:endParaRPr>
          </a:p>
        </p:txBody>
      </p:sp>
      <p:sp>
        <p:nvSpPr>
          <p:cNvPr id="2" name="Title 1"/>
          <p:cNvSpPr>
            <a:spLocks noGrp="1"/>
          </p:cNvSpPr>
          <p:nvPr>
            <p:ph type="title" hasCustomPrompt="1"/>
          </p:nvPr>
        </p:nvSpPr>
        <p:spPr>
          <a:xfrm>
            <a:off x="419100" y="680944"/>
            <a:ext cx="11353800" cy="457200"/>
          </a:xfrm>
        </p:spPr>
        <p:txBody>
          <a:bodyPr/>
          <a:lstStyle>
            <a:lvl1pPr>
              <a:defRPr>
                <a:solidFill>
                  <a:schemeClr val="tx1"/>
                </a:solidFill>
              </a:defRPr>
            </a:lvl1pPr>
          </a:lstStyle>
          <a:p>
            <a:r>
              <a:rPr lang="en-US" dirty="0"/>
              <a:t>Click Here to Edit Title</a:t>
            </a:r>
          </a:p>
        </p:txBody>
      </p:sp>
      <p:sp>
        <p:nvSpPr>
          <p:cNvPr id="6" name="Text Placeholder 15"/>
          <p:cNvSpPr>
            <a:spLocks noGrp="1"/>
          </p:cNvSpPr>
          <p:nvPr>
            <p:ph type="body" sz="quarter" idx="13" hasCustomPrompt="1"/>
          </p:nvPr>
        </p:nvSpPr>
        <p:spPr>
          <a:xfrm>
            <a:off x="419100" y="203200"/>
            <a:ext cx="11353800" cy="365760"/>
          </a:xfrm>
        </p:spPr>
        <p:txBody>
          <a:bodyPr anchor="b">
            <a:noAutofit/>
          </a:bodyPr>
          <a:lstStyle>
            <a:lvl1pPr marL="0" indent="0">
              <a:spcAft>
                <a:spcPts val="0"/>
              </a:spcAft>
              <a:buFontTx/>
              <a:buNone/>
              <a:defRPr sz="1800" b="0" spc="-30" baseline="0">
                <a:solidFill>
                  <a:schemeClr val="tx1"/>
                </a:solidFill>
              </a:defRPr>
            </a:lvl1pPr>
          </a:lstStyle>
          <a:p>
            <a:pPr lvl="0"/>
            <a:r>
              <a:rPr lang="en-US" dirty="0"/>
              <a:t>Click Here to Edit Section Header</a:t>
            </a:r>
          </a:p>
        </p:txBody>
      </p:sp>
      <p:sp>
        <p:nvSpPr>
          <p:cNvPr id="4" name="Slide Number Placeholder 5"/>
          <p:cNvSpPr>
            <a:spLocks noGrp="1"/>
          </p:cNvSpPr>
          <p:nvPr>
            <p:ph type="sldNum" sz="quarter" idx="14"/>
          </p:nvPr>
        </p:nvSpPr>
        <p:spPr/>
        <p:txBody>
          <a:bodyPr/>
          <a:lstStyle>
            <a:lvl1pPr>
              <a:defRPr/>
            </a:lvl1pPr>
          </a:lstStyle>
          <a:p>
            <a:fld id="{E24082F4-053A-445D-80E9-D47974E285C2}" type="slidenum">
              <a:rPr lang="en-US" altLang="en-US"/>
              <a:pPr/>
              <a:t>‹#›</a:t>
            </a:fld>
            <a:endParaRPr lang="en-US" altLang="en-US"/>
          </a:p>
        </p:txBody>
      </p:sp>
    </p:spTree>
    <p:extLst>
      <p:ext uri="{BB962C8B-B14F-4D97-AF65-F5344CB8AC3E}">
        <p14:creationId xmlns="" xmlns:p14="http://schemas.microsoft.com/office/powerpoint/2010/main" val="2282276155"/>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extLst mod="1">
    <p:ext uri="{DCECCB84-F9BA-43D5-87BE-67443E8EF086}">
      <p15:sldGuideLst xmlns=""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p:cSld name="Section Header">
    <p:bg>
      <p:bgPr>
        <a:solidFill>
          <a:srgbClr val="38639F"/>
        </a:solid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bwMode="hidden"/>
        <p:txBody>
          <a:bodyPr/>
          <a:lstStyle>
            <a:lvl1pPr>
              <a:defRPr>
                <a:solidFill>
                  <a:srgbClr val="38639F"/>
                </a:solidFill>
              </a:defRPr>
            </a:lvl1pPr>
          </a:lstStyle>
          <a:p>
            <a:fld id="{D295FD85-0E9A-9A4B-AEA4-CF6493BFD0E6}" type="slidenum">
              <a:rPr lang="en-US"/>
              <a:pPr/>
              <a:t>‹#›</a:t>
            </a:fld>
            <a:endParaRPr lang="en-US"/>
          </a:p>
        </p:txBody>
      </p:sp>
      <p:sp>
        <p:nvSpPr>
          <p:cNvPr id="8" name="Text Placeholder 13"/>
          <p:cNvSpPr>
            <a:spLocks noGrp="1"/>
          </p:cNvSpPr>
          <p:nvPr>
            <p:ph type="body" sz="quarter" idx="10" hasCustomPrompt="1"/>
          </p:nvPr>
        </p:nvSpPr>
        <p:spPr>
          <a:xfrm>
            <a:off x="609600" y="3585118"/>
            <a:ext cx="10972800" cy="1988611"/>
          </a:xfrm>
        </p:spPr>
        <p:txBody>
          <a:bodyPr>
            <a:noAutofit/>
          </a:bodyPr>
          <a:lstStyle>
            <a:lvl1pPr marL="0" indent="0" algn="ctr">
              <a:buFontTx/>
              <a:buNone/>
              <a:defRPr sz="2000" b="0" spc="-30" baseline="0">
                <a:solidFill>
                  <a:schemeClr val="tx1"/>
                </a:solidFill>
              </a:defRPr>
            </a:lvl1pPr>
          </a:lstStyle>
          <a:p>
            <a:pPr lvl="0"/>
            <a:r>
              <a:rPr lang="en-US" dirty="0"/>
              <a:t>Author/Date</a:t>
            </a:r>
          </a:p>
        </p:txBody>
      </p:sp>
      <p:sp>
        <p:nvSpPr>
          <p:cNvPr id="7" name="Title Placeholder 1"/>
          <p:cNvSpPr>
            <a:spLocks noGrp="1"/>
          </p:cNvSpPr>
          <p:nvPr>
            <p:ph type="title" hasCustomPrompt="1"/>
          </p:nvPr>
        </p:nvSpPr>
        <p:spPr>
          <a:xfrm>
            <a:off x="609600" y="2049593"/>
            <a:ext cx="10972800" cy="1450342"/>
          </a:xfrm>
          <a:prstGeom prst="rect">
            <a:avLst/>
          </a:prstGeom>
        </p:spPr>
        <p:txBody>
          <a:bodyPr vert="horz" lIns="91440" tIns="45720" rIns="91440" bIns="45720" rtlCol="0" anchor="t" anchorCtr="0">
            <a:noAutofit/>
          </a:bodyPr>
          <a:lstStyle>
            <a:lvl1pPr algn="ctr">
              <a:lnSpc>
                <a:spcPct val="100000"/>
              </a:lnSpc>
              <a:defRPr sz="3600" baseline="0">
                <a:solidFill>
                  <a:schemeClr val="tx1"/>
                </a:solidFill>
              </a:defRPr>
            </a:lvl1pPr>
          </a:lstStyle>
          <a:p>
            <a:r>
              <a:rPr lang="en-US" dirty="0"/>
              <a:t>Click Here to Edit Title</a:t>
            </a:r>
          </a:p>
        </p:txBody>
      </p:sp>
      <p:sp>
        <p:nvSpPr>
          <p:cNvPr id="9" name="Text Placeholder 15"/>
          <p:cNvSpPr>
            <a:spLocks noGrp="1"/>
          </p:cNvSpPr>
          <p:nvPr>
            <p:ph type="body" sz="quarter" idx="11" hasCustomPrompt="1"/>
          </p:nvPr>
        </p:nvSpPr>
        <p:spPr>
          <a:xfrm>
            <a:off x="609600" y="1554480"/>
            <a:ext cx="10972800" cy="428625"/>
          </a:xfrm>
        </p:spPr>
        <p:txBody>
          <a:bodyPr lIns="0" rIns="0" anchor="b" anchorCtr="0">
            <a:noAutofit/>
          </a:bodyPr>
          <a:lstStyle>
            <a:lvl1pPr marL="0" indent="0" algn="ctr">
              <a:buFontTx/>
              <a:buNone/>
              <a:defRPr sz="1800" b="0" spc="-30" baseline="0">
                <a:solidFill>
                  <a:schemeClr val="tx1"/>
                </a:solidFill>
              </a:defRPr>
            </a:lvl1pPr>
          </a:lstStyle>
          <a:p>
            <a:pPr lvl="0"/>
            <a:r>
              <a:rPr lang="en-US" dirty="0"/>
              <a:t>Edit master text styles</a:t>
            </a:r>
          </a:p>
        </p:txBody>
      </p:sp>
    </p:spTree>
    <p:extLst>
      <p:ext uri="{BB962C8B-B14F-4D97-AF65-F5344CB8AC3E}">
        <p14:creationId xmlns="" xmlns:p14="http://schemas.microsoft.com/office/powerpoint/2010/main" val="252141434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List of Items/Names">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a:pPr/>
              <a:t>‹#›</a:t>
            </a:fld>
            <a:endParaRPr lang="en-US"/>
          </a:p>
        </p:txBody>
      </p:sp>
      <p:sp>
        <p:nvSpPr>
          <p:cNvPr id="8" name="Content Placeholder 3"/>
          <p:cNvSpPr>
            <a:spLocks noGrp="1"/>
          </p:cNvSpPr>
          <p:nvPr>
            <p:ph sz="half" idx="16" hasCustomPrompt="1"/>
          </p:nvPr>
        </p:nvSpPr>
        <p:spPr>
          <a:xfrm>
            <a:off x="8038731" y="1562100"/>
            <a:ext cx="3734169" cy="4774692"/>
          </a:xfrm>
          <a:prstGeom prst="rect">
            <a:avLst/>
          </a:prstGeom>
        </p:spPr>
        <p:txBody>
          <a:bodyPr>
            <a:noAutofit/>
          </a:bodyPr>
          <a:lstStyle>
            <a:lvl1pPr marL="0" indent="0">
              <a:spcBef>
                <a:spcPts val="0"/>
              </a:spcBef>
              <a:buClr>
                <a:schemeClr val="accent6"/>
              </a:buClr>
              <a:buFont typeface="Arial" panose="020B0604020202020204" pitchFamily="34" charset="0"/>
              <a:buChar char="​"/>
              <a:defRPr sz="2000" baseline="0">
                <a:solidFill>
                  <a:schemeClr val="tx1"/>
                </a:solidFill>
                <a:latin typeface="Century Gothic" pitchFamily="34" charset="0"/>
              </a:defRPr>
            </a:lvl1pPr>
            <a:lvl2pPr marL="566928" indent="-228600">
              <a:spcBef>
                <a:spcPts val="0"/>
              </a:spcBef>
              <a:buClr>
                <a:srgbClr val="5A87C5"/>
              </a:buClr>
              <a:buFont typeface="Century Gothic" panose="020B0502020202020204" pitchFamily="34" charset="0"/>
              <a:buChar char="­"/>
              <a:defRPr sz="1800">
                <a:solidFill>
                  <a:schemeClr val="tx1"/>
                </a:solidFill>
                <a:latin typeface="Century Gothic" pitchFamily="34" charset="0"/>
              </a:defRPr>
            </a:lvl2pPr>
            <a:lvl3pPr marL="859536" indent="-228600">
              <a:spcBef>
                <a:spcPts val="0"/>
              </a:spcBef>
              <a:buClr>
                <a:srgbClr val="5A87C5"/>
              </a:buClr>
              <a:buFont typeface="Century Gothic" panose="020B0502020202020204" pitchFamily="34" charset="0"/>
              <a:buChar char="­"/>
              <a:defRPr sz="1600">
                <a:solidFill>
                  <a:schemeClr val="tx1"/>
                </a:solidFill>
                <a:latin typeface="+mn-lt"/>
              </a:defRPr>
            </a:lvl3pPr>
            <a:lvl4pPr marL="859536" indent="-228600">
              <a:spcBef>
                <a:spcPts val="0"/>
              </a:spcBef>
              <a:buClr>
                <a:srgbClr val="5A87C5"/>
              </a:buClr>
              <a:buFont typeface="Century Gothic" panose="020B0502020202020204" pitchFamily="34" charset="0"/>
              <a:buChar char="­"/>
              <a:defRPr sz="1600">
                <a:solidFill>
                  <a:schemeClr val="tx1"/>
                </a:solidFill>
                <a:latin typeface="+mn-lt"/>
              </a:defRPr>
            </a:lvl4pPr>
            <a:lvl5pPr marL="859536" indent="-228600">
              <a:spcBef>
                <a:spcPts val="0"/>
              </a:spcBef>
              <a:buClr>
                <a:srgbClr val="5A87C5"/>
              </a:buClr>
              <a:buFont typeface="Century Gothic" panose="020B0502020202020204" pitchFamily="34" charset="0"/>
              <a:buChar char="­"/>
              <a:defRPr sz="1600">
                <a:solidFill>
                  <a:schemeClr val="tx1"/>
                </a:solidFill>
                <a:latin typeface="+mn-lt"/>
              </a:defRPr>
            </a:lvl5pPr>
            <a:lvl6pPr marL="859536" indent="-228600">
              <a:spcBef>
                <a:spcPts val="0"/>
              </a:spcBef>
              <a:buClr>
                <a:srgbClr val="5A87C5"/>
              </a:buClr>
              <a:buFont typeface="Century Gothic" panose="020B0502020202020204" pitchFamily="34" charset="0"/>
              <a:buChar char="­"/>
              <a:defRPr sz="1600">
                <a:solidFill>
                  <a:schemeClr val="tx1"/>
                </a:solidFill>
                <a:latin typeface="+mn-lt"/>
              </a:defRPr>
            </a:lvl6pPr>
            <a:lvl7pPr marL="859536" indent="-228600">
              <a:spcBef>
                <a:spcPts val="0"/>
              </a:spcBef>
              <a:buClr>
                <a:srgbClr val="5A87C5"/>
              </a:buClr>
              <a:buFont typeface="Century Gothic" panose="020B0502020202020204" pitchFamily="34" charset="0"/>
              <a:buChar char="­"/>
              <a:defRPr sz="1600">
                <a:solidFill>
                  <a:schemeClr val="tx1"/>
                </a:solidFill>
                <a:latin typeface="+mn-lt"/>
              </a:defRPr>
            </a:lvl7pPr>
            <a:lvl8pPr marL="859536" indent="-228600">
              <a:spcBef>
                <a:spcPts val="0"/>
              </a:spcBef>
              <a:buClr>
                <a:srgbClr val="5A87C5"/>
              </a:buClr>
              <a:buFont typeface="Century Gothic" panose="020B0502020202020204" pitchFamily="34" charset="0"/>
              <a:buChar char="­"/>
              <a:defRPr sz="1600">
                <a:solidFill>
                  <a:schemeClr val="tx1"/>
                </a:solidFill>
                <a:latin typeface="+mn-lt"/>
              </a:defRPr>
            </a:lvl8pPr>
            <a:lvl9pPr marL="859536" indent="-228600">
              <a:spcBef>
                <a:spcPts val="0"/>
              </a:spcBef>
              <a:buClr>
                <a:srgbClr val="5A87C5"/>
              </a:buClr>
              <a:buFont typeface="Century Gothic" panose="020B0502020202020204" pitchFamily="34" charset="0"/>
              <a:buChar char="­"/>
              <a:defRPr sz="1600">
                <a:solidFill>
                  <a:schemeClr val="tx1"/>
                </a:solidFill>
                <a:latin typeface="+mn-lt"/>
              </a:defRPr>
            </a:lvl9pPr>
          </a:lstStyle>
          <a:p>
            <a:pPr lvl="0"/>
            <a:r>
              <a:rPr lang="en-US" dirty="0"/>
              <a:t>Click to edit Un-bulleted List</a:t>
            </a:r>
          </a:p>
        </p:txBody>
      </p:sp>
      <p:sp>
        <p:nvSpPr>
          <p:cNvPr id="9" name="Content Placeholder 3"/>
          <p:cNvSpPr>
            <a:spLocks noGrp="1"/>
          </p:cNvSpPr>
          <p:nvPr>
            <p:ph sz="half" idx="17" hasCustomPrompt="1"/>
          </p:nvPr>
        </p:nvSpPr>
        <p:spPr>
          <a:xfrm>
            <a:off x="4314682" y="1562100"/>
            <a:ext cx="3533913" cy="4774692"/>
          </a:xfrm>
          <a:prstGeom prst="rect">
            <a:avLst/>
          </a:prstGeom>
        </p:spPr>
        <p:txBody>
          <a:bodyPr>
            <a:noAutofit/>
          </a:bodyPr>
          <a:lstStyle>
            <a:lvl1pPr marL="0" indent="0">
              <a:spcBef>
                <a:spcPts val="0"/>
              </a:spcBef>
              <a:buClr>
                <a:schemeClr val="accent6"/>
              </a:buClr>
              <a:buFont typeface="Arial" panose="020B0604020202020204" pitchFamily="34" charset="0"/>
              <a:buChar char="​"/>
              <a:defRPr sz="2000" baseline="0">
                <a:solidFill>
                  <a:schemeClr val="tx1"/>
                </a:solidFill>
                <a:latin typeface="Century Gothic" pitchFamily="34" charset="0"/>
              </a:defRPr>
            </a:lvl1pPr>
            <a:lvl2pPr marL="566928" indent="-228600">
              <a:spcBef>
                <a:spcPts val="0"/>
              </a:spcBef>
              <a:buClr>
                <a:srgbClr val="5A87C5"/>
              </a:buClr>
              <a:buFont typeface="Century Gothic" panose="020B0502020202020204" pitchFamily="34" charset="0"/>
              <a:buChar char="­"/>
              <a:defRPr sz="1800">
                <a:solidFill>
                  <a:schemeClr val="tx1"/>
                </a:solidFill>
                <a:latin typeface="Century Gothic" pitchFamily="34" charset="0"/>
              </a:defRPr>
            </a:lvl2pPr>
            <a:lvl3pPr marL="859536" indent="-228600">
              <a:spcBef>
                <a:spcPts val="0"/>
              </a:spcBef>
              <a:buClr>
                <a:srgbClr val="5A87C5"/>
              </a:buClr>
              <a:buFont typeface="Century Gothic" panose="020B0502020202020204" pitchFamily="34" charset="0"/>
              <a:buChar char="­"/>
              <a:defRPr sz="1600">
                <a:solidFill>
                  <a:schemeClr val="tx1"/>
                </a:solidFill>
                <a:latin typeface="+mn-lt"/>
              </a:defRPr>
            </a:lvl3pPr>
            <a:lvl4pPr marL="859536" indent="-228600">
              <a:spcBef>
                <a:spcPts val="0"/>
              </a:spcBef>
              <a:buClr>
                <a:srgbClr val="5A87C5"/>
              </a:buClr>
              <a:buFont typeface="Century Gothic" panose="020B0502020202020204" pitchFamily="34" charset="0"/>
              <a:buChar char="­"/>
              <a:defRPr sz="1600">
                <a:solidFill>
                  <a:schemeClr val="tx1"/>
                </a:solidFill>
                <a:latin typeface="+mn-lt"/>
              </a:defRPr>
            </a:lvl4pPr>
            <a:lvl5pPr marL="859536" indent="-228600">
              <a:spcBef>
                <a:spcPts val="0"/>
              </a:spcBef>
              <a:buClr>
                <a:srgbClr val="5A87C5"/>
              </a:buClr>
              <a:buFont typeface="Century Gothic" panose="020B0502020202020204" pitchFamily="34" charset="0"/>
              <a:buChar char="­"/>
              <a:defRPr sz="1600">
                <a:solidFill>
                  <a:schemeClr val="tx1"/>
                </a:solidFill>
                <a:latin typeface="+mn-lt"/>
              </a:defRPr>
            </a:lvl5pPr>
            <a:lvl6pPr marL="859536" indent="-228600">
              <a:spcBef>
                <a:spcPts val="0"/>
              </a:spcBef>
              <a:buClr>
                <a:srgbClr val="5A87C5"/>
              </a:buClr>
              <a:buFont typeface="Century Gothic" panose="020B0502020202020204" pitchFamily="34" charset="0"/>
              <a:buChar char="­"/>
              <a:defRPr sz="1600">
                <a:solidFill>
                  <a:schemeClr val="tx1"/>
                </a:solidFill>
                <a:latin typeface="+mn-lt"/>
              </a:defRPr>
            </a:lvl6pPr>
            <a:lvl7pPr marL="859536" indent="-228600">
              <a:spcBef>
                <a:spcPts val="0"/>
              </a:spcBef>
              <a:buClr>
                <a:srgbClr val="5A87C5"/>
              </a:buClr>
              <a:buFont typeface="Century Gothic" panose="020B0502020202020204" pitchFamily="34" charset="0"/>
              <a:buChar char="­"/>
              <a:defRPr sz="1600">
                <a:solidFill>
                  <a:schemeClr val="tx1"/>
                </a:solidFill>
                <a:latin typeface="+mn-lt"/>
              </a:defRPr>
            </a:lvl7pPr>
            <a:lvl8pPr marL="859536" indent="-228600">
              <a:spcBef>
                <a:spcPts val="0"/>
              </a:spcBef>
              <a:buClr>
                <a:srgbClr val="5A87C5"/>
              </a:buClr>
              <a:buFont typeface="Century Gothic" panose="020B0502020202020204" pitchFamily="34" charset="0"/>
              <a:buChar char="­"/>
              <a:defRPr sz="1600">
                <a:solidFill>
                  <a:schemeClr val="tx1"/>
                </a:solidFill>
                <a:latin typeface="+mn-lt"/>
              </a:defRPr>
            </a:lvl8pPr>
            <a:lvl9pPr marL="859536" indent="-228600">
              <a:spcBef>
                <a:spcPts val="0"/>
              </a:spcBef>
              <a:buClr>
                <a:srgbClr val="5A87C5"/>
              </a:buClr>
              <a:buFont typeface="Century Gothic" panose="020B0502020202020204" pitchFamily="34" charset="0"/>
              <a:buChar char="­"/>
              <a:defRPr sz="1600">
                <a:solidFill>
                  <a:schemeClr val="tx1"/>
                </a:solidFill>
                <a:latin typeface="+mn-lt"/>
              </a:defRPr>
            </a:lvl9pPr>
          </a:lstStyle>
          <a:p>
            <a:pPr lvl="0"/>
            <a:r>
              <a:rPr lang="en-US" dirty="0"/>
              <a:t>Click to edit Un-bulleted List</a:t>
            </a:r>
          </a:p>
        </p:txBody>
      </p:sp>
      <p:sp>
        <p:nvSpPr>
          <p:cNvPr id="7" name="Content Placeholder 3"/>
          <p:cNvSpPr>
            <a:spLocks noGrp="1"/>
          </p:cNvSpPr>
          <p:nvPr>
            <p:ph sz="half" idx="15" hasCustomPrompt="1"/>
          </p:nvPr>
        </p:nvSpPr>
        <p:spPr>
          <a:xfrm>
            <a:off x="419100" y="1562100"/>
            <a:ext cx="3705445" cy="4774692"/>
          </a:xfrm>
          <a:prstGeom prst="rect">
            <a:avLst/>
          </a:prstGeom>
        </p:spPr>
        <p:txBody>
          <a:bodyPr>
            <a:noAutofit/>
          </a:bodyPr>
          <a:lstStyle>
            <a:lvl1pPr marL="0" indent="0">
              <a:spcBef>
                <a:spcPts val="0"/>
              </a:spcBef>
              <a:buClr>
                <a:schemeClr val="accent6"/>
              </a:buClr>
              <a:buFont typeface="Arial" panose="020B0604020202020204" pitchFamily="34" charset="0"/>
              <a:buNone/>
              <a:defRPr sz="2000" baseline="0">
                <a:solidFill>
                  <a:schemeClr val="tx1"/>
                </a:solidFill>
                <a:latin typeface="Century Gothic" pitchFamily="34" charset="0"/>
              </a:defRPr>
            </a:lvl1pPr>
            <a:lvl2pPr marL="566928" indent="-228600">
              <a:spcBef>
                <a:spcPts val="0"/>
              </a:spcBef>
              <a:buClr>
                <a:srgbClr val="5A87C5"/>
              </a:buClr>
              <a:buFont typeface="Century Gothic" panose="020B0502020202020204" pitchFamily="34" charset="0"/>
              <a:buChar char="­"/>
              <a:defRPr sz="1800">
                <a:solidFill>
                  <a:schemeClr val="tx1"/>
                </a:solidFill>
                <a:latin typeface="Century Gothic" pitchFamily="34" charset="0"/>
              </a:defRPr>
            </a:lvl2pPr>
            <a:lvl3pPr marL="859536" indent="-228600">
              <a:spcBef>
                <a:spcPts val="0"/>
              </a:spcBef>
              <a:buClr>
                <a:srgbClr val="5A87C5"/>
              </a:buClr>
              <a:buFont typeface="Century Gothic" panose="020B0502020202020204" pitchFamily="34" charset="0"/>
              <a:buChar char="­"/>
              <a:defRPr sz="1600">
                <a:solidFill>
                  <a:schemeClr val="tx1"/>
                </a:solidFill>
                <a:latin typeface="+mn-lt"/>
              </a:defRPr>
            </a:lvl3pPr>
            <a:lvl4pPr marL="859536" indent="-228600">
              <a:spcBef>
                <a:spcPts val="0"/>
              </a:spcBef>
              <a:buClr>
                <a:srgbClr val="5A87C5"/>
              </a:buClr>
              <a:buFont typeface="Century Gothic" panose="020B0502020202020204" pitchFamily="34" charset="0"/>
              <a:buChar char="­"/>
              <a:defRPr sz="1600">
                <a:solidFill>
                  <a:schemeClr val="tx1"/>
                </a:solidFill>
                <a:latin typeface="+mn-lt"/>
              </a:defRPr>
            </a:lvl4pPr>
            <a:lvl5pPr marL="859536" indent="-228600">
              <a:spcBef>
                <a:spcPts val="0"/>
              </a:spcBef>
              <a:buClr>
                <a:srgbClr val="5A87C5"/>
              </a:buClr>
              <a:buFont typeface="Century Gothic" panose="020B0502020202020204" pitchFamily="34" charset="0"/>
              <a:buChar char="­"/>
              <a:defRPr sz="1600">
                <a:solidFill>
                  <a:schemeClr val="tx1"/>
                </a:solidFill>
                <a:latin typeface="+mn-lt"/>
              </a:defRPr>
            </a:lvl5pPr>
            <a:lvl6pPr marL="859536" indent="-228600">
              <a:spcBef>
                <a:spcPts val="0"/>
              </a:spcBef>
              <a:buClr>
                <a:srgbClr val="5A87C5"/>
              </a:buClr>
              <a:buFont typeface="Century Gothic" panose="020B0502020202020204" pitchFamily="34" charset="0"/>
              <a:buChar char="­"/>
              <a:defRPr sz="1600">
                <a:solidFill>
                  <a:schemeClr val="tx1"/>
                </a:solidFill>
                <a:latin typeface="+mn-lt"/>
              </a:defRPr>
            </a:lvl6pPr>
            <a:lvl7pPr marL="859536" indent="-228600">
              <a:spcBef>
                <a:spcPts val="0"/>
              </a:spcBef>
              <a:buClr>
                <a:srgbClr val="5A87C5"/>
              </a:buClr>
              <a:buFont typeface="Century Gothic" panose="020B0502020202020204" pitchFamily="34" charset="0"/>
              <a:buChar char="­"/>
              <a:defRPr sz="1600">
                <a:solidFill>
                  <a:schemeClr val="tx1"/>
                </a:solidFill>
                <a:latin typeface="+mn-lt"/>
              </a:defRPr>
            </a:lvl7pPr>
            <a:lvl8pPr marL="859536" indent="-228600">
              <a:spcBef>
                <a:spcPts val="0"/>
              </a:spcBef>
              <a:buClr>
                <a:srgbClr val="5A87C5"/>
              </a:buClr>
              <a:buFont typeface="Century Gothic" panose="020B0502020202020204" pitchFamily="34" charset="0"/>
              <a:buChar char="­"/>
              <a:defRPr sz="1600">
                <a:solidFill>
                  <a:schemeClr val="tx1"/>
                </a:solidFill>
                <a:latin typeface="+mn-lt"/>
              </a:defRPr>
            </a:lvl8pPr>
            <a:lvl9pPr marL="859536" indent="-228600">
              <a:spcBef>
                <a:spcPts val="0"/>
              </a:spcBef>
              <a:buClr>
                <a:srgbClr val="5A87C5"/>
              </a:buClr>
              <a:buFont typeface="Century Gothic" panose="020B0502020202020204" pitchFamily="34" charset="0"/>
              <a:buChar char="­"/>
              <a:defRPr sz="1600">
                <a:solidFill>
                  <a:schemeClr val="tx1"/>
                </a:solidFill>
                <a:latin typeface="+mn-lt"/>
              </a:defRPr>
            </a:lvl9pPr>
          </a:lstStyle>
          <a:p>
            <a:pPr lvl="0"/>
            <a:r>
              <a:rPr lang="en-US" dirty="0"/>
              <a:t>Click to edit Un-bulleted List</a:t>
            </a:r>
          </a:p>
        </p:txBody>
      </p:sp>
      <p:sp>
        <p:nvSpPr>
          <p:cNvPr id="6" name="Text Placeholder 15"/>
          <p:cNvSpPr>
            <a:spLocks noGrp="1"/>
          </p:cNvSpPr>
          <p:nvPr>
            <p:ph type="body" sz="quarter" idx="13" hasCustomPrompt="1"/>
          </p:nvPr>
        </p:nvSpPr>
        <p:spPr>
          <a:xfrm>
            <a:off x="419100" y="203200"/>
            <a:ext cx="11353800" cy="365760"/>
          </a:xfrm>
        </p:spPr>
        <p:txBody>
          <a:bodyPr anchor="b" anchorCtr="0">
            <a:noAutofit/>
          </a:bodyPr>
          <a:lstStyle>
            <a:lvl1pPr marL="0" indent="0">
              <a:spcAft>
                <a:spcPts val="0"/>
              </a:spcAft>
              <a:buFontTx/>
              <a:buNone/>
              <a:defRPr sz="1800" b="0" spc="-30" baseline="0">
                <a:solidFill>
                  <a:schemeClr val="tx1"/>
                </a:solidFill>
              </a:defRPr>
            </a:lvl1pPr>
          </a:lstStyle>
          <a:p>
            <a:pPr lvl="0"/>
            <a:r>
              <a:rPr lang="en-US" dirty="0"/>
              <a:t>Click Here to Edit Section Header</a:t>
            </a:r>
          </a:p>
        </p:txBody>
      </p:sp>
      <p:sp>
        <p:nvSpPr>
          <p:cNvPr id="3" name="Title 2">
            <a:extLst>
              <a:ext uri="{FF2B5EF4-FFF2-40B4-BE49-F238E27FC236}">
                <a16:creationId xmlns="" xmlns:a16="http://schemas.microsoft.com/office/drawing/2014/main" id="{ADCEA576-9606-4290-9ACE-FF0A990B8E66}"/>
              </a:ext>
            </a:extLst>
          </p:cNvPr>
          <p:cNvSpPr>
            <a:spLocks noGrp="1"/>
          </p:cNvSpPr>
          <p:nvPr>
            <p:ph type="title" hasCustomPrompt="1"/>
          </p:nvPr>
        </p:nvSpPr>
        <p:spPr>
          <a:xfrm>
            <a:off x="419100" y="680944"/>
            <a:ext cx="11353800" cy="457200"/>
          </a:xfrm>
        </p:spPr>
        <p:txBody>
          <a:bodyPr/>
          <a:lstStyle>
            <a:lvl1pPr>
              <a:defRPr>
                <a:solidFill>
                  <a:schemeClr val="tx1"/>
                </a:solidFill>
              </a:defRPr>
            </a:lvl1pPr>
          </a:lstStyle>
          <a:p>
            <a:r>
              <a:rPr lang="en-US" dirty="0"/>
              <a:t>Click Here to Edit Title</a:t>
            </a:r>
          </a:p>
        </p:txBody>
      </p:sp>
    </p:spTree>
    <p:extLst>
      <p:ext uri="{BB962C8B-B14F-4D97-AF65-F5344CB8AC3E}">
        <p14:creationId xmlns="" xmlns:p14="http://schemas.microsoft.com/office/powerpoint/2010/main" val="1342082953"/>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Left Side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23134" y="2895344"/>
            <a:ext cx="5071826" cy="3276856"/>
          </a:xfrm>
        </p:spPr>
        <p:txBody>
          <a:bodyPr>
            <a:noAutofit/>
          </a:bodyPr>
          <a:lstStyle>
            <a:lvl1pPr algn="ctr">
              <a:lnSpc>
                <a:spcPct val="90000"/>
              </a:lnSpc>
              <a:defRPr baseline="0">
                <a:solidFill>
                  <a:schemeClr val="tx1"/>
                </a:solidFill>
              </a:defRPr>
            </a:lvl1pPr>
          </a:lstStyle>
          <a:p>
            <a:r>
              <a:rPr lang="en-US"/>
              <a:t>Click to Edit Title</a:t>
            </a:r>
          </a:p>
        </p:txBody>
      </p:sp>
      <p:sp>
        <p:nvSpPr>
          <p:cNvPr id="3" name="Text Placeholder 2"/>
          <p:cNvSpPr>
            <a:spLocks noGrp="1"/>
          </p:cNvSpPr>
          <p:nvPr>
            <p:ph type="body" idx="1" hasCustomPrompt="1"/>
          </p:nvPr>
        </p:nvSpPr>
        <p:spPr>
          <a:xfrm>
            <a:off x="323134" y="381001"/>
            <a:ext cx="5071826" cy="2447562"/>
          </a:xfrm>
        </p:spPr>
        <p:txBody>
          <a:bodyPr anchor="b">
            <a:noAutofit/>
          </a:bodyPr>
          <a:lstStyle>
            <a:lvl1pPr marL="0" indent="0" algn="ctr">
              <a:buNone/>
              <a:defRPr sz="1800" b="0" cap="none" spc="-30" baseline="0">
                <a:solidFill>
                  <a:schemeClr val="tx1"/>
                </a:solidFill>
                <a:latin typeface="Century Gothic" panose="020B0502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here to edit Section Header</a:t>
            </a:r>
          </a:p>
        </p:txBody>
      </p:sp>
      <p:sp>
        <p:nvSpPr>
          <p:cNvPr id="4" name="Content Placeholder 3"/>
          <p:cNvSpPr>
            <a:spLocks noGrp="1"/>
          </p:cNvSpPr>
          <p:nvPr>
            <p:ph sz="half" idx="2" hasCustomPrompt="1"/>
          </p:nvPr>
        </p:nvSpPr>
        <p:spPr>
          <a:xfrm>
            <a:off x="5672030" y="381002"/>
            <a:ext cx="6100870" cy="5791198"/>
          </a:xfrm>
        </p:spPr>
        <p:txBody>
          <a:bodyPr bIns="0" anchor="ctr" anchorCtr="0">
            <a:noAutofit/>
          </a:bodyPr>
          <a:lstStyle>
            <a:lvl1pPr marL="0" indent="0" algn="ctr">
              <a:buFont typeface="Arial" panose="020B0604020202020204" pitchFamily="34" charset="0"/>
              <a:buChar char="​"/>
              <a:defRPr sz="2800">
                <a:solidFill>
                  <a:schemeClr val="tx1"/>
                </a:solidFill>
              </a:defRPr>
            </a:lvl1pPr>
            <a:lvl2pPr marL="0" indent="0" algn="ctr">
              <a:buFont typeface="Arial" panose="020B0604020202020204" pitchFamily="34" charset="0"/>
              <a:buChar char="​"/>
              <a:defRPr sz="2400">
                <a:solidFill>
                  <a:schemeClr val="tx1"/>
                </a:solidFill>
              </a:defRPr>
            </a:lvl2pPr>
            <a:lvl3pPr marL="0" indent="0" algn="ctr">
              <a:buFont typeface="Arial" panose="020B0604020202020204" pitchFamily="34" charset="0"/>
              <a:buChar char="​"/>
              <a:defRPr sz="2000">
                <a:solidFill>
                  <a:schemeClr val="tx1"/>
                </a:solidFill>
              </a:defRPr>
            </a:lvl3pPr>
            <a:lvl4pPr marL="0" indent="0" algn="ctr">
              <a:buFont typeface="Arial" panose="020B0604020202020204" pitchFamily="34" charset="0"/>
              <a:buChar char="​"/>
              <a:defRPr sz="2000"/>
            </a:lvl4pPr>
            <a:lvl5pPr marL="0" indent="0" algn="ctr">
              <a:buFont typeface="Arial" panose="020B0604020202020204" pitchFamily="34" charset="0"/>
              <a:buChar char="​"/>
              <a:defRPr sz="2000"/>
            </a:lvl5pPr>
            <a:lvl6pPr marL="0" indent="0" algn="ctr">
              <a:buFont typeface="Arial" panose="020B0604020202020204" pitchFamily="34" charset="0"/>
              <a:buChar char="​"/>
              <a:defRPr sz="2000"/>
            </a:lvl6pPr>
            <a:lvl7pPr marL="0" indent="0" algn="ctr">
              <a:buFont typeface="Arial" panose="020B0604020202020204" pitchFamily="34" charset="0"/>
              <a:buChar char="​"/>
              <a:defRPr sz="2000"/>
            </a:lvl7pPr>
            <a:lvl8pPr marL="0" indent="0" algn="ctr">
              <a:buFont typeface="Arial" panose="020B0604020202020204" pitchFamily="34" charset="0"/>
              <a:buChar char="​"/>
              <a:defRPr sz="2000"/>
            </a:lvl8pPr>
            <a:lvl9pPr marL="0" indent="0" algn="ctr">
              <a:buFont typeface="Arial" panose="020B0604020202020204" pitchFamily="34" charset="0"/>
              <a:buChar char="​"/>
              <a:defRPr sz="2000"/>
            </a:lvl9pPr>
          </a:lstStyle>
          <a:p>
            <a:pPr lvl="0"/>
            <a:r>
              <a:rPr lang="en-US" dirty="0"/>
              <a:t>Click icon to add content</a:t>
            </a:r>
          </a:p>
        </p:txBody>
      </p:sp>
      <p:sp>
        <p:nvSpPr>
          <p:cNvPr id="9" name="Slide Number Placeholder 8"/>
          <p:cNvSpPr>
            <a:spLocks noGrp="1"/>
          </p:cNvSpPr>
          <p:nvPr>
            <p:ph type="sldNum" sz="quarter" idx="12"/>
          </p:nvPr>
        </p:nvSpPr>
        <p:spPr/>
        <p:txBody>
          <a:bodyPr/>
          <a:lstStyle/>
          <a:p>
            <a:fld id="{3253438A-7C34-4C00-93F5-28C2DC00B0E3}" type="slidenum">
              <a:rPr lang="en-US"/>
              <a:pPr/>
              <a:t>‹#›</a:t>
            </a:fld>
            <a:endParaRPr lang="en-US"/>
          </a:p>
        </p:txBody>
      </p:sp>
    </p:spTree>
    <p:extLst>
      <p:ext uri="{BB962C8B-B14F-4D97-AF65-F5344CB8AC3E}">
        <p14:creationId xmlns="" xmlns:p14="http://schemas.microsoft.com/office/powerpoint/2010/main" val="1159162072"/>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3253438A-7C34-4C00-93F5-28C2DC00B0E3}" type="slidenum">
              <a:rPr lang="en-US"/>
              <a:pPr/>
              <a:t>‹#›</a:t>
            </a:fld>
            <a:endParaRPr lang="en-US"/>
          </a:p>
        </p:txBody>
      </p:sp>
    </p:spTree>
    <p:extLst>
      <p:ext uri="{BB962C8B-B14F-4D97-AF65-F5344CB8AC3E}">
        <p14:creationId xmlns="" xmlns:p14="http://schemas.microsoft.com/office/powerpoint/2010/main" val="3922155818"/>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ounded Rectangle 6"/>
          <p:cNvSpPr/>
          <p:nvPr/>
        </p:nvSpPr>
        <p:spPr bwMode="gray">
          <a:xfrm>
            <a:off x="0" y="6492240"/>
            <a:ext cx="12192000" cy="365760"/>
          </a:xfrm>
          <a:prstGeom prst="rect">
            <a:avLst/>
          </a:prstGeom>
          <a:solidFill>
            <a:srgbClr val="5A87C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a:blip r:embed="rId21" cstate="print">
            <a:extLst>
              <a:ext uri="{28A0092B-C50C-407E-A947-70E740481C1C}">
                <a14:useLocalDpi xmlns="" xmlns:a14="http://schemas.microsoft.com/office/drawing/2010/main" val="0"/>
              </a:ext>
            </a:extLst>
          </a:blip>
          <a:stretch>
            <a:fillRect/>
          </a:stretch>
        </p:blipFill>
        <p:spPr>
          <a:xfrm>
            <a:off x="169048" y="6533797"/>
            <a:ext cx="977624" cy="282646"/>
          </a:xfrm>
          <a:prstGeom prst="rect">
            <a:avLst/>
          </a:prstGeom>
        </p:spPr>
      </p:pic>
      <p:sp>
        <p:nvSpPr>
          <p:cNvPr id="2" name="Title Placeholder 1"/>
          <p:cNvSpPr>
            <a:spLocks noGrp="1"/>
          </p:cNvSpPr>
          <p:nvPr>
            <p:ph type="title"/>
          </p:nvPr>
        </p:nvSpPr>
        <p:spPr>
          <a:xfrm>
            <a:off x="419100" y="680944"/>
            <a:ext cx="11330940" cy="457200"/>
          </a:xfrm>
          <a:prstGeom prst="rect">
            <a:avLst/>
          </a:prstGeom>
        </p:spPr>
        <p:txBody>
          <a:bodyPr vert="horz" lIns="0" tIns="0" rIns="0" bIns="0" rtlCol="0" anchor="t" anchorCtr="0">
            <a:noAutofit/>
          </a:bodyPr>
          <a:lstStyle/>
          <a:p>
            <a:r>
              <a:rPr lang="en-US" dirty="0"/>
              <a:t>Click Here to Edit Title</a:t>
            </a:r>
          </a:p>
        </p:txBody>
      </p:sp>
      <p:sp>
        <p:nvSpPr>
          <p:cNvPr id="3" name="Text Placeholder 2"/>
          <p:cNvSpPr>
            <a:spLocks noGrp="1"/>
          </p:cNvSpPr>
          <p:nvPr>
            <p:ph type="body" idx="1"/>
          </p:nvPr>
        </p:nvSpPr>
        <p:spPr>
          <a:xfrm>
            <a:off x="419100" y="1562100"/>
            <a:ext cx="11353800" cy="4771912"/>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p:txBody>
      </p:sp>
      <p:sp>
        <p:nvSpPr>
          <p:cNvPr id="6" name="Slide Number Placeholder 5"/>
          <p:cNvSpPr>
            <a:spLocks noGrp="1"/>
          </p:cNvSpPr>
          <p:nvPr>
            <p:ph type="sldNum" sz="quarter" idx="4"/>
          </p:nvPr>
        </p:nvSpPr>
        <p:spPr bwMode="white">
          <a:xfrm>
            <a:off x="9918700" y="6537960"/>
            <a:ext cx="2025652" cy="274320"/>
          </a:xfrm>
          <a:prstGeom prst="rect">
            <a:avLst/>
          </a:prstGeom>
        </p:spPr>
        <p:txBody>
          <a:bodyPr vert="horz" lIns="0" tIns="45720" rIns="0" bIns="45720" rtlCol="0" anchor="ctr"/>
          <a:lstStyle>
            <a:lvl1pPr algn="r">
              <a:defRPr sz="1800">
                <a:solidFill>
                  <a:schemeClr val="bg1"/>
                </a:solidFill>
              </a:defRPr>
            </a:lvl1pPr>
          </a:lstStyle>
          <a:p>
            <a:fld id="{3253438A-7C34-4C00-93F5-28C2DC00B0E3}" type="slidenum">
              <a:rPr lang="en-US"/>
              <a:pPr/>
              <a:t>‹#›</a:t>
            </a:fld>
            <a:endParaRPr lang="en-US" dirty="0"/>
          </a:p>
        </p:txBody>
      </p:sp>
    </p:spTree>
    <p:extLst>
      <p:ext uri="{BB962C8B-B14F-4D97-AF65-F5344CB8AC3E}">
        <p14:creationId xmlns="" xmlns:p14="http://schemas.microsoft.com/office/powerpoint/2010/main" val="477395174"/>
      </p:ext>
    </p:extLst>
  </p:cSld>
  <p:clrMap bg1="lt1" tx1="dk1" bg2="lt2" tx2="dk2" accent1="accent1" accent2="accent2" accent3="accent3" accent4="accent4" accent5="accent5" accent6="accent6" hlink="hlink" folHlink="folHlink"/>
  <p:sldLayoutIdLst>
    <p:sldLayoutId id="2147483649" r:id="rId1"/>
    <p:sldLayoutId id="2147483704" r:id="rId2"/>
    <p:sldLayoutId id="2147483703" r:id="rId3"/>
    <p:sldLayoutId id="2147483716" r:id="rId4"/>
    <p:sldLayoutId id="2147483708" r:id="rId5"/>
    <p:sldLayoutId id="2147483697" r:id="rId6"/>
    <p:sldLayoutId id="2147483701" r:id="rId7"/>
    <p:sldLayoutId id="2147483693" r:id="rId8"/>
    <p:sldLayoutId id="2147483655" r:id="rId9"/>
    <p:sldLayoutId id="2147483692" r:id="rId10"/>
    <p:sldLayoutId id="2147483705" r:id="rId11"/>
    <p:sldLayoutId id="2147483662" r:id="rId12"/>
    <p:sldLayoutId id="2147483713" r:id="rId13"/>
    <p:sldLayoutId id="2147483712" r:id="rId14"/>
    <p:sldLayoutId id="2147483715" r:id="rId15"/>
    <p:sldLayoutId id="2147483663" r:id="rId16"/>
    <p:sldLayoutId id="2147483710" r:id="rId17"/>
    <p:sldLayoutId id="2147483717" r:id="rId18"/>
    <p:sldLayoutId id="2147483706" r:id="rId19"/>
  </p:sldLayoutIdLst>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hf hdr="0" ftr="0" dt="0"/>
  <p:txStyles>
    <p:titleStyle>
      <a:lvl1pPr algn="l" defTabSz="914400" rtl="0" eaLnBrk="1" latinLnBrk="0" hangingPunct="1">
        <a:lnSpc>
          <a:spcPct val="90000"/>
        </a:lnSpc>
        <a:spcBef>
          <a:spcPct val="0"/>
        </a:spcBef>
        <a:buNone/>
        <a:defRPr sz="3200" b="1" kern="1200" cap="none" spc="10" baseline="0">
          <a:solidFill>
            <a:srgbClr val="000000"/>
          </a:solidFill>
          <a:latin typeface="+mj-lt"/>
          <a:ea typeface="+mj-ea"/>
          <a:cs typeface="+mj-cs"/>
        </a:defRPr>
      </a:lvl1pPr>
    </p:titleStyle>
    <p:bodyStyle>
      <a:lvl1pPr marL="287338" indent="-287338" algn="l" defTabSz="914400" rtl="0" eaLnBrk="1" latinLnBrk="0" hangingPunct="1">
        <a:lnSpc>
          <a:spcPct val="95000"/>
        </a:lnSpc>
        <a:spcBef>
          <a:spcPts val="0"/>
        </a:spcBef>
        <a:spcAft>
          <a:spcPts val="600"/>
        </a:spcAft>
        <a:buClr>
          <a:schemeClr val="accent6"/>
        </a:buClr>
        <a:buFont typeface="Arial" panose="020B0604020202020204" pitchFamily="34" charset="0"/>
        <a:buChar char="•"/>
        <a:defRPr sz="2800" kern="1200" spc="20" baseline="0">
          <a:solidFill>
            <a:schemeClr val="tx1"/>
          </a:solidFill>
          <a:latin typeface="+mn-lt"/>
          <a:ea typeface="+mn-ea"/>
          <a:cs typeface="+mn-cs"/>
        </a:defRPr>
      </a:lvl1pPr>
      <a:lvl2pPr marL="569913" indent="-225425"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400" kern="1200" spc="20" baseline="0">
          <a:solidFill>
            <a:schemeClr val="tx1"/>
          </a:solidFill>
          <a:latin typeface="+mn-lt"/>
          <a:ea typeface="+mn-ea"/>
          <a:cs typeface="+mn-cs"/>
        </a:defRPr>
      </a:lvl2pPr>
      <a:lvl3pPr marL="857250" indent="-230188"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spc="20" baseline="0">
          <a:solidFill>
            <a:schemeClr val="tx1"/>
          </a:solidFill>
          <a:latin typeface="+mn-lt"/>
          <a:ea typeface="+mn-ea"/>
          <a:cs typeface="+mn-cs"/>
        </a:defRPr>
      </a:lvl3pPr>
      <a:lvl4pPr marL="859536" indent="-228600"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4pPr>
      <a:lvl5pPr marL="859536" indent="-228600"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5pPr>
      <a:lvl6pPr marL="859536" indent="-228600"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6pPr>
      <a:lvl7pPr marL="859536" indent="-228600"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7pPr>
      <a:lvl8pPr marL="859536" indent="-228600"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8pPr>
      <a:lvl9pPr marL="859536" indent="-228600"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 xmlns:p15="http://schemas.microsoft.com/office/powerpoint/2012/main">
        <p15:guide id="1" pos="3840" userDrawn="1">
          <p15:clr>
            <a:srgbClr val="C35EA4"/>
          </p15:clr>
        </p15:guide>
        <p15:guide id="2" pos="264" userDrawn="1">
          <p15:clr>
            <a:srgbClr val="C35EA4"/>
          </p15:clr>
        </p15:guide>
        <p15:guide id="3" pos="7416" userDrawn="1">
          <p15:clr>
            <a:srgbClr val="C35EA4"/>
          </p15:clr>
        </p15:guide>
        <p15:guide id="4" orient="horz" pos="984" userDrawn="1">
          <p15:clr>
            <a:srgbClr val="C35EA4"/>
          </p15:clr>
        </p15:guide>
        <p15:guide id="5" orient="horz" pos="3888" userDrawn="1">
          <p15:clr>
            <a:srgbClr val="C35EA4"/>
          </p15:clr>
        </p15:guide>
        <p15:guide id="6" orient="horz" pos="216" userDrawn="1">
          <p15:clr>
            <a:srgbClr val="C35EA4"/>
          </p15:clr>
        </p15:guide>
        <p15:guide id="7" orient="horz" pos="648" userDrawn="1">
          <p15:clr>
            <a:srgbClr val="C35EA4"/>
          </p15:clr>
        </p15:guide>
        <p15:guide id="8" orient="horz" pos="432" userDrawn="1">
          <p15:clr>
            <a:srgbClr val="C35EA4"/>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comments" Target="../comments/comment10.xml"/></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comments" Target="../comments/comment11.xml"/></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comments" Target="../comments/comment12.xml"/></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comments" Target="../comments/comment13.xml"/></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comments" Target="../comments/comment14.xml"/></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comments" Target="../comments/comment15.xml"/></Relationships>
</file>

<file path=ppt/slides/_rels/slide1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comments" Target="../comments/comment16.xml"/></Relationships>
</file>

<file path=ppt/slides/_rels/slide1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comments" Target="../comments/comment17.xml"/></Relationships>
</file>

<file path=ppt/slides/_rels/slide1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comments" Target="../comments/comment18.xml"/></Relationships>
</file>

<file path=ppt/slides/_rels/slide1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comments" Target="../comments/comment19.xml"/></Relationships>
</file>

<file path=ppt/slides/_rels/slide2.xml.rels><?xml version="1.0" encoding="UTF-8" standalone="yes"?>
<Relationships xmlns="http://schemas.openxmlformats.org/package/2006/relationships"><Relationship Id="rId3" Type="http://schemas.openxmlformats.org/officeDocument/2006/relationships/comments" Target="../comments/comment2.xm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comments" Target="../comments/comment20.xml"/></Relationships>
</file>

<file path=ppt/slides/_rels/slide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comments" Target="../comments/comment21.xml"/></Relationships>
</file>

<file path=ppt/slides/_rels/slide2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comments" Target="../comments/comment22.xml"/></Relationships>
</file>

<file path=ppt/slides/_rels/slide23.xml.rels><?xml version="1.0" encoding="UTF-8" standalone="yes"?>
<Relationships xmlns="http://schemas.openxmlformats.org/package/2006/relationships"><Relationship Id="rId3" Type="http://schemas.openxmlformats.org/officeDocument/2006/relationships/comments" Target="../comments/comment23.xml"/><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comments" Target="../comments/comment24.xml"/></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comments" Target="../comments/comment3.xml"/></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comments" Target="../comments/comment4.xml"/></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comments" Target="../comments/comment5.xml"/></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comments" Target="../comments/comment6.xml"/></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comments" Target="../comments/comment7.xml"/></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comments" Target="../comments/comment8.xml"/></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comments" Target="../comments/commen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yTitle">
            <a:extLst>
              <a:ext uri="{FF2B5EF4-FFF2-40B4-BE49-F238E27FC236}">
                <a16:creationId xmlns="" xmlns:a16="http://schemas.microsoft.com/office/drawing/2014/main" id="{54CE0DCB-D864-404B-AFD4-AB9E8A25FDA2}"/>
              </a:ext>
            </a:extLst>
          </p:cNvPr>
          <p:cNvSpPr>
            <a:spLocks noGrp="1"/>
          </p:cNvSpPr>
          <p:nvPr>
            <p:ph type="ctrTitle"/>
          </p:nvPr>
        </p:nvSpPr>
        <p:spPr/>
        <p:txBody>
          <a:bodyPr/>
          <a:lstStyle/>
          <a:p>
            <a:r>
              <a:rPr lang="en-US" dirty="0" smtClean="0">
                <a:latin typeface="Century Gothic"/>
              </a:rPr>
              <a:t>Base</a:t>
            </a:r>
            <a:endParaRPr lang="en-US" dirty="0">
              <a:latin typeface="Century Gothic"/>
            </a:endParaRPr>
          </a:p>
        </p:txBody>
      </p:sp>
      <p:sp>
        <p:nvSpPr>
          <p:cNvPr id="3" name="Subtitle 2">
            <a:extLst>
              <a:ext uri="{FF2B5EF4-FFF2-40B4-BE49-F238E27FC236}">
                <a16:creationId xmlns="" xmlns:a16="http://schemas.microsoft.com/office/drawing/2014/main" id="{92EF489B-5D97-416C-B13F-E7DD1022DAD0}"/>
              </a:ext>
            </a:extLst>
          </p:cNvPr>
          <p:cNvSpPr>
            <a:spLocks noGrp="1"/>
          </p:cNvSpPr>
          <p:nvPr>
            <p:ph type="subTitle" idx="1"/>
          </p:nvPr>
        </p:nvSpPr>
        <p:spPr/>
        <p:txBody>
          <a:bodyPr/>
          <a:lstStyle/>
          <a:p>
            <a:r>
              <a:rPr lang="en-US" dirty="0" smtClean="0">
                <a:solidFill>
                  <a:srgbClr val="4F4F4F"/>
                </a:solidFill>
                <a:latin typeface="Century Gothic"/>
                <a:cs typeface="Century Gothic" pitchFamily="34" charset="0"/>
              </a:rPr>
              <a:t>CI Quick Start</a:t>
            </a:r>
          </a:p>
          <a:p>
            <a:endParaRPr lang="en-US" dirty="0" smtClean="0">
              <a:latin typeface="Century Gothic"/>
            </a:endParaRPr>
          </a:p>
          <a:p>
            <a:endParaRPr lang="en-US" dirty="0">
              <a:latin typeface="Century Gothic"/>
            </a:endParaRPr>
          </a:p>
        </p:txBody>
      </p:sp>
      <p:sp>
        <p:nvSpPr>
          <p:cNvPr id="4" name="Slide Number Placeholder 3">
            <a:extLst>
              <a:ext uri="{FF2B5EF4-FFF2-40B4-BE49-F238E27FC236}">
                <a16:creationId xmlns="" xmlns:a16="http://schemas.microsoft.com/office/drawing/2014/main" id="{340096DC-3BB6-47D4-B0B5-F66BDAC17467}"/>
              </a:ext>
            </a:extLst>
          </p:cNvPr>
          <p:cNvSpPr>
            <a:spLocks noGrp="1"/>
          </p:cNvSpPr>
          <p:nvPr>
            <p:ph type="sldNum" sz="quarter" idx="12"/>
          </p:nvPr>
        </p:nvSpPr>
        <p:spPr/>
        <p:txBody>
          <a:bodyPr/>
          <a:lstStyle/>
          <a:p>
            <a:fld id="{3253438A-7C34-4C00-93F5-28C2DC00B0E3}" type="slidenum">
              <a:rPr lang="en-US" smtClean="0">
                <a:latin typeface="Century Gothic"/>
              </a:rPr>
              <a:pPr/>
              <a:t>1</a:t>
            </a:fld>
            <a:endParaRPr lang="en-US">
              <a:latin typeface="Century Gothic"/>
            </a:endParaRPr>
          </a:p>
        </p:txBody>
      </p:sp>
      <p:sp>
        <p:nvSpPr>
          <p:cNvPr id="5" name="Picture Placeholder 4">
            <a:extLst>
              <a:ext uri="{FF2B5EF4-FFF2-40B4-BE49-F238E27FC236}">
                <a16:creationId xmlns="" xmlns:a16="http://schemas.microsoft.com/office/drawing/2014/main" id="{53C26803-E860-4A6E-8463-513A5A40DB90}"/>
              </a:ext>
            </a:extLst>
          </p:cNvPr>
          <p:cNvSpPr>
            <a:spLocks noGrp="1"/>
          </p:cNvSpPr>
          <p:nvPr>
            <p:ph type="pic" sz="quarter" idx="13"/>
          </p:nvPr>
        </p:nvSpPr>
        <p:spPr/>
      </p:sp>
    </p:spTree>
    <p:extLst>
      <p:ext uri="{BB962C8B-B14F-4D97-AF65-F5344CB8AC3E}">
        <p14:creationId xmlns="" xmlns:p14="http://schemas.microsoft.com/office/powerpoint/2010/main" val="1784866325"/>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10</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Items</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Base</a:t>
            </a:r>
            <a:endParaRPr lang="en-US" dirty="0">
              <a:latin typeface="Century Gothic"/>
            </a:endParaRPr>
          </a:p>
        </p:txBody>
      </p:sp>
      <p:pic>
        <p:nvPicPr>
          <p:cNvPr id="33794" name="Picture 2" descr="C:\Users\xcm\AppData\Local\Temp\SNAGHTML17fcad0f.PNG"/>
          <p:cNvPicPr>
            <a:picLocks noChangeAspect="1" noChangeArrowheads="1"/>
          </p:cNvPicPr>
          <p:nvPr/>
        </p:nvPicPr>
        <p:blipFill>
          <a:blip r:embed="rId3"/>
          <a:srcRect/>
          <a:stretch>
            <a:fillRect/>
          </a:stretch>
        </p:blipFill>
        <p:spPr bwMode="auto">
          <a:xfrm>
            <a:off x="0" y="1559294"/>
            <a:ext cx="12207296" cy="4940871"/>
          </a:xfrm>
          <a:prstGeom prst="rect">
            <a:avLst/>
          </a:prstGeom>
          <a:noFill/>
        </p:spPr>
      </p:pic>
    </p:spTree>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11</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Items</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Base</a:t>
            </a:r>
            <a:endParaRPr lang="en-US" dirty="0">
              <a:latin typeface="Century Gothic"/>
            </a:endParaRPr>
          </a:p>
        </p:txBody>
      </p:sp>
      <p:pic>
        <p:nvPicPr>
          <p:cNvPr id="31746" name="Picture 2" descr="C:\Users\xcm\AppData\Local\Temp\SNAGHTML181d3df9.PNG"/>
          <p:cNvPicPr>
            <a:picLocks noChangeAspect="1" noChangeArrowheads="1"/>
          </p:cNvPicPr>
          <p:nvPr/>
        </p:nvPicPr>
        <p:blipFill>
          <a:blip r:embed="rId3"/>
          <a:srcRect/>
          <a:stretch>
            <a:fillRect/>
          </a:stretch>
        </p:blipFill>
        <p:spPr bwMode="auto">
          <a:xfrm>
            <a:off x="0" y="1560814"/>
            <a:ext cx="12207296" cy="4940871"/>
          </a:xfrm>
          <a:prstGeom prst="rect">
            <a:avLst/>
          </a:prstGeom>
          <a:noFill/>
        </p:spPr>
      </p:pic>
    </p:spTree>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12</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Customers</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Base</a:t>
            </a:r>
            <a:endParaRPr lang="en-US" dirty="0">
              <a:latin typeface="Century Gothic"/>
            </a:endParaRPr>
          </a:p>
        </p:txBody>
      </p:sp>
      <p:pic>
        <p:nvPicPr>
          <p:cNvPr id="29698" name="Picture 2" descr="C:\Users\xcm\AppData\Local\Temp\SNAGHTML182b9e46.PNG"/>
          <p:cNvPicPr>
            <a:picLocks noChangeAspect="1" noChangeArrowheads="1"/>
          </p:cNvPicPr>
          <p:nvPr/>
        </p:nvPicPr>
        <p:blipFill>
          <a:blip r:embed="rId3"/>
          <a:srcRect/>
          <a:stretch>
            <a:fillRect/>
          </a:stretch>
        </p:blipFill>
        <p:spPr bwMode="auto">
          <a:xfrm>
            <a:off x="0" y="1560814"/>
            <a:ext cx="12207296" cy="4940871"/>
          </a:xfrm>
          <a:prstGeom prst="rect">
            <a:avLst/>
          </a:prstGeom>
          <a:noFill/>
        </p:spPr>
      </p:pic>
    </p:spTree>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13</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Customers</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Base</a:t>
            </a:r>
            <a:endParaRPr lang="en-US" dirty="0">
              <a:latin typeface="Century Gothic"/>
            </a:endParaRPr>
          </a:p>
        </p:txBody>
      </p:sp>
      <p:pic>
        <p:nvPicPr>
          <p:cNvPr id="27650" name="Picture 2" descr="C:\Users\xcm\AppData\Local\Temp\SNAGHTML182e2b78.PNG"/>
          <p:cNvPicPr>
            <a:picLocks noChangeAspect="1" noChangeArrowheads="1"/>
          </p:cNvPicPr>
          <p:nvPr/>
        </p:nvPicPr>
        <p:blipFill>
          <a:blip r:embed="rId3"/>
          <a:srcRect/>
          <a:stretch>
            <a:fillRect/>
          </a:stretch>
        </p:blipFill>
        <p:spPr bwMode="auto">
          <a:xfrm>
            <a:off x="0" y="1566844"/>
            <a:ext cx="12207296" cy="4940871"/>
          </a:xfrm>
          <a:prstGeom prst="rect">
            <a:avLst/>
          </a:prstGeom>
          <a:noFill/>
        </p:spPr>
      </p:pic>
    </p:spTree>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14</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Customers</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Base</a:t>
            </a:r>
            <a:endParaRPr lang="en-US" dirty="0">
              <a:latin typeface="Century Gothic"/>
            </a:endParaRPr>
          </a:p>
        </p:txBody>
      </p:sp>
      <p:pic>
        <p:nvPicPr>
          <p:cNvPr id="25604" name="Picture 4" descr="C:\Users\xcm\AppData\Local\Temp\SNAGHTML18446980.PNG"/>
          <p:cNvPicPr>
            <a:picLocks noChangeAspect="1" noChangeArrowheads="1"/>
          </p:cNvPicPr>
          <p:nvPr/>
        </p:nvPicPr>
        <p:blipFill>
          <a:blip r:embed="rId3"/>
          <a:srcRect/>
          <a:stretch>
            <a:fillRect/>
          </a:stretch>
        </p:blipFill>
        <p:spPr bwMode="auto">
          <a:xfrm>
            <a:off x="0" y="1560815"/>
            <a:ext cx="12207296" cy="4940871"/>
          </a:xfrm>
          <a:prstGeom prst="rect">
            <a:avLst/>
          </a:prstGeom>
          <a:noFill/>
        </p:spPr>
      </p:pic>
    </p:spTree>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15</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Customers</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Base</a:t>
            </a:r>
            <a:endParaRPr lang="en-US" dirty="0">
              <a:latin typeface="Century Gothic"/>
            </a:endParaRPr>
          </a:p>
        </p:txBody>
      </p:sp>
      <p:pic>
        <p:nvPicPr>
          <p:cNvPr id="23554" name="Picture 2" descr="C:\Users\xcm\AppData\Local\Temp\SNAGHTML184368c9.PNG"/>
          <p:cNvPicPr>
            <a:picLocks noChangeAspect="1" noChangeArrowheads="1"/>
          </p:cNvPicPr>
          <p:nvPr/>
        </p:nvPicPr>
        <p:blipFill>
          <a:blip r:embed="rId3"/>
          <a:srcRect/>
          <a:stretch>
            <a:fillRect/>
          </a:stretch>
        </p:blipFill>
        <p:spPr bwMode="auto">
          <a:xfrm>
            <a:off x="0" y="1568917"/>
            <a:ext cx="12207296" cy="4940871"/>
          </a:xfrm>
          <a:prstGeom prst="rect">
            <a:avLst/>
          </a:prstGeom>
          <a:noFill/>
        </p:spPr>
      </p:pic>
    </p:spTree>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16</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Customer Ship-</a:t>
            </a:r>
            <a:r>
              <a:rPr lang="en-US" dirty="0" err="1" smtClean="0">
                <a:latin typeface="Century Gothic"/>
              </a:rPr>
              <a:t>To’s</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Base</a:t>
            </a:r>
            <a:endParaRPr lang="en-US" dirty="0">
              <a:latin typeface="Century Gothic"/>
            </a:endParaRPr>
          </a:p>
        </p:txBody>
      </p:sp>
      <p:pic>
        <p:nvPicPr>
          <p:cNvPr id="21508" name="Picture 4" descr="C:\Users\xcm\AppData\Local\Temp\SNAGHTML185a8172.PNG"/>
          <p:cNvPicPr>
            <a:picLocks noChangeAspect="1" noChangeArrowheads="1"/>
          </p:cNvPicPr>
          <p:nvPr/>
        </p:nvPicPr>
        <p:blipFill>
          <a:blip r:embed="rId3"/>
          <a:srcRect/>
          <a:stretch>
            <a:fillRect/>
          </a:stretch>
        </p:blipFill>
        <p:spPr bwMode="auto">
          <a:xfrm>
            <a:off x="0" y="1560815"/>
            <a:ext cx="12207296" cy="4940871"/>
          </a:xfrm>
          <a:prstGeom prst="rect">
            <a:avLst/>
          </a:prstGeom>
          <a:noFill/>
        </p:spPr>
      </p:pic>
    </p:spTree>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17</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Customer Ship-</a:t>
            </a:r>
            <a:r>
              <a:rPr lang="en-US" dirty="0" err="1" smtClean="0">
                <a:latin typeface="Century Gothic"/>
              </a:rPr>
              <a:t>To’s</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Base</a:t>
            </a:r>
            <a:endParaRPr lang="en-US" dirty="0">
              <a:latin typeface="Century Gothic"/>
            </a:endParaRPr>
          </a:p>
        </p:txBody>
      </p:sp>
      <p:pic>
        <p:nvPicPr>
          <p:cNvPr id="19458" name="Picture 2" descr="C:\Users\xcm\AppData\Local\Temp\SNAGHTML185fd382.PNG"/>
          <p:cNvPicPr>
            <a:picLocks noChangeAspect="1" noChangeArrowheads="1"/>
          </p:cNvPicPr>
          <p:nvPr/>
        </p:nvPicPr>
        <p:blipFill>
          <a:blip r:embed="rId3"/>
          <a:srcRect/>
          <a:stretch>
            <a:fillRect/>
          </a:stretch>
        </p:blipFill>
        <p:spPr bwMode="auto">
          <a:xfrm>
            <a:off x="0" y="1551370"/>
            <a:ext cx="12207296" cy="4940871"/>
          </a:xfrm>
          <a:prstGeom prst="rect">
            <a:avLst/>
          </a:prstGeom>
          <a:noFill/>
        </p:spPr>
      </p:pic>
    </p:spTree>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18</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Suppliers</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Base</a:t>
            </a:r>
            <a:endParaRPr lang="en-US" dirty="0">
              <a:latin typeface="Century Gothic"/>
            </a:endParaRPr>
          </a:p>
        </p:txBody>
      </p:sp>
      <p:pic>
        <p:nvPicPr>
          <p:cNvPr id="17410" name="Picture 2" descr="C:\Users\xcm\AppData\Local\Temp\SNAGHTML18b961d6.PNG"/>
          <p:cNvPicPr>
            <a:picLocks noChangeAspect="1" noChangeArrowheads="1"/>
          </p:cNvPicPr>
          <p:nvPr/>
        </p:nvPicPr>
        <p:blipFill>
          <a:blip r:embed="rId3"/>
          <a:srcRect/>
          <a:stretch>
            <a:fillRect/>
          </a:stretch>
        </p:blipFill>
        <p:spPr bwMode="auto">
          <a:xfrm>
            <a:off x="0" y="1560814"/>
            <a:ext cx="12207296" cy="4940871"/>
          </a:xfrm>
          <a:prstGeom prst="rect">
            <a:avLst/>
          </a:prstGeom>
          <a:noFill/>
        </p:spPr>
      </p:pic>
    </p:spTree>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19</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Suppliers</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Base</a:t>
            </a:r>
            <a:endParaRPr lang="en-US" dirty="0">
              <a:latin typeface="Century Gothic"/>
            </a:endParaRPr>
          </a:p>
        </p:txBody>
      </p:sp>
      <p:pic>
        <p:nvPicPr>
          <p:cNvPr id="15362" name="Picture 2" descr="C:\Users\xcm\AppData\Local\Temp\SNAGHTML18be3c45.PNG"/>
          <p:cNvPicPr>
            <a:picLocks noChangeAspect="1" noChangeArrowheads="1"/>
          </p:cNvPicPr>
          <p:nvPr/>
        </p:nvPicPr>
        <p:blipFill>
          <a:blip r:embed="rId3"/>
          <a:srcRect/>
          <a:stretch>
            <a:fillRect/>
          </a:stretch>
        </p:blipFill>
        <p:spPr bwMode="auto">
          <a:xfrm>
            <a:off x="0" y="1559293"/>
            <a:ext cx="12207296" cy="4940871"/>
          </a:xfrm>
          <a:prstGeom prst="rect">
            <a:avLst/>
          </a:prstGeom>
          <a:noFill/>
        </p:spPr>
      </p:pic>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2</a:t>
            </a:fld>
            <a:endParaRPr lang="en-US" dirty="0">
              <a:latin typeface="Century Gothic"/>
            </a:endParaRPr>
          </a:p>
        </p:txBody>
      </p:sp>
      <p:sp>
        <p:nvSpPr>
          <p:cNvPr id="3" name="Content Placeholder 2"/>
          <p:cNvSpPr>
            <a:spLocks noGrp="1"/>
          </p:cNvSpPr>
          <p:nvPr>
            <p:ph idx="1"/>
          </p:nvPr>
        </p:nvSpPr>
        <p:spPr/>
        <p:txBody>
          <a:bodyPr>
            <a:normAutofit/>
          </a:bodyPr>
          <a:lstStyle/>
          <a:p>
            <a:r>
              <a:rPr lang="en-US" dirty="0" smtClean="0">
                <a:latin typeface="Century Gothic"/>
              </a:rPr>
              <a:t>Sites</a:t>
            </a:r>
          </a:p>
          <a:p>
            <a:r>
              <a:rPr lang="en-US" dirty="0" smtClean="0">
                <a:latin typeface="Century Gothic"/>
              </a:rPr>
              <a:t>Locations</a:t>
            </a:r>
          </a:p>
          <a:p>
            <a:r>
              <a:rPr lang="en-US" dirty="0" smtClean="0">
                <a:latin typeface="Century Gothic"/>
              </a:rPr>
              <a:t>UM Conversions</a:t>
            </a:r>
          </a:p>
          <a:p>
            <a:r>
              <a:rPr lang="en-US" dirty="0" smtClean="0">
                <a:latin typeface="Century Gothic"/>
              </a:rPr>
              <a:t>Item Status Codes</a:t>
            </a:r>
          </a:p>
          <a:p>
            <a:r>
              <a:rPr lang="en-US" dirty="0" smtClean="0">
                <a:latin typeface="Century Gothic"/>
              </a:rPr>
              <a:t>Product Lines</a:t>
            </a:r>
          </a:p>
          <a:p>
            <a:r>
              <a:rPr lang="en-US" dirty="0" smtClean="0">
                <a:latin typeface="Century Gothic"/>
              </a:rPr>
              <a:t>Items</a:t>
            </a:r>
          </a:p>
          <a:p>
            <a:r>
              <a:rPr lang="en-US" dirty="0" smtClean="0">
                <a:latin typeface="Century Gothic"/>
              </a:rPr>
              <a:t>Customers</a:t>
            </a:r>
          </a:p>
          <a:p>
            <a:r>
              <a:rPr lang="en-US" dirty="0" smtClean="0">
                <a:latin typeface="Century Gothic"/>
              </a:rPr>
              <a:t>Suppliers</a:t>
            </a:r>
          </a:p>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Overview</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Base</a:t>
            </a:r>
            <a:endParaRPr lang="en-US" dirty="0">
              <a:latin typeface="Century Gothic"/>
            </a:endParaRPr>
          </a:p>
        </p:txBody>
      </p:sp>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20</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Suppliers</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Base</a:t>
            </a:r>
            <a:endParaRPr lang="en-US" dirty="0">
              <a:latin typeface="Century Gothic"/>
            </a:endParaRPr>
          </a:p>
        </p:txBody>
      </p:sp>
      <p:pic>
        <p:nvPicPr>
          <p:cNvPr id="11266" name="Picture 2" descr="C:\Users\xcm\AppData\Local\Temp\SNAGHTML18c51a53.PNG"/>
          <p:cNvPicPr>
            <a:picLocks noChangeAspect="1" noChangeArrowheads="1"/>
          </p:cNvPicPr>
          <p:nvPr/>
        </p:nvPicPr>
        <p:blipFill>
          <a:blip r:embed="rId3"/>
          <a:srcRect/>
          <a:stretch>
            <a:fillRect/>
          </a:stretch>
        </p:blipFill>
        <p:spPr bwMode="auto">
          <a:xfrm>
            <a:off x="0" y="1560815"/>
            <a:ext cx="12207296" cy="4940871"/>
          </a:xfrm>
          <a:prstGeom prst="rect">
            <a:avLst/>
          </a:prstGeom>
          <a:noFill/>
        </p:spPr>
      </p:pic>
    </p:spTree>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21</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Suppliers</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Base</a:t>
            </a:r>
            <a:endParaRPr lang="en-US" dirty="0">
              <a:latin typeface="Century Gothic"/>
            </a:endParaRPr>
          </a:p>
        </p:txBody>
      </p:sp>
      <p:pic>
        <p:nvPicPr>
          <p:cNvPr id="9220" name="Picture 4" descr="C:\Users\xcm\AppData\Local\Temp\SNAGHTML18cd00ba.PNG"/>
          <p:cNvPicPr>
            <a:picLocks noChangeAspect="1" noChangeArrowheads="1"/>
          </p:cNvPicPr>
          <p:nvPr/>
        </p:nvPicPr>
        <p:blipFill>
          <a:blip r:embed="rId3"/>
          <a:srcRect/>
          <a:stretch>
            <a:fillRect/>
          </a:stretch>
        </p:blipFill>
        <p:spPr bwMode="auto">
          <a:xfrm>
            <a:off x="0" y="1559759"/>
            <a:ext cx="12207296" cy="4940871"/>
          </a:xfrm>
          <a:prstGeom prst="rect">
            <a:avLst/>
          </a:prstGeom>
          <a:noFill/>
        </p:spPr>
      </p:pic>
    </p:spTree>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22</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Suppliers</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Base</a:t>
            </a:r>
            <a:endParaRPr lang="en-US" dirty="0">
              <a:latin typeface="Century Gothic"/>
            </a:endParaRPr>
          </a:p>
        </p:txBody>
      </p:sp>
      <p:pic>
        <p:nvPicPr>
          <p:cNvPr id="7170" name="Picture 2" descr="C:\Users\xcm\AppData\Local\Temp\SNAGHTML18cae377.PNG"/>
          <p:cNvPicPr>
            <a:picLocks noChangeAspect="1" noChangeArrowheads="1"/>
          </p:cNvPicPr>
          <p:nvPr/>
        </p:nvPicPr>
        <p:blipFill>
          <a:blip r:embed="rId3"/>
          <a:srcRect/>
          <a:stretch>
            <a:fillRect/>
          </a:stretch>
        </p:blipFill>
        <p:spPr bwMode="auto">
          <a:xfrm>
            <a:off x="0" y="1570440"/>
            <a:ext cx="12207296" cy="4940871"/>
          </a:xfrm>
          <a:prstGeom prst="rect">
            <a:avLst/>
          </a:prstGeom>
          <a:noFill/>
        </p:spPr>
      </p:pic>
    </p:spTree>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23</a:t>
            </a:fld>
            <a:endParaRPr lang="en-US" dirty="0">
              <a:latin typeface="Century Gothic"/>
            </a:endParaRPr>
          </a:p>
        </p:txBody>
      </p:sp>
      <p:sp>
        <p:nvSpPr>
          <p:cNvPr id="3" name="Content Placeholder 2"/>
          <p:cNvSpPr>
            <a:spLocks noGrp="1"/>
          </p:cNvSpPr>
          <p:nvPr>
            <p:ph idx="1"/>
          </p:nvPr>
        </p:nvSpPr>
        <p:spPr/>
        <p:txBody>
          <a:bodyPr>
            <a:normAutofit/>
          </a:bodyPr>
          <a:lstStyle/>
          <a:p>
            <a:r>
              <a:rPr lang="en-US" dirty="0" smtClean="0">
                <a:latin typeface="Century Gothic"/>
              </a:rPr>
              <a:t>Sites</a:t>
            </a:r>
          </a:p>
          <a:p>
            <a:r>
              <a:rPr lang="en-US" dirty="0" smtClean="0">
                <a:latin typeface="Century Gothic"/>
              </a:rPr>
              <a:t>Locations</a:t>
            </a:r>
          </a:p>
          <a:p>
            <a:r>
              <a:rPr lang="en-US" dirty="0" smtClean="0">
                <a:latin typeface="Century Gothic"/>
              </a:rPr>
              <a:t>UM Conversions</a:t>
            </a:r>
          </a:p>
          <a:p>
            <a:r>
              <a:rPr lang="en-US" dirty="0" smtClean="0">
                <a:latin typeface="Century Gothic"/>
              </a:rPr>
              <a:t>Item Status Codes</a:t>
            </a:r>
          </a:p>
          <a:p>
            <a:r>
              <a:rPr lang="en-US" dirty="0" smtClean="0">
                <a:latin typeface="Century Gothic"/>
              </a:rPr>
              <a:t>Product Lines</a:t>
            </a:r>
          </a:p>
          <a:p>
            <a:r>
              <a:rPr lang="en-US" dirty="0" smtClean="0">
                <a:latin typeface="Century Gothic"/>
              </a:rPr>
              <a:t>Items</a:t>
            </a:r>
          </a:p>
          <a:p>
            <a:r>
              <a:rPr lang="en-US" dirty="0" smtClean="0">
                <a:latin typeface="Century Gothic"/>
              </a:rPr>
              <a:t>Customers</a:t>
            </a:r>
          </a:p>
          <a:p>
            <a:r>
              <a:rPr lang="en-US" dirty="0" smtClean="0">
                <a:latin typeface="Century Gothic"/>
              </a:rPr>
              <a:t>Suppliers</a:t>
            </a:r>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Review</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Base</a:t>
            </a:r>
            <a:endParaRPr lang="en-US" dirty="0">
              <a:latin typeface="Century Gothic"/>
            </a:endParaRPr>
          </a:p>
        </p:txBody>
      </p:sp>
    </p:spTree>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24</a:t>
            </a:fld>
            <a:endParaRPr lang="en-US" dirty="0">
              <a:latin typeface="Century Gothic"/>
            </a:endParaRPr>
          </a:p>
        </p:txBody>
      </p:sp>
      <p:sp>
        <p:nvSpPr>
          <p:cNvPr id="4" name="myTitle"/>
          <p:cNvSpPr>
            <a:spLocks noGrp="1"/>
          </p:cNvSpPr>
          <p:nvPr>
            <p:ph type="title"/>
          </p:nvPr>
        </p:nvSpPr>
        <p:spPr/>
        <p:txBody>
          <a:bodyPr>
            <a:normAutofit/>
          </a:bodyPr>
          <a:lstStyle/>
          <a:p>
            <a:r>
              <a:rPr lang="en-US" dirty="0" smtClean="0">
                <a:latin typeface="Century Gothic"/>
              </a:rPr>
              <a:t>Exercise: Base</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Base</a:t>
            </a:r>
            <a:endParaRPr lang="en-US" dirty="0">
              <a:latin typeface="Century Gothic"/>
            </a:endParaRPr>
          </a:p>
        </p:txBody>
      </p:sp>
      <p:pic>
        <p:nvPicPr>
          <p:cNvPr id="9" name="Picture 4" descr="hand"/>
          <p:cNvPicPr>
            <a:picLocks noGrp="1" noChangeAspect="1" noChangeArrowheads="1"/>
          </p:cNvPicPr>
          <p:nvPr>
            <p:ph idx="1"/>
          </p:nvPr>
        </p:nvPicPr>
        <p:blipFill>
          <a:blip r:embed="rId3" cstate="print"/>
          <a:srcRect/>
          <a:stretch>
            <a:fillRect/>
          </a:stretch>
        </p:blipFill>
        <p:spPr bwMode="auto">
          <a:xfrm>
            <a:off x="1289786" y="1994391"/>
            <a:ext cx="9606012" cy="3624668"/>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3</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normAutofit/>
          </a:bodyPr>
          <a:lstStyle/>
          <a:p>
            <a:r>
              <a:rPr lang="en-US" dirty="0" smtClean="0">
                <a:latin typeface="Century Gothic"/>
              </a:rPr>
              <a:t>Sites</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Base</a:t>
            </a:r>
            <a:endParaRPr lang="en-US" dirty="0">
              <a:latin typeface="Century Gothic"/>
            </a:endParaRPr>
          </a:p>
        </p:txBody>
      </p:sp>
      <p:pic>
        <p:nvPicPr>
          <p:cNvPr id="48130" name="Picture 2" descr="C:\Users\xcm\AppData\Local\Temp\SNAGHTML1784753e.PNG"/>
          <p:cNvPicPr>
            <a:picLocks noChangeAspect="1" noChangeArrowheads="1"/>
          </p:cNvPicPr>
          <p:nvPr/>
        </p:nvPicPr>
        <p:blipFill>
          <a:blip r:embed="rId3"/>
          <a:srcRect/>
          <a:stretch>
            <a:fillRect/>
          </a:stretch>
        </p:blipFill>
        <p:spPr bwMode="auto">
          <a:xfrm>
            <a:off x="0" y="1570440"/>
            <a:ext cx="12207296" cy="4940871"/>
          </a:xfrm>
          <a:prstGeom prst="rect">
            <a:avLst/>
          </a:prstGeom>
          <a:noFill/>
        </p:spPr>
      </p:pic>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4</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normAutofit/>
          </a:bodyPr>
          <a:lstStyle/>
          <a:p>
            <a:r>
              <a:rPr lang="en-US" dirty="0" smtClean="0">
                <a:latin typeface="Century Gothic"/>
              </a:rPr>
              <a:t>Locations</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Base</a:t>
            </a:r>
            <a:endParaRPr lang="en-US" dirty="0">
              <a:latin typeface="Century Gothic"/>
            </a:endParaRPr>
          </a:p>
        </p:txBody>
      </p:sp>
      <p:pic>
        <p:nvPicPr>
          <p:cNvPr id="46084" name="Picture 4" descr="C:\Users\xcm\AppData\Local\Temp\SNAGHTML178a30a6.PNG"/>
          <p:cNvPicPr>
            <a:picLocks noChangeAspect="1" noChangeArrowheads="1"/>
          </p:cNvPicPr>
          <p:nvPr/>
        </p:nvPicPr>
        <p:blipFill>
          <a:blip r:embed="rId3"/>
          <a:srcRect/>
          <a:stretch>
            <a:fillRect/>
          </a:stretch>
        </p:blipFill>
        <p:spPr bwMode="auto">
          <a:xfrm>
            <a:off x="0" y="1560815"/>
            <a:ext cx="12207296" cy="4940871"/>
          </a:xfrm>
          <a:prstGeom prst="rect">
            <a:avLst/>
          </a:prstGeom>
          <a:noFill/>
        </p:spPr>
      </p:pic>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5</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UM Conversions</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Base</a:t>
            </a:r>
            <a:endParaRPr lang="en-US" dirty="0">
              <a:latin typeface="Century Gothic"/>
            </a:endParaRPr>
          </a:p>
        </p:txBody>
      </p:sp>
      <p:pic>
        <p:nvPicPr>
          <p:cNvPr id="44036" name="Picture 4" descr="C:\Users\xcm\AppData\Local\Temp\SNAGHTML1789a6d5.PNG"/>
          <p:cNvPicPr>
            <a:picLocks noChangeAspect="1" noChangeArrowheads="1"/>
          </p:cNvPicPr>
          <p:nvPr/>
        </p:nvPicPr>
        <p:blipFill>
          <a:blip r:embed="rId3"/>
          <a:srcRect/>
          <a:stretch>
            <a:fillRect/>
          </a:stretch>
        </p:blipFill>
        <p:spPr bwMode="auto">
          <a:xfrm>
            <a:off x="0" y="1560814"/>
            <a:ext cx="12207296" cy="4940871"/>
          </a:xfrm>
          <a:prstGeom prst="rect">
            <a:avLst/>
          </a:prstGeom>
          <a:noFill/>
        </p:spPr>
      </p:pic>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6</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Item Status Codes</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Base</a:t>
            </a:r>
            <a:endParaRPr lang="en-US" dirty="0">
              <a:latin typeface="Century Gothic"/>
            </a:endParaRPr>
          </a:p>
        </p:txBody>
      </p:sp>
      <p:pic>
        <p:nvPicPr>
          <p:cNvPr id="41986" name="Picture 2" descr="C:\Users\xcm\AppData\Local\Temp\SNAGHTML178cc442.PNG"/>
          <p:cNvPicPr>
            <a:picLocks noChangeAspect="1" noChangeArrowheads="1"/>
          </p:cNvPicPr>
          <p:nvPr/>
        </p:nvPicPr>
        <p:blipFill>
          <a:blip r:embed="rId3"/>
          <a:srcRect/>
          <a:stretch>
            <a:fillRect/>
          </a:stretch>
        </p:blipFill>
        <p:spPr bwMode="auto">
          <a:xfrm>
            <a:off x="0" y="1560813"/>
            <a:ext cx="12207296" cy="4940871"/>
          </a:xfrm>
          <a:prstGeom prst="rect">
            <a:avLst/>
          </a:prstGeom>
          <a:noFill/>
        </p:spPr>
      </p:pic>
    </p:spTree>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7</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normAutofit/>
          </a:bodyPr>
          <a:lstStyle/>
          <a:p>
            <a:r>
              <a:rPr lang="en-US" dirty="0" smtClean="0">
                <a:latin typeface="Century Gothic"/>
              </a:rPr>
              <a:t>Product Lines</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Base</a:t>
            </a:r>
            <a:endParaRPr lang="en-US" dirty="0">
              <a:latin typeface="Century Gothic"/>
            </a:endParaRPr>
          </a:p>
        </p:txBody>
      </p:sp>
      <p:pic>
        <p:nvPicPr>
          <p:cNvPr id="39938" name="Picture 2" descr="C:\Users\xcm\AppData\Local\Temp\SNAGHTML179ccfec.PNG"/>
          <p:cNvPicPr>
            <a:picLocks noChangeAspect="1" noChangeArrowheads="1"/>
          </p:cNvPicPr>
          <p:nvPr/>
        </p:nvPicPr>
        <p:blipFill>
          <a:blip r:embed="rId3"/>
          <a:srcRect/>
          <a:stretch>
            <a:fillRect/>
          </a:stretch>
        </p:blipFill>
        <p:spPr bwMode="auto">
          <a:xfrm>
            <a:off x="-5671" y="1563247"/>
            <a:ext cx="12207296" cy="4940871"/>
          </a:xfrm>
          <a:prstGeom prst="rect">
            <a:avLst/>
          </a:prstGeom>
          <a:noFill/>
        </p:spPr>
      </p:pic>
    </p:spTree>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8</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Product Lines</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Base</a:t>
            </a:r>
            <a:endParaRPr lang="en-US" dirty="0">
              <a:latin typeface="Century Gothic"/>
            </a:endParaRPr>
          </a:p>
        </p:txBody>
      </p:sp>
      <p:pic>
        <p:nvPicPr>
          <p:cNvPr id="37892" name="Picture 4" descr="C:\Users\xcm\AppData\Local\Temp\SNAGHTML17dbcaf8.PNG"/>
          <p:cNvPicPr>
            <a:picLocks noChangeAspect="1" noChangeArrowheads="1"/>
          </p:cNvPicPr>
          <p:nvPr/>
        </p:nvPicPr>
        <p:blipFill>
          <a:blip r:embed="rId3"/>
          <a:srcRect/>
          <a:stretch>
            <a:fillRect/>
          </a:stretch>
        </p:blipFill>
        <p:spPr bwMode="auto">
          <a:xfrm>
            <a:off x="0" y="1560815"/>
            <a:ext cx="12207296" cy="4940871"/>
          </a:xfrm>
          <a:prstGeom prst="rect">
            <a:avLst/>
          </a:prstGeom>
          <a:noFill/>
        </p:spPr>
      </p:pic>
    </p:spTree>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9</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Items</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Base</a:t>
            </a:r>
            <a:endParaRPr lang="en-US" dirty="0">
              <a:latin typeface="Century Gothic"/>
            </a:endParaRPr>
          </a:p>
        </p:txBody>
      </p:sp>
      <p:pic>
        <p:nvPicPr>
          <p:cNvPr id="35842" name="Picture 2" descr="C:\Users\xcm\AppData\Local\Temp\SNAGHTML17f65920.PNG"/>
          <p:cNvPicPr>
            <a:picLocks noChangeAspect="1" noChangeArrowheads="1"/>
          </p:cNvPicPr>
          <p:nvPr/>
        </p:nvPicPr>
        <p:blipFill>
          <a:blip r:embed="rId3"/>
          <a:srcRect/>
          <a:stretch>
            <a:fillRect/>
          </a:stretch>
        </p:blipFill>
        <p:spPr bwMode="auto">
          <a:xfrm>
            <a:off x="0" y="1570620"/>
            <a:ext cx="12207296" cy="4940871"/>
          </a:xfrm>
          <a:prstGeom prst="rect">
            <a:avLst/>
          </a:prstGeom>
          <a:noFill/>
        </p:spPr>
      </p:pic>
    </p:spTree>
  </p:cSld>
  <p:clrMapOvr>
    <a:masterClrMapping/>
  </p:clrMapOvr>
  <p:transition>
    <p:fade/>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YEAR" val="2018"/>
</p:tagLst>
</file>

<file path=ppt/tags/tag2.xml><?xml version="1.0" encoding="utf-8"?>
<p:tagLst xmlns:a="http://schemas.openxmlformats.org/drawingml/2006/main" xmlns:r="http://schemas.openxmlformats.org/officeDocument/2006/relationships" xmlns:p="http://schemas.openxmlformats.org/presentationml/2006/main">
  <p:tag name="MM_SLIDE_TYPE" val="6"/>
</p:tagLst>
</file>

<file path=ppt/tags/tag3.xml><?xml version="1.0" encoding="utf-8"?>
<p:tagLst xmlns:a="http://schemas.openxmlformats.org/drawingml/2006/main" xmlns:r="http://schemas.openxmlformats.org/officeDocument/2006/relationships" xmlns:p="http://schemas.openxmlformats.org/presentationml/2006/main">
  <p:tag name="MM_SLIDE_TYPE" val="6"/>
</p:tagLst>
</file>

<file path=ppt/theme/theme1.xml><?xml version="1.0" encoding="utf-8"?>
<a:theme xmlns:a="http://schemas.openxmlformats.org/drawingml/2006/main" name="QAD 2019">
  <a:themeElements>
    <a:clrScheme name="QAD 2018 Theme">
      <a:dk1>
        <a:srgbClr val="000000"/>
      </a:dk1>
      <a:lt1>
        <a:sysClr val="window" lastClr="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Century Gothic">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6"/>
        </a:solidFill>
        <a:ln w="9525">
          <a:noFill/>
        </a:ln>
      </a:spPr>
      <a:bodyPr vert="horz" lIns="91440" tIns="91440" rIns="91440" bIns="91440" rtlCol="0" anchor="ctr" anchorCtr="0"/>
      <a:lstStyle>
        <a:defPPr algn="ctr">
          <a:defRPr sz="2400" b="0" i="0" u="none" strike="noStrike" kern="1200" spc="0" baseline="0" dirty="0" smtClean="0">
            <a:solidFill>
              <a:srgbClr val="FFFFFF"/>
            </a:solidFill>
            <a:latin typeface="+mn-lt"/>
            <a:ea typeface="+mn-ea"/>
            <a:cs typeface="+mn-cs"/>
          </a:defRPr>
        </a:defPPr>
      </a:lstStyle>
      <a:style>
        <a:lnRef idx="2">
          <a:schemeClr val="accent1">
            <a:shade val="50000"/>
          </a:schemeClr>
        </a:lnRef>
        <a:fillRef idx="1">
          <a:schemeClr val="accent1"/>
        </a:fillRef>
        <a:effectRef idx="0">
          <a:schemeClr val="accent1"/>
        </a:effectRef>
        <a:fontRef idx="minor">
          <a:schemeClr val="lt1"/>
        </a:fontRef>
      </a:style>
    </a:spDef>
    <a:lnDef>
      <a:spPr>
        <a:ln w="19050" cap="rnd">
          <a:solidFill>
            <a:srgbClr val="7F7F7F"/>
          </a:solidFill>
          <a:round/>
          <a:tailEnd type="triangl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91440" tIns="91440" rIns="91440" bIns="91440" rtlCol="0">
        <a:noAutofit/>
      </a:bodyPr>
      <a:lstStyle>
        <a:defPPr algn="l">
          <a:lnSpc>
            <a:spcPct val="95000"/>
          </a:lnSpc>
          <a:spcAft>
            <a:spcPts val="600"/>
          </a:spcAft>
          <a:defRPr sz="2400" dirty="0"/>
        </a:defPPr>
      </a:lstStyle>
    </a:txDef>
  </a:objectDefaults>
  <a:extraClrSchemeLst/>
  <a:custClrLst>
    <a:custClr name="Black (Text) 0 / 0 / 0">
      <a:srgbClr val="000000"/>
    </a:custClr>
    <a:custClr name="White (Text dark backgrounds) 255 / 255 / 255">
      <a:srgbClr val="FFFFFF"/>
    </a:custClr>
    <a:custClr name="Dark Blue (Life Sciences) 56 / 99 / 159">
      <a:srgbClr val="38639F"/>
    </a:custClr>
    <a:custClr name="Orange (Consumer Products) 230 / 127 / 35">
      <a:srgbClr val="E67F23"/>
    </a:custClr>
    <a:custClr name="Green (Industrial) 124 / 184 / 84">
      <a:srgbClr val="7CB854"/>
    </a:custClr>
    <a:custClr name="Purple (High Tech) 153 / 89 / 179">
      <a:srgbClr val="9959B3"/>
    </a:custClr>
    <a:custClr name="Turquoise (Accent Color) 55 / 122 / 129">
      <a:srgbClr val="377A81"/>
    </a:custClr>
    <a:custClr name="Blue (QAD Blue) 90 / 135 / 197">
      <a:srgbClr val="5A87C5"/>
    </a:custClr>
    <a:custClr name="Red (Automotive) 193 / 58 / 43">
      <a:srgbClr val="C13A2B"/>
    </a:custClr>
    <a:custClr name="Yellow (Food and Beverage) 241 / 196 / 16">
      <a:srgbClr val="F1C410"/>
    </a:custClr>
    <a:custClr name="Grey 25% Lighter 64 / 64 / 64">
      <a:srgbClr val="404040"/>
    </a:custClr>
    <a:custClr name="Light Grey 25% Darker 166 / 166 / 166">
      <a:srgbClr val="A6A6A6"/>
    </a:custClr>
    <a:custClr name="Dark Blue 25% Darker 42 / 74 / 119">
      <a:srgbClr val="2A4A77"/>
    </a:custClr>
    <a:custClr name="Orange 25% Darker 179 / 95 / 20">
      <a:srgbClr val="B35F14"/>
    </a:custClr>
    <a:custClr name="Green 25% Darker 92 / 142 / 59">
      <a:srgbClr val="5C8E3B"/>
    </a:custClr>
    <a:custClr name="Purple 25% Darker 116 / 63 / 138">
      <a:srgbClr val="743F8A"/>
    </a:custClr>
    <a:custClr name="Turquoise 25% Darker 41 / 92 / 97">
      <a:srgbClr val="295C61"/>
    </a:custClr>
    <a:custClr name="QAD Blue 25% Darker 56 / 99 / 159">
      <a:srgbClr val="38639F"/>
    </a:custClr>
    <a:custClr name="Red 25% Darker 145 / 44 / 32">
      <a:srgbClr val="912C20"/>
    </a:custClr>
    <a:custClr name="Yellow 25% Darker 182 / 148 / 11">
      <a:srgbClr val="B6940B"/>
    </a:custClr>
    <a:custClr name="Grey 50% Lighter 127 / 127 / 127">
      <a:srgbClr val="7F7F7F"/>
    </a:custClr>
    <a:custClr name="Light Grey 217 / 217 / 217">
      <a:srgbClr val="D9D9D9"/>
    </a:custClr>
    <a:custClr name="Dark Blue 40% Lighter 124 / 160 / 209">
      <a:srgbClr val="7CA0D1"/>
    </a:custClr>
    <a:custClr name="Orange 40% Lighter 240 / 178 / 123">
      <a:srgbClr val="F0B27B"/>
    </a:custClr>
    <a:custClr name="Green 40% Lighter 176 / 212 / 152">
      <a:srgbClr val="B0D498"/>
    </a:custClr>
    <a:custClr name="Purple 40% Lighter 194 / 155 / 209">
      <a:srgbClr val="C29BD1"/>
    </a:custClr>
    <a:custClr name="Turquoise 40% Lighter 118 / 189 / 197">
      <a:srgbClr val="76BDC5"/>
    </a:custClr>
    <a:custClr name="QAD Blue 40% Lighter 156 / 183 / 220">
      <a:srgbClr val="9CB7DC"/>
    </a:custClr>
    <a:custClr name="Red 40% Lighter 225 / 131 / 121">
      <a:srgbClr val="E18379"/>
    </a:custClr>
    <a:custClr name="Yellow 40% Lighter 247 / 220 / 112">
      <a:srgbClr val="F7DC70"/>
    </a:custClr>
  </a:custClrLst>
  <a:extLst>
    <a:ext uri="{05A4C25C-085E-4340-85A3-A5531E510DB2}">
      <thm15:themeFamily xmlns="" xmlns:thm15="http://schemas.microsoft.com/office/thememl/2012/main" name="Presentation1" id="{0D04CF96-1805-41C0-9491-C522A2D67598}" vid="{FACC1BAA-E0F1-495D-8F6C-ECDC329692DA}"/>
    </a:ext>
  </a:extLst>
</a:theme>
</file>

<file path=ppt/theme/theme2.xml><?xml version="1.0" encoding="utf-8"?>
<a:theme xmlns:a="http://schemas.openxmlformats.org/drawingml/2006/main" name="Office Theme">
  <a:themeElements>
    <a:clrScheme name="QAD 2018 Theme">
      <a:dk1>
        <a:srgbClr val="000000"/>
      </a:dk1>
      <a:lt1>
        <a:sysClr val="window" lastClr="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Century Gothic">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9525">
          <a:noFill/>
        </a:ln>
      </a:spPr>
      <a:bodyPr vert="horz" lIns="91440" tIns="91440" rIns="91440" bIns="91440" rtlCol="0" anchor="ctr" anchorCtr="0"/>
      <a:lstStyle>
        <a:defPPr algn="ctr">
          <a:defRPr sz="2000" b="0" i="0" u="none" strike="noStrike" kern="1200" spc="0" baseline="0">
            <a:solidFill>
              <a:srgbClr val="FFFFFF"/>
            </a:solidFill>
            <a:latin typeface="+mn-lt"/>
            <a:ea typeface="+mn-ea"/>
            <a:cs typeface="+mn-cs"/>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bg1">
              <a:lumMod val="50000"/>
            </a:schemeClr>
          </a:solidFill>
          <a:roun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lnSpc>
            <a:spcPct val="95000"/>
          </a:lnSpc>
          <a:spcAft>
            <a:spcPts val="600"/>
          </a:spcAft>
          <a:defRPr sz="2600"/>
        </a:defPPr>
      </a:lstStyle>
    </a:txDef>
  </a:objectDefaults>
  <a:extraClrSchemeLst/>
  <a:custClrLst>
    <a:custClr name="Black (Text) 0 / 0 / 0">
      <a:srgbClr val="000000"/>
    </a:custClr>
    <a:custClr name="White (Text dark backgrounds) 255 / 255 / 255">
      <a:srgbClr val="FFFFFF"/>
    </a:custClr>
    <a:custClr name="Dark Blue (Life Sciences) 56 / 99 / 159">
      <a:srgbClr val="38639F"/>
    </a:custClr>
    <a:custClr name="Orange (Consumer Products) 230 / 127 / 35">
      <a:srgbClr val="E67F23"/>
    </a:custClr>
    <a:custClr name="Green (Industrial) 124 / 184 / 84">
      <a:srgbClr val="7CB854"/>
    </a:custClr>
    <a:custClr name="Purple (High Tech) 153 / 89 / 179">
      <a:srgbClr val="9959B3"/>
    </a:custClr>
    <a:custClr name="Turquoise (Accent Color) 55 / 122 / 129">
      <a:srgbClr val="377A81"/>
    </a:custClr>
    <a:custClr name="Blue (QAD Blue) 90 / 135 / 197">
      <a:srgbClr val="5A87C5"/>
    </a:custClr>
    <a:custClr name="Red (Automotive) 193 / 58 / 43">
      <a:srgbClr val="C13A2B"/>
    </a:custClr>
    <a:custClr name="Yellow (Food and Beverage) 241 / 196 / 16">
      <a:srgbClr val="F1C410"/>
    </a:custClr>
    <a:custClr name="Grey 25% Lighter 64 / 64 / 64">
      <a:srgbClr val="404040"/>
    </a:custClr>
    <a:custClr name="Light Grey 25% Darker 166 / 166 / 166">
      <a:srgbClr val="A6A6A6"/>
    </a:custClr>
    <a:custClr name="Dark Blue 25% Darker 42 / 74 / 119">
      <a:srgbClr val="2A4A77"/>
    </a:custClr>
    <a:custClr name="Orange 25% Darker 179 / 95 / 20">
      <a:srgbClr val="B35F14"/>
    </a:custClr>
    <a:custClr name="Green 25% Darker 92 / 142 / 59">
      <a:srgbClr val="5C8E3B"/>
    </a:custClr>
    <a:custClr name="Purple 25% Darker 116 / 63 / 138">
      <a:srgbClr val="743F8A"/>
    </a:custClr>
    <a:custClr name="Turquoise 25% Darker 41 / 92 / 97">
      <a:srgbClr val="295C61"/>
    </a:custClr>
    <a:custClr name="QAD Blue 25% Darker 56 / 99 / 159">
      <a:srgbClr val="38639F"/>
    </a:custClr>
    <a:custClr name="Red 25% Darker 145 / 44 / 32">
      <a:srgbClr val="912C20"/>
    </a:custClr>
    <a:custClr name="Yellow 25% Darker 182 / 148 / 11">
      <a:srgbClr val="B6940B"/>
    </a:custClr>
    <a:custClr name="Grey 50% Lighter 127 / 127 / 127">
      <a:srgbClr val="7F7F7F"/>
    </a:custClr>
    <a:custClr name="Light Grey 217 / 217 / 217">
      <a:srgbClr val="D9D9D9"/>
    </a:custClr>
    <a:custClr name="Dark Blue 40% Lighter 124 / 160 / 209">
      <a:srgbClr val="7CA0D1"/>
    </a:custClr>
    <a:custClr name="Orange 40% Lighter 240 / 178 / 123">
      <a:srgbClr val="F0B27B"/>
    </a:custClr>
    <a:custClr name="Green 40% Lighter 176 / 212 / 152">
      <a:srgbClr val="B0D498"/>
    </a:custClr>
    <a:custClr name="Purple 40% Lighter 194 / 155 / 209">
      <a:srgbClr val="C29BD1"/>
    </a:custClr>
    <a:custClr name="Turquoise 40% Lighter 118 / 189 / 197">
      <a:srgbClr val="76BDC5"/>
    </a:custClr>
    <a:custClr name="QAD Blue 40% Lighter 156 / 183 / 220">
      <a:srgbClr val="9CB7DC"/>
    </a:custClr>
    <a:custClr name="Red 40% Lighter 225 / 131 / 121">
      <a:srgbClr val="E18379"/>
    </a:custClr>
    <a:custClr name="Yellow 40% Lighter 247 / 220 / 112">
      <a:srgbClr val="F7DC70"/>
    </a:custClr>
  </a:custClr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AD 2018 Theme">
      <a:dk1>
        <a:srgbClr val="000000"/>
      </a:dk1>
      <a:lt1>
        <a:sysClr val="window" lastClr="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Century Gothic">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9525">
          <a:noFill/>
        </a:ln>
      </a:spPr>
      <a:bodyPr vert="horz" lIns="91440" tIns="91440" rIns="91440" bIns="91440" rtlCol="0" anchor="ctr" anchorCtr="0"/>
      <a:lstStyle>
        <a:defPPr algn="ctr">
          <a:defRPr sz="2000" b="0" i="0" u="none" strike="noStrike" kern="1200" spc="0" baseline="0">
            <a:solidFill>
              <a:srgbClr val="FFFFFF"/>
            </a:solidFill>
            <a:latin typeface="+mn-lt"/>
            <a:ea typeface="+mn-ea"/>
            <a:cs typeface="+mn-cs"/>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bg1">
              <a:lumMod val="50000"/>
            </a:schemeClr>
          </a:solidFill>
          <a:roun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lnSpc>
            <a:spcPct val="95000"/>
          </a:lnSpc>
          <a:spcAft>
            <a:spcPts val="600"/>
          </a:spcAft>
          <a:defRPr sz="2600"/>
        </a:defPPr>
      </a:lstStyle>
    </a:txDef>
  </a:objectDefaults>
  <a:extraClrSchemeLst/>
  <a:custClrLst>
    <a:custClr name="Black (Text) 0 / 0 / 0">
      <a:srgbClr val="000000"/>
    </a:custClr>
    <a:custClr name="White (Text dark backgrounds) 255 / 255 / 255">
      <a:srgbClr val="FFFFFF"/>
    </a:custClr>
    <a:custClr name="Dark Blue (Life Sciences) 56 / 99 / 159">
      <a:srgbClr val="38639F"/>
    </a:custClr>
    <a:custClr name="Orange (Consumer Products) 230 / 127 / 35">
      <a:srgbClr val="E67F23"/>
    </a:custClr>
    <a:custClr name="Green (Industrial) 124 / 184 / 84">
      <a:srgbClr val="7CB854"/>
    </a:custClr>
    <a:custClr name="Purple (High Tech) 153 / 89 / 179">
      <a:srgbClr val="9959B3"/>
    </a:custClr>
    <a:custClr name="Turquoise (Accent Color) 55 / 122 / 129">
      <a:srgbClr val="377A81"/>
    </a:custClr>
    <a:custClr name="Blue (QAD Blue) 90 / 135 / 197">
      <a:srgbClr val="5A87C5"/>
    </a:custClr>
    <a:custClr name="Red (Automotive) 193 / 58 / 43">
      <a:srgbClr val="C13A2B"/>
    </a:custClr>
    <a:custClr name="Yellow (Food and Beverage) 241 / 196 / 16">
      <a:srgbClr val="F1C410"/>
    </a:custClr>
    <a:custClr name="Grey 25% Lighter 64 / 64 / 64">
      <a:srgbClr val="404040"/>
    </a:custClr>
    <a:custClr name="Light Grey 25% Darker 166 / 166 / 166">
      <a:srgbClr val="A6A6A6"/>
    </a:custClr>
    <a:custClr name="Dark Blue 25% Darker 42 / 74 / 119">
      <a:srgbClr val="2A4A77"/>
    </a:custClr>
    <a:custClr name="Orange 25% Darker 179 / 95 / 20">
      <a:srgbClr val="B35F14"/>
    </a:custClr>
    <a:custClr name="Green 25% Darker 92 / 142 / 59">
      <a:srgbClr val="5C8E3B"/>
    </a:custClr>
    <a:custClr name="Purple 25% Darker 116 / 63 / 138">
      <a:srgbClr val="743F8A"/>
    </a:custClr>
    <a:custClr name="Turquoise 25% Darker 41 / 92 / 97">
      <a:srgbClr val="295C61"/>
    </a:custClr>
    <a:custClr name="QAD Blue 25% Darker 56 / 99 / 159">
      <a:srgbClr val="38639F"/>
    </a:custClr>
    <a:custClr name="Red 25% Darker 145 / 44 / 32">
      <a:srgbClr val="912C20"/>
    </a:custClr>
    <a:custClr name="Yellow 25% Darker 182 / 148 / 11">
      <a:srgbClr val="B6940B"/>
    </a:custClr>
    <a:custClr name="Grey 50% Lighter 127 / 127 / 127">
      <a:srgbClr val="7F7F7F"/>
    </a:custClr>
    <a:custClr name="Light Grey 217 / 217 / 217">
      <a:srgbClr val="D9D9D9"/>
    </a:custClr>
    <a:custClr name="Dark Blue 40% Lighter 124 / 160 / 209">
      <a:srgbClr val="7CA0D1"/>
    </a:custClr>
    <a:custClr name="Orange 40% Lighter 240 / 178 / 123">
      <a:srgbClr val="F0B27B"/>
    </a:custClr>
    <a:custClr name="Green 40% Lighter 176 / 212 / 152">
      <a:srgbClr val="B0D498"/>
    </a:custClr>
    <a:custClr name="Purple 40% Lighter 194 / 155 / 209">
      <a:srgbClr val="C29BD1"/>
    </a:custClr>
    <a:custClr name="Turquoise 40% Lighter 118 / 189 / 197">
      <a:srgbClr val="76BDC5"/>
    </a:custClr>
    <a:custClr name="QAD Blue 40% Lighter 156 / 183 / 220">
      <a:srgbClr val="9CB7DC"/>
    </a:custClr>
    <a:custClr name="Red 40% Lighter 225 / 131 / 121">
      <a:srgbClr val="E18379"/>
    </a:custClr>
    <a:custClr name="Yellow 40% Lighter 247 / 220 / 112">
      <a:srgbClr val="F7DC70"/>
    </a:custClr>
  </a:custClr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QAD_Presentation_Template_2019</Template>
  <TotalTime>413</TotalTime>
  <Words>1201</Words>
  <Application>Microsoft Office PowerPoint</Application>
  <PresentationFormat>Custom</PresentationFormat>
  <Paragraphs>172</Paragraphs>
  <Slides>24</Slides>
  <Notes>24</Notes>
  <HiddenSlides>0</HiddenSlides>
  <MMClips>0</MMClips>
  <ScaleCrop>false</ScaleCrop>
  <HeadingPairs>
    <vt:vector size="4" baseType="variant">
      <vt:variant>
        <vt:lpstr>Theme</vt:lpstr>
      </vt:variant>
      <vt:variant>
        <vt:i4>1</vt:i4>
      </vt:variant>
      <vt:variant>
        <vt:lpstr>Slide Titles</vt:lpstr>
      </vt:variant>
      <vt:variant>
        <vt:i4>24</vt:i4>
      </vt:variant>
    </vt:vector>
  </HeadingPairs>
  <TitlesOfParts>
    <vt:vector size="25" baseType="lpstr">
      <vt:lpstr>QAD 2019</vt:lpstr>
      <vt:lpstr>Base</vt:lpstr>
      <vt:lpstr>Overview</vt:lpstr>
      <vt:lpstr>Sites</vt:lpstr>
      <vt:lpstr>Locations</vt:lpstr>
      <vt:lpstr>UM Conversions</vt:lpstr>
      <vt:lpstr>Item Status Codes</vt:lpstr>
      <vt:lpstr>Product Lines</vt:lpstr>
      <vt:lpstr>Product Lines</vt:lpstr>
      <vt:lpstr>Items</vt:lpstr>
      <vt:lpstr>Items</vt:lpstr>
      <vt:lpstr>Items</vt:lpstr>
      <vt:lpstr>Customers</vt:lpstr>
      <vt:lpstr>Customers</vt:lpstr>
      <vt:lpstr>Customers</vt:lpstr>
      <vt:lpstr>Customers</vt:lpstr>
      <vt:lpstr>Customer Ship-To’s</vt:lpstr>
      <vt:lpstr>Customer Ship-To’s</vt:lpstr>
      <vt:lpstr>Suppliers</vt:lpstr>
      <vt:lpstr>Suppliers</vt:lpstr>
      <vt:lpstr>Suppliers</vt:lpstr>
      <vt:lpstr>Suppliers</vt:lpstr>
      <vt:lpstr>Suppliers</vt:lpstr>
      <vt:lpstr>Review</vt:lpstr>
      <vt:lpstr>Exercise: Base</vt:lpstr>
    </vt:vector>
  </TitlesOfParts>
  <Company>QAD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Sam Thomas</dc:creator>
  <cp:lastModifiedBy>ymg</cp:lastModifiedBy>
  <cp:revision>33</cp:revision>
  <dcterms:created xsi:type="dcterms:W3CDTF">2019-01-24T21:41:32Z</dcterms:created>
  <dcterms:modified xsi:type="dcterms:W3CDTF">2020-04-07T15:42:43Z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2390886</vt:lpwstr>
  </property>
  <property fmtid="{D5CDD505-2E9C-101B-9397-08002B2CF9AE}" pid="3" name="NXPowerLiteSettings">
    <vt:lpwstr>C980073804F000</vt:lpwstr>
  </property>
  <property fmtid="{D5CDD505-2E9C-101B-9397-08002B2CF9AE}" pid="4" name="NXPowerLiteVersion">
    <vt:lpwstr>D8.0.1</vt:lpwstr>
  </property>
</Properties>
</file>