
<file path=[Content_Types].xml><?xml version="1.0" encoding="utf-8"?>
<Types xmlns="http://schemas.openxmlformats.org/package/2006/content-types">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comments/comment19.xml" ContentType="application/vnd.openxmlformats-officedocument.presentationml.comments+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comments/comment8.xml" ContentType="application/vnd.openxmlformats-officedocument.presentationml.comments+xml"/>
  <Override PartName="/ppt/comments/comment26.xml" ContentType="application/vnd.openxmlformats-officedocument.presentationml.comment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comments/comment6.xml" ContentType="application/vnd.openxmlformats-officedocument.presentationml.comments+xml"/>
  <Override PartName="/ppt/comments/comment13.xml" ContentType="application/vnd.openxmlformats-officedocument.presentationml.comments+xml"/>
  <Override PartName="/ppt/comments/comment15.xml" ContentType="application/vnd.openxmlformats-officedocument.presentationml.comments+xml"/>
  <Override PartName="/ppt/notesSlides/notesSlide16.xml" ContentType="application/vnd.openxmlformats-officedocument.presentationml.notesSlide+xml"/>
  <Override PartName="/ppt/comments/comment24.xml" ContentType="application/vnd.openxmlformats-officedocument.presentationml.comments+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comments/comment4.xml" ContentType="application/vnd.openxmlformats-officedocument.presentationml.comments+xml"/>
  <Override PartName="/ppt/comments/comment11.xml" ContentType="application/vnd.openxmlformats-officedocument.presentationml.comments+xml"/>
  <Override PartName="/ppt/notesSlides/notesSlide14.xml" ContentType="application/vnd.openxmlformats-officedocument.presentationml.notesSlide+xml"/>
  <Override PartName="/ppt/comments/comment22.xml" ContentType="application/vnd.openxmlformats-officedocument.presentationml.comments+xml"/>
  <Override PartName="/docProps/custom.xml" ContentType="application/vnd.openxmlformats-officedocument.custom-properties+xml"/>
  <Override PartName="/ppt/commentAuthors.xml" ContentType="application/vnd.openxmlformats-officedocument.presentationml.commentAuthors+xml"/>
  <Override PartName="/ppt/comments/comment2.xml" ContentType="application/vnd.openxmlformats-officedocument.presentationml.comment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comments/comment20.xml" ContentType="application/vnd.openxmlformats-officedocument.presentationml.comments+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comments/comment9.xml" ContentType="application/vnd.openxmlformats-officedocument.presentationml.comments+xml"/>
  <Override PartName="/ppt/comments/comment18.xml" ContentType="application/vnd.openxmlformats-officedocument.presentationml.comments+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tags/tag3.xml" ContentType="application/vnd.openxmlformats-officedocument.presentationml.tags+xml"/>
  <Override PartName="/ppt/comments/comment7.xml" ContentType="application/vnd.openxmlformats-officedocument.presentationml.comments+xml"/>
  <Override PartName="/ppt/comments/comment16.xml" ContentType="application/vnd.openxmlformats-officedocument.presentationml.comments+xml"/>
  <Override PartName="/ppt/notesSlides/notesSlide17.xml" ContentType="application/vnd.openxmlformats-officedocument.presentationml.notesSlide+xml"/>
  <Override PartName="/ppt/comments/comment25.xml" ContentType="application/vnd.openxmlformats-officedocument.presentationml.comments+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comments/comment5.xml" ContentType="application/vnd.openxmlformats-officedocument.presentationml.comments+xml"/>
  <Override PartName="/ppt/comments/comment14.xml" ContentType="application/vnd.openxmlformats-officedocument.presentationml.comments+xml"/>
  <Override PartName="/ppt/notesSlides/notesSlide15.xml" ContentType="application/vnd.openxmlformats-officedocument.presentationml.notesSlide+xml"/>
  <Override PartName="/ppt/comments/comment23.xml" ContentType="application/vnd.openxmlformats-officedocument.presentationml.comment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comments/comment3.xml" ContentType="application/vnd.openxmlformats-officedocument.presentationml.comments+xml"/>
  <Override PartName="/ppt/comments/comment12.xml" ContentType="application/vnd.openxmlformats-officedocument.presentationml.comments+xml"/>
  <Override PartName="/ppt/notesSlides/notesSlide13.xml" ContentType="application/vnd.openxmlformats-officedocument.presentationml.notesSlide+xml"/>
  <Override PartName="/ppt/comments/comment21.xml" ContentType="application/vnd.openxmlformats-officedocument.presentationml.comments+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comments/comment1.xml" ContentType="application/vnd.openxmlformats-officedocument.presentationml.comments+xml"/>
  <Override PartName="/ppt/notesSlides/notesSlide8.xml" ContentType="application/vnd.openxmlformats-officedocument.presentationml.notesSlide+xml"/>
  <Override PartName="/ppt/comments/comment10.xml" ContentType="application/vnd.openxmlformats-officedocument.presentationml.comments+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tags/tag2.xml" ContentType="application/vnd.openxmlformats-officedocument.presentationml.tags+xml"/>
  <Override PartName="/ppt/comments/comment17.xml" ContentType="application/vnd.openxmlformats-officedocument.presentationml.comments+xml"/>
  <Override PartName="/ppt/notesSlides/notesSlide18.xml" ContentType="application/vnd.openxmlformats-officedocument.presentationml.notesSlide+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8"/>
  </p:notesMasterIdLst>
  <p:handoutMasterIdLst>
    <p:handoutMasterId r:id="rId29"/>
  </p:handoutMasterIdLst>
  <p:sldIdLst>
    <p:sldId id="256" r:id="rId2"/>
    <p:sldId id="259" r:id="rId3"/>
    <p:sldId id="260" r:id="rId4"/>
    <p:sldId id="282" r:id="rId5"/>
    <p:sldId id="261" r:id="rId6"/>
    <p:sldId id="262" r:id="rId7"/>
    <p:sldId id="277" r:id="rId8"/>
    <p:sldId id="278" r:id="rId9"/>
    <p:sldId id="263" r:id="rId10"/>
    <p:sldId id="264" r:id="rId11"/>
    <p:sldId id="265" r:id="rId12"/>
    <p:sldId id="266" r:id="rId13"/>
    <p:sldId id="267" r:id="rId14"/>
    <p:sldId id="279" r:id="rId15"/>
    <p:sldId id="268" r:id="rId16"/>
    <p:sldId id="269" r:id="rId17"/>
    <p:sldId id="281" r:id="rId18"/>
    <p:sldId id="280" r:id="rId19"/>
    <p:sldId id="270" r:id="rId20"/>
    <p:sldId id="271" r:id="rId21"/>
    <p:sldId id="272" r:id="rId22"/>
    <p:sldId id="273" r:id="rId23"/>
    <p:sldId id="274" r:id="rId24"/>
    <p:sldId id="275" r:id="rId25"/>
    <p:sldId id="276" r:id="rId26"/>
    <p:sldId id="258" r:id="rId27"/>
  </p:sldIdLst>
  <p:sldSz cx="12192000" cy="6858000"/>
  <p:notesSz cx="6858000" cy="9144000"/>
  <p:custDataLst>
    <p:tags r:id="rId30"/>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 uri="{2D200454-40CA-4A62-9FC3-DE9A4176ACB9}">
      <p15:notesGuideLst xmlns=""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QAD" initials="Q" lastIdx="26"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014" autoAdjust="0"/>
    <p:restoredTop sz="66859" autoAdjust="0"/>
  </p:normalViewPr>
  <p:slideViewPr>
    <p:cSldViewPr snapToGrid="0">
      <p:cViewPr varScale="1">
        <p:scale>
          <a:sx n="76" d="100"/>
          <a:sy n="76" d="100"/>
        </p:scale>
        <p:origin x="-1818" y="-90"/>
      </p:cViewPr>
      <p:guideLst>
        <p:guide orient="horz" pos="2160"/>
        <p:guide pos="3840"/>
      </p:guideLst>
    </p:cSldViewPr>
  </p:slideViewPr>
  <p:notesTextViewPr>
    <p:cViewPr>
      <p:scale>
        <a:sx n="1" d="1"/>
        <a:sy n="1" d="1"/>
      </p:scale>
      <p:origin x="0" y="0"/>
    </p:cViewPr>
  </p:notesTextViewPr>
  <p:sorterViewPr>
    <p:cViewPr>
      <p:scale>
        <a:sx n="66" d="100"/>
        <a:sy n="66" d="100"/>
      </p:scale>
      <p:origin x="0" y="0"/>
    </p:cViewPr>
  </p:sorterViewPr>
  <p:notesViewPr>
    <p:cSldViewPr snapToGrid="0" showGuides="1">
      <p:cViewPr varScale="1">
        <p:scale>
          <a:sx n="113" d="100"/>
          <a:sy n="113" d="100"/>
        </p:scale>
        <p:origin x="4092" y="114"/>
      </p:cViewPr>
      <p:guideLst/>
    </p:cSldViewPr>
  </p:notesViewPr>
  <p:gridSpacing cx="36868100" cy="368681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ags" Target="tags/tag1.xml"/><Relationship Id="rId35" Type="http://schemas.openxmlformats.org/officeDocument/2006/relationships/tableStyles" Target="tableStyles.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20-03-27T16:20:16.639" idx="1">
    <p:pos x="2646" y="2472"/>
    <p:text>U</p:text>
  </p:cm>
</p:cmLst>
</file>

<file path=ppt/comments/comment10.xml><?xml version="1.0" encoding="utf-8"?>
<p:cmLst xmlns:a="http://schemas.openxmlformats.org/drawingml/2006/main" xmlns:r="http://schemas.openxmlformats.org/officeDocument/2006/relationships" xmlns:p="http://schemas.openxmlformats.org/presentationml/2006/main">
  <p:cm authorId="0" dt="2020-03-27T16:23:44.524" idx="10">
    <p:pos x="4272" y="426"/>
    <p:text>H2S</p:text>
  </p:cm>
</p:cmLst>
</file>

<file path=ppt/comments/comment11.xml><?xml version="1.0" encoding="utf-8"?>
<p:cmLst xmlns:a="http://schemas.openxmlformats.org/drawingml/2006/main" xmlns:r="http://schemas.openxmlformats.org/officeDocument/2006/relationships" xmlns:p="http://schemas.openxmlformats.org/presentationml/2006/main">
  <p:cm authorId="0" dt="2020-03-27T16:23:53.061" idx="11">
    <p:pos x="2388" y="426"/>
    <p:text>H2</p:text>
  </p:cm>
</p:cmLst>
</file>

<file path=ppt/comments/comment12.xml><?xml version="1.0" encoding="utf-8"?>
<p:cmLst xmlns:a="http://schemas.openxmlformats.org/drawingml/2006/main" xmlns:r="http://schemas.openxmlformats.org/officeDocument/2006/relationships" xmlns:p="http://schemas.openxmlformats.org/presentationml/2006/main">
  <p:cm authorId="0" dt="2020-03-27T16:24:01.433" idx="12">
    <p:pos x="4596" y="426"/>
    <p:text>H2</p:text>
  </p:cm>
</p:cmLst>
</file>

<file path=ppt/comments/comment13.xml><?xml version="1.0" encoding="utf-8"?>
<p:cmLst xmlns:a="http://schemas.openxmlformats.org/drawingml/2006/main" xmlns:r="http://schemas.openxmlformats.org/officeDocument/2006/relationships" xmlns:p="http://schemas.openxmlformats.org/presentationml/2006/main">
  <p:cm authorId="0" dt="2020-03-27T16:24:12.533" idx="13">
    <p:pos x="3498" y="426"/>
    <p:text>H2</p:text>
  </p:cm>
</p:cmLst>
</file>

<file path=ppt/comments/comment14.xml><?xml version="1.0" encoding="utf-8"?>
<p:cmLst xmlns:a="http://schemas.openxmlformats.org/drawingml/2006/main" xmlns:r="http://schemas.openxmlformats.org/officeDocument/2006/relationships" xmlns:p="http://schemas.openxmlformats.org/presentationml/2006/main">
  <p:cm authorId="0" dt="2020-03-27T16:24:24.316" idx="14">
    <p:pos x="3498" y="426"/>
    <p:text>H2S</p:text>
  </p:cm>
</p:cmLst>
</file>

<file path=ppt/comments/comment15.xml><?xml version="1.0" encoding="utf-8"?>
<p:cmLst xmlns:a="http://schemas.openxmlformats.org/drawingml/2006/main" xmlns:r="http://schemas.openxmlformats.org/officeDocument/2006/relationships" xmlns:p="http://schemas.openxmlformats.org/presentationml/2006/main">
  <p:cm authorId="0" dt="2020-03-27T16:24:32.210" idx="15">
    <p:pos x="2496" y="426"/>
    <p:text>H2</p:text>
  </p:cm>
</p:cmLst>
</file>

<file path=ppt/comments/comment16.xml><?xml version="1.0" encoding="utf-8"?>
<p:cmLst xmlns:a="http://schemas.openxmlformats.org/drawingml/2006/main" xmlns:r="http://schemas.openxmlformats.org/officeDocument/2006/relationships" xmlns:p="http://schemas.openxmlformats.org/presentationml/2006/main">
  <p:cm authorId="0" dt="2020-03-27T16:24:45.884" idx="16">
    <p:pos x="2496" y="426"/>
    <p:text>H2S</p:text>
  </p:cm>
</p:cmLst>
</file>

<file path=ppt/comments/comment17.xml><?xml version="1.0" encoding="utf-8"?>
<p:cmLst xmlns:a="http://schemas.openxmlformats.org/drawingml/2006/main" xmlns:r="http://schemas.openxmlformats.org/officeDocument/2006/relationships" xmlns:p="http://schemas.openxmlformats.org/presentationml/2006/main">
  <p:cm authorId="0" dt="2020-03-27T16:24:56.042" idx="17">
    <p:pos x="4200" y="426"/>
    <p:text>H2</p:text>
  </p:cm>
</p:cmLst>
</file>

<file path=ppt/comments/comment18.xml><?xml version="1.0" encoding="utf-8"?>
<p:cmLst xmlns:a="http://schemas.openxmlformats.org/drawingml/2006/main" xmlns:r="http://schemas.openxmlformats.org/officeDocument/2006/relationships" xmlns:p="http://schemas.openxmlformats.org/presentationml/2006/main">
  <p:cm authorId="0" dt="2020-03-27T16:25:11.373" idx="18">
    <p:pos x="4200" y="426"/>
    <p:text>H2S</p:text>
  </p:cm>
</p:cmLst>
</file>

<file path=ppt/comments/comment19.xml><?xml version="1.0" encoding="utf-8"?>
<p:cmLst xmlns:a="http://schemas.openxmlformats.org/drawingml/2006/main" xmlns:r="http://schemas.openxmlformats.org/officeDocument/2006/relationships" xmlns:p="http://schemas.openxmlformats.org/presentationml/2006/main">
  <p:cm authorId="0" dt="2020-03-27T16:25:18.868" idx="19">
    <p:pos x="3294" y="426"/>
    <p:text>H2</p:text>
  </p:cm>
</p:cmLst>
</file>

<file path=ppt/comments/comment2.xml><?xml version="1.0" encoding="utf-8"?>
<p:cmLst xmlns:a="http://schemas.openxmlformats.org/drawingml/2006/main" xmlns:r="http://schemas.openxmlformats.org/officeDocument/2006/relationships" xmlns:p="http://schemas.openxmlformats.org/presentationml/2006/main">
  <p:cm authorId="0" dt="2020-03-27T16:22:23.004" idx="2">
    <p:pos x="1518" y="426"/>
    <p:text>H1</p:text>
  </p:cm>
</p:cmLst>
</file>

<file path=ppt/comments/comment20.xml><?xml version="1.0" encoding="utf-8"?>
<p:cmLst xmlns:a="http://schemas.openxmlformats.org/drawingml/2006/main" xmlns:r="http://schemas.openxmlformats.org/officeDocument/2006/relationships" xmlns:p="http://schemas.openxmlformats.org/presentationml/2006/main">
  <p:cm authorId="0" dt="2020-03-27T16:25:27.500" idx="20">
    <p:pos x="3414" y="426"/>
    <p:text>H2</p:text>
  </p:cm>
</p:cmLst>
</file>

<file path=ppt/comments/comment21.xml><?xml version="1.0" encoding="utf-8"?>
<p:cmLst xmlns:a="http://schemas.openxmlformats.org/drawingml/2006/main" xmlns:r="http://schemas.openxmlformats.org/officeDocument/2006/relationships" xmlns:p="http://schemas.openxmlformats.org/presentationml/2006/main">
  <p:cm authorId="0" dt="2020-03-27T16:25:36.485" idx="21">
    <p:pos x="3054" y="426"/>
    <p:text>H2</p:text>
  </p:cm>
</p:cmLst>
</file>

<file path=ppt/comments/comment22.xml><?xml version="1.0" encoding="utf-8"?>
<p:cmLst xmlns:a="http://schemas.openxmlformats.org/drawingml/2006/main" xmlns:r="http://schemas.openxmlformats.org/officeDocument/2006/relationships" xmlns:p="http://schemas.openxmlformats.org/presentationml/2006/main">
  <p:cm authorId="0" dt="2020-03-27T16:25:45.766" idx="22">
    <p:pos x="2952" y="426"/>
    <p:text>H2</p:text>
  </p:cm>
</p:cmLst>
</file>

<file path=ppt/comments/comment23.xml><?xml version="1.0" encoding="utf-8"?>
<p:cmLst xmlns:a="http://schemas.openxmlformats.org/drawingml/2006/main" xmlns:r="http://schemas.openxmlformats.org/officeDocument/2006/relationships" xmlns:p="http://schemas.openxmlformats.org/presentationml/2006/main">
  <p:cm authorId="0" dt="2020-03-27T16:25:53.412" idx="23">
    <p:pos x="4482" y="426"/>
    <p:text>H2</p:text>
  </p:cm>
</p:cmLst>
</file>

<file path=ppt/comments/comment24.xml><?xml version="1.0" encoding="utf-8"?>
<p:cmLst xmlns:a="http://schemas.openxmlformats.org/drawingml/2006/main" xmlns:r="http://schemas.openxmlformats.org/officeDocument/2006/relationships" xmlns:p="http://schemas.openxmlformats.org/presentationml/2006/main">
  <p:cm authorId="0" dt="2020-03-27T16:26:06.596" idx="24">
    <p:pos x="4482" y="426"/>
    <p:text>H2S</p:text>
  </p:cm>
</p:cmLst>
</file>

<file path=ppt/comments/comment25.xml><?xml version="1.0" encoding="utf-8"?>
<p:cmLst xmlns:a="http://schemas.openxmlformats.org/drawingml/2006/main" xmlns:r="http://schemas.openxmlformats.org/officeDocument/2006/relationships" xmlns:p="http://schemas.openxmlformats.org/presentationml/2006/main">
  <p:cm authorId="0" dt="2020-03-27T16:26:15.133" idx="25">
    <p:pos x="1224" y="426"/>
    <p:text>H2</p:text>
  </p:cm>
</p:cmLst>
</file>

<file path=ppt/comments/comment26.xml><?xml version="1.0" encoding="utf-8"?>
<p:cmLst xmlns:a="http://schemas.openxmlformats.org/drawingml/2006/main" xmlns:r="http://schemas.openxmlformats.org/officeDocument/2006/relationships" xmlns:p="http://schemas.openxmlformats.org/presentationml/2006/main">
  <p:cm authorId="0" dt="2020-03-27T16:26:31.342" idx="26">
    <p:pos x="3564" y="426"/>
    <p:text>H2</p:text>
  </p:cm>
</p:cmLst>
</file>

<file path=ppt/comments/comment3.xml><?xml version="1.0" encoding="utf-8"?>
<p:cmLst xmlns:a="http://schemas.openxmlformats.org/drawingml/2006/main" xmlns:r="http://schemas.openxmlformats.org/officeDocument/2006/relationships" xmlns:p="http://schemas.openxmlformats.org/presentationml/2006/main">
  <p:cm authorId="0" dt="2020-03-27T16:22:33.298" idx="3">
    <p:pos x="3642" y="426"/>
    <p:text>H2</p:text>
  </p:cm>
</p:cmLst>
</file>

<file path=ppt/comments/comment4.xml><?xml version="1.0" encoding="utf-8"?>
<p:cmLst xmlns:a="http://schemas.openxmlformats.org/drawingml/2006/main" xmlns:r="http://schemas.openxmlformats.org/officeDocument/2006/relationships" xmlns:p="http://schemas.openxmlformats.org/presentationml/2006/main">
  <p:cm authorId="0" dt="2020-03-27T16:22:42.623" idx="4">
    <p:pos x="4038" y="426"/>
    <p:text>H2</p:text>
  </p:cm>
</p:cmLst>
</file>

<file path=ppt/comments/comment5.xml><?xml version="1.0" encoding="utf-8"?>
<p:cmLst xmlns:a="http://schemas.openxmlformats.org/drawingml/2006/main" xmlns:r="http://schemas.openxmlformats.org/officeDocument/2006/relationships" xmlns:p="http://schemas.openxmlformats.org/presentationml/2006/main">
  <p:cm authorId="0" dt="2020-03-27T16:22:50.812" idx="5">
    <p:pos x="4272" y="426"/>
    <p:text>H2</p:text>
  </p:cm>
</p:cmLst>
</file>

<file path=ppt/comments/comment6.xml><?xml version="1.0" encoding="utf-8"?>
<p:cmLst xmlns:a="http://schemas.openxmlformats.org/drawingml/2006/main" xmlns:r="http://schemas.openxmlformats.org/officeDocument/2006/relationships" xmlns:p="http://schemas.openxmlformats.org/presentationml/2006/main">
  <p:cm authorId="0" dt="2020-03-27T16:23:00.357" idx="6">
    <p:pos x="4272" y="426"/>
    <p:text>H2S</p:text>
  </p:cm>
</p:cmLst>
</file>

<file path=ppt/comments/comment7.xml><?xml version="1.0" encoding="utf-8"?>
<p:cmLst xmlns:a="http://schemas.openxmlformats.org/drawingml/2006/main" xmlns:r="http://schemas.openxmlformats.org/officeDocument/2006/relationships" xmlns:p="http://schemas.openxmlformats.org/presentationml/2006/main">
  <p:cm authorId="0" dt="2020-03-27T16:23:17.767" idx="7">
    <p:pos x="4272" y="426"/>
    <p:text>H2S</p:text>
  </p:cm>
</p:cmLst>
</file>

<file path=ppt/comments/comment8.xml><?xml version="1.0" encoding="utf-8"?>
<p:cmLst xmlns:a="http://schemas.openxmlformats.org/drawingml/2006/main" xmlns:r="http://schemas.openxmlformats.org/officeDocument/2006/relationships" xmlns:p="http://schemas.openxmlformats.org/presentationml/2006/main">
  <p:cm authorId="0" dt="2020-03-27T16:23:26.905" idx="8">
    <p:pos x="4272" y="426"/>
    <p:text>H2S</p:text>
  </p:cm>
</p:cmLst>
</file>

<file path=ppt/comments/comment9.xml><?xml version="1.0" encoding="utf-8"?>
<p:cmLst xmlns:a="http://schemas.openxmlformats.org/drawingml/2006/main" xmlns:r="http://schemas.openxmlformats.org/officeDocument/2006/relationships" xmlns:p="http://schemas.openxmlformats.org/presentationml/2006/main">
  <p:cm authorId="0" dt="2020-03-27T16:23:36.003" idx="9">
    <p:pos x="4272" y="426"/>
    <p:text>H2S</p:tex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3019A13-B009-4E72-87BC-AF1F545DBEAA}" type="datetimeFigureOut">
              <a:rPr lang="en-US"/>
              <a:pPr/>
              <a:t>4/8/2020</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21FD978-EB6F-43F0-AF06-547F3FE0E93E}" type="slidenum">
              <a:rPr lang="en-US"/>
              <a:pPr/>
              <a:t>‹#›</a:t>
            </a:fld>
            <a:endParaRPr lang="en-US"/>
          </a:p>
        </p:txBody>
      </p:sp>
    </p:spTree>
    <p:extLst>
      <p:ext uri="{BB962C8B-B14F-4D97-AF65-F5344CB8AC3E}">
        <p14:creationId xmlns="" xmlns:p14="http://schemas.microsoft.com/office/powerpoint/2010/main" val="19816267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1A0309D-29A5-41EB-A21C-AA04AB83B0BF}" type="datetimeFigureOut">
              <a:rPr lang="en-US"/>
              <a:pPr/>
              <a:t>4/8/2020</a:t>
            </a:fld>
            <a:endParaRPr lang="en-US"/>
          </a:p>
        </p:txBody>
      </p:sp>
      <p:sp>
        <p:nvSpPr>
          <p:cNvPr id="4" name="Slide Image Placeholder 3"/>
          <p:cNvSpPr>
            <a:spLocks noGrp="1" noRot="1" noChangeAspect="1"/>
          </p:cNvSpPr>
          <p:nvPr>
            <p:ph type="sldImg" idx="2"/>
          </p:nvPr>
        </p:nvSpPr>
        <p:spPr>
          <a:xfrm>
            <a:off x="685800" y="630237"/>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3887785"/>
            <a:ext cx="5486400" cy="4625977"/>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19C3D6E-2AFE-42F9-8E48-04913595993F}" type="slidenum">
              <a:rPr lang="en-US"/>
              <a:pPr/>
              <a:t>‹#›</a:t>
            </a:fld>
            <a:endParaRPr lang="en-US"/>
          </a:p>
        </p:txBody>
      </p:sp>
    </p:spTree>
    <p:extLst>
      <p:ext uri="{BB962C8B-B14F-4D97-AF65-F5344CB8AC3E}">
        <p14:creationId xmlns="" xmlns:p14="http://schemas.microsoft.com/office/powerpoint/2010/main" val="26217281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19C3D6E-2AFE-42F9-8E48-04913595993F}"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Click the Purchase Orders from</a:t>
            </a:r>
            <a:r>
              <a:rPr lang="en-US" sz="1200" b="0" i="0" kern="1200" baseline="0" dirty="0" smtClean="0">
                <a:solidFill>
                  <a:schemeClr val="tx1"/>
                </a:solidFill>
                <a:latin typeface="+mn-lt"/>
                <a:ea typeface="+mn-ea"/>
                <a:cs typeface="+mn-cs"/>
              </a:rPr>
              <a:t> the top menus to launch the Purchase Orders view.</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Click New to create a new purchase order. The Purchase Orders screen has a summary and the following panels:</a:t>
            </a:r>
          </a:p>
          <a:p>
            <a:r>
              <a:rPr lang="en-US" sz="1200" b="0" i="0" kern="1200" dirty="0" smtClean="0">
                <a:solidFill>
                  <a:schemeClr val="tx1"/>
                </a:solidFill>
                <a:latin typeface="+mn-lt"/>
                <a:ea typeface="+mn-ea"/>
                <a:cs typeface="+mn-cs"/>
              </a:rPr>
              <a:t>• Main</a:t>
            </a:r>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 Order </a:t>
            </a:r>
            <a:r>
              <a:rPr lang="en-US" sz="1200" b="0" i="0" kern="1200" dirty="0" smtClean="0">
                <a:solidFill>
                  <a:schemeClr val="tx1"/>
                </a:solidFill>
                <a:latin typeface="+mn-lt"/>
                <a:ea typeface="+mn-ea"/>
                <a:cs typeface="+mn-cs"/>
              </a:rPr>
              <a:t>Lines</a:t>
            </a:r>
          </a:p>
          <a:p>
            <a:r>
              <a:rPr lang="en-US" sz="1200" b="0" i="0" kern="1200" dirty="0" smtClean="0">
                <a:solidFill>
                  <a:schemeClr val="tx1"/>
                </a:solidFill>
                <a:latin typeface="+mn-lt"/>
                <a:ea typeface="+mn-ea"/>
                <a:cs typeface="+mn-cs"/>
              </a:rPr>
              <a:t>• Receiving</a:t>
            </a:r>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 Billing</a:t>
            </a:r>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 Totals</a:t>
            </a:r>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 Notes</a:t>
            </a:r>
            <a:endParaRPr lang="en-US" sz="1200" b="0" i="0" kern="1200" dirty="0" smtClean="0">
              <a:solidFill>
                <a:schemeClr val="tx1"/>
              </a:solidFill>
              <a:latin typeface="+mn-lt"/>
              <a:ea typeface="+mn-ea"/>
              <a:cs typeface="+mn-cs"/>
            </a:endParaRP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Click Save to save your changes to the purchase order. Click the triangular part of the button and select Save &amp; Next to save and close the current order and display the next available order from the browse.</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Click the Route button to route the purchase order for approval. Approval routing only applies when the Purchase Order Approvals function is enabled. Otherwise, when you click Route, the system automatically sets the PO status to Open.</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11</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smtClean="0">
                <a:solidFill>
                  <a:schemeClr val="tx1"/>
                </a:solidFill>
                <a:latin typeface="+mn-lt"/>
                <a:ea typeface="+mn-ea"/>
                <a:cs typeface="+mn-cs"/>
              </a:rPr>
              <a:t>Click the Route button to route the purchase order for approval. Approval routing only applies when the Purchase Order Approvals function is enabled. Otherwise, when you click Route, the system automatically sets the PO status to Open.</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12</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smtClean="0">
                <a:solidFill>
                  <a:schemeClr val="tx1"/>
                </a:solidFill>
                <a:latin typeface="+mn-lt"/>
                <a:ea typeface="+mn-ea"/>
                <a:cs typeface="+mn-cs"/>
              </a:rPr>
              <a:t>If </a:t>
            </a:r>
            <a:r>
              <a:rPr lang="en-US" altLang="zh-CN" sz="1200" b="0" i="0" kern="1200" dirty="0" smtClean="0">
                <a:solidFill>
                  <a:schemeClr val="tx1"/>
                </a:solidFill>
                <a:latin typeface="+mn-lt"/>
                <a:ea typeface="+mn-ea"/>
                <a:cs typeface="+mn-cs"/>
              </a:rPr>
              <a:t>Early Approval</a:t>
            </a:r>
            <a:r>
              <a:rPr lang="en-US" sz="1200" b="0" i="0" kern="1200" dirty="0" smtClean="0">
                <a:solidFill>
                  <a:schemeClr val="tx1"/>
                </a:solidFill>
                <a:latin typeface="+mn-lt"/>
                <a:ea typeface="+mn-ea"/>
                <a:cs typeface="+mn-cs"/>
              </a:rPr>
              <a:t> field is set to Yes in the Purchase Order approval configuration,</a:t>
            </a:r>
            <a:r>
              <a:rPr lang="en-US" sz="1200" b="0" i="0" kern="1200" baseline="0" dirty="0" smtClean="0">
                <a:solidFill>
                  <a:schemeClr val="tx1"/>
                </a:solidFill>
                <a:latin typeface="+mn-lt"/>
                <a:ea typeface="+mn-ea"/>
                <a:cs typeface="+mn-cs"/>
              </a:rPr>
              <a:t> t</a:t>
            </a:r>
            <a:r>
              <a:rPr lang="en-US" dirty="0" smtClean="0"/>
              <a:t>he approver</a:t>
            </a:r>
            <a:r>
              <a:rPr lang="en-US" baseline="0" dirty="0" smtClean="0"/>
              <a:t> can </a:t>
            </a:r>
            <a:r>
              <a:rPr lang="en-US" dirty="0" smtClean="0"/>
              <a:t>review the purchase order information and decide to approve or deny the request.</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13</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 first approver</a:t>
            </a:r>
            <a:r>
              <a:rPr lang="en-US" baseline="0" dirty="0" smtClean="0"/>
              <a:t> will receive the approval task in the Inbox. </a:t>
            </a:r>
            <a:r>
              <a:rPr lang="en-US" dirty="0" smtClean="0"/>
              <a:t>After </a:t>
            </a:r>
            <a:r>
              <a:rPr lang="en-US" dirty="0" smtClean="0"/>
              <a:t>reviewing </a:t>
            </a:r>
            <a:r>
              <a:rPr lang="en-US" dirty="0" smtClean="0"/>
              <a:t>the purchase order information, the approver can decide to approve or deny the request.</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14</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With Approval Monitor, administrators can do the following:</a:t>
            </a:r>
          </a:p>
          <a:p>
            <a:r>
              <a:rPr lang="en-US" sz="1200" b="0" i="0" kern="1200" dirty="0" smtClean="0">
                <a:solidFill>
                  <a:schemeClr val="tx1"/>
                </a:solidFill>
                <a:latin typeface="+mn-lt"/>
                <a:ea typeface="+mn-ea"/>
                <a:cs typeface="+mn-cs"/>
              </a:rPr>
              <a:t>• View </a:t>
            </a:r>
            <a:r>
              <a:rPr lang="en-US" sz="1200" b="0" i="0" kern="1200" dirty="0" smtClean="0">
                <a:solidFill>
                  <a:schemeClr val="tx1"/>
                </a:solidFill>
                <a:latin typeface="+mn-lt"/>
                <a:ea typeface="+mn-ea"/>
                <a:cs typeface="+mn-cs"/>
              </a:rPr>
              <a:t>all open approvals, including the ones with errors</a:t>
            </a:r>
          </a:p>
          <a:p>
            <a:r>
              <a:rPr lang="en-US" sz="1200" b="0" i="0" kern="1200" dirty="0" smtClean="0">
                <a:solidFill>
                  <a:schemeClr val="tx1"/>
                </a:solidFill>
                <a:latin typeface="+mn-lt"/>
                <a:ea typeface="+mn-ea"/>
                <a:cs typeface="+mn-cs"/>
              </a:rPr>
              <a:t>• Stop </a:t>
            </a:r>
            <a:r>
              <a:rPr lang="en-US" sz="1200" b="0" i="0" kern="1200" dirty="0" smtClean="0">
                <a:solidFill>
                  <a:schemeClr val="tx1"/>
                </a:solidFill>
                <a:latin typeface="+mn-lt"/>
                <a:ea typeface="+mn-ea"/>
                <a:cs typeface="+mn-cs"/>
              </a:rPr>
              <a:t>an approval process </a:t>
            </a:r>
            <a:r>
              <a:rPr lang="en-US" sz="1200" b="0" i="0" kern="1200" dirty="0" smtClean="0">
                <a:solidFill>
                  <a:schemeClr val="tx1"/>
                </a:solidFill>
                <a:latin typeface="+mn-lt"/>
                <a:ea typeface="+mn-ea"/>
                <a:cs typeface="+mn-cs"/>
              </a:rPr>
              <a:t>using </a:t>
            </a:r>
            <a:r>
              <a:rPr lang="en-US" sz="1200" b="0" i="0" kern="1200" dirty="0" smtClean="0">
                <a:solidFill>
                  <a:schemeClr val="tx1"/>
                </a:solidFill>
                <a:latin typeface="+mn-lt"/>
                <a:ea typeface="+mn-ea"/>
                <a:cs typeface="+mn-cs"/>
              </a:rPr>
              <a:t>the Stop Route button</a:t>
            </a:r>
          </a:p>
          <a:p>
            <a:r>
              <a:rPr lang="en-US" sz="1200" b="0" i="0" kern="1200" dirty="0" smtClean="0">
                <a:solidFill>
                  <a:schemeClr val="tx1"/>
                </a:solidFill>
                <a:latin typeface="+mn-lt"/>
                <a:ea typeface="+mn-ea"/>
                <a:cs typeface="+mn-cs"/>
              </a:rPr>
              <a:t>• Resume </a:t>
            </a:r>
            <a:r>
              <a:rPr lang="en-US" sz="1200" b="0" i="0" kern="1200" dirty="0" smtClean="0">
                <a:solidFill>
                  <a:schemeClr val="tx1"/>
                </a:solidFill>
                <a:latin typeface="+mn-lt"/>
                <a:ea typeface="+mn-ea"/>
                <a:cs typeface="+mn-cs"/>
              </a:rPr>
              <a:t>an approval process with an error after fixing the error</a:t>
            </a:r>
          </a:p>
          <a:p>
            <a:endParaRPr lang="en-US" dirty="0" smtClean="0"/>
          </a:p>
          <a:p>
            <a:r>
              <a:rPr lang="en-US" sz="1200" b="0" i="0" kern="1200" dirty="0" smtClean="0">
                <a:solidFill>
                  <a:schemeClr val="tx1"/>
                </a:solidFill>
                <a:latin typeface="+mn-lt"/>
                <a:ea typeface="+mn-ea"/>
                <a:cs typeface="+mn-cs"/>
              </a:rPr>
              <a:t>The Main panel</a:t>
            </a:r>
            <a:r>
              <a:rPr lang="en-US" sz="1200" b="0" i="0" kern="1200" baseline="0" dirty="0" smtClean="0">
                <a:solidFill>
                  <a:schemeClr val="tx1"/>
                </a:solidFill>
                <a:latin typeface="+mn-lt"/>
                <a:ea typeface="+mn-ea"/>
                <a:cs typeface="+mn-cs"/>
              </a:rPr>
              <a:t> d</a:t>
            </a:r>
            <a:r>
              <a:rPr lang="en-US" sz="1200" b="0" i="0" kern="1200" dirty="0" smtClean="0">
                <a:solidFill>
                  <a:schemeClr val="tx1"/>
                </a:solidFill>
                <a:latin typeface="+mn-lt"/>
                <a:ea typeface="+mn-ea"/>
                <a:cs typeface="+mn-cs"/>
              </a:rPr>
              <a:t>isplays the basic information of the approval request. </a:t>
            </a:r>
            <a:r>
              <a:rPr lang="en-US" sz="1200" b="0" i="0" kern="1200" dirty="0" smtClean="0">
                <a:solidFill>
                  <a:schemeClr val="tx1"/>
                </a:solidFill>
                <a:latin typeface="+mn-lt"/>
                <a:ea typeface="+mn-ea"/>
                <a:cs typeface="+mn-cs"/>
              </a:rPr>
              <a:t>In addition to the </a:t>
            </a:r>
            <a:r>
              <a:rPr lang="en-US" sz="1200" b="0" i="0" kern="1200" dirty="0" smtClean="0">
                <a:solidFill>
                  <a:schemeClr val="tx1"/>
                </a:solidFill>
                <a:latin typeface="+mn-lt"/>
                <a:ea typeface="+mn-ea"/>
                <a:cs typeface="+mn-cs"/>
              </a:rPr>
              <a:t>information displayed </a:t>
            </a:r>
            <a:r>
              <a:rPr lang="en-US" sz="1200" b="0" i="0" kern="1200" dirty="0" smtClean="0">
                <a:solidFill>
                  <a:schemeClr val="tx1"/>
                </a:solidFill>
                <a:latin typeface="+mn-lt"/>
                <a:ea typeface="+mn-ea"/>
                <a:cs typeface="+mn-cs"/>
              </a:rPr>
              <a:t>at the </a:t>
            </a:r>
            <a:r>
              <a:rPr lang="en-US" sz="1200" b="0" i="0" kern="1200" dirty="0" smtClean="0">
                <a:solidFill>
                  <a:schemeClr val="tx1"/>
                </a:solidFill>
                <a:latin typeface="+mn-lt"/>
                <a:ea typeface="+mn-ea"/>
                <a:cs typeface="+mn-cs"/>
              </a:rPr>
              <a:t>top of the Approval Monitor </a:t>
            </a:r>
            <a:r>
              <a:rPr lang="en-US" sz="1200" b="0" i="0" kern="1200" dirty="0" smtClean="0">
                <a:solidFill>
                  <a:schemeClr val="tx1"/>
                </a:solidFill>
                <a:latin typeface="+mn-lt"/>
                <a:ea typeface="+mn-ea"/>
                <a:cs typeface="+mn-cs"/>
              </a:rPr>
              <a:t>form</a:t>
            </a:r>
            <a:r>
              <a:rPr lang="en-US" sz="1200" b="0" i="0" kern="1200" dirty="0" smtClean="0">
                <a:solidFill>
                  <a:schemeClr val="tx1"/>
                </a:solidFill>
                <a:latin typeface="+mn-lt"/>
                <a:ea typeface="+mn-ea"/>
                <a:cs typeface="+mn-cs"/>
              </a:rPr>
              <a:t>, </a:t>
            </a:r>
            <a:r>
              <a:rPr lang="en-US" sz="1200" b="0" i="0" kern="1200" dirty="0" smtClean="0">
                <a:solidFill>
                  <a:schemeClr val="tx1"/>
                </a:solidFill>
                <a:latin typeface="+mn-lt"/>
                <a:ea typeface="+mn-ea"/>
                <a:cs typeface="+mn-cs"/>
              </a:rPr>
              <a:t>the form also </a:t>
            </a:r>
            <a:r>
              <a:rPr lang="en-US" sz="1200" b="0" i="0" kern="1200" dirty="0" smtClean="0">
                <a:solidFill>
                  <a:schemeClr val="tx1"/>
                </a:solidFill>
                <a:latin typeface="+mn-lt"/>
                <a:ea typeface="+mn-ea"/>
                <a:cs typeface="+mn-cs"/>
              </a:rPr>
              <a:t>includes </a:t>
            </a:r>
            <a:r>
              <a:rPr lang="en-US" sz="1200" b="0" i="0" kern="1200" dirty="0" smtClean="0">
                <a:solidFill>
                  <a:schemeClr val="tx1"/>
                </a:solidFill>
                <a:latin typeface="+mn-lt"/>
                <a:ea typeface="+mn-ea"/>
                <a:cs typeface="+mn-cs"/>
              </a:rPr>
              <a:t>the approval </a:t>
            </a:r>
            <a:r>
              <a:rPr lang="en-US" sz="1200" b="0" i="0" kern="1200" dirty="0" smtClean="0">
                <a:solidFill>
                  <a:schemeClr val="tx1"/>
                </a:solidFill>
                <a:latin typeface="+mn-lt"/>
                <a:ea typeface="+mn-ea"/>
                <a:cs typeface="+mn-cs"/>
              </a:rPr>
              <a:t>type and description.</a:t>
            </a:r>
            <a:endParaRPr lang="en-US" dirty="0" smtClean="0"/>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The Past Approvers </a:t>
            </a:r>
            <a:r>
              <a:rPr lang="en-US" sz="1200" b="0" i="0" kern="1200" dirty="0" smtClean="0">
                <a:solidFill>
                  <a:schemeClr val="tx1"/>
                </a:solidFill>
                <a:latin typeface="+mn-lt"/>
                <a:ea typeface="+mn-ea"/>
                <a:cs typeface="+mn-cs"/>
              </a:rPr>
              <a:t>panel</a:t>
            </a:r>
            <a:r>
              <a:rPr lang="en-US" sz="1200" b="0" i="0" kern="1200" baseline="0" dirty="0" smtClean="0">
                <a:solidFill>
                  <a:schemeClr val="tx1"/>
                </a:solidFill>
                <a:latin typeface="+mn-lt"/>
                <a:ea typeface="+mn-ea"/>
                <a:cs typeface="+mn-cs"/>
              </a:rPr>
              <a:t> d</a:t>
            </a:r>
            <a:r>
              <a:rPr lang="en-US" sz="1200" b="0" i="0" kern="1200" dirty="0" smtClean="0">
                <a:solidFill>
                  <a:schemeClr val="tx1"/>
                </a:solidFill>
                <a:latin typeface="+mn-lt"/>
                <a:ea typeface="+mn-ea"/>
                <a:cs typeface="+mn-cs"/>
              </a:rPr>
              <a:t>isplays </a:t>
            </a:r>
            <a:r>
              <a:rPr lang="en-US" sz="1200" b="0" i="0" kern="1200" dirty="0" smtClean="0">
                <a:solidFill>
                  <a:schemeClr val="tx1"/>
                </a:solidFill>
                <a:latin typeface="+mn-lt"/>
                <a:ea typeface="+mn-ea"/>
                <a:cs typeface="+mn-cs"/>
              </a:rPr>
              <a:t>the approvers that have taken action to the approval request with their usernames, names, completion dates, comments, and other details. If an approver is an alternate approver, the system displays the main approver in the Alternate For column. If an approver is a delegated approver, the </a:t>
            </a:r>
            <a:r>
              <a:rPr lang="en-US" sz="1200" b="0" i="0" kern="1200" dirty="0" smtClean="0">
                <a:solidFill>
                  <a:schemeClr val="tx1"/>
                </a:solidFill>
                <a:latin typeface="+mn-lt"/>
                <a:ea typeface="+mn-ea"/>
                <a:cs typeface="+mn-cs"/>
              </a:rPr>
              <a:t>Delegate </a:t>
            </a:r>
            <a:r>
              <a:rPr lang="en-US" sz="1200" b="0" i="0" kern="1200" dirty="0" smtClean="0">
                <a:solidFill>
                  <a:schemeClr val="tx1"/>
                </a:solidFill>
                <a:latin typeface="+mn-lt"/>
                <a:ea typeface="+mn-ea"/>
                <a:cs typeface="+mn-cs"/>
              </a:rPr>
              <a:t>For </a:t>
            </a:r>
            <a:r>
              <a:rPr lang="en-US" sz="1200" b="0" i="0" kern="1200" dirty="0" smtClean="0">
                <a:solidFill>
                  <a:schemeClr val="tx1"/>
                </a:solidFill>
                <a:latin typeface="+mn-lt"/>
                <a:ea typeface="+mn-ea"/>
                <a:cs typeface="+mn-cs"/>
              </a:rPr>
              <a:t>column displays </a:t>
            </a:r>
            <a:r>
              <a:rPr lang="en-US" sz="1200" b="0" i="0" kern="1200" dirty="0" smtClean="0">
                <a:solidFill>
                  <a:schemeClr val="tx1"/>
                </a:solidFill>
                <a:latin typeface="+mn-lt"/>
                <a:ea typeface="+mn-ea"/>
                <a:cs typeface="+mn-cs"/>
              </a:rPr>
              <a:t>the original </a:t>
            </a:r>
            <a:r>
              <a:rPr lang="en-US" sz="1200" b="0" i="0" kern="1200" dirty="0" smtClean="0">
                <a:solidFill>
                  <a:schemeClr val="tx1"/>
                </a:solidFill>
                <a:latin typeface="+mn-lt"/>
                <a:ea typeface="+mn-ea"/>
                <a:cs typeface="+mn-cs"/>
              </a:rPr>
              <a:t>approver </a:t>
            </a:r>
            <a:r>
              <a:rPr lang="en-US" sz="1200" b="0" i="0" kern="1200" dirty="0" smtClean="0">
                <a:solidFill>
                  <a:schemeClr val="tx1"/>
                </a:solidFill>
                <a:latin typeface="+mn-lt"/>
                <a:ea typeface="+mn-ea"/>
                <a:cs typeface="+mn-cs"/>
              </a:rPr>
              <a:t>who </a:t>
            </a:r>
            <a:r>
              <a:rPr lang="en-US" sz="1200" b="0" i="0" kern="1200" dirty="0" smtClean="0">
                <a:solidFill>
                  <a:schemeClr val="tx1"/>
                </a:solidFill>
                <a:latin typeface="+mn-lt"/>
                <a:ea typeface="+mn-ea"/>
                <a:cs typeface="+mn-cs"/>
              </a:rPr>
              <a:t>delegated </a:t>
            </a:r>
            <a:r>
              <a:rPr lang="en-US" sz="1200" b="0" i="0" kern="1200" dirty="0" smtClean="0">
                <a:solidFill>
                  <a:schemeClr val="tx1"/>
                </a:solidFill>
                <a:latin typeface="+mn-lt"/>
                <a:ea typeface="+mn-ea"/>
                <a:cs typeface="+mn-cs"/>
              </a:rPr>
              <a:t>the approval task to this approver.</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The Next Approvers </a:t>
            </a:r>
            <a:r>
              <a:rPr lang="en-US" sz="1200" b="0" i="0" kern="1200" dirty="0" smtClean="0">
                <a:solidFill>
                  <a:schemeClr val="tx1"/>
                </a:solidFill>
                <a:latin typeface="+mn-lt"/>
                <a:ea typeface="+mn-ea"/>
                <a:cs typeface="+mn-cs"/>
              </a:rPr>
              <a:t>panel</a:t>
            </a:r>
            <a:r>
              <a:rPr lang="en-US" sz="1200" b="0" i="0" kern="1200" baseline="0" dirty="0" smtClean="0">
                <a:solidFill>
                  <a:schemeClr val="tx1"/>
                </a:solidFill>
                <a:latin typeface="+mn-lt"/>
                <a:ea typeface="+mn-ea"/>
                <a:cs typeface="+mn-cs"/>
              </a:rPr>
              <a:t> d</a:t>
            </a:r>
            <a:r>
              <a:rPr lang="en-US" sz="1200" b="0" i="0" kern="1200" dirty="0" smtClean="0">
                <a:solidFill>
                  <a:schemeClr val="tx1"/>
                </a:solidFill>
                <a:latin typeface="+mn-lt"/>
                <a:ea typeface="+mn-ea"/>
                <a:cs typeface="+mn-cs"/>
              </a:rPr>
              <a:t>isplays the </a:t>
            </a:r>
            <a:r>
              <a:rPr lang="en-US" sz="1200" b="0" i="0" kern="1200" dirty="0" smtClean="0">
                <a:solidFill>
                  <a:schemeClr val="tx1"/>
                </a:solidFill>
                <a:latin typeface="+mn-lt"/>
                <a:ea typeface="+mn-ea"/>
                <a:cs typeface="+mn-cs"/>
              </a:rPr>
              <a:t>approvers to whom the approval request will </a:t>
            </a:r>
            <a:r>
              <a:rPr lang="en-US" sz="1200" b="0" i="0" kern="1200" dirty="0" smtClean="0">
                <a:solidFill>
                  <a:schemeClr val="tx1"/>
                </a:solidFill>
                <a:latin typeface="+mn-lt"/>
                <a:ea typeface="+mn-ea"/>
                <a:cs typeface="+mn-cs"/>
              </a:rPr>
              <a:t>route in sequence, </a:t>
            </a:r>
            <a:r>
              <a:rPr lang="en-US" sz="1200" b="0" i="0" kern="1200" dirty="0" smtClean="0">
                <a:solidFill>
                  <a:schemeClr val="tx1"/>
                </a:solidFill>
                <a:latin typeface="+mn-lt"/>
                <a:ea typeface="+mn-ea"/>
                <a:cs typeface="+mn-cs"/>
              </a:rPr>
              <a:t>with their usernames and names. If an approver is an alternate approver, the system displays the main approver in the Alternate For column. If an approver is a delegated approver, </a:t>
            </a:r>
            <a:r>
              <a:rPr lang="en-US" sz="1200" b="0" i="0" kern="1200" dirty="0" smtClean="0">
                <a:solidFill>
                  <a:schemeClr val="tx1"/>
                </a:solidFill>
                <a:latin typeface="+mn-lt"/>
                <a:ea typeface="+mn-ea"/>
                <a:cs typeface="+mn-cs"/>
              </a:rPr>
              <a:t>the Delegate For column displays the original approver who delegated the approval task to this approver.</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15</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The Audit Log </a:t>
            </a:r>
            <a:r>
              <a:rPr lang="en-US" sz="1200" b="0" i="0" kern="1200" dirty="0" smtClean="0">
                <a:solidFill>
                  <a:schemeClr val="tx1"/>
                </a:solidFill>
                <a:latin typeface="+mn-lt"/>
                <a:ea typeface="+mn-ea"/>
                <a:cs typeface="+mn-cs"/>
              </a:rPr>
              <a:t>panel</a:t>
            </a:r>
            <a:r>
              <a:rPr lang="en-US" sz="1200" b="0" i="0" kern="1200" baseline="0" dirty="0" smtClean="0">
                <a:solidFill>
                  <a:schemeClr val="tx1"/>
                </a:solidFill>
                <a:latin typeface="+mn-lt"/>
                <a:ea typeface="+mn-ea"/>
                <a:cs typeface="+mn-cs"/>
              </a:rPr>
              <a:t> d</a:t>
            </a:r>
            <a:r>
              <a:rPr lang="en-US" sz="1200" b="0" i="0" kern="1200" dirty="0" smtClean="0">
                <a:solidFill>
                  <a:schemeClr val="tx1"/>
                </a:solidFill>
                <a:latin typeface="+mn-lt"/>
                <a:ea typeface="+mn-ea"/>
                <a:cs typeface="+mn-cs"/>
              </a:rPr>
              <a:t>isplays </a:t>
            </a:r>
            <a:r>
              <a:rPr lang="en-US" sz="1200" b="0" i="0" kern="1200" dirty="0" smtClean="0">
                <a:solidFill>
                  <a:schemeClr val="tx1"/>
                </a:solidFill>
                <a:latin typeface="+mn-lt"/>
                <a:ea typeface="+mn-ea"/>
                <a:cs typeface="+mn-cs"/>
              </a:rPr>
              <a:t>the history of the </a:t>
            </a:r>
            <a:r>
              <a:rPr lang="en-US" sz="1200" b="0" i="0" kern="1200" dirty="0" smtClean="0">
                <a:solidFill>
                  <a:schemeClr val="tx1"/>
                </a:solidFill>
                <a:latin typeface="+mn-lt"/>
                <a:ea typeface="+mn-ea"/>
                <a:cs typeface="+mn-cs"/>
              </a:rPr>
              <a:t>audit; </a:t>
            </a:r>
            <a:r>
              <a:rPr lang="en-US" sz="1200" b="0" i="0" kern="1200" dirty="0" smtClean="0">
                <a:solidFill>
                  <a:schemeClr val="tx1"/>
                </a:solidFill>
                <a:latin typeface="+mn-lt"/>
                <a:ea typeface="+mn-ea"/>
                <a:cs typeface="+mn-cs"/>
              </a:rPr>
              <a:t>including time, action, user ID, user name, and status message.</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The administrator can stop an approval process in the Pending or Error status. You can only resume approval processes that are in the Error status.</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16</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In the Inbox, t</a:t>
            </a:r>
            <a:r>
              <a:rPr lang="en-US" dirty="0" smtClean="0"/>
              <a:t>he approver</a:t>
            </a:r>
            <a:r>
              <a:rPr lang="en-US" baseline="0" dirty="0" smtClean="0"/>
              <a:t> can</a:t>
            </a:r>
            <a:r>
              <a:rPr lang="en-US" dirty="0" smtClean="0"/>
              <a:t> review the pending purchase order information, and can</a:t>
            </a:r>
            <a:r>
              <a:rPr lang="en-US" baseline="0" dirty="0" smtClean="0"/>
              <a:t> select multiple purchase orders </a:t>
            </a:r>
            <a:r>
              <a:rPr lang="en-US" dirty="0" smtClean="0"/>
              <a:t>to approve or deny.</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17</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r>
              <a:rPr lang="en-US" dirty="0" smtClean="0"/>
              <a:t>You can select the purchase order lines</a:t>
            </a:r>
            <a:r>
              <a:rPr lang="en-US" baseline="0" dirty="0" smtClean="0"/>
              <a:t> for approval.</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18</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r>
              <a:rPr lang="en-US" dirty="0" smtClean="0"/>
              <a:t>After the </a:t>
            </a:r>
            <a:r>
              <a:rPr lang="en-US" dirty="0" smtClean="0"/>
              <a:t>purchase order </a:t>
            </a:r>
            <a:r>
              <a:rPr lang="en-US" dirty="0" smtClean="0"/>
              <a:t>is approved</a:t>
            </a:r>
            <a:r>
              <a:rPr lang="en-US" dirty="0" smtClean="0"/>
              <a:t>, you </a:t>
            </a:r>
            <a:r>
              <a:rPr lang="en-US" dirty="0" smtClean="0"/>
              <a:t>can proceed </a:t>
            </a:r>
            <a:r>
              <a:rPr lang="en-US" dirty="0" smtClean="0"/>
              <a:t>to take further action like receive </a:t>
            </a:r>
            <a:r>
              <a:rPr lang="en-US" dirty="0" smtClean="0"/>
              <a:t>the order</a:t>
            </a:r>
            <a:r>
              <a:rPr lang="en-US" dirty="0" smtClean="0"/>
              <a:t>, cancel </a:t>
            </a:r>
            <a:r>
              <a:rPr lang="en-US" dirty="0" smtClean="0"/>
              <a:t>the order</a:t>
            </a:r>
            <a:r>
              <a:rPr lang="en-US" dirty="0" smtClean="0"/>
              <a:t>, </a:t>
            </a:r>
            <a:r>
              <a:rPr lang="en-US" dirty="0" smtClean="0"/>
              <a:t>close the </a:t>
            </a:r>
            <a:r>
              <a:rPr lang="en-US" dirty="0" smtClean="0"/>
              <a:t>order, or email</a:t>
            </a:r>
            <a:r>
              <a:rPr lang="en-US" baseline="0" dirty="0" smtClean="0"/>
              <a:t> </a:t>
            </a:r>
            <a:r>
              <a:rPr lang="en-US" baseline="0" dirty="0" smtClean="0"/>
              <a:t>the order </a:t>
            </a:r>
            <a:r>
              <a:rPr lang="en-US" baseline="0" dirty="0" smtClean="0"/>
              <a:t>to </a:t>
            </a:r>
            <a:r>
              <a:rPr lang="en-US" baseline="0" dirty="0" smtClean="0"/>
              <a:t>a supplier, </a:t>
            </a:r>
            <a:r>
              <a:rPr lang="en-US" baseline="0" dirty="0" smtClean="0"/>
              <a:t>etc</a:t>
            </a:r>
            <a:r>
              <a:rPr lang="en-US" baseline="0" dirty="0" smtClean="0"/>
              <a:t>.</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19</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You can review the transaction information in any of the transaction history browses available in the application. For example, Transactions by Order, Transactions by </a:t>
            </a:r>
            <a:r>
              <a:rPr lang="en-US" sz="1200" kern="1200" baseline="0" dirty="0" smtClean="0">
                <a:solidFill>
                  <a:schemeClr val="tx1"/>
                </a:solidFill>
                <a:latin typeface="+mn-lt"/>
                <a:ea typeface="+mn-ea"/>
                <a:cs typeface="+mn-cs"/>
              </a:rPr>
              <a:t>Item, </a:t>
            </a:r>
            <a:r>
              <a:rPr lang="en-US" sz="1200" kern="1200" baseline="0" dirty="0" smtClean="0">
                <a:solidFill>
                  <a:schemeClr val="tx1"/>
                </a:solidFill>
                <a:latin typeface="+mn-lt"/>
                <a:ea typeface="+mn-ea"/>
                <a:cs typeface="+mn-cs"/>
              </a:rPr>
              <a:t>etc.</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21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Use Purchase Orders to communicate demand for items and materials to your company’s suppliers.</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Purchase order can be created</a:t>
            </a:r>
            <a:r>
              <a:rPr lang="en-US" sz="1200" b="0" i="0" kern="1200" baseline="0" dirty="0" smtClean="0">
                <a:solidFill>
                  <a:schemeClr val="tx1"/>
                </a:solidFill>
                <a:latin typeface="+mn-lt"/>
                <a:ea typeface="+mn-ea"/>
                <a:cs typeface="+mn-cs"/>
              </a:rPr>
              <a:t> in </a:t>
            </a:r>
            <a:r>
              <a:rPr lang="en-US" sz="1200" b="0" i="0" kern="1200" baseline="0" dirty="0" smtClean="0">
                <a:solidFill>
                  <a:schemeClr val="tx1"/>
                </a:solidFill>
                <a:latin typeface="+mn-lt"/>
                <a:ea typeface="+mn-ea"/>
                <a:cs typeface="+mn-cs"/>
              </a:rPr>
              <a:t>QAD Adaptive ERP Web </a:t>
            </a:r>
            <a:r>
              <a:rPr lang="en-US" sz="1200" b="0" i="0" kern="1200" baseline="0" dirty="0" smtClean="0">
                <a:solidFill>
                  <a:schemeClr val="tx1"/>
                </a:solidFill>
                <a:latin typeface="+mn-lt"/>
                <a:ea typeface="+mn-ea"/>
                <a:cs typeface="+mn-cs"/>
              </a:rPr>
              <a:t>UI and </a:t>
            </a:r>
            <a:r>
              <a:rPr lang="en-US" sz="1200" b="0" i="0" kern="1200" baseline="0" dirty="0" smtClean="0">
                <a:solidFill>
                  <a:schemeClr val="tx1"/>
                </a:solidFill>
                <a:latin typeface="+mn-lt"/>
                <a:ea typeface="+mn-ea"/>
                <a:cs typeface="+mn-cs"/>
              </a:rPr>
              <a:t>can also be </a:t>
            </a:r>
            <a:r>
              <a:rPr lang="en-US" sz="1200" b="0" i="0" kern="1200" baseline="0" dirty="0" smtClean="0">
                <a:solidFill>
                  <a:schemeClr val="tx1"/>
                </a:solidFill>
                <a:latin typeface="+mn-lt"/>
                <a:ea typeface="+mn-ea"/>
                <a:cs typeface="+mn-cs"/>
              </a:rPr>
              <a:t>created </a:t>
            </a:r>
            <a:r>
              <a:rPr lang="en-US" sz="1200" b="0" i="0" kern="1200" baseline="0" dirty="0" smtClean="0">
                <a:solidFill>
                  <a:schemeClr val="tx1"/>
                </a:solidFill>
                <a:latin typeface="+mn-lt"/>
                <a:ea typeface="+mn-ea"/>
                <a:cs typeface="+mn-cs"/>
              </a:rPr>
              <a:t>in the QAD </a:t>
            </a:r>
            <a:r>
              <a:rPr lang="en-US" sz="1200" b="0" i="0" kern="1200" baseline="0" dirty="0" smtClean="0">
                <a:solidFill>
                  <a:schemeClr val="tx1"/>
                </a:solidFill>
                <a:latin typeface="+mn-lt"/>
                <a:ea typeface="+mn-ea"/>
                <a:cs typeface="+mn-cs"/>
              </a:rPr>
              <a:t>EE .NET UI. </a:t>
            </a:r>
            <a:r>
              <a:rPr lang="en-US" sz="1200" b="0" i="0" kern="1200" dirty="0" smtClean="0">
                <a:solidFill>
                  <a:schemeClr val="tx1"/>
                </a:solidFill>
                <a:latin typeface="+mn-lt"/>
                <a:ea typeface="+mn-ea"/>
                <a:cs typeface="+mn-cs"/>
              </a:rPr>
              <a:t>Purchase </a:t>
            </a:r>
            <a:r>
              <a:rPr lang="en-US" sz="1200" b="0" i="0" kern="1200" dirty="0" smtClean="0">
                <a:solidFill>
                  <a:schemeClr val="tx1"/>
                </a:solidFill>
                <a:latin typeface="+mn-lt"/>
                <a:ea typeface="+mn-ea"/>
                <a:cs typeface="+mn-cs"/>
              </a:rPr>
              <a:t>orders </a:t>
            </a:r>
            <a:r>
              <a:rPr lang="en-US" sz="1200" b="0" i="0" kern="1200" dirty="0" smtClean="0">
                <a:solidFill>
                  <a:schemeClr val="tx1"/>
                </a:solidFill>
                <a:latin typeface="+mn-lt"/>
                <a:ea typeface="+mn-ea"/>
                <a:cs typeface="+mn-cs"/>
              </a:rPr>
              <a:t>created in </a:t>
            </a:r>
            <a:r>
              <a:rPr lang="en-US" sz="1200" b="0" i="0" kern="1200" dirty="0" smtClean="0">
                <a:solidFill>
                  <a:schemeClr val="tx1"/>
                </a:solidFill>
                <a:latin typeface="+mn-lt"/>
                <a:ea typeface="+mn-ea"/>
                <a:cs typeface="+mn-cs"/>
              </a:rPr>
              <a:t>Web UI can </a:t>
            </a:r>
            <a:r>
              <a:rPr lang="en-US" sz="1200" b="0" i="0" kern="1200" dirty="0" smtClean="0">
                <a:solidFill>
                  <a:schemeClr val="tx1"/>
                </a:solidFill>
                <a:latin typeface="+mn-lt"/>
                <a:ea typeface="+mn-ea"/>
                <a:cs typeface="+mn-cs"/>
              </a:rPr>
              <a:t>be also maintained in .NET UI in Purchase Order Maintenance; .NET UI purchase orders can be maintained in </a:t>
            </a:r>
            <a:r>
              <a:rPr lang="en-US" dirty="0" smtClean="0"/>
              <a:t>Web UI</a:t>
            </a:r>
            <a:r>
              <a:rPr lang="en-US" sz="1200" b="0" i="0" kern="1200" dirty="0" smtClean="0">
                <a:solidFill>
                  <a:schemeClr val="tx1"/>
                </a:solidFill>
                <a:latin typeface="+mn-lt"/>
                <a:ea typeface="+mn-ea"/>
                <a:cs typeface="+mn-cs"/>
              </a:rPr>
              <a:t>.</a:t>
            </a:r>
            <a:endParaRPr lang="en-US" sz="1200" b="0" i="0" kern="1200" dirty="0" smtClean="0">
              <a:solidFill>
                <a:schemeClr val="tx1"/>
              </a:solidFill>
              <a:latin typeface="+mn-lt"/>
              <a:ea typeface="+mn-ea"/>
              <a:cs typeface="+mn-cs"/>
            </a:endParaRP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Purchase order approval can be enabled in </a:t>
            </a:r>
            <a:r>
              <a:rPr lang="en-US" sz="1200" b="0" i="0" kern="1200" dirty="0" smtClean="0">
                <a:solidFill>
                  <a:schemeClr val="tx1"/>
                </a:solidFill>
                <a:latin typeface="+mn-lt"/>
                <a:ea typeface="+mn-ea"/>
                <a:cs typeface="+mn-cs"/>
              </a:rPr>
              <a:t>Web</a:t>
            </a:r>
            <a:r>
              <a:rPr lang="en-US" sz="1200" b="0" i="0" kern="1200" baseline="0" dirty="0" smtClean="0">
                <a:solidFill>
                  <a:schemeClr val="tx1"/>
                </a:solidFill>
                <a:latin typeface="+mn-lt"/>
                <a:ea typeface="+mn-ea"/>
                <a:cs typeface="+mn-cs"/>
              </a:rPr>
              <a:t> </a:t>
            </a:r>
            <a:r>
              <a:rPr lang="en-US" sz="1200" b="0" i="0" kern="1200" baseline="0" dirty="0" smtClean="0">
                <a:solidFill>
                  <a:schemeClr val="tx1"/>
                </a:solidFill>
                <a:latin typeface="+mn-lt"/>
                <a:ea typeface="+mn-ea"/>
                <a:cs typeface="+mn-cs"/>
              </a:rPr>
              <a:t>UI. Using Approval Configuration, you can enable or disable purchase order approval process. You can c</a:t>
            </a:r>
            <a:r>
              <a:rPr lang="en-US" sz="1200" b="0" i="0" kern="1200" dirty="0" smtClean="0">
                <a:solidFill>
                  <a:schemeClr val="tx1"/>
                </a:solidFill>
                <a:latin typeface="+mn-lt"/>
                <a:ea typeface="+mn-ea"/>
                <a:cs typeface="+mn-cs"/>
              </a:rPr>
              <a:t>onfigure how approvers and stakeholders get email notifications. You can create the routes and</a:t>
            </a:r>
            <a:r>
              <a:rPr lang="en-US" sz="1200" b="0" i="0" kern="1200" baseline="0" dirty="0" smtClean="0">
                <a:solidFill>
                  <a:schemeClr val="tx1"/>
                </a:solidFill>
                <a:latin typeface="+mn-lt"/>
                <a:ea typeface="+mn-ea"/>
                <a:cs typeface="+mn-cs"/>
              </a:rPr>
              <a:t> set up the route conditions and approver sequences.</a:t>
            </a:r>
          </a:p>
          <a:p>
            <a:endParaRPr lang="en-US" sz="1200" b="0" i="0" kern="1200" baseline="0" dirty="0" smtClean="0">
              <a:solidFill>
                <a:schemeClr val="tx1"/>
              </a:solidFill>
              <a:latin typeface="+mn-lt"/>
              <a:ea typeface="+mn-ea"/>
              <a:cs typeface="+mn-cs"/>
            </a:endParaRPr>
          </a:p>
          <a:p>
            <a:r>
              <a:rPr lang="en-US" sz="1200" b="0" i="0" kern="1200" baseline="0" dirty="0" smtClean="0">
                <a:solidFill>
                  <a:schemeClr val="tx1"/>
                </a:solidFill>
                <a:latin typeface="+mn-lt"/>
                <a:ea typeface="+mn-ea"/>
                <a:cs typeface="+mn-cs"/>
              </a:rPr>
              <a:t>After you have </a:t>
            </a:r>
            <a:r>
              <a:rPr lang="en-US" sz="1200" b="0" i="0" kern="1200" baseline="0" dirty="0" smtClean="0">
                <a:solidFill>
                  <a:schemeClr val="tx1"/>
                </a:solidFill>
                <a:latin typeface="+mn-lt"/>
                <a:ea typeface="+mn-ea"/>
                <a:cs typeface="+mn-cs"/>
              </a:rPr>
              <a:t>created </a:t>
            </a:r>
            <a:r>
              <a:rPr lang="en-US" sz="1200" b="0" i="0" kern="1200" baseline="0" dirty="0" smtClean="0">
                <a:solidFill>
                  <a:schemeClr val="tx1"/>
                </a:solidFill>
                <a:latin typeface="+mn-lt"/>
                <a:ea typeface="+mn-ea"/>
                <a:cs typeface="+mn-cs"/>
              </a:rPr>
              <a:t>a purchase </a:t>
            </a:r>
            <a:r>
              <a:rPr lang="en-US" sz="1200" b="0" i="0" kern="1200" baseline="0" dirty="0" smtClean="0">
                <a:solidFill>
                  <a:schemeClr val="tx1"/>
                </a:solidFill>
                <a:latin typeface="+mn-lt"/>
                <a:ea typeface="+mn-ea"/>
                <a:cs typeface="+mn-cs"/>
              </a:rPr>
              <a:t>order, you can route to </a:t>
            </a:r>
            <a:r>
              <a:rPr lang="en-US" sz="1200" b="0" i="0" kern="1200" baseline="0" dirty="0" smtClean="0">
                <a:solidFill>
                  <a:schemeClr val="tx1"/>
                </a:solidFill>
                <a:latin typeface="+mn-lt"/>
                <a:ea typeface="+mn-ea"/>
                <a:cs typeface="+mn-cs"/>
              </a:rPr>
              <a:t>the approval </a:t>
            </a:r>
            <a:r>
              <a:rPr lang="en-US" sz="1200" b="0" i="0" kern="1200" baseline="0" dirty="0" smtClean="0">
                <a:solidFill>
                  <a:schemeClr val="tx1"/>
                </a:solidFill>
                <a:latin typeface="+mn-lt"/>
                <a:ea typeface="+mn-ea"/>
                <a:cs typeface="+mn-cs"/>
              </a:rPr>
              <a:t>process. Once approved, you can proceed to receive the purchase order.</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3</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r>
              <a:rPr lang="en-US" dirty="0" smtClean="0"/>
              <a:t>Use Purchase Receipt Document Print to print purchase order receipts. Enter </a:t>
            </a:r>
            <a:r>
              <a:rPr lang="en-US" dirty="0" smtClean="0"/>
              <a:t>the purchase </a:t>
            </a:r>
            <a:r>
              <a:rPr lang="en-US" dirty="0" smtClean="0"/>
              <a:t>order number, receiver or</a:t>
            </a:r>
            <a:r>
              <a:rPr lang="en-US" baseline="0" dirty="0" smtClean="0"/>
              <a:t> other parameters and click the Run button to generate the PO receipts report.</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23</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24</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endParaRPr lang="en-US"/>
          </a:p>
        </p:txBody>
      </p:sp>
      <p:sp>
        <p:nvSpPr>
          <p:cNvPr id="4" name="myNotes"/>
          <p:cNvSpPr>
            <a:spLocks noGrp="1"/>
          </p:cNvSpPr>
          <p:nvPr>
            <p:ph type="sldNum" sz="quarter" idx="10"/>
          </p:nvPr>
        </p:nvSpPr>
        <p:spPr/>
        <p:txBody>
          <a:bodyPr/>
          <a:lstStyle/>
          <a:p>
            <a:fld id="{955F40EC-4A45-4BA0-88E8-AEAD7F90807E}" type="slidenum">
              <a:rPr lang="en-US" smtClean="0"/>
              <a:pPr/>
              <a:t>26</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19C3D6E-2AFE-42F9-8E48-04913595993F}" type="slidenum">
              <a:rPr lang="en-US" smtClean="0"/>
              <a:pPr/>
              <a:t>4</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Use Approval Configuration to set up</a:t>
            </a:r>
            <a:r>
              <a:rPr lang="en-US" sz="1200" b="0" i="0" kern="1200" baseline="0" dirty="0" smtClean="0">
                <a:solidFill>
                  <a:schemeClr val="tx1"/>
                </a:solidFill>
                <a:latin typeface="+mn-lt"/>
                <a:ea typeface="+mn-ea"/>
                <a:cs typeface="+mn-cs"/>
              </a:rPr>
              <a:t> the Generic Approval function for </a:t>
            </a:r>
            <a:r>
              <a:rPr lang="en-US" altLang="zh-CN" sz="1200" b="0" i="0" kern="1200" baseline="0" dirty="0" smtClean="0">
                <a:solidFill>
                  <a:schemeClr val="tx1"/>
                </a:solidFill>
                <a:latin typeface="+mn-lt"/>
                <a:ea typeface="+mn-ea"/>
                <a:cs typeface="+mn-cs"/>
              </a:rPr>
              <a:t>purchase orders</a:t>
            </a:r>
            <a:r>
              <a:rPr lang="en-US" sz="1200" b="0" i="0" kern="1200" baseline="0" dirty="0" smtClean="0">
                <a:solidFill>
                  <a:schemeClr val="tx1"/>
                </a:solidFill>
                <a:latin typeface="+mn-lt"/>
                <a:ea typeface="+mn-ea"/>
                <a:cs typeface="+mn-cs"/>
              </a:rPr>
              <a:t>. Select the </a:t>
            </a:r>
            <a:r>
              <a:rPr lang="en-US" sz="1200" b="0" i="0" kern="1200" baseline="0" dirty="0" smtClean="0">
                <a:solidFill>
                  <a:schemeClr val="tx1"/>
                </a:solidFill>
                <a:latin typeface="+mn-lt"/>
                <a:ea typeface="+mn-ea"/>
                <a:cs typeface="+mn-cs"/>
              </a:rPr>
              <a:t>purchase order </a:t>
            </a:r>
            <a:r>
              <a:rPr lang="en-US" sz="1200" b="0" i="0" kern="1200" baseline="0" dirty="0" smtClean="0">
                <a:solidFill>
                  <a:schemeClr val="tx1"/>
                </a:solidFill>
                <a:latin typeface="+mn-lt"/>
                <a:ea typeface="+mn-ea"/>
                <a:cs typeface="+mn-cs"/>
              </a:rPr>
              <a:t>line in the Approval Configuration view. Click Edit </a:t>
            </a:r>
            <a:r>
              <a:rPr lang="en-US" sz="1200" b="0" i="0" kern="1200" baseline="0" dirty="0" smtClean="0">
                <a:solidFill>
                  <a:schemeClr val="tx1"/>
                </a:solidFill>
                <a:latin typeface="+mn-lt"/>
                <a:ea typeface="+mn-ea"/>
                <a:cs typeface="+mn-cs"/>
              </a:rPr>
              <a:t>and </a:t>
            </a:r>
            <a:r>
              <a:rPr lang="en-US" sz="1200" b="0" i="0" kern="1200" baseline="0" dirty="0" smtClean="0">
                <a:solidFill>
                  <a:schemeClr val="tx1"/>
                </a:solidFill>
                <a:latin typeface="+mn-lt"/>
                <a:ea typeface="+mn-ea"/>
                <a:cs typeface="+mn-cs"/>
              </a:rPr>
              <a:t>choose Is Enabled in the form to enable the purchase order approval.</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If </a:t>
            </a:r>
            <a:r>
              <a:rPr lang="en-US" sz="1200" b="0" i="0" kern="1200" dirty="0" smtClean="0">
                <a:solidFill>
                  <a:schemeClr val="tx1"/>
                </a:solidFill>
                <a:latin typeface="+mn-lt"/>
                <a:ea typeface="+mn-ea"/>
                <a:cs typeface="+mn-cs"/>
              </a:rPr>
              <a:t>the </a:t>
            </a:r>
            <a:r>
              <a:rPr lang="en-US" altLang="zh-CN" sz="1200" b="0" i="0" kern="1200" dirty="0" smtClean="0">
                <a:solidFill>
                  <a:schemeClr val="tx1"/>
                </a:solidFill>
                <a:latin typeface="+mn-lt"/>
                <a:ea typeface="+mn-ea"/>
                <a:cs typeface="+mn-cs"/>
              </a:rPr>
              <a:t>Early </a:t>
            </a:r>
            <a:r>
              <a:rPr lang="en-US" altLang="zh-CN" sz="1200" b="0" i="0" kern="1200" dirty="0" smtClean="0">
                <a:solidFill>
                  <a:schemeClr val="tx1"/>
                </a:solidFill>
                <a:latin typeface="+mn-lt"/>
                <a:ea typeface="+mn-ea"/>
                <a:cs typeface="+mn-cs"/>
              </a:rPr>
              <a:t>Approval</a:t>
            </a:r>
            <a:r>
              <a:rPr lang="en-US" sz="1200" b="0" i="0" kern="1200" dirty="0" smtClean="0">
                <a:solidFill>
                  <a:schemeClr val="tx1"/>
                </a:solidFill>
                <a:latin typeface="+mn-lt"/>
                <a:ea typeface="+mn-ea"/>
                <a:cs typeface="+mn-cs"/>
              </a:rPr>
              <a:t> field is set to Yes, early approvals are allowed in the business component. You can skip approvers before you in the sequence to take action on an approval request using Future Approvals. If No, early approvals are not allowed.</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If you set Combine Route to Yes, when an approval request meets the conditions of multiple routes, the system combines these routes. All approvers from those routes are required to approve </a:t>
            </a:r>
            <a:r>
              <a:rPr lang="en-US" sz="1200" b="0" i="0" kern="1200" dirty="0" smtClean="0">
                <a:solidFill>
                  <a:schemeClr val="tx1"/>
                </a:solidFill>
                <a:latin typeface="+mn-lt"/>
                <a:ea typeface="+mn-ea"/>
                <a:cs typeface="+mn-cs"/>
              </a:rPr>
              <a:t>the approval </a:t>
            </a:r>
            <a:r>
              <a:rPr lang="en-US" sz="1200" b="0" i="0" kern="1200" dirty="0" smtClean="0">
                <a:solidFill>
                  <a:schemeClr val="tx1"/>
                </a:solidFill>
                <a:latin typeface="+mn-lt"/>
                <a:ea typeface="+mn-ea"/>
                <a:cs typeface="+mn-cs"/>
              </a:rPr>
              <a:t>request. If an approver is set for multiple routes, this approver only needs to approve once. Early </a:t>
            </a:r>
            <a:r>
              <a:rPr lang="en-US" sz="1200" b="0" i="0" kern="1200" dirty="0" smtClean="0">
                <a:solidFill>
                  <a:schemeClr val="tx1"/>
                </a:solidFill>
                <a:latin typeface="+mn-lt"/>
                <a:ea typeface="+mn-ea"/>
                <a:cs typeface="+mn-cs"/>
              </a:rPr>
              <a:t>approval </a:t>
            </a:r>
            <a:r>
              <a:rPr lang="en-US" sz="1200" b="0" i="0" kern="1200" dirty="0" smtClean="0">
                <a:solidFill>
                  <a:schemeClr val="tx1"/>
                </a:solidFill>
                <a:latin typeface="+mn-lt"/>
                <a:ea typeface="+mn-ea"/>
                <a:cs typeface="+mn-cs"/>
              </a:rPr>
              <a:t>is not available when Combine Route is set to Yes. If No, the system chooses the first route that matches the request.</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If you set Allow No Route to Yes, when there is no route that matches the request, the system automatically approves the approval request.</a:t>
            </a:r>
          </a:p>
          <a:p>
            <a:r>
              <a:rPr lang="en-US" sz="1200" b="0" i="0" kern="1200" dirty="0" smtClean="0">
                <a:solidFill>
                  <a:schemeClr val="tx1"/>
                </a:solidFill>
                <a:latin typeface="+mn-lt"/>
                <a:ea typeface="+mn-ea"/>
                <a:cs typeface="+mn-cs"/>
              </a:rPr>
              <a:t>If you set this field to No, when there is no route that matches the request, the system marks the approval process with the Error status.</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If Require</a:t>
            </a:r>
            <a:r>
              <a:rPr lang="en-US" sz="1200" b="0" i="0" kern="1200" baseline="0" dirty="0" smtClean="0">
                <a:solidFill>
                  <a:schemeClr val="tx1"/>
                </a:solidFill>
                <a:latin typeface="+mn-lt"/>
                <a:ea typeface="+mn-ea"/>
                <a:cs typeface="+mn-cs"/>
              </a:rPr>
              <a:t> Authentication</a:t>
            </a:r>
            <a:r>
              <a:rPr lang="en-US" sz="1200" b="0" i="0" kern="1200" dirty="0" smtClean="0">
                <a:solidFill>
                  <a:schemeClr val="tx1"/>
                </a:solidFill>
                <a:latin typeface="+mn-lt"/>
                <a:ea typeface="+mn-ea"/>
                <a:cs typeface="+mn-cs"/>
              </a:rPr>
              <a:t> is set to Yes, approvers are required to provide credentials when clicking an action in the approval screen. If No, no authentication is required when choosing an action.</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5</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In the Approvers panel, enter the subject of the notification email that is sent to an approver. You can include key fields as tokens. You can find some of the key fields from the Approval Fields and Task Fields panels.</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Enter the body of the notification email that is sent to an approver. You can include key fields as tokens. You can find some of the key fields from the Approval Fields and Task Fields panels.</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6</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The Mass Approvals tab shows the fields that will be displayed in a grid during mass approval. </a:t>
            </a:r>
          </a:p>
        </p:txBody>
      </p:sp>
      <p:sp>
        <p:nvSpPr>
          <p:cNvPr id="4" name="Slide Number Placeholder 3"/>
          <p:cNvSpPr>
            <a:spLocks noGrp="1"/>
          </p:cNvSpPr>
          <p:nvPr>
            <p:ph type="sldNum" sz="quarter" idx="10"/>
          </p:nvPr>
        </p:nvSpPr>
        <p:spPr/>
        <p:txBody>
          <a:bodyPr/>
          <a:lstStyle/>
          <a:p>
            <a:fld id="{955F40EC-4A45-4BA0-88E8-AEAD7F90807E}" type="slidenum">
              <a:rPr lang="en-US" smtClean="0"/>
              <a:pPr/>
              <a:t>7</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The Approval Updates </a:t>
            </a:r>
            <a:r>
              <a:rPr lang="en-US" altLang="zh-CN" sz="1200" b="0" i="0" kern="1200" dirty="0" smtClean="0">
                <a:solidFill>
                  <a:schemeClr val="tx1"/>
                </a:solidFill>
                <a:latin typeface="+mn-lt"/>
                <a:ea typeface="+mn-ea"/>
                <a:cs typeface="+mn-cs"/>
              </a:rPr>
              <a:t>panel</a:t>
            </a:r>
            <a:r>
              <a:rPr lang="en-US" sz="1200" b="0" i="0" kern="1200" dirty="0" smtClean="0">
                <a:solidFill>
                  <a:schemeClr val="tx1"/>
                </a:solidFill>
                <a:latin typeface="+mn-lt"/>
                <a:ea typeface="+mn-ea"/>
                <a:cs typeface="+mn-cs"/>
              </a:rPr>
              <a:t> shows the fields that can be modified during approve/deny. They are shown in the popup window for approve/deny. </a:t>
            </a:r>
          </a:p>
        </p:txBody>
      </p:sp>
      <p:sp>
        <p:nvSpPr>
          <p:cNvPr id="4" name="Slide Number Placeholder 3"/>
          <p:cNvSpPr>
            <a:spLocks noGrp="1"/>
          </p:cNvSpPr>
          <p:nvPr>
            <p:ph type="sldNum" sz="quarter" idx="10"/>
          </p:nvPr>
        </p:nvSpPr>
        <p:spPr/>
        <p:txBody>
          <a:bodyPr/>
          <a:lstStyle/>
          <a:p>
            <a:fld id="{955F40EC-4A45-4BA0-88E8-AEAD7F90807E}" type="slidenum">
              <a:rPr lang="en-US" smtClean="0"/>
              <a:pPr/>
              <a:t>8</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With the Approval Routes function, you, as an administrator, can configure routes for an approval process. In other words, you can configure the chain of approvers who need to approve a request, based on the approval request data.</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When you create a route, on the Main panel, enter the name, entity, description of the route, and currency code. </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For purchase order approval,</a:t>
            </a:r>
            <a:r>
              <a:rPr lang="en-US" sz="1200" b="0" i="0" kern="1200" baseline="0" dirty="0" smtClean="0">
                <a:solidFill>
                  <a:schemeClr val="tx1"/>
                </a:solidFill>
                <a:latin typeface="+mn-lt"/>
                <a:ea typeface="+mn-ea"/>
                <a:cs typeface="+mn-cs"/>
              </a:rPr>
              <a:t> t</a:t>
            </a:r>
            <a:r>
              <a:rPr lang="en-US" sz="1200" b="0" i="0" kern="1200" dirty="0" smtClean="0">
                <a:solidFill>
                  <a:schemeClr val="tx1"/>
                </a:solidFill>
                <a:latin typeface="+mn-lt"/>
                <a:ea typeface="+mn-ea"/>
                <a:cs typeface="+mn-cs"/>
              </a:rPr>
              <a:t>he</a:t>
            </a:r>
            <a:r>
              <a:rPr lang="en-US" sz="1200" b="0" i="0" kern="1200" baseline="0" dirty="0" smtClean="0">
                <a:solidFill>
                  <a:schemeClr val="tx1"/>
                </a:solidFill>
                <a:latin typeface="+mn-lt"/>
                <a:ea typeface="+mn-ea"/>
                <a:cs typeface="+mn-cs"/>
              </a:rPr>
              <a:t> entity code is Purchase Order. The </a:t>
            </a:r>
            <a:r>
              <a:rPr lang="en-US" sz="1200" b="0" i="0" kern="1200" dirty="0" smtClean="0">
                <a:solidFill>
                  <a:schemeClr val="tx1"/>
                </a:solidFill>
                <a:latin typeface="+mn-lt"/>
                <a:ea typeface="+mn-ea"/>
                <a:cs typeface="+mn-cs"/>
              </a:rPr>
              <a:t>currency code </a:t>
            </a:r>
            <a:r>
              <a:rPr lang="en-US" sz="1200" b="0" i="0" kern="1200" dirty="0" smtClean="0">
                <a:solidFill>
                  <a:schemeClr val="tx1"/>
                </a:solidFill>
                <a:latin typeface="+mn-lt"/>
                <a:ea typeface="+mn-ea"/>
                <a:cs typeface="+mn-cs"/>
              </a:rPr>
              <a:t>determines the currency of the amounts in both route conditions and approver conditions. When the currency of the value in the entity is different from the currency specified in the route, the system first converts the values of the entity before evaluating the conditions.</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After an approval request is submitted, the system first determines the route to </a:t>
            </a:r>
            <a:r>
              <a:rPr lang="en-US" sz="1200" b="0" i="0" kern="1200" dirty="0" smtClean="0">
                <a:solidFill>
                  <a:schemeClr val="tx1"/>
                </a:solidFill>
                <a:latin typeface="+mn-lt"/>
                <a:ea typeface="+mn-ea"/>
                <a:cs typeface="+mn-cs"/>
              </a:rPr>
              <a:t>use, </a:t>
            </a:r>
            <a:r>
              <a:rPr lang="en-US" sz="1200" b="0" i="0" kern="1200" dirty="0" smtClean="0">
                <a:solidFill>
                  <a:schemeClr val="tx1"/>
                </a:solidFill>
                <a:latin typeface="+mn-lt"/>
                <a:ea typeface="+mn-ea"/>
                <a:cs typeface="+mn-cs"/>
              </a:rPr>
              <a:t>based on the route conditions set up on the Conditions panel. </a:t>
            </a:r>
            <a:r>
              <a:rPr lang="en-US" sz="1200" b="0" i="0" kern="1200" dirty="0" smtClean="0">
                <a:solidFill>
                  <a:schemeClr val="tx1"/>
                </a:solidFill>
                <a:latin typeface="+mn-lt"/>
                <a:ea typeface="+mn-ea"/>
                <a:cs typeface="+mn-cs"/>
              </a:rPr>
              <a:t>Then, </a:t>
            </a:r>
            <a:r>
              <a:rPr lang="en-US" sz="1200" b="0" i="0" kern="1200" dirty="0" smtClean="0">
                <a:solidFill>
                  <a:schemeClr val="tx1"/>
                </a:solidFill>
                <a:latin typeface="+mn-lt"/>
                <a:ea typeface="+mn-ea"/>
                <a:cs typeface="+mn-cs"/>
              </a:rPr>
              <a:t>the system determines the specific </a:t>
            </a:r>
            <a:r>
              <a:rPr lang="en-US" sz="1200" b="0" i="0" kern="1200" dirty="0" smtClean="0">
                <a:solidFill>
                  <a:schemeClr val="tx1"/>
                </a:solidFill>
                <a:latin typeface="+mn-lt"/>
                <a:ea typeface="+mn-ea"/>
                <a:cs typeface="+mn-cs"/>
              </a:rPr>
              <a:t>approver, </a:t>
            </a:r>
            <a:r>
              <a:rPr lang="en-US" sz="1200" b="0" i="0" kern="1200" dirty="0" smtClean="0">
                <a:solidFill>
                  <a:schemeClr val="tx1"/>
                </a:solidFill>
                <a:latin typeface="+mn-lt"/>
                <a:ea typeface="+mn-ea"/>
                <a:cs typeface="+mn-cs"/>
              </a:rPr>
              <a:t>based on the approver conditions set up on the Approvers panel.</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9</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On the Approvers panel, you define the approvers in the current route. For each approver, you define the user, its sequence, duration, and other data.</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The rules for combination of approver conditions are the following:</a:t>
            </a:r>
          </a:p>
          <a:p>
            <a:r>
              <a:rPr lang="en-US" sz="1200" b="0" i="0" kern="1200" dirty="0" smtClean="0">
                <a:solidFill>
                  <a:schemeClr val="tx1"/>
                </a:solidFill>
                <a:latin typeface="+mn-lt"/>
                <a:ea typeface="+mn-ea"/>
                <a:cs typeface="+mn-cs"/>
              </a:rPr>
              <a:t>• Conditions </a:t>
            </a:r>
            <a:r>
              <a:rPr lang="en-US" sz="1200" b="0" i="0" kern="1200" dirty="0" smtClean="0">
                <a:solidFill>
                  <a:schemeClr val="tx1"/>
                </a:solidFill>
                <a:latin typeface="+mn-lt"/>
                <a:ea typeface="+mn-ea"/>
                <a:cs typeface="+mn-cs"/>
              </a:rPr>
              <a:t>with different </a:t>
            </a:r>
            <a:r>
              <a:rPr lang="en-US" sz="1200" b="0" i="0" kern="1200" dirty="0" smtClean="0">
                <a:solidFill>
                  <a:schemeClr val="tx1"/>
                </a:solidFill>
                <a:latin typeface="+mn-lt"/>
                <a:ea typeface="+mn-ea"/>
                <a:cs typeface="+mn-cs"/>
              </a:rPr>
              <a:t>conditions fields </a:t>
            </a:r>
            <a:r>
              <a:rPr lang="en-US" sz="1200" b="0" i="0" kern="1200" dirty="0" smtClean="0">
                <a:solidFill>
                  <a:schemeClr val="tx1"/>
                </a:solidFill>
                <a:latin typeface="+mn-lt"/>
                <a:ea typeface="+mn-ea"/>
                <a:cs typeface="+mn-cs"/>
              </a:rPr>
              <a:t>are joined with </a:t>
            </a:r>
            <a:r>
              <a:rPr lang="en-US" sz="1200" b="0" i="0" kern="1200" dirty="0" smtClean="0">
                <a:solidFill>
                  <a:schemeClr val="tx1"/>
                </a:solidFill>
                <a:latin typeface="+mn-lt"/>
                <a:ea typeface="+mn-ea"/>
                <a:cs typeface="+mn-cs"/>
              </a:rPr>
              <a:t>an AND </a:t>
            </a:r>
            <a:r>
              <a:rPr lang="en-US" sz="1200" b="0" i="0" kern="1200" dirty="0" smtClean="0">
                <a:solidFill>
                  <a:schemeClr val="tx1"/>
                </a:solidFill>
                <a:latin typeface="+mn-lt"/>
                <a:ea typeface="+mn-ea"/>
                <a:cs typeface="+mn-cs"/>
              </a:rPr>
              <a:t>operation.</a:t>
            </a:r>
          </a:p>
          <a:p>
            <a:r>
              <a:rPr lang="en-US" sz="1200" b="0" i="0" kern="1200" dirty="0" smtClean="0">
                <a:solidFill>
                  <a:schemeClr val="tx1"/>
                </a:solidFill>
                <a:latin typeface="+mn-lt"/>
                <a:ea typeface="+mn-ea"/>
                <a:cs typeface="+mn-cs"/>
              </a:rPr>
              <a:t>• Conditions </a:t>
            </a:r>
            <a:r>
              <a:rPr lang="en-US" sz="1200" b="0" i="0" kern="1200" dirty="0" smtClean="0">
                <a:solidFill>
                  <a:schemeClr val="tx1"/>
                </a:solidFill>
                <a:latin typeface="+mn-lt"/>
                <a:ea typeface="+mn-ea"/>
                <a:cs typeface="+mn-cs"/>
              </a:rPr>
              <a:t>with the same </a:t>
            </a:r>
            <a:r>
              <a:rPr lang="en-US" sz="1200" b="0" i="0" kern="1200" dirty="0" smtClean="0">
                <a:solidFill>
                  <a:schemeClr val="tx1"/>
                </a:solidFill>
                <a:latin typeface="+mn-lt"/>
                <a:ea typeface="+mn-ea"/>
                <a:cs typeface="+mn-cs"/>
              </a:rPr>
              <a:t>conditions fields </a:t>
            </a:r>
            <a:r>
              <a:rPr lang="en-US" sz="1200" b="0" i="0" kern="1200" dirty="0" smtClean="0">
                <a:solidFill>
                  <a:schemeClr val="tx1"/>
                </a:solidFill>
                <a:latin typeface="+mn-lt"/>
                <a:ea typeface="+mn-ea"/>
                <a:cs typeface="+mn-cs"/>
              </a:rPr>
              <a:t>are joined with </a:t>
            </a:r>
            <a:r>
              <a:rPr lang="en-US" sz="1200" b="0" i="0" kern="1200" dirty="0" smtClean="0">
                <a:solidFill>
                  <a:schemeClr val="tx1"/>
                </a:solidFill>
                <a:latin typeface="+mn-lt"/>
                <a:ea typeface="+mn-ea"/>
                <a:cs typeface="+mn-cs"/>
              </a:rPr>
              <a:t>an OR operation.</a:t>
            </a:r>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 Conditions </a:t>
            </a:r>
            <a:r>
              <a:rPr lang="en-US" sz="1200" b="0" i="0" kern="1200" dirty="0" smtClean="0">
                <a:solidFill>
                  <a:schemeClr val="tx1"/>
                </a:solidFill>
                <a:latin typeface="+mn-lt"/>
                <a:ea typeface="+mn-ea"/>
                <a:cs typeface="+mn-cs"/>
              </a:rPr>
              <a:t>of a second-level table field are iteratively evaluated on the second-level table record collection. If one record satisfies the condition, then the system returns true. If there is no second-level table record, or none of the records satisfy the condition, then the system returns false.</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You can use aggregate </a:t>
            </a:r>
            <a:r>
              <a:rPr lang="en-US" sz="1200" b="0" i="0" kern="1200" dirty="0" smtClean="0">
                <a:solidFill>
                  <a:schemeClr val="tx1"/>
                </a:solidFill>
                <a:latin typeface="+mn-lt"/>
                <a:ea typeface="+mn-ea"/>
                <a:cs typeface="+mn-cs"/>
              </a:rPr>
              <a:t>calculations </a:t>
            </a:r>
            <a:r>
              <a:rPr lang="en-US" sz="1200" b="0" i="0" kern="1200" dirty="0" smtClean="0">
                <a:solidFill>
                  <a:schemeClr val="tx1"/>
                </a:solidFill>
                <a:latin typeface="+mn-lt"/>
                <a:ea typeface="+mn-ea"/>
                <a:cs typeface="+mn-cs"/>
              </a:rPr>
              <a:t>in setting up approver conditions. Define the field for which you want to calculate aggregate </a:t>
            </a:r>
            <a:r>
              <a:rPr lang="en-US" sz="1200" b="0" i="0" kern="1200" dirty="0" smtClean="0">
                <a:solidFill>
                  <a:schemeClr val="tx1"/>
                </a:solidFill>
                <a:latin typeface="+mn-lt"/>
                <a:ea typeface="+mn-ea"/>
                <a:cs typeface="+mn-cs"/>
              </a:rPr>
              <a:t>amounts, </a:t>
            </a:r>
            <a:r>
              <a:rPr lang="en-US" sz="1200" b="0" i="0" kern="1200" dirty="0" smtClean="0">
                <a:solidFill>
                  <a:schemeClr val="tx1"/>
                </a:solidFill>
                <a:latin typeface="+mn-lt"/>
                <a:ea typeface="+mn-ea"/>
                <a:cs typeface="+mn-cs"/>
              </a:rPr>
              <a:t>and set Aggregate to Yes. </a:t>
            </a:r>
            <a:r>
              <a:rPr lang="en-US" sz="1200" b="0" i="0" kern="1200" dirty="0" smtClean="0">
                <a:solidFill>
                  <a:schemeClr val="tx1"/>
                </a:solidFill>
                <a:latin typeface="+mn-lt"/>
                <a:ea typeface="+mn-ea"/>
                <a:cs typeface="+mn-cs"/>
              </a:rPr>
              <a:t>Then, </a:t>
            </a:r>
            <a:r>
              <a:rPr lang="en-US" sz="1200" b="0" i="0" kern="1200" dirty="0" smtClean="0">
                <a:solidFill>
                  <a:schemeClr val="tx1"/>
                </a:solidFill>
                <a:latin typeface="+mn-lt"/>
                <a:ea typeface="+mn-ea"/>
                <a:cs typeface="+mn-cs"/>
              </a:rPr>
              <a:t>set up the condition based on </a:t>
            </a:r>
            <a:r>
              <a:rPr lang="en-US" sz="1200" b="0" i="0" kern="1200" dirty="0" smtClean="0">
                <a:solidFill>
                  <a:schemeClr val="tx1"/>
                </a:solidFill>
                <a:latin typeface="+mn-lt"/>
                <a:ea typeface="+mn-ea"/>
                <a:cs typeface="+mn-cs"/>
              </a:rPr>
              <a:t>the aggregate </a:t>
            </a:r>
            <a:r>
              <a:rPr lang="en-US" sz="1200" b="0" i="0" kern="1200" dirty="0" smtClean="0">
                <a:solidFill>
                  <a:schemeClr val="tx1"/>
                </a:solidFill>
                <a:latin typeface="+mn-lt"/>
                <a:ea typeface="+mn-ea"/>
                <a:cs typeface="+mn-cs"/>
              </a:rPr>
              <a:t>amount of this specified field.</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The Aggregate field can only be set to Yes when the value is integer or decimal.</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0" y="0"/>
            <a:ext cx="12192000" cy="2629646"/>
          </a:xfrm>
          <a:prstGeom prst="rect">
            <a:avLst/>
          </a:prstGeom>
        </p:spPr>
      </p:pic>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pPr/>
              <a:t>‹#›</a:t>
            </a:fld>
            <a:endParaRPr lang="en-US"/>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9" name="Picture 8"/>
          <p:cNvPicPr>
            <a:picLocks noChangeAspect="1"/>
          </p:cNvPicPr>
          <p:nvPr/>
        </p:nvPicPr>
        <p:blipFill>
          <a:blip r:embed="rId3" cstate="hqprint">
            <a:extLst>
              <a:ext uri="{28A0092B-C50C-407E-A947-70E740481C1C}">
                <a14:useLocalDpi xmlns="" xmlns:a14="http://schemas.microsoft.com/office/drawing/2010/main"/>
              </a:ext>
            </a:extLst>
          </a:blip>
          <a:stretch>
            <a:fillRect/>
          </a:stretch>
        </p:blipFill>
        <p:spPr>
          <a:xfrm>
            <a:off x="419100" y="381000"/>
            <a:ext cx="1136650" cy="1136650"/>
          </a:xfrm>
          <a:prstGeom prst="rect">
            <a:avLst/>
          </a:prstGeom>
          <a:effectLst/>
        </p:spPr>
      </p:pic>
      <p:sp>
        <p:nvSpPr>
          <p:cNvPr id="12" name="Rounded Rectangle 7"/>
          <p:cNvSpPr/>
          <p:nvPr userDrawn="1"/>
        </p:nvSpPr>
        <p:spPr bwMode="gray">
          <a:xfrm>
            <a:off x="0" y="2570933"/>
            <a:ext cx="12193200" cy="108000"/>
          </a:xfrm>
          <a:prstGeom prst="rect">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 xmlns:p14="http://schemas.microsoft.com/office/powerpoint/2010/main" val="128565944"/>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Logo Web Slide">
    <p:bg>
      <p:bgPr>
        <a:solidFill>
          <a:schemeClr val="tx1"/>
        </a:solidFill>
        <a:effectLst/>
      </p:bgPr>
    </p:bg>
    <p:spTree>
      <p:nvGrpSpPr>
        <p:cNvPr id="1" name=""/>
        <p:cNvGrpSpPr/>
        <p:nvPr/>
      </p:nvGrpSpPr>
      <p:grpSpPr>
        <a:xfrm>
          <a:off x="0" y="0"/>
          <a:ext cx="0" cy="0"/>
          <a:chOff x="0" y="0"/>
          <a:chExt cx="0" cy="0"/>
        </a:xfrm>
      </p:grpSpPr>
      <p:sp>
        <p:nvSpPr>
          <p:cNvPr id="4" name="Rectangle 3"/>
          <p:cNvSpPr/>
          <p:nvPr userDrawn="1"/>
        </p:nvSpPr>
        <p:spPr>
          <a:xfrm>
            <a:off x="0" y="0"/>
            <a:ext cx="12192000" cy="4125113"/>
          </a:xfrm>
          <a:prstGeom prst="rect">
            <a:avLst/>
          </a:prstGeom>
          <a:solidFill>
            <a:schemeClr val="bg2">
              <a:lumMod val="10000"/>
              <a:lumOff val="9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000" b="0" i="0" u="none" strike="noStrike" kern="1200" spc="0" baseline="0">
              <a:solidFill>
                <a:srgbClr val="FFFFFF"/>
              </a:solidFill>
              <a:latin typeface="+mn-lt"/>
              <a:ea typeface="+mn-ea"/>
              <a:cs typeface="+mn-cs"/>
            </a:endParaRPr>
          </a:p>
        </p:txBody>
      </p:sp>
      <p:sp>
        <p:nvSpPr>
          <p:cNvPr id="9" name="Slide Number Placeholder 8"/>
          <p:cNvSpPr>
            <a:spLocks noGrp="1"/>
          </p:cNvSpPr>
          <p:nvPr>
            <p:ph type="sldNum" sz="quarter" idx="12"/>
          </p:nvPr>
        </p:nvSpPr>
        <p:spPr bwMode="hidden"/>
        <p:txBody>
          <a:bodyPr/>
          <a:lstStyle>
            <a:lvl1pPr>
              <a:defRPr>
                <a:solidFill>
                  <a:schemeClr val="tx1"/>
                </a:solidFill>
              </a:defRPr>
            </a:lvl1pPr>
          </a:lstStyle>
          <a:p>
            <a:fld id="{3253438A-7C34-4C00-93F5-28C2DC00B0E3}" type="slidenum">
              <a:rPr lang="en-US" smtClean="0"/>
              <a:pPr/>
              <a:t>‹#›</a:t>
            </a:fld>
            <a:endParaRPr lang="en-US"/>
          </a:p>
        </p:txBody>
      </p:sp>
      <p:pic>
        <p:nvPicPr>
          <p:cNvPr id="5" name="Picture 4"/>
          <p:cNvPicPr>
            <a:picLocks noChangeAspect="1"/>
          </p:cNvPicPr>
          <p:nvPr/>
        </p:nvPicPr>
        <p:blipFill>
          <a:blip r:embed="rId2" cstate="hqprint">
            <a:extLst>
              <a:ext uri="{28A0092B-C50C-407E-A947-70E740481C1C}">
                <a14:useLocalDpi xmlns="" xmlns:a14="http://schemas.microsoft.com/office/drawing/2010/main"/>
              </a:ext>
            </a:extLst>
          </a:blip>
          <a:stretch>
            <a:fillRect/>
          </a:stretch>
        </p:blipFill>
        <p:spPr>
          <a:xfrm>
            <a:off x="5003308" y="962991"/>
            <a:ext cx="2199130" cy="2199130"/>
          </a:xfrm>
          <a:prstGeom prst="rect">
            <a:avLst/>
          </a:prstGeom>
          <a:effectLst/>
        </p:spPr>
      </p:pic>
      <p:sp>
        <p:nvSpPr>
          <p:cNvPr id="7" name="Rectangle 6"/>
          <p:cNvSpPr/>
          <p:nvPr userDrawn="1"/>
        </p:nvSpPr>
        <p:spPr>
          <a:xfrm>
            <a:off x="3054873" y="4778256"/>
            <a:ext cx="6096000" cy="1393944"/>
          </a:xfrm>
          <a:prstGeom prst="rect">
            <a:avLst/>
          </a:prstGeom>
        </p:spPr>
        <p:txBody>
          <a:bodyPr>
            <a:noAutofit/>
          </a:bodyPr>
          <a:lstStyle/>
          <a:p>
            <a:pPr algn="ctr">
              <a:spcAft>
                <a:spcPts val="1200"/>
              </a:spcAft>
            </a:pPr>
            <a:r>
              <a:rPr lang="en-GB" altLang="en-US" sz="3600" spc="100" baseline="0" dirty="0">
                <a:solidFill>
                  <a:srgbClr val="5A87C5"/>
                </a:solidFill>
              </a:rPr>
              <a:t>www.qad.com</a:t>
            </a:r>
          </a:p>
          <a:p>
            <a:pPr algn="ctr">
              <a:spcAft>
                <a:spcPts val="1200"/>
              </a:spcAft>
            </a:pPr>
            <a:r>
              <a:rPr lang="en-GB" altLang="en-US" spc="0" baseline="0" dirty="0">
                <a:solidFill>
                  <a:srgbClr val="5A87C5"/>
                </a:solidFill>
              </a:rPr>
              <a:t>© QAD </a:t>
            </a:r>
            <a:r>
              <a:rPr lang="en-GB" altLang="en-US" spc="0" baseline="0" dirty="0" err="1">
                <a:solidFill>
                  <a:srgbClr val="5A87C5"/>
                </a:solidFill>
              </a:rPr>
              <a:t>Inc</a:t>
            </a:r>
            <a:endParaRPr lang="en-GB" altLang="en-US" spc="0" baseline="0" dirty="0">
              <a:solidFill>
                <a:srgbClr val="5A87C5"/>
              </a:solidFill>
            </a:endParaRPr>
          </a:p>
        </p:txBody>
      </p:sp>
    </p:spTree>
    <p:extLst>
      <p:ext uri="{BB962C8B-B14F-4D97-AF65-F5344CB8AC3E}">
        <p14:creationId xmlns="" xmlns:p14="http://schemas.microsoft.com/office/powerpoint/2010/main" val="168508851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Organizing Slate (Do Not Use)">
    <p:bg>
      <p:bgPr>
        <a:solidFill>
          <a:schemeClr val="bg1">
            <a:lumMod val="50000"/>
          </a:schemeClr>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 xmlns:a16="http://schemas.microsoft.com/office/drawing/2014/main" id="{A34609C8-327F-41E8-BB6E-79B7289C0CC8}"/>
              </a:ext>
            </a:extLst>
          </p:cNvPr>
          <p:cNvSpPr>
            <a:spLocks noGrp="1"/>
          </p:cNvSpPr>
          <p:nvPr>
            <p:ph type="sldNum" sz="quarter" idx="10"/>
          </p:nvPr>
        </p:nvSpPr>
        <p:spPr bwMode="hidden"/>
        <p:txBody>
          <a:bodyPr/>
          <a:lstStyle>
            <a:lvl1pPr>
              <a:defRPr>
                <a:solidFill>
                  <a:schemeClr val="bg1">
                    <a:lumMod val="50000"/>
                  </a:schemeClr>
                </a:solidFill>
              </a:defRPr>
            </a:lvl1pPr>
          </a:lstStyle>
          <a:p>
            <a:fld id="{3253438A-7C34-4C00-93F5-28C2DC00B0E3}" type="slidenum">
              <a:rPr lang="en-US"/>
              <a:pPr/>
              <a:t>‹#›</a:t>
            </a:fld>
            <a:endParaRPr lang="en-US"/>
          </a:p>
        </p:txBody>
      </p:sp>
      <p:sp>
        <p:nvSpPr>
          <p:cNvPr id="4" name="TextBox 3">
            <a:extLst>
              <a:ext uri="{FF2B5EF4-FFF2-40B4-BE49-F238E27FC236}">
                <a16:creationId xmlns="" xmlns:a16="http://schemas.microsoft.com/office/drawing/2014/main" id="{7984D4A0-B732-4C9D-BFA9-F13361DB8D85}"/>
              </a:ext>
            </a:extLst>
          </p:cNvPr>
          <p:cNvSpPr txBox="1"/>
          <p:nvPr/>
        </p:nvSpPr>
        <p:spPr>
          <a:xfrm>
            <a:off x="1194620" y="907156"/>
            <a:ext cx="9802761" cy="5043688"/>
          </a:xfrm>
          <a:prstGeom prst="rect">
            <a:avLst/>
          </a:prstGeom>
          <a:noFill/>
        </p:spPr>
        <p:txBody>
          <a:bodyPr wrap="square" lIns="0" tIns="0" rIns="0" bIns="0" rtlCol="0">
            <a:spAutoFit/>
          </a:bodyPr>
          <a:lstStyle/>
          <a:p>
            <a:pPr algn="ctr">
              <a:lnSpc>
                <a:spcPct val="95000"/>
              </a:lnSpc>
              <a:spcAft>
                <a:spcPts val="600"/>
              </a:spcAft>
            </a:pPr>
            <a:r>
              <a:rPr lang="en-US" sz="11500" b="1">
                <a:solidFill>
                  <a:schemeClr val="tx1">
                    <a:lumMod val="75000"/>
                    <a:lumOff val="25000"/>
                  </a:schemeClr>
                </a:solidFill>
              </a:rPr>
              <a:t>ADDITIONAL VERTICAL </a:t>
            </a:r>
            <a:br>
              <a:rPr lang="en-US" sz="11500" b="1">
                <a:solidFill>
                  <a:schemeClr val="tx1">
                    <a:lumMod val="75000"/>
                    <a:lumOff val="25000"/>
                  </a:schemeClr>
                </a:solidFill>
              </a:rPr>
            </a:br>
            <a:r>
              <a:rPr lang="en-US" sz="11500" b="1">
                <a:solidFill>
                  <a:schemeClr val="tx1">
                    <a:lumMod val="75000"/>
                    <a:lumOff val="25000"/>
                  </a:schemeClr>
                </a:solidFill>
              </a:rPr>
              <a:t>TITLE SLIDES</a:t>
            </a:r>
          </a:p>
        </p:txBody>
      </p:sp>
    </p:spTree>
    <p:extLst>
      <p:ext uri="{BB962C8B-B14F-4D97-AF65-F5344CB8AC3E}">
        <p14:creationId xmlns="" xmlns:p14="http://schemas.microsoft.com/office/powerpoint/2010/main" val="280988707"/>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Automotive Title Slide">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0" y="0"/>
            <a:ext cx="12192000" cy="2629646"/>
          </a:xfrm>
          <a:prstGeom prst="rect">
            <a:avLst/>
          </a:prstGeom>
        </p:spPr>
      </p:pic>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pPr/>
              <a:t>‹#›</a:t>
            </a:fld>
            <a:endParaRPr lang="en-US"/>
          </a:p>
        </p:txBody>
      </p:sp>
      <p:sp>
        <p:nvSpPr>
          <p:cNvPr id="8" name="Rounded Rectangle 7"/>
          <p:cNvSpPr/>
          <p:nvPr/>
        </p:nvSpPr>
        <p:spPr bwMode="gray">
          <a:xfrm>
            <a:off x="1524" y="2570933"/>
            <a:ext cx="12190476" cy="108000"/>
          </a:xfrm>
          <a:prstGeom prst="rect">
            <a:avLst/>
          </a:prstGeom>
          <a:solidFill>
            <a:srgbClr val="C13A2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11" name="Picture 10"/>
          <p:cNvPicPr>
            <a:picLocks noChangeAspect="1"/>
          </p:cNvPicPr>
          <p:nvPr/>
        </p:nvPicPr>
        <p:blipFill>
          <a:blip r:embed="rId3" cstate="hqprint">
            <a:extLst>
              <a:ext uri="{28A0092B-C50C-407E-A947-70E740481C1C}">
                <a14:useLocalDpi xmlns="" xmlns:a14="http://schemas.microsoft.com/office/drawing/2010/main"/>
              </a:ext>
            </a:extLst>
          </a:blip>
          <a:stretch>
            <a:fillRect/>
          </a:stretch>
        </p:blipFill>
        <p:spPr>
          <a:xfrm>
            <a:off x="419100" y="381000"/>
            <a:ext cx="1136650" cy="1136650"/>
          </a:xfrm>
          <a:prstGeom prst="rect">
            <a:avLst/>
          </a:prstGeom>
          <a:effectLst/>
        </p:spPr>
      </p:pic>
    </p:spTree>
    <p:extLst>
      <p:ext uri="{BB962C8B-B14F-4D97-AF65-F5344CB8AC3E}">
        <p14:creationId xmlns="" xmlns:p14="http://schemas.microsoft.com/office/powerpoint/2010/main" val="1126071810"/>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Consumer Products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0" y="0"/>
            <a:ext cx="12192000" cy="2629646"/>
          </a:xfrm>
          <a:prstGeom prst="rect">
            <a:avLst/>
          </a:prstGeom>
        </p:spPr>
      </p:pic>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pPr/>
              <a:t>‹#›</a:t>
            </a:fld>
            <a:endParaRPr lang="en-US"/>
          </a:p>
        </p:txBody>
      </p:sp>
      <p:sp>
        <p:nvSpPr>
          <p:cNvPr id="8" name="Rounded Rectangle 7"/>
          <p:cNvSpPr/>
          <p:nvPr/>
        </p:nvSpPr>
        <p:spPr bwMode="gray">
          <a:xfrm>
            <a:off x="1524" y="2570933"/>
            <a:ext cx="12190476" cy="108000"/>
          </a:xfrm>
          <a:prstGeom prst="rect">
            <a:avLst/>
          </a:prstGeom>
          <a:solidFill>
            <a:srgbClr val="E67F2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11" name="Picture 10"/>
          <p:cNvPicPr>
            <a:picLocks noChangeAspect="1"/>
          </p:cNvPicPr>
          <p:nvPr/>
        </p:nvPicPr>
        <p:blipFill>
          <a:blip r:embed="rId3" cstate="hqprint">
            <a:extLst>
              <a:ext uri="{28A0092B-C50C-407E-A947-70E740481C1C}">
                <a14:useLocalDpi xmlns="" xmlns:a14="http://schemas.microsoft.com/office/drawing/2010/main"/>
              </a:ext>
            </a:extLst>
          </a:blip>
          <a:stretch>
            <a:fillRect/>
          </a:stretch>
        </p:blipFill>
        <p:spPr>
          <a:xfrm>
            <a:off x="419100" y="381000"/>
            <a:ext cx="1136650" cy="1136650"/>
          </a:xfrm>
          <a:prstGeom prst="rect">
            <a:avLst/>
          </a:prstGeom>
          <a:effectLst/>
        </p:spPr>
      </p:pic>
    </p:spTree>
    <p:extLst>
      <p:ext uri="{BB962C8B-B14F-4D97-AF65-F5344CB8AC3E}">
        <p14:creationId xmlns="" xmlns:p14="http://schemas.microsoft.com/office/powerpoint/2010/main" val="3872636715"/>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Food and Beverage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1524" y="-1"/>
            <a:ext cx="12190476" cy="2629317"/>
          </a:xfrm>
          <a:prstGeom prst="rect">
            <a:avLst/>
          </a:prstGeom>
        </p:spPr>
      </p:pic>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pPr/>
              <a:t>‹#›</a:t>
            </a:fld>
            <a:endParaRPr lang="en-US"/>
          </a:p>
        </p:txBody>
      </p:sp>
      <p:sp>
        <p:nvSpPr>
          <p:cNvPr id="8" name="Rounded Rectangle 7"/>
          <p:cNvSpPr/>
          <p:nvPr/>
        </p:nvSpPr>
        <p:spPr bwMode="gray">
          <a:xfrm>
            <a:off x="1524" y="2570933"/>
            <a:ext cx="12190476" cy="108000"/>
          </a:xfrm>
          <a:prstGeom prst="rect">
            <a:avLst/>
          </a:prstGeom>
          <a:solidFill>
            <a:srgbClr val="F1C41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11" name="Picture 10"/>
          <p:cNvPicPr>
            <a:picLocks noChangeAspect="1"/>
          </p:cNvPicPr>
          <p:nvPr/>
        </p:nvPicPr>
        <p:blipFill>
          <a:blip r:embed="rId3" cstate="hqprint">
            <a:extLst>
              <a:ext uri="{28A0092B-C50C-407E-A947-70E740481C1C}">
                <a14:useLocalDpi xmlns="" xmlns:a14="http://schemas.microsoft.com/office/drawing/2010/main"/>
              </a:ext>
            </a:extLst>
          </a:blip>
          <a:stretch>
            <a:fillRect/>
          </a:stretch>
        </p:blipFill>
        <p:spPr>
          <a:xfrm>
            <a:off x="419100" y="381000"/>
            <a:ext cx="1136650" cy="1136650"/>
          </a:xfrm>
          <a:prstGeom prst="rect">
            <a:avLst/>
          </a:prstGeom>
          <a:effectLst/>
        </p:spPr>
      </p:pic>
    </p:spTree>
    <p:extLst>
      <p:ext uri="{BB962C8B-B14F-4D97-AF65-F5344CB8AC3E}">
        <p14:creationId xmlns="" xmlns:p14="http://schemas.microsoft.com/office/powerpoint/2010/main" val="111258332"/>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p:cSld name="High Tech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1524" y="-1"/>
            <a:ext cx="12190476" cy="2629317"/>
          </a:xfrm>
          <a:prstGeom prst="rect">
            <a:avLst/>
          </a:prstGeom>
        </p:spPr>
      </p:pic>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pPr/>
              <a:t>‹#›</a:t>
            </a:fld>
            <a:endParaRPr lang="en-US"/>
          </a:p>
        </p:txBody>
      </p:sp>
      <p:sp>
        <p:nvSpPr>
          <p:cNvPr id="8" name="Rounded Rectangle 7"/>
          <p:cNvSpPr/>
          <p:nvPr/>
        </p:nvSpPr>
        <p:spPr bwMode="gray">
          <a:xfrm>
            <a:off x="1524" y="2570933"/>
            <a:ext cx="12190476" cy="108000"/>
          </a:xfrm>
          <a:prstGeom prst="rect">
            <a:avLst/>
          </a:prstGeom>
          <a:solidFill>
            <a:srgbClr val="9959B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11" name="Picture 10"/>
          <p:cNvPicPr>
            <a:picLocks noChangeAspect="1"/>
          </p:cNvPicPr>
          <p:nvPr/>
        </p:nvPicPr>
        <p:blipFill>
          <a:blip r:embed="rId3" cstate="hqprint">
            <a:extLst>
              <a:ext uri="{28A0092B-C50C-407E-A947-70E740481C1C}">
                <a14:useLocalDpi xmlns="" xmlns:a14="http://schemas.microsoft.com/office/drawing/2010/main"/>
              </a:ext>
            </a:extLst>
          </a:blip>
          <a:stretch>
            <a:fillRect/>
          </a:stretch>
        </p:blipFill>
        <p:spPr>
          <a:xfrm>
            <a:off x="419100" y="381000"/>
            <a:ext cx="1136650" cy="1136650"/>
          </a:xfrm>
          <a:prstGeom prst="rect">
            <a:avLst/>
          </a:prstGeom>
          <a:effectLst/>
        </p:spPr>
      </p:pic>
    </p:spTree>
    <p:extLst>
      <p:ext uri="{BB962C8B-B14F-4D97-AF65-F5344CB8AC3E}">
        <p14:creationId xmlns="" xmlns:p14="http://schemas.microsoft.com/office/powerpoint/2010/main" val="2491442554"/>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p:cSld name="Industrial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1524" y="-1"/>
            <a:ext cx="12190476" cy="2629317"/>
          </a:xfrm>
          <a:prstGeom prst="rect">
            <a:avLst/>
          </a:prstGeom>
        </p:spPr>
      </p:pic>
      <p:sp>
        <p:nvSpPr>
          <p:cNvPr id="13" name="Rounded Rectangle 7"/>
          <p:cNvSpPr/>
          <p:nvPr userDrawn="1"/>
        </p:nvSpPr>
        <p:spPr bwMode="gray">
          <a:xfrm>
            <a:off x="1524" y="2570933"/>
            <a:ext cx="12191676" cy="108000"/>
          </a:xfrm>
          <a:prstGeom prst="rect">
            <a:avLst/>
          </a:prstGeom>
          <a:solidFill>
            <a:srgbClr val="7CB85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18" y="6537960"/>
            <a:ext cx="2068833" cy="274320"/>
          </a:xfrm>
        </p:spPr>
        <p:txBody>
          <a:bodyPr/>
          <a:lstStyle/>
          <a:p>
            <a:fld id="{3253438A-7C34-4C00-93F5-28C2DC00B0E3}" type="slidenum">
              <a:rPr lang="en-US"/>
              <a:pPr/>
              <a:t>‹#›</a:t>
            </a:fld>
            <a:endParaRPr lang="en-US"/>
          </a:p>
        </p:txBody>
      </p:sp>
      <p:sp>
        <p:nvSpPr>
          <p:cNvPr id="10" name="Picture Placeholder 9"/>
          <p:cNvSpPr>
            <a:spLocks noGrp="1"/>
          </p:cNvSpPr>
          <p:nvPr>
            <p:ph type="pic" sz="quarter" idx="13" hasCustomPrompt="1"/>
          </p:nvPr>
        </p:nvSpPr>
        <p:spPr>
          <a:xfrm>
            <a:off x="9875519" y="3108960"/>
            <a:ext cx="1897381"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9" name="Picture 8"/>
          <p:cNvPicPr>
            <a:picLocks noChangeAspect="1"/>
          </p:cNvPicPr>
          <p:nvPr/>
        </p:nvPicPr>
        <p:blipFill>
          <a:blip r:embed="rId3" cstate="hqprint">
            <a:extLst>
              <a:ext uri="{28A0092B-C50C-407E-A947-70E740481C1C}">
                <a14:useLocalDpi xmlns="" xmlns:a14="http://schemas.microsoft.com/office/drawing/2010/main"/>
              </a:ext>
            </a:extLst>
          </a:blip>
          <a:stretch>
            <a:fillRect/>
          </a:stretch>
        </p:blipFill>
        <p:spPr>
          <a:xfrm>
            <a:off x="419100" y="381000"/>
            <a:ext cx="1136650" cy="1136650"/>
          </a:xfrm>
          <a:prstGeom prst="rect">
            <a:avLst/>
          </a:prstGeom>
          <a:effectLst/>
        </p:spPr>
      </p:pic>
    </p:spTree>
    <p:extLst>
      <p:ext uri="{BB962C8B-B14F-4D97-AF65-F5344CB8AC3E}">
        <p14:creationId xmlns="" xmlns:p14="http://schemas.microsoft.com/office/powerpoint/2010/main" val="901927431"/>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p:cSld name="Life Sciences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1524" y="0"/>
            <a:ext cx="12191676" cy="2629576"/>
          </a:xfrm>
          <a:prstGeom prst="rect">
            <a:avLst/>
          </a:prstGeom>
        </p:spPr>
      </p:pic>
      <p:sp>
        <p:nvSpPr>
          <p:cNvPr id="13" name="Rounded Rectangle 7"/>
          <p:cNvSpPr/>
          <p:nvPr userDrawn="1"/>
        </p:nvSpPr>
        <p:spPr bwMode="gray">
          <a:xfrm>
            <a:off x="1524" y="2570933"/>
            <a:ext cx="12191676" cy="108000"/>
          </a:xfrm>
          <a:prstGeom prst="rect">
            <a:avLst/>
          </a:prstGeom>
          <a:solidFill>
            <a:srgbClr val="38639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18" y="6537960"/>
            <a:ext cx="2068833" cy="274320"/>
          </a:xfrm>
        </p:spPr>
        <p:txBody>
          <a:bodyPr/>
          <a:lstStyle/>
          <a:p>
            <a:fld id="{3253438A-7C34-4C00-93F5-28C2DC00B0E3}" type="slidenum">
              <a:rPr lang="en-US"/>
              <a:pPr/>
              <a:t>‹#›</a:t>
            </a:fld>
            <a:endParaRPr lang="en-US"/>
          </a:p>
        </p:txBody>
      </p:sp>
      <p:sp>
        <p:nvSpPr>
          <p:cNvPr id="10" name="Picture Placeholder 9"/>
          <p:cNvSpPr>
            <a:spLocks noGrp="1"/>
          </p:cNvSpPr>
          <p:nvPr>
            <p:ph type="pic" sz="quarter" idx="13" hasCustomPrompt="1"/>
          </p:nvPr>
        </p:nvSpPr>
        <p:spPr>
          <a:xfrm>
            <a:off x="9875519" y="3108960"/>
            <a:ext cx="1897381"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9" name="Picture 8"/>
          <p:cNvPicPr>
            <a:picLocks noChangeAspect="1"/>
          </p:cNvPicPr>
          <p:nvPr/>
        </p:nvPicPr>
        <p:blipFill>
          <a:blip r:embed="rId3" cstate="hqprint">
            <a:extLst>
              <a:ext uri="{28A0092B-C50C-407E-A947-70E740481C1C}">
                <a14:useLocalDpi xmlns="" xmlns:a14="http://schemas.microsoft.com/office/drawing/2010/main"/>
              </a:ext>
            </a:extLst>
          </a:blip>
          <a:stretch>
            <a:fillRect/>
          </a:stretch>
        </p:blipFill>
        <p:spPr>
          <a:xfrm>
            <a:off x="419100" y="381000"/>
            <a:ext cx="1136650" cy="1136650"/>
          </a:xfrm>
          <a:prstGeom prst="rect">
            <a:avLst/>
          </a:prstGeom>
          <a:effectLst/>
        </p:spPr>
      </p:pic>
    </p:spTree>
    <p:extLst>
      <p:ext uri="{BB962C8B-B14F-4D97-AF65-F5344CB8AC3E}">
        <p14:creationId xmlns="" xmlns:p14="http://schemas.microsoft.com/office/powerpoint/2010/main" val="3987878197"/>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p:cSld name="Generic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1524" y="-1"/>
            <a:ext cx="12191676" cy="2629576"/>
          </a:xfrm>
          <a:prstGeom prst="rect">
            <a:avLst/>
          </a:prstGeom>
        </p:spPr>
      </p:pic>
      <p:sp>
        <p:nvSpPr>
          <p:cNvPr id="13" name="Rounded Rectangle 7"/>
          <p:cNvSpPr/>
          <p:nvPr userDrawn="1"/>
        </p:nvSpPr>
        <p:spPr bwMode="gray">
          <a:xfrm>
            <a:off x="1524" y="2570933"/>
            <a:ext cx="12191676" cy="108000"/>
          </a:xfrm>
          <a:prstGeom prst="rect">
            <a:avLst/>
          </a:prstGeom>
          <a:solidFill>
            <a:srgbClr val="5A87C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18" y="6537960"/>
            <a:ext cx="2068833" cy="274320"/>
          </a:xfrm>
        </p:spPr>
        <p:txBody>
          <a:bodyPr/>
          <a:lstStyle/>
          <a:p>
            <a:fld id="{3253438A-7C34-4C00-93F5-28C2DC00B0E3}" type="slidenum">
              <a:rPr lang="en-US"/>
              <a:pPr/>
              <a:t>‹#›</a:t>
            </a:fld>
            <a:endParaRPr lang="en-US"/>
          </a:p>
        </p:txBody>
      </p:sp>
      <p:sp>
        <p:nvSpPr>
          <p:cNvPr id="10" name="Picture Placeholder 9"/>
          <p:cNvSpPr>
            <a:spLocks noGrp="1"/>
          </p:cNvSpPr>
          <p:nvPr>
            <p:ph type="pic" sz="quarter" idx="13" hasCustomPrompt="1"/>
          </p:nvPr>
        </p:nvSpPr>
        <p:spPr>
          <a:xfrm>
            <a:off x="9875519" y="3108960"/>
            <a:ext cx="1897381"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9" name="Picture 8"/>
          <p:cNvPicPr>
            <a:picLocks noChangeAspect="1"/>
          </p:cNvPicPr>
          <p:nvPr/>
        </p:nvPicPr>
        <p:blipFill>
          <a:blip r:embed="rId3" cstate="hqprint">
            <a:extLst>
              <a:ext uri="{28A0092B-C50C-407E-A947-70E740481C1C}">
                <a14:useLocalDpi xmlns="" xmlns:a14="http://schemas.microsoft.com/office/drawing/2010/main"/>
              </a:ext>
            </a:extLst>
          </a:blip>
          <a:stretch>
            <a:fillRect/>
          </a:stretch>
        </p:blipFill>
        <p:spPr>
          <a:xfrm>
            <a:off x="419100" y="381000"/>
            <a:ext cx="1136650" cy="1136650"/>
          </a:xfrm>
          <a:prstGeom prst="rect">
            <a:avLst/>
          </a:prstGeom>
          <a:effectLst/>
        </p:spPr>
      </p:pic>
    </p:spTree>
    <p:extLst>
      <p:ext uri="{BB962C8B-B14F-4D97-AF65-F5344CB8AC3E}">
        <p14:creationId xmlns="" xmlns:p14="http://schemas.microsoft.com/office/powerpoint/2010/main" val="1153184450"/>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p:cSld name="Organizing Slate   (Do Not Use)">
    <p:bg>
      <p:bgPr>
        <a:solidFill>
          <a:schemeClr val="bg1">
            <a:lumMod val="50000"/>
          </a:schemeClr>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 xmlns:a16="http://schemas.microsoft.com/office/drawing/2014/main" id="{A34609C8-327F-41E8-BB6E-79B7289C0CC8}"/>
              </a:ext>
            </a:extLst>
          </p:cNvPr>
          <p:cNvSpPr>
            <a:spLocks noGrp="1"/>
          </p:cNvSpPr>
          <p:nvPr>
            <p:ph type="sldNum" sz="quarter" idx="10"/>
          </p:nvPr>
        </p:nvSpPr>
        <p:spPr bwMode="hidden"/>
        <p:txBody>
          <a:bodyPr/>
          <a:lstStyle>
            <a:lvl1pPr>
              <a:defRPr>
                <a:solidFill>
                  <a:schemeClr val="bg1">
                    <a:lumMod val="50000"/>
                  </a:schemeClr>
                </a:solidFill>
              </a:defRPr>
            </a:lvl1pPr>
          </a:lstStyle>
          <a:p>
            <a:fld id="{3253438A-7C34-4C00-93F5-28C2DC00B0E3}" type="slidenum">
              <a:rPr lang="en-US"/>
              <a:pPr/>
              <a:t>‹#›</a:t>
            </a:fld>
            <a:endParaRPr lang="en-US"/>
          </a:p>
        </p:txBody>
      </p:sp>
      <p:sp>
        <p:nvSpPr>
          <p:cNvPr id="4" name="TextBox 3">
            <a:extLst>
              <a:ext uri="{FF2B5EF4-FFF2-40B4-BE49-F238E27FC236}">
                <a16:creationId xmlns="" xmlns:a16="http://schemas.microsoft.com/office/drawing/2014/main" id="{7984D4A0-B732-4C9D-BFA9-F13361DB8D85}"/>
              </a:ext>
            </a:extLst>
          </p:cNvPr>
          <p:cNvSpPr txBox="1"/>
          <p:nvPr/>
        </p:nvSpPr>
        <p:spPr>
          <a:xfrm>
            <a:off x="1194620" y="907156"/>
            <a:ext cx="9802761" cy="5043688"/>
          </a:xfrm>
          <a:prstGeom prst="rect">
            <a:avLst/>
          </a:prstGeom>
          <a:noFill/>
        </p:spPr>
        <p:txBody>
          <a:bodyPr wrap="square" lIns="0" tIns="0" rIns="0" bIns="0" rtlCol="0">
            <a:spAutoFit/>
          </a:bodyPr>
          <a:lstStyle/>
          <a:p>
            <a:pPr algn="ctr">
              <a:lnSpc>
                <a:spcPct val="95000"/>
              </a:lnSpc>
              <a:spcAft>
                <a:spcPts val="600"/>
              </a:spcAft>
            </a:pPr>
            <a:r>
              <a:rPr lang="en-US" sz="11500" b="1" dirty="0">
                <a:solidFill>
                  <a:schemeClr val="tx1">
                    <a:lumMod val="75000"/>
                    <a:lumOff val="25000"/>
                  </a:schemeClr>
                </a:solidFill>
              </a:rPr>
              <a:t>DO NOT USE ANY LAYOUTS AFTER THIS</a:t>
            </a:r>
          </a:p>
        </p:txBody>
      </p:sp>
    </p:spTree>
    <p:extLst>
      <p:ext uri="{BB962C8B-B14F-4D97-AF65-F5344CB8AC3E}">
        <p14:creationId xmlns="" xmlns:p14="http://schemas.microsoft.com/office/powerpoint/2010/main" val="2405899511"/>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lvl1pPr>
              <a:defRPr sz="1800" b="0"/>
            </a:lvl1pPr>
          </a:lstStyle>
          <a:p>
            <a:fld id="{D295FD85-0E9A-9A4B-AEA4-CF6493BFD0E6}" type="slidenum">
              <a:rPr lang="en-US" smtClean="0"/>
              <a:pPr/>
              <a:t>‹#›</a:t>
            </a:fld>
            <a:endParaRPr lang="en-US"/>
          </a:p>
        </p:txBody>
      </p:sp>
      <p:sp>
        <p:nvSpPr>
          <p:cNvPr id="3" name="Content Placeholder 2"/>
          <p:cNvSpPr>
            <a:spLocks noGrp="1"/>
          </p:cNvSpPr>
          <p:nvPr>
            <p:ph idx="1" hasCustomPrompt="1"/>
          </p:nvPr>
        </p:nvSpPr>
        <p:spPr>
          <a:xfrm>
            <a:off x="419100" y="1562100"/>
            <a:ext cx="11353800" cy="4779532"/>
          </a:xfrm>
        </p:spPr>
        <p:txBody>
          <a:bodyPr/>
          <a:lstStyle>
            <a:lvl1pPr>
              <a:defRPr>
                <a:solidFill>
                  <a:schemeClr val="tx1">
                    <a:lumMod val="75000"/>
                  </a:schemeClr>
                </a:solidFill>
              </a:defRPr>
            </a:lvl1pPr>
            <a:lvl2pPr>
              <a:defRPr>
                <a:solidFill>
                  <a:schemeClr val="tx1">
                    <a:lumMod val="75000"/>
                  </a:schemeClr>
                </a:solidFill>
              </a:defRPr>
            </a:lvl2pPr>
            <a:lvl3pPr>
              <a:defRPr>
                <a:solidFill>
                  <a:schemeClr val="tx1">
                    <a:lumMod val="75000"/>
                  </a:schemeClr>
                </a:solidFill>
              </a:defRPr>
            </a:lvl3pPr>
            <a:lvl4pPr>
              <a:defRPr>
                <a:solidFill>
                  <a:schemeClr val="tx1"/>
                </a:solidFill>
              </a:defRPr>
            </a:lvl4pPr>
            <a:lvl5pPr>
              <a:defRPr>
                <a:solidFill>
                  <a:schemeClr val="tx1"/>
                </a:solidFill>
              </a:defRPr>
            </a:lvl5pPr>
          </a:lstStyle>
          <a:p>
            <a:pPr lvl="0"/>
            <a:r>
              <a:rPr lang="en-US" dirty="0"/>
              <a:t>Click to add text or choose icon below to </a:t>
            </a:r>
            <a:r>
              <a:rPr lang="en-US" dirty="0" smtClean="0"/>
              <a:t>insert </a:t>
            </a:r>
            <a:r>
              <a:rPr lang="en-US" dirty="0"/>
              <a:t>content</a:t>
            </a:r>
          </a:p>
          <a:p>
            <a:pPr lvl="1"/>
            <a:r>
              <a:rPr lang="en-US" dirty="0"/>
              <a:t>Second level</a:t>
            </a:r>
          </a:p>
          <a:p>
            <a:pPr lvl="2"/>
            <a:r>
              <a:rPr lang="en-US" dirty="0"/>
              <a:t>Third level</a:t>
            </a:r>
          </a:p>
        </p:txBody>
      </p:sp>
      <p:sp>
        <p:nvSpPr>
          <p:cNvPr id="16" name="Text Placeholder 15"/>
          <p:cNvSpPr>
            <a:spLocks noGrp="1"/>
          </p:cNvSpPr>
          <p:nvPr>
            <p:ph type="body" sz="quarter" idx="11" hasCustomPrompt="1"/>
          </p:nvPr>
        </p:nvSpPr>
        <p:spPr>
          <a:xfrm>
            <a:off x="419100" y="203200"/>
            <a:ext cx="11353800" cy="365760"/>
          </a:xfrm>
        </p:spPr>
        <p:txBody>
          <a:bodyPr anchor="b" anchorCtr="0">
            <a:noAutofit/>
          </a:bodyPr>
          <a:lstStyle>
            <a:lvl1pPr marL="0" indent="0">
              <a:spcAft>
                <a:spcPts val="0"/>
              </a:spcAft>
              <a:buFontTx/>
              <a:buNone/>
              <a:defRPr sz="1800" b="0" spc="-30" baseline="0">
                <a:solidFill>
                  <a:schemeClr val="tx1"/>
                </a:solidFill>
              </a:defRPr>
            </a:lvl1pPr>
          </a:lstStyle>
          <a:p>
            <a:pPr lvl="0"/>
            <a:r>
              <a:rPr lang="en-US" dirty="0"/>
              <a:t>Click Here to Edit Section Header </a:t>
            </a:r>
          </a:p>
        </p:txBody>
      </p:sp>
      <p:sp>
        <p:nvSpPr>
          <p:cNvPr id="7" name="Title 6">
            <a:extLst>
              <a:ext uri="{FF2B5EF4-FFF2-40B4-BE49-F238E27FC236}">
                <a16:creationId xmlns="" xmlns:a16="http://schemas.microsoft.com/office/drawing/2014/main" id="{05055C74-50FE-442E-B00D-27CCC9271A0E}"/>
              </a:ext>
            </a:extLst>
          </p:cNvPr>
          <p:cNvSpPr>
            <a:spLocks noGrp="1"/>
          </p:cNvSpPr>
          <p:nvPr>
            <p:ph type="title" hasCustomPrompt="1"/>
          </p:nvPr>
        </p:nvSpPr>
        <p:spPr>
          <a:xfrm>
            <a:off x="419100" y="680944"/>
            <a:ext cx="11353800" cy="457200"/>
          </a:xfrm>
        </p:spPr>
        <p:txBody>
          <a:bodyPr/>
          <a:lstStyle>
            <a:lvl1pPr>
              <a:defRPr baseline="0"/>
            </a:lvl1pPr>
          </a:lstStyle>
          <a:p>
            <a:r>
              <a:rPr lang="en-US" dirty="0"/>
              <a:t>Click Here to Edit Title</a:t>
            </a:r>
          </a:p>
        </p:txBody>
      </p:sp>
    </p:spTree>
    <p:extLst>
      <p:ext uri="{BB962C8B-B14F-4D97-AF65-F5344CB8AC3E}">
        <p14:creationId xmlns="" xmlns:p14="http://schemas.microsoft.com/office/powerpoint/2010/main" val="2196513436"/>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extLst mod="1">
    <p:ext uri="{DCECCB84-F9BA-43D5-87BE-67443E8EF086}">
      <p15:sldGuideLst xmlns=""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and Content Dark BG">
    <p:bg>
      <p:bgPr>
        <a:solidFill>
          <a:srgbClr val="38639F"/>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419100" y="203200"/>
            <a:ext cx="11330940" cy="365760"/>
          </a:xfrm>
        </p:spPr>
        <p:txBody>
          <a:bodyPr anchor="b">
            <a:noAutofit/>
          </a:bodyPr>
          <a:lstStyle>
            <a:lvl1pPr marL="0" indent="0">
              <a:buNone/>
              <a:defRPr sz="1800" b="0" cap="none" spc="-30" baseline="0">
                <a:solidFill>
                  <a:schemeClr val="tx1"/>
                </a:solidFill>
                <a:latin typeface="Century Gothic" panose="020B0502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Here to Edit Section Header</a:t>
            </a:r>
          </a:p>
        </p:txBody>
      </p:sp>
      <p:sp>
        <p:nvSpPr>
          <p:cNvPr id="4" name="Content Placeholder 3"/>
          <p:cNvSpPr>
            <a:spLocks noGrp="1"/>
          </p:cNvSpPr>
          <p:nvPr>
            <p:ph sz="half" idx="2" hasCustomPrompt="1"/>
          </p:nvPr>
        </p:nvSpPr>
        <p:spPr>
          <a:xfrm>
            <a:off x="419100" y="1524000"/>
            <a:ext cx="11353800" cy="4817632"/>
          </a:xfrm>
        </p:spPr>
        <p:txBody>
          <a:bodyPr>
            <a:noAutofit/>
          </a:bodyPr>
          <a:lstStyle>
            <a:lvl1pPr>
              <a:defRPr>
                <a:solidFill>
                  <a:schemeClr val="tx1"/>
                </a:solidFill>
              </a:defRPr>
            </a:lvl1pPr>
            <a:lvl2pPr>
              <a:defRPr>
                <a:solidFill>
                  <a:schemeClr val="tx1"/>
                </a:solidFill>
              </a:defRPr>
            </a:lvl2pPr>
            <a:lvl3pPr>
              <a:defRPr>
                <a:solidFill>
                  <a:schemeClr val="tx1"/>
                </a:solidFill>
              </a:defRPr>
            </a:lvl3pPr>
          </a:lstStyle>
          <a:p>
            <a:pPr lvl="0"/>
            <a:r>
              <a:rPr lang="en-US" dirty="0"/>
              <a:t>Click to add text or </a:t>
            </a:r>
            <a:r>
              <a:rPr lang="en-US" dirty="0" smtClean="0"/>
              <a:t>choose icon </a:t>
            </a:r>
            <a:r>
              <a:rPr lang="en-US" dirty="0"/>
              <a:t>below to insert other content</a:t>
            </a:r>
          </a:p>
          <a:p>
            <a:pPr lvl="1"/>
            <a:r>
              <a:rPr lang="en-US" dirty="0"/>
              <a:t>Second level</a:t>
            </a:r>
          </a:p>
          <a:p>
            <a:pPr lvl="2"/>
            <a:r>
              <a:rPr lang="en-US" dirty="0"/>
              <a:t>Third level</a:t>
            </a:r>
          </a:p>
        </p:txBody>
      </p:sp>
      <p:sp>
        <p:nvSpPr>
          <p:cNvPr id="9" name="Slide Number Placeholder 8"/>
          <p:cNvSpPr>
            <a:spLocks noGrp="1"/>
          </p:cNvSpPr>
          <p:nvPr>
            <p:ph type="sldNum" sz="quarter" idx="12"/>
          </p:nvPr>
        </p:nvSpPr>
        <p:spPr bwMode="hidden"/>
        <p:txBody>
          <a:bodyPr/>
          <a:lstStyle>
            <a:lvl1pPr>
              <a:defRPr>
                <a:solidFill>
                  <a:schemeClr val="accent1"/>
                </a:solidFill>
              </a:defRPr>
            </a:lvl1pPr>
          </a:lstStyle>
          <a:p>
            <a:fld id="{3253438A-7C34-4C00-93F5-28C2DC00B0E3}" type="slidenum">
              <a:rPr lang="en-US"/>
              <a:pPr/>
              <a:t>‹#›</a:t>
            </a:fld>
            <a:endParaRPr lang="en-US" dirty="0"/>
          </a:p>
        </p:txBody>
      </p:sp>
      <p:sp>
        <p:nvSpPr>
          <p:cNvPr id="5" name="Title 4">
            <a:extLst>
              <a:ext uri="{FF2B5EF4-FFF2-40B4-BE49-F238E27FC236}">
                <a16:creationId xmlns="" xmlns:a16="http://schemas.microsoft.com/office/drawing/2014/main" id="{01BF302C-8174-4A35-8899-28A2601F7029}"/>
              </a:ext>
            </a:extLst>
          </p:cNvPr>
          <p:cNvSpPr>
            <a:spLocks noGrp="1"/>
          </p:cNvSpPr>
          <p:nvPr>
            <p:ph type="title" hasCustomPrompt="1"/>
          </p:nvPr>
        </p:nvSpPr>
        <p:spPr>
          <a:xfrm>
            <a:off x="419100" y="680944"/>
            <a:ext cx="11330940" cy="457200"/>
          </a:xfrm>
        </p:spPr>
        <p:txBody>
          <a:bodyPr/>
          <a:lstStyle>
            <a:lvl1pPr>
              <a:defRPr>
                <a:solidFill>
                  <a:schemeClr val="tx1"/>
                </a:solidFill>
              </a:defRPr>
            </a:lvl1pPr>
          </a:lstStyle>
          <a:p>
            <a:r>
              <a:rPr lang="en-US" dirty="0"/>
              <a:t>Click Here to Edit Title</a:t>
            </a:r>
          </a:p>
        </p:txBody>
      </p:sp>
    </p:spTree>
    <p:extLst>
      <p:ext uri="{BB962C8B-B14F-4D97-AF65-F5344CB8AC3E}">
        <p14:creationId xmlns="" xmlns:p14="http://schemas.microsoft.com/office/powerpoint/2010/main" val="100717131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5" name="Do not remove" hidden="1">
            <a:extLst>
              <a:ext uri="{FF2B5EF4-FFF2-40B4-BE49-F238E27FC236}">
                <a16:creationId xmlns="" xmlns:a16="http://schemas.microsoft.com/office/drawing/2014/main" id="{6C46BFC5-1A56-42B5-8116-4D93F25F1301}"/>
              </a:ext>
            </a:extLst>
          </p:cNvPr>
          <p:cNvSpPr/>
          <p:nvPr userDrawn="1">
            <p:custDataLst>
              <p:tags r:id="rId1"/>
            </p:custDataLst>
          </p:nvPr>
        </p:nvSpPr>
        <p:spPr>
          <a:xfrm>
            <a:off x="0" y="0"/>
            <a:ext cx="12700" cy="12700"/>
          </a:xfrm>
          <a:prstGeom prst="octagon">
            <a:avLst/>
          </a:prstGeom>
          <a:noFill/>
          <a:ln w="9525">
            <a:noFill/>
          </a:ln>
          <a:extLst>
            <a:ext uri="{909E8E84-426E-40DD-AFC4-6F175D3DCCD1}">
              <a14:hiddenFill xmlns=""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US" sz="2000" b="0" i="0" u="none" strike="noStrike" kern="1200" spc="0" baseline="0">
              <a:solidFill>
                <a:srgbClr val="FFFFFF"/>
              </a:solidFill>
              <a:latin typeface="+mn-lt"/>
              <a:ea typeface="+mn-ea"/>
              <a:cs typeface="+mn-cs"/>
            </a:endParaRPr>
          </a:p>
        </p:txBody>
      </p:sp>
      <p:sp>
        <p:nvSpPr>
          <p:cNvPr id="7" name="Slide Number Placeholder 6"/>
          <p:cNvSpPr>
            <a:spLocks noGrp="1"/>
          </p:cNvSpPr>
          <p:nvPr>
            <p:ph type="sldNum" sz="quarter" idx="12"/>
          </p:nvPr>
        </p:nvSpPr>
        <p:spPr/>
        <p:txBody>
          <a:bodyPr/>
          <a:lstStyle/>
          <a:p>
            <a:fld id="{D295FD85-0E9A-9A4B-AEA4-CF6493BFD0E6}" type="slidenum">
              <a:rPr lang="en-US" smtClean="0"/>
              <a:pPr/>
              <a:t>‹#›</a:t>
            </a:fld>
            <a:endParaRPr lang="en-US" dirty="0"/>
          </a:p>
        </p:txBody>
      </p:sp>
      <p:sp>
        <p:nvSpPr>
          <p:cNvPr id="3" name="Content Placeholder 2"/>
          <p:cNvSpPr>
            <a:spLocks noGrp="1"/>
          </p:cNvSpPr>
          <p:nvPr>
            <p:ph sz="half" idx="1" hasCustomPrompt="1"/>
          </p:nvPr>
        </p:nvSpPr>
        <p:spPr>
          <a:xfrm>
            <a:off x="419100" y="1562100"/>
            <a:ext cx="5577840" cy="4806248"/>
          </a:xfrm>
        </p:spPr>
        <p:txBody>
          <a:bodyPr>
            <a:noAutofit/>
          </a:bodyPr>
          <a:lstStyle>
            <a:lvl1pPr>
              <a:defRPr sz="2800">
                <a:solidFill>
                  <a:schemeClr val="tx1">
                    <a:lumMod val="75000"/>
                  </a:schemeClr>
                </a:solidFill>
              </a:defRPr>
            </a:lvl1pPr>
            <a:lvl2pPr>
              <a:defRPr sz="2400">
                <a:solidFill>
                  <a:schemeClr val="tx1">
                    <a:lumMod val="75000"/>
                  </a:schemeClr>
                </a:solidFill>
              </a:defRPr>
            </a:lvl2pPr>
            <a:lvl3pPr>
              <a:defRPr sz="2000">
                <a:solidFill>
                  <a:schemeClr val="tx1">
                    <a:lumMod val="75000"/>
                  </a:schemeClr>
                </a:solidFill>
              </a:defRPr>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4" name="Content Placeholder 3"/>
          <p:cNvSpPr>
            <a:spLocks noGrp="1"/>
          </p:cNvSpPr>
          <p:nvPr>
            <p:ph sz="half" idx="2" hasCustomPrompt="1"/>
          </p:nvPr>
        </p:nvSpPr>
        <p:spPr>
          <a:xfrm>
            <a:off x="6195060" y="1562100"/>
            <a:ext cx="5577840" cy="4806248"/>
          </a:xfrm>
        </p:spPr>
        <p:txBody>
          <a:bodyPr>
            <a:noAutofit/>
          </a:bodyPr>
          <a:lstStyle>
            <a:lvl1pPr>
              <a:defRPr sz="2800">
                <a:solidFill>
                  <a:schemeClr val="tx1">
                    <a:lumMod val="75000"/>
                  </a:schemeClr>
                </a:solidFill>
              </a:defRPr>
            </a:lvl1pPr>
            <a:lvl2pPr>
              <a:defRPr sz="2400">
                <a:solidFill>
                  <a:schemeClr val="tx1">
                    <a:lumMod val="75000"/>
                  </a:schemeClr>
                </a:solidFill>
              </a:defRPr>
            </a:lvl2pPr>
            <a:lvl3pPr>
              <a:defRPr sz="2000">
                <a:solidFill>
                  <a:schemeClr val="tx1">
                    <a:lumMod val="75000"/>
                  </a:schemeClr>
                </a:solidFill>
              </a:defRPr>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2" name="Title 1"/>
          <p:cNvSpPr>
            <a:spLocks noGrp="1"/>
          </p:cNvSpPr>
          <p:nvPr>
            <p:ph type="title" hasCustomPrompt="1"/>
          </p:nvPr>
        </p:nvSpPr>
        <p:spPr/>
        <p:txBody>
          <a:bodyPr/>
          <a:lstStyle>
            <a:lvl1pPr>
              <a:defRPr>
                <a:solidFill>
                  <a:schemeClr val="tx1">
                    <a:lumMod val="75000"/>
                  </a:schemeClr>
                </a:solidFill>
              </a:defRPr>
            </a:lvl1pPr>
          </a:lstStyle>
          <a:p>
            <a:r>
              <a:rPr lang="en-US" dirty="0"/>
              <a:t>Click Here to Edit Title</a:t>
            </a:r>
          </a:p>
        </p:txBody>
      </p:sp>
      <p:sp>
        <p:nvSpPr>
          <p:cNvPr id="8" name="Text Placeholder 15"/>
          <p:cNvSpPr>
            <a:spLocks noGrp="1"/>
          </p:cNvSpPr>
          <p:nvPr>
            <p:ph type="body" sz="quarter" idx="13" hasCustomPrompt="1"/>
          </p:nvPr>
        </p:nvSpPr>
        <p:spPr>
          <a:xfrm>
            <a:off x="419100" y="203200"/>
            <a:ext cx="11330940" cy="365760"/>
          </a:xfrm>
        </p:spPr>
        <p:txBody>
          <a:bodyPr anchor="b" anchorCtr="0">
            <a:noAutofit/>
          </a:bodyPr>
          <a:lstStyle>
            <a:lvl1pPr marL="0" indent="0">
              <a:buFontTx/>
              <a:buNone/>
              <a:defRPr sz="1800" b="0" spc="-30" baseline="0">
                <a:solidFill>
                  <a:schemeClr val="tx1"/>
                </a:solidFill>
              </a:defRPr>
            </a:lvl1pPr>
          </a:lstStyle>
          <a:p>
            <a:pPr lvl="0"/>
            <a:r>
              <a:rPr lang="en-US" dirty="0"/>
              <a:t>Click Here to Edit Section Header</a:t>
            </a:r>
          </a:p>
        </p:txBody>
      </p:sp>
    </p:spTree>
    <p:extLst>
      <p:ext uri="{BB962C8B-B14F-4D97-AF65-F5344CB8AC3E}">
        <p14:creationId xmlns="" xmlns:p14="http://schemas.microsoft.com/office/powerpoint/2010/main" val="3850969722"/>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3" name="Do not remove" hidden="1">
            <a:extLst>
              <a:ext uri="{FF2B5EF4-FFF2-40B4-BE49-F238E27FC236}">
                <a16:creationId xmlns="" xmlns:a16="http://schemas.microsoft.com/office/drawing/2014/main" id="{806BABD6-553A-4DA8-A7D5-8683352EC768}"/>
              </a:ext>
            </a:extLst>
          </p:cNvPr>
          <p:cNvSpPr/>
          <p:nvPr userDrawn="1">
            <p:custDataLst>
              <p:tags r:id="rId1"/>
            </p:custDataLst>
          </p:nvPr>
        </p:nvSpPr>
        <p:spPr>
          <a:xfrm>
            <a:off x="0" y="0"/>
            <a:ext cx="12700" cy="12700"/>
          </a:xfrm>
          <a:prstGeom prst="octagon">
            <a:avLst/>
          </a:prstGeom>
          <a:noFill/>
          <a:ln w="9525">
            <a:noFill/>
          </a:ln>
          <a:extLst>
            <a:ext uri="{909E8E84-426E-40DD-AFC4-6F175D3DCCD1}">
              <a14:hiddenFill xmlns=""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US" sz="2000" b="0" i="0" u="none" strike="noStrike" kern="1200" spc="0" baseline="0">
              <a:solidFill>
                <a:srgbClr val="FFFFFF"/>
              </a:solidFill>
              <a:latin typeface="+mn-lt"/>
              <a:ea typeface="+mn-ea"/>
              <a:cs typeface="+mn-cs"/>
            </a:endParaRPr>
          </a:p>
        </p:txBody>
      </p:sp>
      <p:sp>
        <p:nvSpPr>
          <p:cNvPr id="2" name="Title 1"/>
          <p:cNvSpPr>
            <a:spLocks noGrp="1"/>
          </p:cNvSpPr>
          <p:nvPr>
            <p:ph type="title" hasCustomPrompt="1"/>
          </p:nvPr>
        </p:nvSpPr>
        <p:spPr>
          <a:xfrm>
            <a:off x="419100" y="680944"/>
            <a:ext cx="11353800" cy="457200"/>
          </a:xfrm>
        </p:spPr>
        <p:txBody>
          <a:bodyPr/>
          <a:lstStyle>
            <a:lvl1pPr>
              <a:defRPr>
                <a:solidFill>
                  <a:schemeClr val="tx1"/>
                </a:solidFill>
              </a:defRPr>
            </a:lvl1pPr>
          </a:lstStyle>
          <a:p>
            <a:r>
              <a:rPr lang="en-US" dirty="0"/>
              <a:t>Click Here to Edit Title</a:t>
            </a:r>
          </a:p>
        </p:txBody>
      </p:sp>
      <p:sp>
        <p:nvSpPr>
          <p:cNvPr id="6" name="Text Placeholder 15"/>
          <p:cNvSpPr>
            <a:spLocks noGrp="1"/>
          </p:cNvSpPr>
          <p:nvPr>
            <p:ph type="body" sz="quarter" idx="13" hasCustomPrompt="1"/>
          </p:nvPr>
        </p:nvSpPr>
        <p:spPr>
          <a:xfrm>
            <a:off x="419100" y="203200"/>
            <a:ext cx="11353800" cy="365760"/>
          </a:xfrm>
        </p:spPr>
        <p:txBody>
          <a:bodyPr anchor="b">
            <a:noAutofit/>
          </a:bodyPr>
          <a:lstStyle>
            <a:lvl1pPr marL="0" indent="0">
              <a:spcAft>
                <a:spcPts val="0"/>
              </a:spcAft>
              <a:buFontTx/>
              <a:buNone/>
              <a:defRPr sz="1800" b="0" spc="-30" baseline="0">
                <a:solidFill>
                  <a:schemeClr val="tx1"/>
                </a:solidFill>
              </a:defRPr>
            </a:lvl1pPr>
          </a:lstStyle>
          <a:p>
            <a:pPr lvl="0"/>
            <a:r>
              <a:rPr lang="en-US" dirty="0"/>
              <a:t>Click Here to Edit Section Header</a:t>
            </a:r>
          </a:p>
        </p:txBody>
      </p:sp>
      <p:sp>
        <p:nvSpPr>
          <p:cNvPr id="4" name="Slide Number Placeholder 5"/>
          <p:cNvSpPr>
            <a:spLocks noGrp="1"/>
          </p:cNvSpPr>
          <p:nvPr>
            <p:ph type="sldNum" sz="quarter" idx="14"/>
          </p:nvPr>
        </p:nvSpPr>
        <p:spPr/>
        <p:txBody>
          <a:bodyPr/>
          <a:lstStyle>
            <a:lvl1pPr>
              <a:defRPr/>
            </a:lvl1pPr>
          </a:lstStyle>
          <a:p>
            <a:fld id="{E24082F4-053A-445D-80E9-D47974E285C2}" type="slidenum">
              <a:rPr lang="en-US" altLang="en-US"/>
              <a:pPr/>
              <a:t>‹#›</a:t>
            </a:fld>
            <a:endParaRPr lang="en-US" altLang="en-US"/>
          </a:p>
        </p:txBody>
      </p:sp>
    </p:spTree>
    <p:extLst>
      <p:ext uri="{BB962C8B-B14F-4D97-AF65-F5344CB8AC3E}">
        <p14:creationId xmlns="" xmlns:p14="http://schemas.microsoft.com/office/powerpoint/2010/main" val="2282276155"/>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extLst mod="1">
    <p:ext uri="{DCECCB84-F9BA-43D5-87BE-67443E8EF086}">
      <p15:sldGuideLst xmlns=""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p:cSld name="Section Header">
    <p:bg>
      <p:bgPr>
        <a:solidFill>
          <a:srgbClr val="38639F"/>
        </a:solid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bwMode="hidden"/>
        <p:txBody>
          <a:bodyPr/>
          <a:lstStyle>
            <a:lvl1pPr>
              <a:defRPr>
                <a:solidFill>
                  <a:srgbClr val="38639F"/>
                </a:solidFill>
              </a:defRPr>
            </a:lvl1pPr>
          </a:lstStyle>
          <a:p>
            <a:fld id="{D295FD85-0E9A-9A4B-AEA4-CF6493BFD0E6}" type="slidenum">
              <a:rPr lang="en-US"/>
              <a:pPr/>
              <a:t>‹#›</a:t>
            </a:fld>
            <a:endParaRPr lang="en-US"/>
          </a:p>
        </p:txBody>
      </p:sp>
      <p:sp>
        <p:nvSpPr>
          <p:cNvPr id="8" name="Text Placeholder 13"/>
          <p:cNvSpPr>
            <a:spLocks noGrp="1"/>
          </p:cNvSpPr>
          <p:nvPr>
            <p:ph type="body" sz="quarter" idx="10" hasCustomPrompt="1"/>
          </p:nvPr>
        </p:nvSpPr>
        <p:spPr>
          <a:xfrm>
            <a:off x="609600" y="3585118"/>
            <a:ext cx="10972800" cy="1988611"/>
          </a:xfrm>
        </p:spPr>
        <p:txBody>
          <a:bodyPr>
            <a:noAutofit/>
          </a:bodyPr>
          <a:lstStyle>
            <a:lvl1pPr marL="0" indent="0" algn="ctr">
              <a:buFontTx/>
              <a:buNone/>
              <a:defRPr sz="2000" b="0" spc="-30" baseline="0">
                <a:solidFill>
                  <a:schemeClr val="tx1"/>
                </a:solidFill>
              </a:defRPr>
            </a:lvl1pPr>
          </a:lstStyle>
          <a:p>
            <a:pPr lvl="0"/>
            <a:r>
              <a:rPr lang="en-US" dirty="0"/>
              <a:t>Author/Date</a:t>
            </a:r>
          </a:p>
        </p:txBody>
      </p:sp>
      <p:sp>
        <p:nvSpPr>
          <p:cNvPr id="7" name="Title Placeholder 1"/>
          <p:cNvSpPr>
            <a:spLocks noGrp="1"/>
          </p:cNvSpPr>
          <p:nvPr>
            <p:ph type="title" hasCustomPrompt="1"/>
          </p:nvPr>
        </p:nvSpPr>
        <p:spPr>
          <a:xfrm>
            <a:off x="609600" y="2049593"/>
            <a:ext cx="10972800" cy="1450342"/>
          </a:xfrm>
          <a:prstGeom prst="rect">
            <a:avLst/>
          </a:prstGeom>
        </p:spPr>
        <p:txBody>
          <a:bodyPr vert="horz" lIns="91440" tIns="45720" rIns="91440" bIns="45720" rtlCol="0" anchor="t" anchorCtr="0">
            <a:noAutofit/>
          </a:bodyPr>
          <a:lstStyle>
            <a:lvl1pPr algn="ctr">
              <a:lnSpc>
                <a:spcPct val="100000"/>
              </a:lnSpc>
              <a:defRPr sz="3600" baseline="0">
                <a:solidFill>
                  <a:schemeClr val="tx1"/>
                </a:solidFill>
              </a:defRPr>
            </a:lvl1pPr>
          </a:lstStyle>
          <a:p>
            <a:r>
              <a:rPr lang="en-US" dirty="0"/>
              <a:t>Click Here to Edit Title</a:t>
            </a:r>
          </a:p>
        </p:txBody>
      </p:sp>
      <p:sp>
        <p:nvSpPr>
          <p:cNvPr id="9" name="Text Placeholder 15"/>
          <p:cNvSpPr>
            <a:spLocks noGrp="1"/>
          </p:cNvSpPr>
          <p:nvPr>
            <p:ph type="body" sz="quarter" idx="11" hasCustomPrompt="1"/>
          </p:nvPr>
        </p:nvSpPr>
        <p:spPr>
          <a:xfrm>
            <a:off x="609600" y="1554480"/>
            <a:ext cx="10972800" cy="428625"/>
          </a:xfrm>
        </p:spPr>
        <p:txBody>
          <a:bodyPr lIns="0" rIns="0" anchor="b" anchorCtr="0">
            <a:noAutofit/>
          </a:bodyPr>
          <a:lstStyle>
            <a:lvl1pPr marL="0" indent="0" algn="ctr">
              <a:buFontTx/>
              <a:buNone/>
              <a:defRPr sz="1800" b="0" spc="-30" baseline="0">
                <a:solidFill>
                  <a:schemeClr val="tx1"/>
                </a:solidFill>
              </a:defRPr>
            </a:lvl1pPr>
          </a:lstStyle>
          <a:p>
            <a:pPr lvl="0"/>
            <a:r>
              <a:rPr lang="en-US" dirty="0"/>
              <a:t>Edit master text styles</a:t>
            </a:r>
          </a:p>
        </p:txBody>
      </p:sp>
    </p:spTree>
    <p:extLst>
      <p:ext uri="{BB962C8B-B14F-4D97-AF65-F5344CB8AC3E}">
        <p14:creationId xmlns="" xmlns:p14="http://schemas.microsoft.com/office/powerpoint/2010/main" val="252141434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List of Items/Names">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a:pPr/>
              <a:t>‹#›</a:t>
            </a:fld>
            <a:endParaRPr lang="en-US"/>
          </a:p>
        </p:txBody>
      </p:sp>
      <p:sp>
        <p:nvSpPr>
          <p:cNvPr id="8" name="Content Placeholder 3"/>
          <p:cNvSpPr>
            <a:spLocks noGrp="1"/>
          </p:cNvSpPr>
          <p:nvPr>
            <p:ph sz="half" idx="16" hasCustomPrompt="1"/>
          </p:nvPr>
        </p:nvSpPr>
        <p:spPr>
          <a:xfrm>
            <a:off x="8038731" y="1562100"/>
            <a:ext cx="3734169" cy="4774692"/>
          </a:xfrm>
          <a:prstGeom prst="rect">
            <a:avLst/>
          </a:prstGeom>
        </p:spPr>
        <p:txBody>
          <a:bodyPr>
            <a:noAutofit/>
          </a:bodyPr>
          <a:lstStyle>
            <a:lvl1pPr marL="0" indent="0">
              <a:spcBef>
                <a:spcPts val="0"/>
              </a:spcBef>
              <a:buClr>
                <a:schemeClr val="accent6"/>
              </a:buClr>
              <a:buFont typeface="Arial" panose="020B0604020202020204" pitchFamily="34" charset="0"/>
              <a:buChar char="​"/>
              <a:defRPr sz="2000" baseline="0">
                <a:solidFill>
                  <a:schemeClr val="tx1"/>
                </a:solidFill>
                <a:latin typeface="Century Gothic" pitchFamily="34" charset="0"/>
              </a:defRPr>
            </a:lvl1pPr>
            <a:lvl2pPr marL="566928" indent="-228600">
              <a:spcBef>
                <a:spcPts val="0"/>
              </a:spcBef>
              <a:buClr>
                <a:srgbClr val="5A87C5"/>
              </a:buClr>
              <a:buFont typeface="Century Gothic" panose="020B0502020202020204" pitchFamily="34" charset="0"/>
              <a:buChar char="­"/>
              <a:defRPr sz="1800">
                <a:solidFill>
                  <a:schemeClr val="tx1"/>
                </a:solidFill>
                <a:latin typeface="Century Gothic" pitchFamily="34" charset="0"/>
              </a:defRPr>
            </a:lvl2pPr>
            <a:lvl3pPr marL="859536" indent="-228600">
              <a:spcBef>
                <a:spcPts val="0"/>
              </a:spcBef>
              <a:buClr>
                <a:srgbClr val="5A87C5"/>
              </a:buClr>
              <a:buFont typeface="Century Gothic" panose="020B0502020202020204" pitchFamily="34" charset="0"/>
              <a:buChar char="­"/>
              <a:defRPr sz="1600">
                <a:solidFill>
                  <a:schemeClr val="tx1"/>
                </a:solidFill>
                <a:latin typeface="+mn-lt"/>
              </a:defRPr>
            </a:lvl3pPr>
            <a:lvl4pPr marL="859536" indent="-228600">
              <a:spcBef>
                <a:spcPts val="0"/>
              </a:spcBef>
              <a:buClr>
                <a:srgbClr val="5A87C5"/>
              </a:buClr>
              <a:buFont typeface="Century Gothic" panose="020B0502020202020204" pitchFamily="34" charset="0"/>
              <a:buChar char="­"/>
              <a:defRPr sz="1600">
                <a:solidFill>
                  <a:schemeClr val="tx1"/>
                </a:solidFill>
                <a:latin typeface="+mn-lt"/>
              </a:defRPr>
            </a:lvl4pPr>
            <a:lvl5pPr marL="859536" indent="-228600">
              <a:spcBef>
                <a:spcPts val="0"/>
              </a:spcBef>
              <a:buClr>
                <a:srgbClr val="5A87C5"/>
              </a:buClr>
              <a:buFont typeface="Century Gothic" panose="020B0502020202020204" pitchFamily="34" charset="0"/>
              <a:buChar char="­"/>
              <a:defRPr sz="1600">
                <a:solidFill>
                  <a:schemeClr val="tx1"/>
                </a:solidFill>
                <a:latin typeface="+mn-lt"/>
              </a:defRPr>
            </a:lvl5pPr>
            <a:lvl6pPr marL="859536" indent="-228600">
              <a:spcBef>
                <a:spcPts val="0"/>
              </a:spcBef>
              <a:buClr>
                <a:srgbClr val="5A87C5"/>
              </a:buClr>
              <a:buFont typeface="Century Gothic" panose="020B0502020202020204" pitchFamily="34" charset="0"/>
              <a:buChar char="­"/>
              <a:defRPr sz="1600">
                <a:solidFill>
                  <a:schemeClr val="tx1"/>
                </a:solidFill>
                <a:latin typeface="+mn-lt"/>
              </a:defRPr>
            </a:lvl6pPr>
            <a:lvl7pPr marL="859536" indent="-228600">
              <a:spcBef>
                <a:spcPts val="0"/>
              </a:spcBef>
              <a:buClr>
                <a:srgbClr val="5A87C5"/>
              </a:buClr>
              <a:buFont typeface="Century Gothic" panose="020B0502020202020204" pitchFamily="34" charset="0"/>
              <a:buChar char="­"/>
              <a:defRPr sz="1600">
                <a:solidFill>
                  <a:schemeClr val="tx1"/>
                </a:solidFill>
                <a:latin typeface="+mn-lt"/>
              </a:defRPr>
            </a:lvl7pPr>
            <a:lvl8pPr marL="859536" indent="-228600">
              <a:spcBef>
                <a:spcPts val="0"/>
              </a:spcBef>
              <a:buClr>
                <a:srgbClr val="5A87C5"/>
              </a:buClr>
              <a:buFont typeface="Century Gothic" panose="020B0502020202020204" pitchFamily="34" charset="0"/>
              <a:buChar char="­"/>
              <a:defRPr sz="1600">
                <a:solidFill>
                  <a:schemeClr val="tx1"/>
                </a:solidFill>
                <a:latin typeface="+mn-lt"/>
              </a:defRPr>
            </a:lvl8pPr>
            <a:lvl9pPr marL="859536" indent="-228600">
              <a:spcBef>
                <a:spcPts val="0"/>
              </a:spcBef>
              <a:buClr>
                <a:srgbClr val="5A87C5"/>
              </a:buClr>
              <a:buFont typeface="Century Gothic" panose="020B0502020202020204" pitchFamily="34" charset="0"/>
              <a:buChar char="­"/>
              <a:defRPr sz="1600">
                <a:solidFill>
                  <a:schemeClr val="tx1"/>
                </a:solidFill>
                <a:latin typeface="+mn-lt"/>
              </a:defRPr>
            </a:lvl9pPr>
          </a:lstStyle>
          <a:p>
            <a:pPr lvl="0"/>
            <a:r>
              <a:rPr lang="en-US" dirty="0"/>
              <a:t>Click to edit Un-bulleted List</a:t>
            </a:r>
          </a:p>
        </p:txBody>
      </p:sp>
      <p:sp>
        <p:nvSpPr>
          <p:cNvPr id="9" name="Content Placeholder 3"/>
          <p:cNvSpPr>
            <a:spLocks noGrp="1"/>
          </p:cNvSpPr>
          <p:nvPr>
            <p:ph sz="half" idx="17" hasCustomPrompt="1"/>
          </p:nvPr>
        </p:nvSpPr>
        <p:spPr>
          <a:xfrm>
            <a:off x="4314682" y="1562100"/>
            <a:ext cx="3533913" cy="4774692"/>
          </a:xfrm>
          <a:prstGeom prst="rect">
            <a:avLst/>
          </a:prstGeom>
        </p:spPr>
        <p:txBody>
          <a:bodyPr>
            <a:noAutofit/>
          </a:bodyPr>
          <a:lstStyle>
            <a:lvl1pPr marL="0" indent="0">
              <a:spcBef>
                <a:spcPts val="0"/>
              </a:spcBef>
              <a:buClr>
                <a:schemeClr val="accent6"/>
              </a:buClr>
              <a:buFont typeface="Arial" panose="020B0604020202020204" pitchFamily="34" charset="0"/>
              <a:buChar char="​"/>
              <a:defRPr sz="2000" baseline="0">
                <a:solidFill>
                  <a:schemeClr val="tx1"/>
                </a:solidFill>
                <a:latin typeface="Century Gothic" pitchFamily="34" charset="0"/>
              </a:defRPr>
            </a:lvl1pPr>
            <a:lvl2pPr marL="566928" indent="-228600">
              <a:spcBef>
                <a:spcPts val="0"/>
              </a:spcBef>
              <a:buClr>
                <a:srgbClr val="5A87C5"/>
              </a:buClr>
              <a:buFont typeface="Century Gothic" panose="020B0502020202020204" pitchFamily="34" charset="0"/>
              <a:buChar char="­"/>
              <a:defRPr sz="1800">
                <a:solidFill>
                  <a:schemeClr val="tx1"/>
                </a:solidFill>
                <a:latin typeface="Century Gothic" pitchFamily="34" charset="0"/>
              </a:defRPr>
            </a:lvl2pPr>
            <a:lvl3pPr marL="859536" indent="-228600">
              <a:spcBef>
                <a:spcPts val="0"/>
              </a:spcBef>
              <a:buClr>
                <a:srgbClr val="5A87C5"/>
              </a:buClr>
              <a:buFont typeface="Century Gothic" panose="020B0502020202020204" pitchFamily="34" charset="0"/>
              <a:buChar char="­"/>
              <a:defRPr sz="1600">
                <a:solidFill>
                  <a:schemeClr val="tx1"/>
                </a:solidFill>
                <a:latin typeface="+mn-lt"/>
              </a:defRPr>
            </a:lvl3pPr>
            <a:lvl4pPr marL="859536" indent="-228600">
              <a:spcBef>
                <a:spcPts val="0"/>
              </a:spcBef>
              <a:buClr>
                <a:srgbClr val="5A87C5"/>
              </a:buClr>
              <a:buFont typeface="Century Gothic" panose="020B0502020202020204" pitchFamily="34" charset="0"/>
              <a:buChar char="­"/>
              <a:defRPr sz="1600">
                <a:solidFill>
                  <a:schemeClr val="tx1"/>
                </a:solidFill>
                <a:latin typeface="+mn-lt"/>
              </a:defRPr>
            </a:lvl4pPr>
            <a:lvl5pPr marL="859536" indent="-228600">
              <a:spcBef>
                <a:spcPts val="0"/>
              </a:spcBef>
              <a:buClr>
                <a:srgbClr val="5A87C5"/>
              </a:buClr>
              <a:buFont typeface="Century Gothic" panose="020B0502020202020204" pitchFamily="34" charset="0"/>
              <a:buChar char="­"/>
              <a:defRPr sz="1600">
                <a:solidFill>
                  <a:schemeClr val="tx1"/>
                </a:solidFill>
                <a:latin typeface="+mn-lt"/>
              </a:defRPr>
            </a:lvl5pPr>
            <a:lvl6pPr marL="859536" indent="-228600">
              <a:spcBef>
                <a:spcPts val="0"/>
              </a:spcBef>
              <a:buClr>
                <a:srgbClr val="5A87C5"/>
              </a:buClr>
              <a:buFont typeface="Century Gothic" panose="020B0502020202020204" pitchFamily="34" charset="0"/>
              <a:buChar char="­"/>
              <a:defRPr sz="1600">
                <a:solidFill>
                  <a:schemeClr val="tx1"/>
                </a:solidFill>
                <a:latin typeface="+mn-lt"/>
              </a:defRPr>
            </a:lvl6pPr>
            <a:lvl7pPr marL="859536" indent="-228600">
              <a:spcBef>
                <a:spcPts val="0"/>
              </a:spcBef>
              <a:buClr>
                <a:srgbClr val="5A87C5"/>
              </a:buClr>
              <a:buFont typeface="Century Gothic" panose="020B0502020202020204" pitchFamily="34" charset="0"/>
              <a:buChar char="­"/>
              <a:defRPr sz="1600">
                <a:solidFill>
                  <a:schemeClr val="tx1"/>
                </a:solidFill>
                <a:latin typeface="+mn-lt"/>
              </a:defRPr>
            </a:lvl7pPr>
            <a:lvl8pPr marL="859536" indent="-228600">
              <a:spcBef>
                <a:spcPts val="0"/>
              </a:spcBef>
              <a:buClr>
                <a:srgbClr val="5A87C5"/>
              </a:buClr>
              <a:buFont typeface="Century Gothic" panose="020B0502020202020204" pitchFamily="34" charset="0"/>
              <a:buChar char="­"/>
              <a:defRPr sz="1600">
                <a:solidFill>
                  <a:schemeClr val="tx1"/>
                </a:solidFill>
                <a:latin typeface="+mn-lt"/>
              </a:defRPr>
            </a:lvl8pPr>
            <a:lvl9pPr marL="859536" indent="-228600">
              <a:spcBef>
                <a:spcPts val="0"/>
              </a:spcBef>
              <a:buClr>
                <a:srgbClr val="5A87C5"/>
              </a:buClr>
              <a:buFont typeface="Century Gothic" panose="020B0502020202020204" pitchFamily="34" charset="0"/>
              <a:buChar char="­"/>
              <a:defRPr sz="1600">
                <a:solidFill>
                  <a:schemeClr val="tx1"/>
                </a:solidFill>
                <a:latin typeface="+mn-lt"/>
              </a:defRPr>
            </a:lvl9pPr>
          </a:lstStyle>
          <a:p>
            <a:pPr lvl="0"/>
            <a:r>
              <a:rPr lang="en-US" dirty="0"/>
              <a:t>Click to edit Un-bulleted List</a:t>
            </a:r>
          </a:p>
        </p:txBody>
      </p:sp>
      <p:sp>
        <p:nvSpPr>
          <p:cNvPr id="7" name="Content Placeholder 3"/>
          <p:cNvSpPr>
            <a:spLocks noGrp="1"/>
          </p:cNvSpPr>
          <p:nvPr>
            <p:ph sz="half" idx="15" hasCustomPrompt="1"/>
          </p:nvPr>
        </p:nvSpPr>
        <p:spPr>
          <a:xfrm>
            <a:off x="419100" y="1562100"/>
            <a:ext cx="3705445" cy="4774692"/>
          </a:xfrm>
          <a:prstGeom prst="rect">
            <a:avLst/>
          </a:prstGeom>
        </p:spPr>
        <p:txBody>
          <a:bodyPr>
            <a:noAutofit/>
          </a:bodyPr>
          <a:lstStyle>
            <a:lvl1pPr marL="0" indent="0">
              <a:spcBef>
                <a:spcPts val="0"/>
              </a:spcBef>
              <a:buClr>
                <a:schemeClr val="accent6"/>
              </a:buClr>
              <a:buFont typeface="Arial" panose="020B0604020202020204" pitchFamily="34" charset="0"/>
              <a:buNone/>
              <a:defRPr sz="2000" baseline="0">
                <a:solidFill>
                  <a:schemeClr val="tx1"/>
                </a:solidFill>
                <a:latin typeface="Century Gothic" pitchFamily="34" charset="0"/>
              </a:defRPr>
            </a:lvl1pPr>
            <a:lvl2pPr marL="566928" indent="-228600">
              <a:spcBef>
                <a:spcPts val="0"/>
              </a:spcBef>
              <a:buClr>
                <a:srgbClr val="5A87C5"/>
              </a:buClr>
              <a:buFont typeface="Century Gothic" panose="020B0502020202020204" pitchFamily="34" charset="0"/>
              <a:buChar char="­"/>
              <a:defRPr sz="1800">
                <a:solidFill>
                  <a:schemeClr val="tx1"/>
                </a:solidFill>
                <a:latin typeface="Century Gothic" pitchFamily="34" charset="0"/>
              </a:defRPr>
            </a:lvl2pPr>
            <a:lvl3pPr marL="859536" indent="-228600">
              <a:spcBef>
                <a:spcPts val="0"/>
              </a:spcBef>
              <a:buClr>
                <a:srgbClr val="5A87C5"/>
              </a:buClr>
              <a:buFont typeface="Century Gothic" panose="020B0502020202020204" pitchFamily="34" charset="0"/>
              <a:buChar char="­"/>
              <a:defRPr sz="1600">
                <a:solidFill>
                  <a:schemeClr val="tx1"/>
                </a:solidFill>
                <a:latin typeface="+mn-lt"/>
              </a:defRPr>
            </a:lvl3pPr>
            <a:lvl4pPr marL="859536" indent="-228600">
              <a:spcBef>
                <a:spcPts val="0"/>
              </a:spcBef>
              <a:buClr>
                <a:srgbClr val="5A87C5"/>
              </a:buClr>
              <a:buFont typeface="Century Gothic" panose="020B0502020202020204" pitchFamily="34" charset="0"/>
              <a:buChar char="­"/>
              <a:defRPr sz="1600">
                <a:solidFill>
                  <a:schemeClr val="tx1"/>
                </a:solidFill>
                <a:latin typeface="+mn-lt"/>
              </a:defRPr>
            </a:lvl4pPr>
            <a:lvl5pPr marL="859536" indent="-228600">
              <a:spcBef>
                <a:spcPts val="0"/>
              </a:spcBef>
              <a:buClr>
                <a:srgbClr val="5A87C5"/>
              </a:buClr>
              <a:buFont typeface="Century Gothic" panose="020B0502020202020204" pitchFamily="34" charset="0"/>
              <a:buChar char="­"/>
              <a:defRPr sz="1600">
                <a:solidFill>
                  <a:schemeClr val="tx1"/>
                </a:solidFill>
                <a:latin typeface="+mn-lt"/>
              </a:defRPr>
            </a:lvl5pPr>
            <a:lvl6pPr marL="859536" indent="-228600">
              <a:spcBef>
                <a:spcPts val="0"/>
              </a:spcBef>
              <a:buClr>
                <a:srgbClr val="5A87C5"/>
              </a:buClr>
              <a:buFont typeface="Century Gothic" panose="020B0502020202020204" pitchFamily="34" charset="0"/>
              <a:buChar char="­"/>
              <a:defRPr sz="1600">
                <a:solidFill>
                  <a:schemeClr val="tx1"/>
                </a:solidFill>
                <a:latin typeface="+mn-lt"/>
              </a:defRPr>
            </a:lvl6pPr>
            <a:lvl7pPr marL="859536" indent="-228600">
              <a:spcBef>
                <a:spcPts val="0"/>
              </a:spcBef>
              <a:buClr>
                <a:srgbClr val="5A87C5"/>
              </a:buClr>
              <a:buFont typeface="Century Gothic" panose="020B0502020202020204" pitchFamily="34" charset="0"/>
              <a:buChar char="­"/>
              <a:defRPr sz="1600">
                <a:solidFill>
                  <a:schemeClr val="tx1"/>
                </a:solidFill>
                <a:latin typeface="+mn-lt"/>
              </a:defRPr>
            </a:lvl7pPr>
            <a:lvl8pPr marL="859536" indent="-228600">
              <a:spcBef>
                <a:spcPts val="0"/>
              </a:spcBef>
              <a:buClr>
                <a:srgbClr val="5A87C5"/>
              </a:buClr>
              <a:buFont typeface="Century Gothic" panose="020B0502020202020204" pitchFamily="34" charset="0"/>
              <a:buChar char="­"/>
              <a:defRPr sz="1600">
                <a:solidFill>
                  <a:schemeClr val="tx1"/>
                </a:solidFill>
                <a:latin typeface="+mn-lt"/>
              </a:defRPr>
            </a:lvl8pPr>
            <a:lvl9pPr marL="859536" indent="-228600">
              <a:spcBef>
                <a:spcPts val="0"/>
              </a:spcBef>
              <a:buClr>
                <a:srgbClr val="5A87C5"/>
              </a:buClr>
              <a:buFont typeface="Century Gothic" panose="020B0502020202020204" pitchFamily="34" charset="0"/>
              <a:buChar char="­"/>
              <a:defRPr sz="1600">
                <a:solidFill>
                  <a:schemeClr val="tx1"/>
                </a:solidFill>
                <a:latin typeface="+mn-lt"/>
              </a:defRPr>
            </a:lvl9pPr>
          </a:lstStyle>
          <a:p>
            <a:pPr lvl="0"/>
            <a:r>
              <a:rPr lang="en-US" dirty="0"/>
              <a:t>Click to edit Un-bulleted List</a:t>
            </a:r>
          </a:p>
        </p:txBody>
      </p:sp>
      <p:sp>
        <p:nvSpPr>
          <p:cNvPr id="6" name="Text Placeholder 15"/>
          <p:cNvSpPr>
            <a:spLocks noGrp="1"/>
          </p:cNvSpPr>
          <p:nvPr>
            <p:ph type="body" sz="quarter" idx="13" hasCustomPrompt="1"/>
          </p:nvPr>
        </p:nvSpPr>
        <p:spPr>
          <a:xfrm>
            <a:off x="419100" y="203200"/>
            <a:ext cx="11353800" cy="365760"/>
          </a:xfrm>
        </p:spPr>
        <p:txBody>
          <a:bodyPr anchor="b" anchorCtr="0">
            <a:noAutofit/>
          </a:bodyPr>
          <a:lstStyle>
            <a:lvl1pPr marL="0" indent="0">
              <a:spcAft>
                <a:spcPts val="0"/>
              </a:spcAft>
              <a:buFontTx/>
              <a:buNone/>
              <a:defRPr sz="1800" b="0" spc="-30" baseline="0">
                <a:solidFill>
                  <a:schemeClr val="tx1"/>
                </a:solidFill>
              </a:defRPr>
            </a:lvl1pPr>
          </a:lstStyle>
          <a:p>
            <a:pPr lvl="0"/>
            <a:r>
              <a:rPr lang="en-US" dirty="0"/>
              <a:t>Click Here to Edit Section Header</a:t>
            </a:r>
          </a:p>
        </p:txBody>
      </p:sp>
      <p:sp>
        <p:nvSpPr>
          <p:cNvPr id="3" name="Title 2">
            <a:extLst>
              <a:ext uri="{FF2B5EF4-FFF2-40B4-BE49-F238E27FC236}">
                <a16:creationId xmlns="" xmlns:a16="http://schemas.microsoft.com/office/drawing/2014/main" id="{ADCEA576-9606-4290-9ACE-FF0A990B8E66}"/>
              </a:ext>
            </a:extLst>
          </p:cNvPr>
          <p:cNvSpPr>
            <a:spLocks noGrp="1"/>
          </p:cNvSpPr>
          <p:nvPr>
            <p:ph type="title" hasCustomPrompt="1"/>
          </p:nvPr>
        </p:nvSpPr>
        <p:spPr>
          <a:xfrm>
            <a:off x="419100" y="680944"/>
            <a:ext cx="11353800" cy="457200"/>
          </a:xfrm>
        </p:spPr>
        <p:txBody>
          <a:bodyPr/>
          <a:lstStyle>
            <a:lvl1pPr>
              <a:defRPr>
                <a:solidFill>
                  <a:schemeClr val="tx1"/>
                </a:solidFill>
              </a:defRPr>
            </a:lvl1pPr>
          </a:lstStyle>
          <a:p>
            <a:r>
              <a:rPr lang="en-US" dirty="0"/>
              <a:t>Click Here to Edit Title</a:t>
            </a:r>
          </a:p>
        </p:txBody>
      </p:sp>
    </p:spTree>
    <p:extLst>
      <p:ext uri="{BB962C8B-B14F-4D97-AF65-F5344CB8AC3E}">
        <p14:creationId xmlns="" xmlns:p14="http://schemas.microsoft.com/office/powerpoint/2010/main" val="1342082953"/>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Left Side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23134" y="2895344"/>
            <a:ext cx="5071826" cy="3276856"/>
          </a:xfrm>
        </p:spPr>
        <p:txBody>
          <a:bodyPr>
            <a:noAutofit/>
          </a:bodyPr>
          <a:lstStyle>
            <a:lvl1pPr algn="ctr">
              <a:lnSpc>
                <a:spcPct val="90000"/>
              </a:lnSpc>
              <a:defRPr baseline="0">
                <a:solidFill>
                  <a:schemeClr val="tx1"/>
                </a:solidFill>
              </a:defRPr>
            </a:lvl1pPr>
          </a:lstStyle>
          <a:p>
            <a:r>
              <a:rPr lang="en-US"/>
              <a:t>Click to Edit Title</a:t>
            </a:r>
          </a:p>
        </p:txBody>
      </p:sp>
      <p:sp>
        <p:nvSpPr>
          <p:cNvPr id="3" name="Text Placeholder 2"/>
          <p:cNvSpPr>
            <a:spLocks noGrp="1"/>
          </p:cNvSpPr>
          <p:nvPr>
            <p:ph type="body" idx="1" hasCustomPrompt="1"/>
          </p:nvPr>
        </p:nvSpPr>
        <p:spPr>
          <a:xfrm>
            <a:off x="323134" y="381001"/>
            <a:ext cx="5071826" cy="2447562"/>
          </a:xfrm>
        </p:spPr>
        <p:txBody>
          <a:bodyPr anchor="b">
            <a:noAutofit/>
          </a:bodyPr>
          <a:lstStyle>
            <a:lvl1pPr marL="0" indent="0" algn="ctr">
              <a:buNone/>
              <a:defRPr sz="1800" b="0" cap="none" spc="-30" baseline="0">
                <a:solidFill>
                  <a:schemeClr val="tx1"/>
                </a:solidFill>
                <a:latin typeface="Century Gothic" panose="020B0502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here to edit Section Header</a:t>
            </a:r>
          </a:p>
        </p:txBody>
      </p:sp>
      <p:sp>
        <p:nvSpPr>
          <p:cNvPr id="4" name="Content Placeholder 3"/>
          <p:cNvSpPr>
            <a:spLocks noGrp="1"/>
          </p:cNvSpPr>
          <p:nvPr>
            <p:ph sz="half" idx="2" hasCustomPrompt="1"/>
          </p:nvPr>
        </p:nvSpPr>
        <p:spPr>
          <a:xfrm>
            <a:off x="5672030" y="381002"/>
            <a:ext cx="6100870" cy="5791198"/>
          </a:xfrm>
        </p:spPr>
        <p:txBody>
          <a:bodyPr bIns="0" anchor="ctr" anchorCtr="0">
            <a:noAutofit/>
          </a:bodyPr>
          <a:lstStyle>
            <a:lvl1pPr marL="0" indent="0" algn="ctr">
              <a:buFont typeface="Arial" panose="020B0604020202020204" pitchFamily="34" charset="0"/>
              <a:buChar char="​"/>
              <a:defRPr sz="2800">
                <a:solidFill>
                  <a:schemeClr val="tx1"/>
                </a:solidFill>
              </a:defRPr>
            </a:lvl1pPr>
            <a:lvl2pPr marL="0" indent="0" algn="ctr">
              <a:buFont typeface="Arial" panose="020B0604020202020204" pitchFamily="34" charset="0"/>
              <a:buChar char="​"/>
              <a:defRPr sz="2400">
                <a:solidFill>
                  <a:schemeClr val="tx1"/>
                </a:solidFill>
              </a:defRPr>
            </a:lvl2pPr>
            <a:lvl3pPr marL="0" indent="0" algn="ctr">
              <a:buFont typeface="Arial" panose="020B0604020202020204" pitchFamily="34" charset="0"/>
              <a:buChar char="​"/>
              <a:defRPr sz="2000">
                <a:solidFill>
                  <a:schemeClr val="tx1"/>
                </a:solidFill>
              </a:defRPr>
            </a:lvl3pPr>
            <a:lvl4pPr marL="0" indent="0" algn="ctr">
              <a:buFont typeface="Arial" panose="020B0604020202020204" pitchFamily="34" charset="0"/>
              <a:buChar char="​"/>
              <a:defRPr sz="2000"/>
            </a:lvl4pPr>
            <a:lvl5pPr marL="0" indent="0" algn="ctr">
              <a:buFont typeface="Arial" panose="020B0604020202020204" pitchFamily="34" charset="0"/>
              <a:buChar char="​"/>
              <a:defRPr sz="2000"/>
            </a:lvl5pPr>
            <a:lvl6pPr marL="0" indent="0" algn="ctr">
              <a:buFont typeface="Arial" panose="020B0604020202020204" pitchFamily="34" charset="0"/>
              <a:buChar char="​"/>
              <a:defRPr sz="2000"/>
            </a:lvl6pPr>
            <a:lvl7pPr marL="0" indent="0" algn="ctr">
              <a:buFont typeface="Arial" panose="020B0604020202020204" pitchFamily="34" charset="0"/>
              <a:buChar char="​"/>
              <a:defRPr sz="2000"/>
            </a:lvl7pPr>
            <a:lvl8pPr marL="0" indent="0" algn="ctr">
              <a:buFont typeface="Arial" panose="020B0604020202020204" pitchFamily="34" charset="0"/>
              <a:buChar char="​"/>
              <a:defRPr sz="2000"/>
            </a:lvl8pPr>
            <a:lvl9pPr marL="0" indent="0" algn="ctr">
              <a:buFont typeface="Arial" panose="020B0604020202020204" pitchFamily="34" charset="0"/>
              <a:buChar char="​"/>
              <a:defRPr sz="2000"/>
            </a:lvl9pPr>
          </a:lstStyle>
          <a:p>
            <a:pPr lvl="0"/>
            <a:r>
              <a:rPr lang="en-US" dirty="0"/>
              <a:t>Click icon to add content</a:t>
            </a:r>
          </a:p>
        </p:txBody>
      </p:sp>
      <p:sp>
        <p:nvSpPr>
          <p:cNvPr id="9" name="Slide Number Placeholder 8"/>
          <p:cNvSpPr>
            <a:spLocks noGrp="1"/>
          </p:cNvSpPr>
          <p:nvPr>
            <p:ph type="sldNum" sz="quarter" idx="12"/>
          </p:nvPr>
        </p:nvSpPr>
        <p:spPr/>
        <p:txBody>
          <a:bodyPr/>
          <a:lstStyle/>
          <a:p>
            <a:fld id="{3253438A-7C34-4C00-93F5-28C2DC00B0E3}" type="slidenum">
              <a:rPr lang="en-US"/>
              <a:pPr/>
              <a:t>‹#›</a:t>
            </a:fld>
            <a:endParaRPr lang="en-US"/>
          </a:p>
        </p:txBody>
      </p:sp>
    </p:spTree>
    <p:extLst>
      <p:ext uri="{BB962C8B-B14F-4D97-AF65-F5344CB8AC3E}">
        <p14:creationId xmlns="" xmlns:p14="http://schemas.microsoft.com/office/powerpoint/2010/main" val="1159162072"/>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253438A-7C34-4C00-93F5-28C2DC00B0E3}" type="slidenum">
              <a:rPr lang="en-US"/>
              <a:pPr/>
              <a:t>‹#›</a:t>
            </a:fld>
            <a:endParaRPr lang="en-US"/>
          </a:p>
        </p:txBody>
      </p:sp>
    </p:spTree>
    <p:extLst>
      <p:ext uri="{BB962C8B-B14F-4D97-AF65-F5344CB8AC3E}">
        <p14:creationId xmlns="" xmlns:p14="http://schemas.microsoft.com/office/powerpoint/2010/main" val="3922155818"/>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ounded Rectangle 6"/>
          <p:cNvSpPr/>
          <p:nvPr/>
        </p:nvSpPr>
        <p:spPr bwMode="gray">
          <a:xfrm>
            <a:off x="0" y="6492240"/>
            <a:ext cx="12192000" cy="365760"/>
          </a:xfrm>
          <a:prstGeom prst="rect">
            <a:avLst/>
          </a:prstGeom>
          <a:solidFill>
            <a:srgbClr val="5A87C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21" cstate="print">
            <a:extLst>
              <a:ext uri="{28A0092B-C50C-407E-A947-70E740481C1C}">
                <a14:useLocalDpi xmlns="" xmlns:a14="http://schemas.microsoft.com/office/drawing/2010/main" val="0"/>
              </a:ext>
            </a:extLst>
          </a:blip>
          <a:stretch>
            <a:fillRect/>
          </a:stretch>
        </p:blipFill>
        <p:spPr>
          <a:xfrm>
            <a:off x="169048" y="6533797"/>
            <a:ext cx="977624" cy="282646"/>
          </a:xfrm>
          <a:prstGeom prst="rect">
            <a:avLst/>
          </a:prstGeom>
        </p:spPr>
      </p:pic>
      <p:sp>
        <p:nvSpPr>
          <p:cNvPr id="2" name="Title Placeholder 1"/>
          <p:cNvSpPr>
            <a:spLocks noGrp="1"/>
          </p:cNvSpPr>
          <p:nvPr>
            <p:ph type="title"/>
          </p:nvPr>
        </p:nvSpPr>
        <p:spPr>
          <a:xfrm>
            <a:off x="419100" y="680944"/>
            <a:ext cx="11330940" cy="457200"/>
          </a:xfrm>
          <a:prstGeom prst="rect">
            <a:avLst/>
          </a:prstGeom>
        </p:spPr>
        <p:txBody>
          <a:bodyPr vert="horz" lIns="0" tIns="0" rIns="0" bIns="0" rtlCol="0" anchor="t" anchorCtr="0">
            <a:noAutofit/>
          </a:bodyPr>
          <a:lstStyle/>
          <a:p>
            <a:r>
              <a:rPr lang="en-US" dirty="0"/>
              <a:t>Click Here to Edit Title</a:t>
            </a:r>
          </a:p>
        </p:txBody>
      </p:sp>
      <p:sp>
        <p:nvSpPr>
          <p:cNvPr id="3" name="Text Placeholder 2"/>
          <p:cNvSpPr>
            <a:spLocks noGrp="1"/>
          </p:cNvSpPr>
          <p:nvPr>
            <p:ph type="body" idx="1"/>
          </p:nvPr>
        </p:nvSpPr>
        <p:spPr>
          <a:xfrm>
            <a:off x="419100" y="1562100"/>
            <a:ext cx="11353800" cy="4771912"/>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p:txBody>
      </p:sp>
      <p:sp>
        <p:nvSpPr>
          <p:cNvPr id="6" name="Slide Number Placeholder 5"/>
          <p:cNvSpPr>
            <a:spLocks noGrp="1"/>
          </p:cNvSpPr>
          <p:nvPr>
            <p:ph type="sldNum" sz="quarter" idx="4"/>
          </p:nvPr>
        </p:nvSpPr>
        <p:spPr bwMode="white">
          <a:xfrm>
            <a:off x="9918700" y="6537960"/>
            <a:ext cx="2025652" cy="274320"/>
          </a:xfrm>
          <a:prstGeom prst="rect">
            <a:avLst/>
          </a:prstGeom>
        </p:spPr>
        <p:txBody>
          <a:bodyPr vert="horz" lIns="0" tIns="45720" rIns="0" bIns="45720" rtlCol="0" anchor="ctr"/>
          <a:lstStyle>
            <a:lvl1pPr algn="r">
              <a:defRPr sz="1800">
                <a:solidFill>
                  <a:schemeClr val="bg1"/>
                </a:solidFill>
              </a:defRPr>
            </a:lvl1pPr>
          </a:lstStyle>
          <a:p>
            <a:fld id="{3253438A-7C34-4C00-93F5-28C2DC00B0E3}" type="slidenum">
              <a:rPr lang="en-US"/>
              <a:pPr/>
              <a:t>‹#›</a:t>
            </a:fld>
            <a:endParaRPr lang="en-US" dirty="0"/>
          </a:p>
        </p:txBody>
      </p:sp>
    </p:spTree>
    <p:extLst>
      <p:ext uri="{BB962C8B-B14F-4D97-AF65-F5344CB8AC3E}">
        <p14:creationId xmlns="" xmlns:p14="http://schemas.microsoft.com/office/powerpoint/2010/main" val="477395174"/>
      </p:ext>
    </p:extLst>
  </p:cSld>
  <p:clrMap bg1="lt1" tx1="dk1" bg2="lt2" tx2="dk2" accent1="accent1" accent2="accent2" accent3="accent3" accent4="accent4" accent5="accent5" accent6="accent6" hlink="hlink" folHlink="folHlink"/>
  <p:sldLayoutIdLst>
    <p:sldLayoutId id="2147483649" r:id="rId1"/>
    <p:sldLayoutId id="2147483704" r:id="rId2"/>
    <p:sldLayoutId id="2147483703" r:id="rId3"/>
    <p:sldLayoutId id="2147483716" r:id="rId4"/>
    <p:sldLayoutId id="2147483708" r:id="rId5"/>
    <p:sldLayoutId id="2147483697" r:id="rId6"/>
    <p:sldLayoutId id="2147483701" r:id="rId7"/>
    <p:sldLayoutId id="2147483693" r:id="rId8"/>
    <p:sldLayoutId id="2147483655" r:id="rId9"/>
    <p:sldLayoutId id="2147483692" r:id="rId10"/>
    <p:sldLayoutId id="2147483705" r:id="rId11"/>
    <p:sldLayoutId id="2147483662" r:id="rId12"/>
    <p:sldLayoutId id="2147483713" r:id="rId13"/>
    <p:sldLayoutId id="2147483712" r:id="rId14"/>
    <p:sldLayoutId id="2147483715" r:id="rId15"/>
    <p:sldLayoutId id="2147483663" r:id="rId16"/>
    <p:sldLayoutId id="2147483710" r:id="rId17"/>
    <p:sldLayoutId id="2147483717" r:id="rId18"/>
    <p:sldLayoutId id="2147483706" r:id="rId19"/>
  </p:sldLayoutIdLst>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hf hdr="0" ftr="0" dt="0"/>
  <p:txStyles>
    <p:titleStyle>
      <a:lvl1pPr algn="l" defTabSz="914400" rtl="0" eaLnBrk="1" latinLnBrk="0" hangingPunct="1">
        <a:lnSpc>
          <a:spcPct val="90000"/>
        </a:lnSpc>
        <a:spcBef>
          <a:spcPct val="0"/>
        </a:spcBef>
        <a:buNone/>
        <a:defRPr sz="3200" b="1" kern="1200" cap="none" spc="10" baseline="0">
          <a:solidFill>
            <a:srgbClr val="000000"/>
          </a:solidFill>
          <a:latin typeface="+mj-lt"/>
          <a:ea typeface="+mj-ea"/>
          <a:cs typeface="+mj-cs"/>
        </a:defRPr>
      </a:lvl1pPr>
    </p:titleStyle>
    <p:bodyStyle>
      <a:lvl1pPr marL="287338" indent="-287338" algn="l" defTabSz="914400" rtl="0" eaLnBrk="1" latinLnBrk="0" hangingPunct="1">
        <a:lnSpc>
          <a:spcPct val="95000"/>
        </a:lnSpc>
        <a:spcBef>
          <a:spcPts val="0"/>
        </a:spcBef>
        <a:spcAft>
          <a:spcPts val="600"/>
        </a:spcAft>
        <a:buClr>
          <a:schemeClr val="accent6"/>
        </a:buClr>
        <a:buFont typeface="Arial" panose="020B0604020202020204" pitchFamily="34" charset="0"/>
        <a:buChar char="•"/>
        <a:defRPr sz="2800" kern="1200" spc="20" baseline="0">
          <a:solidFill>
            <a:schemeClr val="tx1"/>
          </a:solidFill>
          <a:latin typeface="+mn-lt"/>
          <a:ea typeface="+mn-ea"/>
          <a:cs typeface="+mn-cs"/>
        </a:defRPr>
      </a:lvl1pPr>
      <a:lvl2pPr marL="569913" indent="-225425"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400" kern="1200" spc="20" baseline="0">
          <a:solidFill>
            <a:schemeClr val="tx1"/>
          </a:solidFill>
          <a:latin typeface="+mn-lt"/>
          <a:ea typeface="+mn-ea"/>
          <a:cs typeface="+mn-cs"/>
        </a:defRPr>
      </a:lvl2pPr>
      <a:lvl3pPr marL="857250" indent="-230188"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spc="20" baseline="0">
          <a:solidFill>
            <a:schemeClr val="tx1"/>
          </a:solidFill>
          <a:latin typeface="+mn-lt"/>
          <a:ea typeface="+mn-ea"/>
          <a:cs typeface="+mn-cs"/>
        </a:defRPr>
      </a:lvl3pPr>
      <a:lvl4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4pPr>
      <a:lvl5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5pPr>
      <a:lvl6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6pPr>
      <a:lvl7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7pPr>
      <a:lvl8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8pPr>
      <a:lvl9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 xmlns:p15="http://schemas.microsoft.com/office/powerpoint/2012/main">
        <p15:guide id="1" pos="3840" userDrawn="1">
          <p15:clr>
            <a:srgbClr val="C35EA4"/>
          </p15:clr>
        </p15:guide>
        <p15:guide id="2" pos="264" userDrawn="1">
          <p15:clr>
            <a:srgbClr val="C35EA4"/>
          </p15:clr>
        </p15:guide>
        <p15:guide id="3" pos="7416" userDrawn="1">
          <p15:clr>
            <a:srgbClr val="C35EA4"/>
          </p15:clr>
        </p15:guide>
        <p15:guide id="4" orient="horz" pos="984" userDrawn="1">
          <p15:clr>
            <a:srgbClr val="C35EA4"/>
          </p15:clr>
        </p15:guide>
        <p15:guide id="5" orient="horz" pos="3888" userDrawn="1">
          <p15:clr>
            <a:srgbClr val="C35EA4"/>
          </p15:clr>
        </p15:guide>
        <p15:guide id="6" orient="horz" pos="216" userDrawn="1">
          <p15:clr>
            <a:srgbClr val="C35EA4"/>
          </p15:clr>
        </p15:guide>
        <p15:guide id="7" orient="horz" pos="648" userDrawn="1">
          <p15:clr>
            <a:srgbClr val="C35EA4"/>
          </p15:clr>
        </p15:guide>
        <p15:guide id="8" orient="horz" pos="432" userDrawn="1">
          <p15:clr>
            <a:srgbClr val="C35EA4"/>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comments" Target="../comments/comment10.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comments" Target="../comments/comment11.xml"/></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comments" Target="../comments/comment12.xml"/></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comments" Target="../comments/comment13.xml"/></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comments" Target="../comments/comment14.xml"/></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comments" Target="../comments/comment15.xml"/></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comments" Target="../comments/comment16.xml"/></Relationships>
</file>

<file path=ppt/slides/_rels/slide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comments" Target="../comments/comment17.xml"/></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comments" Target="../comments/comment18.xml"/></Relationships>
</file>

<file path=ppt/slides/_rels/slide1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comments" Target="../comments/comment19.xml"/></Relationships>
</file>

<file path=ppt/slides/_rels/slide2.xml.rels><?xml version="1.0" encoding="UTF-8" standalone="yes"?>
<Relationships xmlns="http://schemas.openxmlformats.org/package/2006/relationships"><Relationship Id="rId2" Type="http://schemas.openxmlformats.org/officeDocument/2006/relationships/comments" Target="../comments/comment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comments" Target="../comments/comment20.xml"/><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comments" Target="../comments/comment21.xml"/></Relationships>
</file>

<file path=ppt/slides/_rels/slide22.xml.rels><?xml version="1.0" encoding="UTF-8" standalone="yes"?>
<Relationships xmlns="http://schemas.openxmlformats.org/package/2006/relationships"><Relationship Id="rId3" Type="http://schemas.openxmlformats.org/officeDocument/2006/relationships/comments" Target="../comments/comment22.xml"/><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comments" Target="../comments/comment23.xml"/></Relationships>
</file>

<file path=ppt/slides/_rels/slide2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comments" Target="../comments/comment24.xml"/></Relationships>
</file>

<file path=ppt/slides/_rels/slide25.xml.rels><?xml version="1.0" encoding="UTF-8" standalone="yes"?>
<Relationships xmlns="http://schemas.openxmlformats.org/package/2006/relationships"><Relationship Id="rId2" Type="http://schemas.openxmlformats.org/officeDocument/2006/relationships/comments" Target="../comments/comment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comments" Target="../comments/comment26.xml"/></Relationships>
</file>

<file path=ppt/slides/_rels/slide3.xml.rels><?xml version="1.0" encoding="UTF-8" standalone="yes"?>
<Relationships xmlns="http://schemas.openxmlformats.org/package/2006/relationships"><Relationship Id="rId3" Type="http://schemas.openxmlformats.org/officeDocument/2006/relationships/comments" Target="../comments/comment3.xm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comments" Target="../comments/comment4.xm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comments" Target="../comments/comment5.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comments" Target="../comments/comment6.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comments" Target="../comments/comment7.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comments" Target="../comments/comment8.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comments" Target="../comments/commen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4CE0DCB-D864-404B-AFD4-AB9E8A25FDA2}"/>
              </a:ext>
            </a:extLst>
          </p:cNvPr>
          <p:cNvSpPr>
            <a:spLocks noGrp="1"/>
          </p:cNvSpPr>
          <p:nvPr>
            <p:ph type="ctrTitle"/>
          </p:nvPr>
        </p:nvSpPr>
        <p:spPr/>
        <p:txBody>
          <a:bodyPr/>
          <a:lstStyle/>
          <a:p>
            <a:r>
              <a:rPr lang="en-US" dirty="0" smtClean="0"/>
              <a:t>Purchase Orders</a:t>
            </a:r>
            <a:endParaRPr lang="en-US" dirty="0"/>
          </a:p>
        </p:txBody>
      </p:sp>
      <p:sp>
        <p:nvSpPr>
          <p:cNvPr id="3" name="Subtitle 2">
            <a:extLst>
              <a:ext uri="{FF2B5EF4-FFF2-40B4-BE49-F238E27FC236}">
                <a16:creationId xmlns="" xmlns:a16="http://schemas.microsoft.com/office/drawing/2014/main" id="{92EF489B-5D97-416C-B13F-E7DD1022DAD0}"/>
              </a:ext>
            </a:extLst>
          </p:cNvPr>
          <p:cNvSpPr>
            <a:spLocks noGrp="1"/>
          </p:cNvSpPr>
          <p:nvPr>
            <p:ph type="subTitle" idx="1"/>
          </p:nvPr>
        </p:nvSpPr>
        <p:spPr/>
        <p:txBody>
          <a:bodyPr/>
          <a:lstStyle/>
          <a:p>
            <a:endParaRPr lang="en-US"/>
          </a:p>
        </p:txBody>
      </p:sp>
      <p:sp>
        <p:nvSpPr>
          <p:cNvPr id="4" name="Slide Number Placeholder 3">
            <a:extLst>
              <a:ext uri="{FF2B5EF4-FFF2-40B4-BE49-F238E27FC236}">
                <a16:creationId xmlns="" xmlns:a16="http://schemas.microsoft.com/office/drawing/2014/main" id="{340096DC-3BB6-47D4-B0B5-F66BDAC17467}"/>
              </a:ext>
            </a:extLst>
          </p:cNvPr>
          <p:cNvSpPr>
            <a:spLocks noGrp="1"/>
          </p:cNvSpPr>
          <p:nvPr>
            <p:ph type="sldNum" sz="quarter" idx="12"/>
          </p:nvPr>
        </p:nvSpPr>
        <p:spPr/>
        <p:txBody>
          <a:bodyPr/>
          <a:lstStyle/>
          <a:p>
            <a:fld id="{3253438A-7C34-4C00-93F5-28C2DC00B0E3}" type="slidenum">
              <a:rPr lang="en-US" smtClean="0"/>
              <a:pPr/>
              <a:t>1</a:t>
            </a:fld>
            <a:endParaRPr lang="en-US"/>
          </a:p>
        </p:txBody>
      </p:sp>
      <p:sp>
        <p:nvSpPr>
          <p:cNvPr id="5" name="Picture Placeholder 4">
            <a:extLst>
              <a:ext uri="{FF2B5EF4-FFF2-40B4-BE49-F238E27FC236}">
                <a16:creationId xmlns="" xmlns:a16="http://schemas.microsoft.com/office/drawing/2014/main" id="{53C26803-E860-4A6E-8463-513A5A40DB90}"/>
              </a:ext>
            </a:extLst>
          </p:cNvPr>
          <p:cNvSpPr>
            <a:spLocks noGrp="1"/>
          </p:cNvSpPr>
          <p:nvPr>
            <p:ph type="pic" sz="quarter" idx="13"/>
          </p:nvPr>
        </p:nvSpPr>
        <p:spPr/>
      </p:sp>
    </p:spTree>
    <p:extLst>
      <p:ext uri="{BB962C8B-B14F-4D97-AF65-F5344CB8AC3E}">
        <p14:creationId xmlns="" xmlns:p14="http://schemas.microsoft.com/office/powerpoint/2010/main" val="1784866325"/>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10</a:t>
            </a:fld>
            <a:endParaRPr lang="en-US" dirty="0"/>
          </a:p>
        </p:txBody>
      </p:sp>
      <p:sp>
        <p:nvSpPr>
          <p:cNvPr id="3" name="Content Placeholder 2"/>
          <p:cNvSpPr>
            <a:spLocks noGrp="1"/>
          </p:cNvSpPr>
          <p:nvPr>
            <p:ph idx="1"/>
          </p:nvPr>
        </p:nvSpPr>
        <p:spPr/>
        <p:txBody>
          <a:bodyPr>
            <a:normAutofit/>
          </a:bodyPr>
          <a:lstStyle/>
          <a:p>
            <a:endParaRPr lang="en-US" dirty="0"/>
          </a:p>
        </p:txBody>
      </p:sp>
      <p:sp>
        <p:nvSpPr>
          <p:cNvPr id="4" name="Title 3"/>
          <p:cNvSpPr>
            <a:spLocks noGrp="1"/>
          </p:cNvSpPr>
          <p:nvPr>
            <p:ph type="title"/>
          </p:nvPr>
        </p:nvSpPr>
        <p:spPr/>
        <p:txBody>
          <a:bodyPr/>
          <a:lstStyle/>
          <a:p>
            <a:r>
              <a:rPr lang="en-US" dirty="0" smtClean="0"/>
              <a:t>Purchase Order Approval Setup</a:t>
            </a:r>
            <a:endParaRPr lang="en-US" dirty="0"/>
          </a:p>
        </p:txBody>
      </p:sp>
      <p:sp>
        <p:nvSpPr>
          <p:cNvPr id="5" name="Text Placeholder 4"/>
          <p:cNvSpPr>
            <a:spLocks noGrp="1"/>
          </p:cNvSpPr>
          <p:nvPr>
            <p:ph type="body" sz="quarter" idx="11"/>
          </p:nvPr>
        </p:nvSpPr>
        <p:spPr/>
        <p:txBody>
          <a:bodyPr/>
          <a:lstStyle/>
          <a:p>
            <a:r>
              <a:rPr lang="en-US" dirty="0" smtClean="0"/>
              <a:t>Purchase Orders</a:t>
            </a:r>
            <a:endParaRPr lang="en-US" dirty="0"/>
          </a:p>
        </p:txBody>
      </p:sp>
      <p:pic>
        <p:nvPicPr>
          <p:cNvPr id="26626" name="Picture 2" descr="C:\Users\xcm\AppData\Local\Temp\SNAGHTML714a34f1.PNG"/>
          <p:cNvPicPr>
            <a:picLocks noChangeAspect="1" noChangeArrowheads="1"/>
          </p:cNvPicPr>
          <p:nvPr/>
        </p:nvPicPr>
        <p:blipFill>
          <a:blip r:embed="rId3"/>
          <a:srcRect/>
          <a:stretch>
            <a:fillRect/>
          </a:stretch>
        </p:blipFill>
        <p:spPr bwMode="auto">
          <a:xfrm>
            <a:off x="0" y="1572127"/>
            <a:ext cx="12214726" cy="4963161"/>
          </a:xfrm>
          <a:prstGeom prst="rect">
            <a:avLst/>
          </a:prstGeom>
          <a:noFill/>
        </p:spPr>
      </p:pic>
    </p:spTree>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11</a:t>
            </a:fld>
            <a:endParaRPr lang="en-US" dirty="0"/>
          </a:p>
        </p:txBody>
      </p:sp>
      <p:sp>
        <p:nvSpPr>
          <p:cNvPr id="3" name="Content Placeholder 2"/>
          <p:cNvSpPr>
            <a:spLocks noGrp="1"/>
          </p:cNvSpPr>
          <p:nvPr>
            <p:ph idx="1"/>
          </p:nvPr>
        </p:nvSpPr>
        <p:spPr/>
        <p:txBody>
          <a:bodyPr>
            <a:normAutofit/>
          </a:bodyPr>
          <a:lstStyle/>
          <a:p>
            <a:endParaRPr lang="en-US" dirty="0"/>
          </a:p>
        </p:txBody>
      </p:sp>
      <p:sp>
        <p:nvSpPr>
          <p:cNvPr id="4" name="Title 3"/>
          <p:cNvSpPr>
            <a:spLocks noGrp="1"/>
          </p:cNvSpPr>
          <p:nvPr>
            <p:ph type="title"/>
          </p:nvPr>
        </p:nvSpPr>
        <p:spPr/>
        <p:txBody>
          <a:bodyPr/>
          <a:lstStyle/>
          <a:p>
            <a:r>
              <a:rPr lang="en-US" dirty="0" smtClean="0"/>
              <a:t>Purchase Orders</a:t>
            </a:r>
            <a:endParaRPr lang="en-US" dirty="0"/>
          </a:p>
        </p:txBody>
      </p:sp>
      <p:sp>
        <p:nvSpPr>
          <p:cNvPr id="5" name="Text Placeholder 4"/>
          <p:cNvSpPr>
            <a:spLocks noGrp="1"/>
          </p:cNvSpPr>
          <p:nvPr>
            <p:ph type="body" sz="quarter" idx="11"/>
          </p:nvPr>
        </p:nvSpPr>
        <p:spPr/>
        <p:txBody>
          <a:bodyPr/>
          <a:lstStyle/>
          <a:p>
            <a:r>
              <a:rPr lang="en-US" dirty="0" smtClean="0"/>
              <a:t>Purchase Orders</a:t>
            </a:r>
            <a:endParaRPr lang="en-US" dirty="0"/>
          </a:p>
        </p:txBody>
      </p:sp>
      <p:pic>
        <p:nvPicPr>
          <p:cNvPr id="24578" name="Picture 2" descr="C:\Users\xcm\AppData\Local\Temp\SNAGHTML7161a435.PNG"/>
          <p:cNvPicPr>
            <a:picLocks noChangeAspect="1" noChangeArrowheads="1"/>
          </p:cNvPicPr>
          <p:nvPr/>
        </p:nvPicPr>
        <p:blipFill>
          <a:blip r:embed="rId3"/>
          <a:srcRect/>
          <a:stretch>
            <a:fillRect/>
          </a:stretch>
        </p:blipFill>
        <p:spPr bwMode="auto">
          <a:xfrm>
            <a:off x="0" y="1567580"/>
            <a:ext cx="12214726" cy="4963161"/>
          </a:xfrm>
          <a:prstGeom prst="rect">
            <a:avLst/>
          </a:prstGeom>
          <a:noFill/>
        </p:spPr>
      </p:pic>
    </p:spTree>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12</a:t>
            </a:fld>
            <a:endParaRPr lang="en-US" dirty="0"/>
          </a:p>
        </p:txBody>
      </p:sp>
      <p:sp>
        <p:nvSpPr>
          <p:cNvPr id="3" name="Content Placeholder 2"/>
          <p:cNvSpPr>
            <a:spLocks noGrp="1"/>
          </p:cNvSpPr>
          <p:nvPr>
            <p:ph idx="1"/>
          </p:nvPr>
        </p:nvSpPr>
        <p:spPr/>
        <p:txBody>
          <a:bodyPr>
            <a:normAutofit/>
          </a:bodyPr>
          <a:lstStyle/>
          <a:p>
            <a:endParaRPr lang="en-US" dirty="0"/>
          </a:p>
        </p:txBody>
      </p:sp>
      <p:sp>
        <p:nvSpPr>
          <p:cNvPr id="4" name="Title 3"/>
          <p:cNvSpPr>
            <a:spLocks noGrp="1"/>
          </p:cNvSpPr>
          <p:nvPr>
            <p:ph type="title"/>
          </p:nvPr>
        </p:nvSpPr>
        <p:spPr/>
        <p:txBody>
          <a:bodyPr/>
          <a:lstStyle/>
          <a:p>
            <a:r>
              <a:rPr lang="en-US" dirty="0" smtClean="0"/>
              <a:t>Purchase Order Route to Approval</a:t>
            </a:r>
            <a:endParaRPr lang="en-US" dirty="0"/>
          </a:p>
        </p:txBody>
      </p:sp>
      <p:sp>
        <p:nvSpPr>
          <p:cNvPr id="5" name="Text Placeholder 4"/>
          <p:cNvSpPr>
            <a:spLocks noGrp="1"/>
          </p:cNvSpPr>
          <p:nvPr>
            <p:ph type="body" sz="quarter" idx="11"/>
          </p:nvPr>
        </p:nvSpPr>
        <p:spPr/>
        <p:txBody>
          <a:bodyPr/>
          <a:lstStyle/>
          <a:p>
            <a:r>
              <a:rPr lang="en-US" dirty="0" smtClean="0"/>
              <a:t>Purchase Orders</a:t>
            </a:r>
            <a:endParaRPr lang="en-US" dirty="0"/>
          </a:p>
        </p:txBody>
      </p:sp>
      <p:pic>
        <p:nvPicPr>
          <p:cNvPr id="22530" name="Picture 2" descr="C:\Users\xcm\AppData\Local\Temp\SNAGHTML716b0c79.PNG"/>
          <p:cNvPicPr>
            <a:picLocks noChangeAspect="1" noChangeArrowheads="1"/>
          </p:cNvPicPr>
          <p:nvPr/>
        </p:nvPicPr>
        <p:blipFill>
          <a:blip r:embed="rId3"/>
          <a:srcRect/>
          <a:stretch>
            <a:fillRect/>
          </a:stretch>
        </p:blipFill>
        <p:spPr bwMode="auto">
          <a:xfrm>
            <a:off x="0" y="1564512"/>
            <a:ext cx="12214726" cy="4963161"/>
          </a:xfrm>
          <a:prstGeom prst="rect">
            <a:avLst/>
          </a:prstGeom>
          <a:noFill/>
        </p:spPr>
      </p:pic>
    </p:spTree>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13</a:t>
            </a:fld>
            <a:endParaRPr lang="en-US" dirty="0"/>
          </a:p>
        </p:txBody>
      </p:sp>
      <p:sp>
        <p:nvSpPr>
          <p:cNvPr id="3" name="Content Placeholder 2"/>
          <p:cNvSpPr>
            <a:spLocks noGrp="1"/>
          </p:cNvSpPr>
          <p:nvPr>
            <p:ph idx="1"/>
          </p:nvPr>
        </p:nvSpPr>
        <p:spPr/>
        <p:txBody>
          <a:bodyPr>
            <a:normAutofit/>
          </a:bodyPr>
          <a:lstStyle/>
          <a:p>
            <a:endParaRPr lang="en-US" dirty="0"/>
          </a:p>
        </p:txBody>
      </p:sp>
      <p:sp>
        <p:nvSpPr>
          <p:cNvPr id="4" name="Title 3"/>
          <p:cNvSpPr>
            <a:spLocks noGrp="1"/>
          </p:cNvSpPr>
          <p:nvPr>
            <p:ph type="title"/>
          </p:nvPr>
        </p:nvSpPr>
        <p:spPr/>
        <p:txBody>
          <a:bodyPr/>
          <a:lstStyle/>
          <a:p>
            <a:r>
              <a:rPr lang="en-US" dirty="0" smtClean="0"/>
              <a:t>Purchase Order Approval</a:t>
            </a:r>
            <a:endParaRPr lang="en-US" dirty="0"/>
          </a:p>
        </p:txBody>
      </p:sp>
      <p:sp>
        <p:nvSpPr>
          <p:cNvPr id="5" name="Text Placeholder 4"/>
          <p:cNvSpPr>
            <a:spLocks noGrp="1"/>
          </p:cNvSpPr>
          <p:nvPr>
            <p:ph type="body" sz="quarter" idx="11"/>
          </p:nvPr>
        </p:nvSpPr>
        <p:spPr/>
        <p:txBody>
          <a:bodyPr/>
          <a:lstStyle/>
          <a:p>
            <a:r>
              <a:rPr lang="en-US" dirty="0" smtClean="0"/>
              <a:t>Purchase Orders</a:t>
            </a:r>
            <a:endParaRPr lang="en-US" dirty="0"/>
          </a:p>
        </p:txBody>
      </p:sp>
      <p:pic>
        <p:nvPicPr>
          <p:cNvPr id="20482" name="Picture 2" descr="C:\Users\xcm\AppData\Local\Temp\SNAGHTML716e4472.PNG"/>
          <p:cNvPicPr>
            <a:picLocks noChangeAspect="1" noChangeArrowheads="1"/>
          </p:cNvPicPr>
          <p:nvPr/>
        </p:nvPicPr>
        <p:blipFill>
          <a:blip r:embed="rId3"/>
          <a:srcRect/>
          <a:stretch>
            <a:fillRect/>
          </a:stretch>
        </p:blipFill>
        <p:spPr bwMode="auto">
          <a:xfrm>
            <a:off x="-12678" y="1561868"/>
            <a:ext cx="12214726" cy="4963161"/>
          </a:xfrm>
          <a:prstGeom prst="rect">
            <a:avLst/>
          </a:prstGeom>
          <a:noFill/>
        </p:spPr>
      </p:pic>
    </p:spTree>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14</a:t>
            </a:fld>
            <a:endParaRPr lang="en-US" dirty="0"/>
          </a:p>
        </p:txBody>
      </p:sp>
      <p:sp>
        <p:nvSpPr>
          <p:cNvPr id="3" name="Content Placeholder 2"/>
          <p:cNvSpPr>
            <a:spLocks noGrp="1"/>
          </p:cNvSpPr>
          <p:nvPr>
            <p:ph idx="1"/>
          </p:nvPr>
        </p:nvSpPr>
        <p:spPr/>
        <p:txBody>
          <a:bodyPr>
            <a:normAutofit/>
          </a:bodyPr>
          <a:lstStyle/>
          <a:p>
            <a:endParaRPr lang="en-US" dirty="0"/>
          </a:p>
        </p:txBody>
      </p:sp>
      <p:sp>
        <p:nvSpPr>
          <p:cNvPr id="4" name="Title 3"/>
          <p:cNvSpPr>
            <a:spLocks noGrp="1"/>
          </p:cNvSpPr>
          <p:nvPr>
            <p:ph type="title"/>
          </p:nvPr>
        </p:nvSpPr>
        <p:spPr/>
        <p:txBody>
          <a:bodyPr/>
          <a:lstStyle/>
          <a:p>
            <a:r>
              <a:rPr lang="en-US" dirty="0" smtClean="0"/>
              <a:t>Purchase Order Approval</a:t>
            </a:r>
            <a:endParaRPr lang="en-US" dirty="0"/>
          </a:p>
        </p:txBody>
      </p:sp>
      <p:sp>
        <p:nvSpPr>
          <p:cNvPr id="5" name="Text Placeholder 4"/>
          <p:cNvSpPr>
            <a:spLocks noGrp="1"/>
          </p:cNvSpPr>
          <p:nvPr>
            <p:ph type="body" sz="quarter" idx="11"/>
          </p:nvPr>
        </p:nvSpPr>
        <p:spPr/>
        <p:txBody>
          <a:bodyPr/>
          <a:lstStyle/>
          <a:p>
            <a:r>
              <a:rPr lang="en-US" dirty="0" smtClean="0"/>
              <a:t>Purchase Orders</a:t>
            </a:r>
            <a:endParaRPr lang="en-US" dirty="0"/>
          </a:p>
        </p:txBody>
      </p:sp>
      <p:pic>
        <p:nvPicPr>
          <p:cNvPr id="64514" name="Picture 2" descr="C:\Users\xcm\AppData\Local\Temp\SNAGHTML727ea3fc.PNG"/>
          <p:cNvPicPr>
            <a:picLocks noChangeAspect="1" noChangeArrowheads="1"/>
          </p:cNvPicPr>
          <p:nvPr/>
        </p:nvPicPr>
        <p:blipFill>
          <a:blip r:embed="rId3"/>
          <a:srcRect/>
          <a:stretch>
            <a:fillRect/>
          </a:stretch>
        </p:blipFill>
        <p:spPr bwMode="auto">
          <a:xfrm>
            <a:off x="0" y="1559293"/>
            <a:ext cx="12214726" cy="4963161"/>
          </a:xfrm>
          <a:prstGeom prst="rect">
            <a:avLst/>
          </a:prstGeom>
          <a:noFill/>
        </p:spPr>
      </p:pic>
    </p:spTree>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15</a:t>
            </a:fld>
            <a:endParaRPr lang="en-US" dirty="0"/>
          </a:p>
        </p:txBody>
      </p:sp>
      <p:sp>
        <p:nvSpPr>
          <p:cNvPr id="3" name="Content Placeholder 2"/>
          <p:cNvSpPr>
            <a:spLocks noGrp="1"/>
          </p:cNvSpPr>
          <p:nvPr>
            <p:ph idx="1"/>
          </p:nvPr>
        </p:nvSpPr>
        <p:spPr/>
        <p:txBody>
          <a:bodyPr>
            <a:normAutofit/>
          </a:bodyPr>
          <a:lstStyle/>
          <a:p>
            <a:endParaRPr lang="en-US" dirty="0"/>
          </a:p>
        </p:txBody>
      </p:sp>
      <p:sp>
        <p:nvSpPr>
          <p:cNvPr id="4" name="Title 3"/>
          <p:cNvSpPr>
            <a:spLocks noGrp="1"/>
          </p:cNvSpPr>
          <p:nvPr>
            <p:ph type="title"/>
          </p:nvPr>
        </p:nvSpPr>
        <p:spPr/>
        <p:txBody>
          <a:bodyPr/>
          <a:lstStyle/>
          <a:p>
            <a:r>
              <a:rPr lang="en-US" dirty="0" smtClean="0"/>
              <a:t>Approval Monitor</a:t>
            </a:r>
            <a:endParaRPr lang="en-US" dirty="0"/>
          </a:p>
        </p:txBody>
      </p:sp>
      <p:sp>
        <p:nvSpPr>
          <p:cNvPr id="5" name="Text Placeholder 4"/>
          <p:cNvSpPr>
            <a:spLocks noGrp="1"/>
          </p:cNvSpPr>
          <p:nvPr>
            <p:ph type="body" sz="quarter" idx="11"/>
          </p:nvPr>
        </p:nvSpPr>
        <p:spPr/>
        <p:txBody>
          <a:bodyPr/>
          <a:lstStyle/>
          <a:p>
            <a:r>
              <a:rPr lang="en-US" dirty="0" smtClean="0"/>
              <a:t>Purchase Orders</a:t>
            </a:r>
            <a:endParaRPr lang="en-US" dirty="0"/>
          </a:p>
        </p:txBody>
      </p:sp>
      <p:pic>
        <p:nvPicPr>
          <p:cNvPr id="18434" name="Picture 2" descr="C:\Users\xcm\AppData\Local\Temp\SNAGHTML72864192.PNG"/>
          <p:cNvPicPr>
            <a:picLocks noChangeAspect="1" noChangeArrowheads="1"/>
          </p:cNvPicPr>
          <p:nvPr/>
        </p:nvPicPr>
        <p:blipFill>
          <a:blip r:embed="rId3"/>
          <a:srcRect/>
          <a:stretch>
            <a:fillRect/>
          </a:stretch>
        </p:blipFill>
        <p:spPr bwMode="auto">
          <a:xfrm>
            <a:off x="-10048" y="1561833"/>
            <a:ext cx="12214726" cy="4963161"/>
          </a:xfrm>
          <a:prstGeom prst="rect">
            <a:avLst/>
          </a:prstGeom>
          <a:noFill/>
        </p:spPr>
      </p:pic>
    </p:spTree>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16</a:t>
            </a:fld>
            <a:endParaRPr lang="en-US" dirty="0"/>
          </a:p>
        </p:txBody>
      </p:sp>
      <p:sp>
        <p:nvSpPr>
          <p:cNvPr id="3" name="Content Placeholder 2"/>
          <p:cNvSpPr>
            <a:spLocks noGrp="1"/>
          </p:cNvSpPr>
          <p:nvPr>
            <p:ph idx="1"/>
          </p:nvPr>
        </p:nvSpPr>
        <p:spPr/>
        <p:txBody>
          <a:bodyPr>
            <a:normAutofit/>
          </a:bodyPr>
          <a:lstStyle/>
          <a:p>
            <a:endParaRPr lang="en-US" dirty="0"/>
          </a:p>
        </p:txBody>
      </p:sp>
      <p:sp>
        <p:nvSpPr>
          <p:cNvPr id="4" name="Title 3"/>
          <p:cNvSpPr>
            <a:spLocks noGrp="1"/>
          </p:cNvSpPr>
          <p:nvPr>
            <p:ph type="title"/>
          </p:nvPr>
        </p:nvSpPr>
        <p:spPr/>
        <p:txBody>
          <a:bodyPr/>
          <a:lstStyle/>
          <a:p>
            <a:r>
              <a:rPr lang="en-US" dirty="0" smtClean="0"/>
              <a:t>Approval Monitor</a:t>
            </a:r>
            <a:endParaRPr lang="en-US" dirty="0"/>
          </a:p>
        </p:txBody>
      </p:sp>
      <p:sp>
        <p:nvSpPr>
          <p:cNvPr id="5" name="Text Placeholder 4"/>
          <p:cNvSpPr>
            <a:spLocks noGrp="1"/>
          </p:cNvSpPr>
          <p:nvPr>
            <p:ph type="body" sz="quarter" idx="11"/>
          </p:nvPr>
        </p:nvSpPr>
        <p:spPr/>
        <p:txBody>
          <a:bodyPr/>
          <a:lstStyle/>
          <a:p>
            <a:r>
              <a:rPr lang="en-US" dirty="0" smtClean="0"/>
              <a:t>Purchase Orders</a:t>
            </a:r>
            <a:endParaRPr lang="en-US" dirty="0"/>
          </a:p>
        </p:txBody>
      </p:sp>
      <p:pic>
        <p:nvPicPr>
          <p:cNvPr id="16386" name="Picture 2" descr="C:\Users\xcm\AppData\Local\Temp\SNAGHTML7287f741.PNG"/>
          <p:cNvPicPr>
            <a:picLocks noChangeAspect="1" noChangeArrowheads="1"/>
          </p:cNvPicPr>
          <p:nvPr/>
        </p:nvPicPr>
        <p:blipFill>
          <a:blip r:embed="rId3"/>
          <a:srcRect/>
          <a:stretch>
            <a:fillRect/>
          </a:stretch>
        </p:blipFill>
        <p:spPr bwMode="auto">
          <a:xfrm>
            <a:off x="0" y="1562502"/>
            <a:ext cx="12214726" cy="4963161"/>
          </a:xfrm>
          <a:prstGeom prst="rect">
            <a:avLst/>
          </a:prstGeom>
          <a:noFill/>
        </p:spPr>
      </p:pic>
    </p:spTree>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17</a:t>
            </a:fld>
            <a:endParaRPr lang="en-US" dirty="0"/>
          </a:p>
        </p:txBody>
      </p:sp>
      <p:sp>
        <p:nvSpPr>
          <p:cNvPr id="3" name="Content Placeholder 2"/>
          <p:cNvSpPr>
            <a:spLocks noGrp="1"/>
          </p:cNvSpPr>
          <p:nvPr>
            <p:ph idx="1"/>
          </p:nvPr>
        </p:nvSpPr>
        <p:spPr/>
        <p:txBody>
          <a:bodyPr>
            <a:normAutofit/>
          </a:bodyPr>
          <a:lstStyle/>
          <a:p>
            <a:endParaRPr lang="en-US" dirty="0"/>
          </a:p>
        </p:txBody>
      </p:sp>
      <p:sp>
        <p:nvSpPr>
          <p:cNvPr id="4" name="Title 3"/>
          <p:cNvSpPr>
            <a:spLocks noGrp="1"/>
          </p:cNvSpPr>
          <p:nvPr>
            <p:ph type="title"/>
          </p:nvPr>
        </p:nvSpPr>
        <p:spPr/>
        <p:txBody>
          <a:bodyPr/>
          <a:lstStyle/>
          <a:p>
            <a:r>
              <a:rPr lang="en-US" dirty="0" smtClean="0"/>
              <a:t>Purchase Order </a:t>
            </a:r>
            <a:r>
              <a:rPr lang="en-US" altLang="zh-CN" dirty="0" smtClean="0"/>
              <a:t>Mass </a:t>
            </a:r>
            <a:r>
              <a:rPr lang="en-US" dirty="0" smtClean="0"/>
              <a:t>Approval</a:t>
            </a:r>
            <a:endParaRPr lang="en-US" dirty="0"/>
          </a:p>
        </p:txBody>
      </p:sp>
      <p:sp>
        <p:nvSpPr>
          <p:cNvPr id="5" name="Text Placeholder 4"/>
          <p:cNvSpPr>
            <a:spLocks noGrp="1"/>
          </p:cNvSpPr>
          <p:nvPr>
            <p:ph type="body" sz="quarter" idx="11"/>
          </p:nvPr>
        </p:nvSpPr>
        <p:spPr/>
        <p:txBody>
          <a:bodyPr/>
          <a:lstStyle/>
          <a:p>
            <a:r>
              <a:rPr lang="en-US" dirty="0" smtClean="0"/>
              <a:t>Purchase Orders</a:t>
            </a:r>
            <a:endParaRPr lang="en-US" dirty="0"/>
          </a:p>
        </p:txBody>
      </p:sp>
      <p:pic>
        <p:nvPicPr>
          <p:cNvPr id="66564" name="Picture 4" descr="C:\Users\xcm\AppData\Local\Temp\SNAGHTML728d1129.PNG"/>
          <p:cNvPicPr>
            <a:picLocks noChangeAspect="1" noChangeArrowheads="1"/>
          </p:cNvPicPr>
          <p:nvPr/>
        </p:nvPicPr>
        <p:blipFill>
          <a:blip r:embed="rId3"/>
          <a:srcRect/>
          <a:stretch>
            <a:fillRect/>
          </a:stretch>
        </p:blipFill>
        <p:spPr bwMode="auto">
          <a:xfrm>
            <a:off x="0" y="1562502"/>
            <a:ext cx="12214726" cy="4963161"/>
          </a:xfrm>
          <a:prstGeom prst="rect">
            <a:avLst/>
          </a:prstGeom>
          <a:noFill/>
        </p:spPr>
      </p:pic>
    </p:spTree>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18</a:t>
            </a:fld>
            <a:endParaRPr lang="en-US" dirty="0"/>
          </a:p>
        </p:txBody>
      </p:sp>
      <p:sp>
        <p:nvSpPr>
          <p:cNvPr id="3" name="Content Placeholder 2"/>
          <p:cNvSpPr>
            <a:spLocks noGrp="1"/>
          </p:cNvSpPr>
          <p:nvPr>
            <p:ph idx="1"/>
          </p:nvPr>
        </p:nvSpPr>
        <p:spPr/>
        <p:txBody>
          <a:bodyPr>
            <a:normAutofit/>
          </a:bodyPr>
          <a:lstStyle/>
          <a:p>
            <a:endParaRPr lang="en-US" dirty="0"/>
          </a:p>
        </p:txBody>
      </p:sp>
      <p:sp>
        <p:nvSpPr>
          <p:cNvPr id="4" name="Title 3"/>
          <p:cNvSpPr>
            <a:spLocks noGrp="1"/>
          </p:cNvSpPr>
          <p:nvPr>
            <p:ph type="title"/>
          </p:nvPr>
        </p:nvSpPr>
        <p:spPr/>
        <p:txBody>
          <a:bodyPr/>
          <a:lstStyle/>
          <a:p>
            <a:r>
              <a:rPr lang="en-US" dirty="0" smtClean="0"/>
              <a:t>Purchase Order </a:t>
            </a:r>
            <a:r>
              <a:rPr lang="en-US" altLang="zh-CN" dirty="0" smtClean="0"/>
              <a:t>Mass </a:t>
            </a:r>
            <a:r>
              <a:rPr lang="en-US" dirty="0" smtClean="0"/>
              <a:t>Approval</a:t>
            </a:r>
            <a:endParaRPr lang="en-US" dirty="0"/>
          </a:p>
        </p:txBody>
      </p:sp>
      <p:sp>
        <p:nvSpPr>
          <p:cNvPr id="5" name="Text Placeholder 4"/>
          <p:cNvSpPr>
            <a:spLocks noGrp="1"/>
          </p:cNvSpPr>
          <p:nvPr>
            <p:ph type="body" sz="quarter" idx="11"/>
          </p:nvPr>
        </p:nvSpPr>
        <p:spPr/>
        <p:txBody>
          <a:bodyPr/>
          <a:lstStyle/>
          <a:p>
            <a:r>
              <a:rPr lang="en-US" dirty="0" smtClean="0"/>
              <a:t>Purchase Orders</a:t>
            </a:r>
            <a:endParaRPr lang="en-US" dirty="0"/>
          </a:p>
        </p:txBody>
      </p:sp>
      <p:pic>
        <p:nvPicPr>
          <p:cNvPr id="68610" name="Picture 2" descr="C:\Users\xcm\AppData\Local\Temp\SNAGHTML728ee32a.PNG"/>
          <p:cNvPicPr>
            <a:picLocks noChangeAspect="1" noChangeArrowheads="1"/>
          </p:cNvPicPr>
          <p:nvPr/>
        </p:nvPicPr>
        <p:blipFill>
          <a:blip r:embed="rId3"/>
          <a:srcRect/>
          <a:stretch>
            <a:fillRect/>
          </a:stretch>
        </p:blipFill>
        <p:spPr bwMode="auto">
          <a:xfrm>
            <a:off x="0" y="1581751"/>
            <a:ext cx="12214726" cy="4963161"/>
          </a:xfrm>
          <a:prstGeom prst="rect">
            <a:avLst/>
          </a:prstGeom>
          <a:noFill/>
        </p:spPr>
      </p:pic>
    </p:spTree>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19</a:t>
            </a:fld>
            <a:endParaRPr lang="en-US" dirty="0"/>
          </a:p>
        </p:txBody>
      </p:sp>
      <p:sp>
        <p:nvSpPr>
          <p:cNvPr id="3" name="Content Placeholder 2"/>
          <p:cNvSpPr>
            <a:spLocks noGrp="1"/>
          </p:cNvSpPr>
          <p:nvPr>
            <p:ph idx="1"/>
          </p:nvPr>
        </p:nvSpPr>
        <p:spPr/>
        <p:txBody>
          <a:bodyPr>
            <a:normAutofit/>
          </a:bodyPr>
          <a:lstStyle/>
          <a:p>
            <a:endParaRPr lang="en-US" dirty="0"/>
          </a:p>
        </p:txBody>
      </p:sp>
      <p:sp>
        <p:nvSpPr>
          <p:cNvPr id="4" name="Title 3"/>
          <p:cNvSpPr>
            <a:spLocks noGrp="1"/>
          </p:cNvSpPr>
          <p:nvPr>
            <p:ph type="title"/>
          </p:nvPr>
        </p:nvSpPr>
        <p:spPr/>
        <p:txBody>
          <a:bodyPr/>
          <a:lstStyle/>
          <a:p>
            <a:r>
              <a:rPr lang="en-US" dirty="0" smtClean="0"/>
              <a:t>Purchase Order Process</a:t>
            </a:r>
            <a:endParaRPr lang="en-US" dirty="0"/>
          </a:p>
        </p:txBody>
      </p:sp>
      <p:sp>
        <p:nvSpPr>
          <p:cNvPr id="5" name="Text Placeholder 4"/>
          <p:cNvSpPr>
            <a:spLocks noGrp="1"/>
          </p:cNvSpPr>
          <p:nvPr>
            <p:ph type="body" sz="quarter" idx="11"/>
          </p:nvPr>
        </p:nvSpPr>
        <p:spPr/>
        <p:txBody>
          <a:bodyPr/>
          <a:lstStyle/>
          <a:p>
            <a:r>
              <a:rPr lang="en-US" dirty="0" smtClean="0"/>
              <a:t>Purchase Orders</a:t>
            </a:r>
            <a:endParaRPr lang="en-US" dirty="0"/>
          </a:p>
        </p:txBody>
      </p:sp>
      <p:pic>
        <p:nvPicPr>
          <p:cNvPr id="14338" name="Picture 2" descr="C:\Users\xcm\AppData\Local\Temp\SNAGHTML72994e57.PNG"/>
          <p:cNvPicPr>
            <a:picLocks noChangeAspect="1" noChangeArrowheads="1"/>
          </p:cNvPicPr>
          <p:nvPr/>
        </p:nvPicPr>
        <p:blipFill>
          <a:blip r:embed="rId3"/>
          <a:srcRect/>
          <a:stretch>
            <a:fillRect/>
          </a:stretch>
        </p:blipFill>
        <p:spPr bwMode="auto">
          <a:xfrm>
            <a:off x="-13101" y="1567580"/>
            <a:ext cx="12214726" cy="4963161"/>
          </a:xfrm>
          <a:prstGeom prst="rect">
            <a:avLst/>
          </a:prstGeom>
          <a:noFill/>
        </p:spPr>
      </p:pic>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a:t>
            </a:fld>
            <a:endParaRPr lang="en-US" dirty="0"/>
          </a:p>
        </p:txBody>
      </p:sp>
      <p:sp>
        <p:nvSpPr>
          <p:cNvPr id="3" name="Content Placeholder 2"/>
          <p:cNvSpPr>
            <a:spLocks noGrp="1"/>
          </p:cNvSpPr>
          <p:nvPr>
            <p:ph idx="1"/>
          </p:nvPr>
        </p:nvSpPr>
        <p:spPr/>
        <p:txBody>
          <a:bodyPr>
            <a:normAutofit/>
          </a:bodyPr>
          <a:lstStyle/>
          <a:p>
            <a:r>
              <a:rPr lang="en-US" dirty="0" smtClean="0"/>
              <a:t>Purchase </a:t>
            </a:r>
            <a:r>
              <a:rPr lang="en-US" dirty="0" smtClean="0"/>
              <a:t>orders </a:t>
            </a:r>
            <a:r>
              <a:rPr lang="en-US" dirty="0" smtClean="0"/>
              <a:t>overview</a:t>
            </a:r>
            <a:endParaRPr lang="en-US" dirty="0" smtClean="0"/>
          </a:p>
          <a:p>
            <a:r>
              <a:rPr lang="en-US" dirty="0" smtClean="0"/>
              <a:t>Purchase </a:t>
            </a:r>
            <a:r>
              <a:rPr lang="en-US" dirty="0" smtClean="0"/>
              <a:t>orders </a:t>
            </a:r>
            <a:r>
              <a:rPr lang="en-US" dirty="0" smtClean="0"/>
              <a:t>approval setup</a:t>
            </a:r>
            <a:endParaRPr lang="en-US" dirty="0" smtClean="0"/>
          </a:p>
          <a:p>
            <a:r>
              <a:rPr lang="en-US" dirty="0" smtClean="0"/>
              <a:t>Purchase </a:t>
            </a:r>
            <a:r>
              <a:rPr lang="en-US" dirty="0" smtClean="0"/>
              <a:t>orders </a:t>
            </a:r>
            <a:endParaRPr lang="en-US" dirty="0" smtClean="0"/>
          </a:p>
          <a:p>
            <a:r>
              <a:rPr lang="en-US" dirty="0" smtClean="0"/>
              <a:t>Purchase </a:t>
            </a:r>
            <a:r>
              <a:rPr lang="en-US" dirty="0" smtClean="0"/>
              <a:t>orders </a:t>
            </a:r>
            <a:r>
              <a:rPr lang="en-US" dirty="0" smtClean="0"/>
              <a:t>approvals</a:t>
            </a:r>
            <a:endParaRPr lang="en-US" dirty="0" smtClean="0"/>
          </a:p>
          <a:p>
            <a:r>
              <a:rPr lang="en-US" dirty="0" smtClean="0"/>
              <a:t>Purchase </a:t>
            </a:r>
            <a:r>
              <a:rPr lang="en-US" dirty="0" smtClean="0"/>
              <a:t>orders </a:t>
            </a:r>
            <a:r>
              <a:rPr lang="en-US" dirty="0" smtClean="0"/>
              <a:t>receives</a:t>
            </a:r>
            <a:endParaRPr lang="en-US" dirty="0"/>
          </a:p>
        </p:txBody>
      </p:sp>
      <p:sp>
        <p:nvSpPr>
          <p:cNvPr id="4" name="Title 3"/>
          <p:cNvSpPr>
            <a:spLocks noGrp="1"/>
          </p:cNvSpPr>
          <p:nvPr>
            <p:ph type="title"/>
          </p:nvPr>
        </p:nvSpPr>
        <p:spPr/>
        <p:txBody>
          <a:bodyPr/>
          <a:lstStyle/>
          <a:p>
            <a:r>
              <a:rPr lang="en-US" dirty="0" smtClean="0"/>
              <a:t>Overview</a:t>
            </a:r>
            <a:endParaRPr lang="en-US" dirty="0"/>
          </a:p>
        </p:txBody>
      </p:sp>
      <p:sp>
        <p:nvSpPr>
          <p:cNvPr id="5" name="Text Placeholder 4"/>
          <p:cNvSpPr>
            <a:spLocks noGrp="1"/>
          </p:cNvSpPr>
          <p:nvPr>
            <p:ph type="body" sz="quarter" idx="11"/>
          </p:nvPr>
        </p:nvSpPr>
        <p:spPr/>
        <p:txBody>
          <a:bodyPr/>
          <a:lstStyle/>
          <a:p>
            <a:r>
              <a:rPr lang="en-US" dirty="0" smtClean="0"/>
              <a:t>Purchase Orders</a:t>
            </a:r>
            <a:endParaRPr lang="en-US" dirty="0"/>
          </a:p>
        </p:txBody>
      </p:sp>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20</a:t>
            </a:fld>
            <a:endParaRPr lang="en-US" dirty="0"/>
          </a:p>
        </p:txBody>
      </p:sp>
      <p:sp>
        <p:nvSpPr>
          <p:cNvPr id="3" name="Content Placeholder 2"/>
          <p:cNvSpPr>
            <a:spLocks noGrp="1"/>
          </p:cNvSpPr>
          <p:nvPr>
            <p:ph idx="1"/>
          </p:nvPr>
        </p:nvSpPr>
        <p:spPr/>
        <p:txBody>
          <a:bodyPr>
            <a:normAutofit/>
          </a:bodyPr>
          <a:lstStyle/>
          <a:p>
            <a:endParaRPr lang="en-US" dirty="0"/>
          </a:p>
        </p:txBody>
      </p:sp>
      <p:sp>
        <p:nvSpPr>
          <p:cNvPr id="4" name="Title 3"/>
          <p:cNvSpPr>
            <a:spLocks noGrp="1"/>
          </p:cNvSpPr>
          <p:nvPr>
            <p:ph type="title"/>
          </p:nvPr>
        </p:nvSpPr>
        <p:spPr/>
        <p:txBody>
          <a:bodyPr/>
          <a:lstStyle/>
          <a:p>
            <a:r>
              <a:rPr lang="en-US" dirty="0" smtClean="0"/>
              <a:t>Purchase Order Receipts</a:t>
            </a:r>
            <a:endParaRPr lang="en-US" dirty="0"/>
          </a:p>
        </p:txBody>
      </p:sp>
      <p:sp>
        <p:nvSpPr>
          <p:cNvPr id="5" name="Text Placeholder 4"/>
          <p:cNvSpPr>
            <a:spLocks noGrp="1"/>
          </p:cNvSpPr>
          <p:nvPr>
            <p:ph type="body" sz="quarter" idx="11"/>
          </p:nvPr>
        </p:nvSpPr>
        <p:spPr/>
        <p:txBody>
          <a:bodyPr/>
          <a:lstStyle/>
          <a:p>
            <a:r>
              <a:rPr lang="en-US" dirty="0" smtClean="0"/>
              <a:t>Purchase Orders</a:t>
            </a:r>
            <a:endParaRPr lang="en-US" dirty="0"/>
          </a:p>
        </p:txBody>
      </p:sp>
      <p:pic>
        <p:nvPicPr>
          <p:cNvPr id="12290" name="Picture 2" descr="C:\Users\xcm\AppData\Local\Temp\SNAGHTML76709a47.PNG"/>
          <p:cNvPicPr>
            <a:picLocks noChangeAspect="1" noChangeArrowheads="1"/>
          </p:cNvPicPr>
          <p:nvPr/>
        </p:nvPicPr>
        <p:blipFill>
          <a:blip r:embed="rId2"/>
          <a:srcRect/>
          <a:stretch>
            <a:fillRect/>
          </a:stretch>
        </p:blipFill>
        <p:spPr bwMode="auto">
          <a:xfrm>
            <a:off x="0" y="1562503"/>
            <a:ext cx="12214726" cy="4963161"/>
          </a:xfrm>
          <a:prstGeom prst="rect">
            <a:avLst/>
          </a:prstGeom>
          <a:noFill/>
        </p:spPr>
      </p:pic>
    </p:spTree>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21</a:t>
            </a:fld>
            <a:endParaRPr lang="en-US" dirty="0"/>
          </a:p>
        </p:txBody>
      </p:sp>
      <p:sp>
        <p:nvSpPr>
          <p:cNvPr id="3" name="Content Placeholder 2"/>
          <p:cNvSpPr>
            <a:spLocks noGrp="1"/>
          </p:cNvSpPr>
          <p:nvPr>
            <p:ph idx="1"/>
          </p:nvPr>
        </p:nvSpPr>
        <p:spPr/>
        <p:txBody>
          <a:bodyPr>
            <a:normAutofit/>
          </a:bodyPr>
          <a:lstStyle/>
          <a:p>
            <a:endParaRPr lang="en-US" dirty="0"/>
          </a:p>
        </p:txBody>
      </p:sp>
      <p:sp>
        <p:nvSpPr>
          <p:cNvPr id="4" name="Title 3"/>
          <p:cNvSpPr>
            <a:spLocks noGrp="1"/>
          </p:cNvSpPr>
          <p:nvPr>
            <p:ph type="title"/>
          </p:nvPr>
        </p:nvSpPr>
        <p:spPr/>
        <p:txBody>
          <a:bodyPr/>
          <a:lstStyle/>
          <a:p>
            <a:r>
              <a:rPr lang="en-US" dirty="0" smtClean="0"/>
              <a:t>Transactions by Order</a:t>
            </a:r>
            <a:endParaRPr lang="en-US" dirty="0"/>
          </a:p>
        </p:txBody>
      </p:sp>
      <p:sp>
        <p:nvSpPr>
          <p:cNvPr id="5" name="Text Placeholder 4"/>
          <p:cNvSpPr>
            <a:spLocks noGrp="1"/>
          </p:cNvSpPr>
          <p:nvPr>
            <p:ph type="body" sz="quarter" idx="11"/>
          </p:nvPr>
        </p:nvSpPr>
        <p:spPr/>
        <p:txBody>
          <a:bodyPr/>
          <a:lstStyle/>
          <a:p>
            <a:r>
              <a:rPr lang="en-US" dirty="0" smtClean="0"/>
              <a:t>Purchase Orders</a:t>
            </a:r>
            <a:endParaRPr lang="en-US" dirty="0"/>
          </a:p>
        </p:txBody>
      </p:sp>
      <p:pic>
        <p:nvPicPr>
          <p:cNvPr id="11266" name="Picture 2" descr="C:\Users\xcm\AppData\Local\Temp\SNAGHTML76b143fd.PNG"/>
          <p:cNvPicPr>
            <a:picLocks noChangeAspect="1" noChangeArrowheads="1"/>
          </p:cNvPicPr>
          <p:nvPr/>
        </p:nvPicPr>
        <p:blipFill>
          <a:blip r:embed="rId3"/>
          <a:srcRect/>
          <a:stretch>
            <a:fillRect/>
          </a:stretch>
        </p:blipFill>
        <p:spPr bwMode="auto">
          <a:xfrm>
            <a:off x="0" y="1559293"/>
            <a:ext cx="12214726" cy="4963161"/>
          </a:xfrm>
          <a:prstGeom prst="rect">
            <a:avLst/>
          </a:prstGeom>
          <a:noFill/>
        </p:spPr>
      </p:pic>
    </p:spTree>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22</a:t>
            </a:fld>
            <a:endParaRPr lang="en-US" dirty="0"/>
          </a:p>
        </p:txBody>
      </p:sp>
      <p:sp>
        <p:nvSpPr>
          <p:cNvPr id="3" name="Content Placeholder 2"/>
          <p:cNvSpPr>
            <a:spLocks noGrp="1"/>
          </p:cNvSpPr>
          <p:nvPr>
            <p:ph idx="1"/>
          </p:nvPr>
        </p:nvSpPr>
        <p:spPr/>
        <p:txBody>
          <a:bodyPr>
            <a:normAutofit/>
          </a:bodyPr>
          <a:lstStyle/>
          <a:p>
            <a:endParaRPr lang="en-US" dirty="0"/>
          </a:p>
        </p:txBody>
      </p:sp>
      <p:sp>
        <p:nvSpPr>
          <p:cNvPr id="4" name="Title 3"/>
          <p:cNvSpPr>
            <a:spLocks noGrp="1"/>
          </p:cNvSpPr>
          <p:nvPr>
            <p:ph type="title"/>
          </p:nvPr>
        </p:nvSpPr>
        <p:spPr/>
        <p:txBody>
          <a:bodyPr/>
          <a:lstStyle/>
          <a:p>
            <a:r>
              <a:rPr lang="en-US" dirty="0" smtClean="0"/>
              <a:t>Purchase Order Lines</a:t>
            </a:r>
            <a:endParaRPr lang="en-US" dirty="0"/>
          </a:p>
        </p:txBody>
      </p:sp>
      <p:sp>
        <p:nvSpPr>
          <p:cNvPr id="5" name="Text Placeholder 4"/>
          <p:cNvSpPr>
            <a:spLocks noGrp="1"/>
          </p:cNvSpPr>
          <p:nvPr>
            <p:ph type="body" sz="quarter" idx="11"/>
          </p:nvPr>
        </p:nvSpPr>
        <p:spPr/>
        <p:txBody>
          <a:bodyPr/>
          <a:lstStyle/>
          <a:p>
            <a:r>
              <a:rPr lang="en-US" dirty="0" smtClean="0"/>
              <a:t>Purchase Orders</a:t>
            </a:r>
            <a:endParaRPr lang="en-US" dirty="0"/>
          </a:p>
        </p:txBody>
      </p:sp>
      <p:pic>
        <p:nvPicPr>
          <p:cNvPr id="6" name="Picture 2" descr="C:\Users\xcm\AppData\Local\Temp\SNAGHTML76b3f6aa.PNG"/>
          <p:cNvPicPr>
            <a:picLocks noChangeAspect="1" noChangeArrowheads="1"/>
          </p:cNvPicPr>
          <p:nvPr/>
        </p:nvPicPr>
        <p:blipFill>
          <a:blip r:embed="rId2"/>
          <a:srcRect/>
          <a:stretch>
            <a:fillRect/>
          </a:stretch>
        </p:blipFill>
        <p:spPr bwMode="auto">
          <a:xfrm>
            <a:off x="0" y="1563630"/>
            <a:ext cx="12214726" cy="4963161"/>
          </a:xfrm>
          <a:prstGeom prst="rect">
            <a:avLst/>
          </a:prstGeom>
          <a:noFill/>
        </p:spPr>
      </p:pic>
    </p:spTree>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23</a:t>
            </a:fld>
            <a:endParaRPr lang="en-US" dirty="0"/>
          </a:p>
        </p:txBody>
      </p:sp>
      <p:sp>
        <p:nvSpPr>
          <p:cNvPr id="3" name="Content Placeholder 2"/>
          <p:cNvSpPr>
            <a:spLocks noGrp="1"/>
          </p:cNvSpPr>
          <p:nvPr>
            <p:ph idx="1"/>
          </p:nvPr>
        </p:nvSpPr>
        <p:spPr/>
        <p:txBody>
          <a:bodyPr>
            <a:normAutofit/>
          </a:bodyPr>
          <a:lstStyle/>
          <a:p>
            <a:endParaRPr lang="en-US" dirty="0"/>
          </a:p>
        </p:txBody>
      </p:sp>
      <p:sp>
        <p:nvSpPr>
          <p:cNvPr id="4" name="Title 3"/>
          <p:cNvSpPr>
            <a:spLocks noGrp="1"/>
          </p:cNvSpPr>
          <p:nvPr>
            <p:ph type="title"/>
          </p:nvPr>
        </p:nvSpPr>
        <p:spPr/>
        <p:txBody>
          <a:bodyPr/>
          <a:lstStyle/>
          <a:p>
            <a:r>
              <a:rPr lang="en-US" dirty="0" smtClean="0"/>
              <a:t>Purchase Receipt Document Print</a:t>
            </a:r>
            <a:endParaRPr lang="en-US" dirty="0"/>
          </a:p>
        </p:txBody>
      </p:sp>
      <p:sp>
        <p:nvSpPr>
          <p:cNvPr id="5" name="Text Placeholder 4"/>
          <p:cNvSpPr>
            <a:spLocks noGrp="1"/>
          </p:cNvSpPr>
          <p:nvPr>
            <p:ph type="body" sz="quarter" idx="11"/>
          </p:nvPr>
        </p:nvSpPr>
        <p:spPr/>
        <p:txBody>
          <a:bodyPr/>
          <a:lstStyle/>
          <a:p>
            <a:r>
              <a:rPr lang="en-US" dirty="0" smtClean="0"/>
              <a:t>Purchase Orders</a:t>
            </a:r>
            <a:endParaRPr lang="en-US" dirty="0"/>
          </a:p>
        </p:txBody>
      </p:sp>
      <p:pic>
        <p:nvPicPr>
          <p:cNvPr id="8194" name="Picture 2" descr="C:\Users\xcm\AppData\Local\Temp\SNAGHTML77a71e39.PNG"/>
          <p:cNvPicPr>
            <a:picLocks noChangeAspect="1" noChangeArrowheads="1"/>
          </p:cNvPicPr>
          <p:nvPr/>
        </p:nvPicPr>
        <p:blipFill>
          <a:blip r:embed="rId3"/>
          <a:srcRect/>
          <a:stretch>
            <a:fillRect/>
          </a:stretch>
        </p:blipFill>
        <p:spPr bwMode="auto">
          <a:xfrm>
            <a:off x="0" y="1549499"/>
            <a:ext cx="12207296" cy="4933442"/>
          </a:xfrm>
          <a:prstGeom prst="rect">
            <a:avLst/>
          </a:prstGeom>
          <a:noFill/>
        </p:spPr>
      </p:pic>
    </p:spTree>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24</a:t>
            </a:fld>
            <a:endParaRPr lang="en-US" dirty="0"/>
          </a:p>
        </p:txBody>
      </p:sp>
      <p:sp>
        <p:nvSpPr>
          <p:cNvPr id="3" name="Content Placeholder 2"/>
          <p:cNvSpPr>
            <a:spLocks noGrp="1"/>
          </p:cNvSpPr>
          <p:nvPr>
            <p:ph idx="1"/>
          </p:nvPr>
        </p:nvSpPr>
        <p:spPr/>
        <p:txBody>
          <a:bodyPr>
            <a:normAutofit/>
          </a:bodyPr>
          <a:lstStyle/>
          <a:p>
            <a:endParaRPr lang="en-US" dirty="0"/>
          </a:p>
        </p:txBody>
      </p:sp>
      <p:sp>
        <p:nvSpPr>
          <p:cNvPr id="4" name="Title 3"/>
          <p:cNvSpPr>
            <a:spLocks noGrp="1"/>
          </p:cNvSpPr>
          <p:nvPr>
            <p:ph type="title"/>
          </p:nvPr>
        </p:nvSpPr>
        <p:spPr/>
        <p:txBody>
          <a:bodyPr/>
          <a:lstStyle/>
          <a:p>
            <a:r>
              <a:rPr lang="en-US" dirty="0" smtClean="0"/>
              <a:t>Purchase Receipt Document Print</a:t>
            </a:r>
            <a:endParaRPr lang="en-US" dirty="0"/>
          </a:p>
        </p:txBody>
      </p:sp>
      <p:sp>
        <p:nvSpPr>
          <p:cNvPr id="5" name="Text Placeholder 4"/>
          <p:cNvSpPr>
            <a:spLocks noGrp="1"/>
          </p:cNvSpPr>
          <p:nvPr>
            <p:ph type="body" sz="quarter" idx="11"/>
          </p:nvPr>
        </p:nvSpPr>
        <p:spPr/>
        <p:txBody>
          <a:bodyPr/>
          <a:lstStyle/>
          <a:p>
            <a:r>
              <a:rPr lang="en-US" dirty="0" smtClean="0"/>
              <a:t>Purchase Orders</a:t>
            </a:r>
            <a:endParaRPr lang="en-US" dirty="0"/>
          </a:p>
        </p:txBody>
      </p:sp>
      <p:pic>
        <p:nvPicPr>
          <p:cNvPr id="6146" name="Picture 2" descr="C:\Users\xcm\AppData\Local\Temp\SNAGHTMLed97334.PNG"/>
          <p:cNvPicPr>
            <a:picLocks noChangeAspect="1" noChangeArrowheads="1"/>
          </p:cNvPicPr>
          <p:nvPr/>
        </p:nvPicPr>
        <p:blipFill>
          <a:blip r:embed="rId3"/>
          <a:srcRect/>
          <a:stretch>
            <a:fillRect/>
          </a:stretch>
        </p:blipFill>
        <p:spPr bwMode="auto">
          <a:xfrm>
            <a:off x="0" y="1578048"/>
            <a:ext cx="12207296" cy="4933442"/>
          </a:xfrm>
          <a:prstGeom prst="rect">
            <a:avLst/>
          </a:prstGeom>
          <a:noFill/>
        </p:spPr>
      </p:pic>
    </p:spTree>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25</a:t>
            </a:fld>
            <a:endParaRPr lang="en-US" dirty="0"/>
          </a:p>
        </p:txBody>
      </p:sp>
      <p:sp>
        <p:nvSpPr>
          <p:cNvPr id="3" name="Content Placeholder 2"/>
          <p:cNvSpPr>
            <a:spLocks noGrp="1"/>
          </p:cNvSpPr>
          <p:nvPr>
            <p:ph idx="1"/>
          </p:nvPr>
        </p:nvSpPr>
        <p:spPr/>
        <p:txBody>
          <a:bodyPr>
            <a:normAutofit/>
          </a:bodyPr>
          <a:lstStyle/>
          <a:p>
            <a:r>
              <a:rPr lang="en-US" dirty="0" smtClean="0"/>
              <a:t>Purchase </a:t>
            </a:r>
            <a:r>
              <a:rPr lang="en-US" dirty="0" smtClean="0"/>
              <a:t>orders </a:t>
            </a:r>
            <a:r>
              <a:rPr lang="en-US" dirty="0" smtClean="0"/>
              <a:t>o</a:t>
            </a:r>
            <a:r>
              <a:rPr lang="en-US" dirty="0" smtClean="0"/>
              <a:t>verview</a:t>
            </a:r>
            <a:endParaRPr lang="en-US" dirty="0" smtClean="0"/>
          </a:p>
          <a:p>
            <a:r>
              <a:rPr lang="en-US" dirty="0" smtClean="0"/>
              <a:t>Purchase </a:t>
            </a:r>
            <a:r>
              <a:rPr lang="en-US" dirty="0" smtClean="0"/>
              <a:t>orders </a:t>
            </a:r>
            <a:r>
              <a:rPr lang="en-US" smtClean="0"/>
              <a:t>approval </a:t>
            </a:r>
            <a:r>
              <a:rPr lang="en-US" smtClean="0"/>
              <a:t>setup</a:t>
            </a:r>
            <a:endParaRPr lang="en-US" dirty="0" smtClean="0"/>
          </a:p>
          <a:p>
            <a:r>
              <a:rPr lang="en-US" dirty="0" smtClean="0"/>
              <a:t>Purchase </a:t>
            </a:r>
            <a:r>
              <a:rPr lang="en-US" dirty="0" smtClean="0"/>
              <a:t>orders </a:t>
            </a:r>
            <a:endParaRPr lang="en-US" dirty="0" smtClean="0"/>
          </a:p>
          <a:p>
            <a:r>
              <a:rPr lang="en-US" dirty="0" smtClean="0"/>
              <a:t>Purchase </a:t>
            </a:r>
            <a:r>
              <a:rPr lang="en-US" dirty="0" smtClean="0"/>
              <a:t>orders </a:t>
            </a:r>
            <a:r>
              <a:rPr lang="en-US" dirty="0" smtClean="0"/>
              <a:t>approvals</a:t>
            </a:r>
            <a:endParaRPr lang="en-US" dirty="0" smtClean="0"/>
          </a:p>
          <a:p>
            <a:r>
              <a:rPr lang="en-US" dirty="0" smtClean="0"/>
              <a:t>Purchase </a:t>
            </a:r>
            <a:r>
              <a:rPr lang="en-US" dirty="0" smtClean="0"/>
              <a:t>orders </a:t>
            </a:r>
            <a:r>
              <a:rPr lang="en-US" dirty="0" smtClean="0"/>
              <a:t>receives</a:t>
            </a:r>
            <a:endParaRPr lang="en-US" dirty="0" smtClean="0"/>
          </a:p>
          <a:p>
            <a:endParaRPr lang="en-US" dirty="0"/>
          </a:p>
        </p:txBody>
      </p:sp>
      <p:sp>
        <p:nvSpPr>
          <p:cNvPr id="4" name="Title 3"/>
          <p:cNvSpPr>
            <a:spLocks noGrp="1"/>
          </p:cNvSpPr>
          <p:nvPr>
            <p:ph type="title"/>
          </p:nvPr>
        </p:nvSpPr>
        <p:spPr/>
        <p:txBody>
          <a:bodyPr/>
          <a:lstStyle/>
          <a:p>
            <a:r>
              <a:rPr lang="en-US" dirty="0" smtClean="0"/>
              <a:t>Review</a:t>
            </a:r>
            <a:endParaRPr lang="en-US" dirty="0"/>
          </a:p>
        </p:txBody>
      </p:sp>
      <p:sp>
        <p:nvSpPr>
          <p:cNvPr id="5" name="Text Placeholder 4"/>
          <p:cNvSpPr>
            <a:spLocks noGrp="1"/>
          </p:cNvSpPr>
          <p:nvPr>
            <p:ph type="body" sz="quarter" idx="11"/>
          </p:nvPr>
        </p:nvSpPr>
        <p:spPr/>
        <p:txBody>
          <a:bodyPr/>
          <a:lstStyle/>
          <a:p>
            <a:r>
              <a:rPr lang="en-US" dirty="0" smtClean="0"/>
              <a:t>Purchase Orders</a:t>
            </a:r>
            <a:endParaRPr lang="en-US" dirty="0"/>
          </a:p>
        </p:txBody>
      </p:sp>
    </p:spTree>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26</a:t>
            </a:fld>
            <a:endParaRPr lang="en-US" dirty="0"/>
          </a:p>
        </p:txBody>
      </p:sp>
      <p:sp>
        <p:nvSpPr>
          <p:cNvPr id="4" name="myTitle"/>
          <p:cNvSpPr>
            <a:spLocks noGrp="1"/>
          </p:cNvSpPr>
          <p:nvPr>
            <p:ph type="title"/>
          </p:nvPr>
        </p:nvSpPr>
        <p:spPr/>
        <p:txBody>
          <a:bodyPr>
            <a:normAutofit/>
          </a:bodyPr>
          <a:lstStyle/>
          <a:p>
            <a:r>
              <a:rPr lang="en-US" dirty="0" smtClean="0"/>
              <a:t>Exercise: Purchase Orders</a:t>
            </a:r>
            <a:endParaRPr lang="en-US" dirty="0"/>
          </a:p>
        </p:txBody>
      </p:sp>
      <p:sp>
        <p:nvSpPr>
          <p:cNvPr id="5" name="Text Placeholder 4"/>
          <p:cNvSpPr>
            <a:spLocks noGrp="1"/>
          </p:cNvSpPr>
          <p:nvPr>
            <p:ph type="body" sz="quarter" idx="11"/>
          </p:nvPr>
        </p:nvSpPr>
        <p:spPr/>
        <p:txBody>
          <a:bodyPr/>
          <a:lstStyle/>
          <a:p>
            <a:r>
              <a:rPr lang="en-US" dirty="0" smtClean="0"/>
              <a:t>Purchase Orders</a:t>
            </a:r>
            <a:endParaRPr lang="en-US" dirty="0"/>
          </a:p>
        </p:txBody>
      </p:sp>
      <p:pic>
        <p:nvPicPr>
          <p:cNvPr id="9" name="Picture 4" descr="hand"/>
          <p:cNvPicPr>
            <a:picLocks noGrp="1" noChangeAspect="1" noChangeArrowheads="1"/>
          </p:cNvPicPr>
          <p:nvPr>
            <p:ph idx="1"/>
          </p:nvPr>
        </p:nvPicPr>
        <p:blipFill>
          <a:blip r:embed="rId3" cstate="print"/>
          <a:srcRect/>
          <a:stretch>
            <a:fillRect/>
          </a:stretch>
        </p:blipFill>
        <p:spPr bwMode="auto">
          <a:xfrm>
            <a:off x="1289786" y="1994391"/>
            <a:ext cx="9606012" cy="3624668"/>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3</a:t>
            </a:fld>
            <a:endParaRPr lang="en-US" dirty="0"/>
          </a:p>
        </p:txBody>
      </p:sp>
      <p:sp>
        <p:nvSpPr>
          <p:cNvPr id="3" name="Content Placeholder 2"/>
          <p:cNvSpPr>
            <a:spLocks noGrp="1"/>
          </p:cNvSpPr>
          <p:nvPr>
            <p:ph idx="1"/>
          </p:nvPr>
        </p:nvSpPr>
        <p:spPr/>
        <p:txBody>
          <a:bodyPr>
            <a:normAutofit/>
          </a:bodyPr>
          <a:lstStyle/>
          <a:p>
            <a:r>
              <a:rPr lang="en-US" dirty="0" smtClean="0"/>
              <a:t>Set up purchase order approval</a:t>
            </a:r>
          </a:p>
          <a:p>
            <a:r>
              <a:rPr lang="en-US" dirty="0" smtClean="0"/>
              <a:t>Maintain </a:t>
            </a:r>
            <a:r>
              <a:rPr lang="en-US" altLang="zh-CN" dirty="0" smtClean="0"/>
              <a:t>p</a:t>
            </a:r>
            <a:r>
              <a:rPr lang="en-US" dirty="0" smtClean="0"/>
              <a:t>urchase orders</a:t>
            </a:r>
          </a:p>
          <a:p>
            <a:r>
              <a:rPr lang="en-US" dirty="0" smtClean="0"/>
              <a:t>Route to approval process</a:t>
            </a:r>
          </a:p>
          <a:p>
            <a:r>
              <a:rPr lang="en-US" dirty="0" smtClean="0"/>
              <a:t>Receive purchase orders</a:t>
            </a:r>
          </a:p>
          <a:p>
            <a:endParaRPr lang="en-US" dirty="0"/>
          </a:p>
        </p:txBody>
      </p:sp>
      <p:sp>
        <p:nvSpPr>
          <p:cNvPr id="4" name="Title 3"/>
          <p:cNvSpPr>
            <a:spLocks noGrp="1"/>
          </p:cNvSpPr>
          <p:nvPr>
            <p:ph type="title"/>
          </p:nvPr>
        </p:nvSpPr>
        <p:spPr/>
        <p:txBody>
          <a:bodyPr>
            <a:normAutofit/>
          </a:bodyPr>
          <a:lstStyle/>
          <a:p>
            <a:r>
              <a:rPr lang="en-US" dirty="0" smtClean="0"/>
              <a:t>Purchase Orders Overview</a:t>
            </a:r>
          </a:p>
        </p:txBody>
      </p:sp>
      <p:sp>
        <p:nvSpPr>
          <p:cNvPr id="5" name="Text Placeholder 4"/>
          <p:cNvSpPr>
            <a:spLocks noGrp="1"/>
          </p:cNvSpPr>
          <p:nvPr>
            <p:ph type="body" sz="quarter" idx="11"/>
          </p:nvPr>
        </p:nvSpPr>
        <p:spPr/>
        <p:txBody>
          <a:bodyPr/>
          <a:lstStyle/>
          <a:p>
            <a:r>
              <a:rPr lang="en-US" dirty="0" smtClean="0"/>
              <a:t>Purchase Orders</a:t>
            </a:r>
            <a:endParaRPr lang="en-US" dirty="0"/>
          </a:p>
        </p:txBody>
      </p:sp>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4</a:t>
            </a:fld>
            <a:endParaRPr lang="en-US"/>
          </a:p>
        </p:txBody>
      </p:sp>
      <p:sp>
        <p:nvSpPr>
          <p:cNvPr id="4" name="Text Placeholder 3"/>
          <p:cNvSpPr>
            <a:spLocks noGrp="1"/>
          </p:cNvSpPr>
          <p:nvPr>
            <p:ph type="body" sz="quarter" idx="11"/>
          </p:nvPr>
        </p:nvSpPr>
        <p:spPr/>
        <p:txBody>
          <a:bodyPr/>
          <a:lstStyle/>
          <a:p>
            <a:r>
              <a:rPr lang="en-US" dirty="0" smtClean="0"/>
              <a:t>Purchase Orders</a:t>
            </a:r>
            <a:endParaRPr lang="en-US" dirty="0"/>
          </a:p>
        </p:txBody>
      </p:sp>
      <p:sp>
        <p:nvSpPr>
          <p:cNvPr id="5" name="Title 4"/>
          <p:cNvSpPr>
            <a:spLocks noGrp="1"/>
          </p:cNvSpPr>
          <p:nvPr>
            <p:ph type="title"/>
          </p:nvPr>
        </p:nvSpPr>
        <p:spPr/>
        <p:txBody>
          <a:bodyPr/>
          <a:lstStyle/>
          <a:p>
            <a:r>
              <a:rPr lang="en-US" dirty="0" smtClean="0"/>
              <a:t>Purchase Orders </a:t>
            </a:r>
            <a:r>
              <a:rPr lang="en-US" altLang="zh-CN" dirty="0" smtClean="0"/>
              <a:t>Process Flow</a:t>
            </a:r>
            <a:endParaRPr lang="en-US" dirty="0"/>
          </a:p>
        </p:txBody>
      </p:sp>
      <p:sp>
        <p:nvSpPr>
          <p:cNvPr id="6" name="Rectangle 5"/>
          <p:cNvSpPr/>
          <p:nvPr/>
        </p:nvSpPr>
        <p:spPr>
          <a:xfrm>
            <a:off x="427110" y="1555713"/>
            <a:ext cx="2243565" cy="1108364"/>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r>
              <a:rPr lang="en-US" sz="2000" dirty="0" smtClean="0"/>
              <a:t>Create Purchase Orders</a:t>
            </a:r>
            <a:endParaRPr lang="en-US" sz="2000" b="0" i="0" u="none" strike="noStrike" kern="1200" spc="0" baseline="0" dirty="0" smtClean="0">
              <a:solidFill>
                <a:srgbClr val="FFFFFF"/>
              </a:solidFill>
              <a:latin typeface="+mn-lt"/>
              <a:ea typeface="+mn-ea"/>
              <a:cs typeface="+mn-cs"/>
            </a:endParaRPr>
          </a:p>
        </p:txBody>
      </p:sp>
      <p:sp>
        <p:nvSpPr>
          <p:cNvPr id="7" name="Rectangle 6"/>
          <p:cNvSpPr/>
          <p:nvPr/>
        </p:nvSpPr>
        <p:spPr>
          <a:xfrm>
            <a:off x="3447839" y="1554109"/>
            <a:ext cx="2243565" cy="1108364"/>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r>
              <a:rPr lang="en-US" sz="2000" dirty="0" smtClean="0"/>
              <a:t>Route Purchase Orders</a:t>
            </a:r>
          </a:p>
        </p:txBody>
      </p:sp>
      <p:sp>
        <p:nvSpPr>
          <p:cNvPr id="8" name="Rectangle 7"/>
          <p:cNvSpPr/>
          <p:nvPr/>
        </p:nvSpPr>
        <p:spPr>
          <a:xfrm>
            <a:off x="6489421" y="1556648"/>
            <a:ext cx="2243565" cy="1108364"/>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r>
              <a:rPr lang="en-US" sz="2000" dirty="0" smtClean="0"/>
              <a:t>Approve Purchase Orders</a:t>
            </a:r>
          </a:p>
        </p:txBody>
      </p:sp>
      <p:sp>
        <p:nvSpPr>
          <p:cNvPr id="10" name="Rectangle 9"/>
          <p:cNvSpPr/>
          <p:nvPr/>
        </p:nvSpPr>
        <p:spPr>
          <a:xfrm>
            <a:off x="9545710" y="1555713"/>
            <a:ext cx="2243565" cy="1108364"/>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r>
              <a:rPr lang="en-US" sz="2000" dirty="0" smtClean="0"/>
              <a:t>Receive Purchase Orders</a:t>
            </a:r>
            <a:endParaRPr lang="en-US" sz="2000" b="0" i="0" u="none" strike="noStrike" kern="1200" spc="0" baseline="0" dirty="0" smtClean="0">
              <a:solidFill>
                <a:srgbClr val="FFFFFF"/>
              </a:solidFill>
              <a:latin typeface="+mn-lt"/>
              <a:ea typeface="+mn-ea"/>
              <a:cs typeface="+mn-cs"/>
            </a:endParaRPr>
          </a:p>
        </p:txBody>
      </p:sp>
      <p:cxnSp>
        <p:nvCxnSpPr>
          <p:cNvPr id="14" name="Elbow Connector 13"/>
          <p:cNvCxnSpPr>
            <a:stCxn id="6" idx="3"/>
            <a:endCxn id="7" idx="1"/>
          </p:cNvCxnSpPr>
          <p:nvPr/>
        </p:nvCxnSpPr>
        <p:spPr>
          <a:xfrm flipV="1">
            <a:off x="2670675" y="2108291"/>
            <a:ext cx="777164" cy="1604"/>
          </a:xfrm>
          <a:prstGeom prst="bentConnector3">
            <a:avLst>
              <a:gd name="adj1" fmla="val 50000"/>
            </a:avLst>
          </a:prstGeom>
          <a:ln w="19050" cap="rnd">
            <a:solidFill>
              <a:srgbClr val="7F7F7F"/>
            </a:solidFill>
            <a:round/>
            <a:tailEnd type="arrow"/>
          </a:ln>
        </p:spPr>
        <p:style>
          <a:lnRef idx="1">
            <a:schemeClr val="accent1"/>
          </a:lnRef>
          <a:fillRef idx="0">
            <a:schemeClr val="accent1"/>
          </a:fillRef>
          <a:effectRef idx="0">
            <a:schemeClr val="accent1"/>
          </a:effectRef>
          <a:fontRef idx="minor">
            <a:schemeClr val="tx1"/>
          </a:fontRef>
        </p:style>
      </p:cxnSp>
      <p:cxnSp>
        <p:nvCxnSpPr>
          <p:cNvPr id="16" name="Elbow Connector 15"/>
          <p:cNvCxnSpPr>
            <a:stCxn id="7" idx="3"/>
            <a:endCxn id="8" idx="1"/>
          </p:cNvCxnSpPr>
          <p:nvPr/>
        </p:nvCxnSpPr>
        <p:spPr>
          <a:xfrm>
            <a:off x="5691404" y="2108291"/>
            <a:ext cx="798017" cy="2539"/>
          </a:xfrm>
          <a:prstGeom prst="bentConnector3">
            <a:avLst>
              <a:gd name="adj1" fmla="val 50000"/>
            </a:avLst>
          </a:prstGeom>
          <a:ln w="19050" cap="rnd">
            <a:solidFill>
              <a:srgbClr val="7F7F7F"/>
            </a:solidFill>
            <a:round/>
            <a:tailEnd type="arrow"/>
          </a:ln>
        </p:spPr>
        <p:style>
          <a:lnRef idx="1">
            <a:schemeClr val="accent1"/>
          </a:lnRef>
          <a:fillRef idx="0">
            <a:schemeClr val="accent1"/>
          </a:fillRef>
          <a:effectRef idx="0">
            <a:schemeClr val="accent1"/>
          </a:effectRef>
          <a:fontRef idx="minor">
            <a:schemeClr val="tx1"/>
          </a:fontRef>
        </p:style>
      </p:cxnSp>
      <p:cxnSp>
        <p:nvCxnSpPr>
          <p:cNvPr id="20" name="Elbow Connector 19"/>
          <p:cNvCxnSpPr>
            <a:stCxn id="8" idx="3"/>
            <a:endCxn id="10" idx="1"/>
          </p:cNvCxnSpPr>
          <p:nvPr/>
        </p:nvCxnSpPr>
        <p:spPr>
          <a:xfrm flipV="1">
            <a:off x="8732986" y="2109895"/>
            <a:ext cx="812724" cy="935"/>
          </a:xfrm>
          <a:prstGeom prst="bentConnector3">
            <a:avLst>
              <a:gd name="adj1" fmla="val 50000"/>
            </a:avLst>
          </a:prstGeom>
          <a:ln w="19050" cap="rnd">
            <a:solidFill>
              <a:srgbClr val="7F7F7F"/>
            </a:solidFill>
            <a:round/>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5</a:t>
            </a:fld>
            <a:endParaRPr lang="en-US" dirty="0"/>
          </a:p>
        </p:txBody>
      </p:sp>
      <p:sp>
        <p:nvSpPr>
          <p:cNvPr id="3" name="Content Placeholder 2"/>
          <p:cNvSpPr>
            <a:spLocks noGrp="1"/>
          </p:cNvSpPr>
          <p:nvPr>
            <p:ph idx="1"/>
          </p:nvPr>
        </p:nvSpPr>
        <p:spPr/>
        <p:txBody>
          <a:bodyPr>
            <a:normAutofit/>
          </a:bodyPr>
          <a:lstStyle/>
          <a:p>
            <a:endParaRPr lang="en-US" dirty="0"/>
          </a:p>
        </p:txBody>
      </p:sp>
      <p:sp>
        <p:nvSpPr>
          <p:cNvPr id="4" name="Title 3"/>
          <p:cNvSpPr>
            <a:spLocks noGrp="1"/>
          </p:cNvSpPr>
          <p:nvPr>
            <p:ph type="title"/>
          </p:nvPr>
        </p:nvSpPr>
        <p:spPr/>
        <p:txBody>
          <a:bodyPr/>
          <a:lstStyle/>
          <a:p>
            <a:r>
              <a:rPr lang="en-US" dirty="0" smtClean="0"/>
              <a:t>Purchase Order Approval Setup</a:t>
            </a:r>
            <a:endParaRPr lang="en-US" dirty="0"/>
          </a:p>
        </p:txBody>
      </p:sp>
      <p:sp>
        <p:nvSpPr>
          <p:cNvPr id="5" name="Text Placeholder 4"/>
          <p:cNvSpPr>
            <a:spLocks noGrp="1"/>
          </p:cNvSpPr>
          <p:nvPr>
            <p:ph type="body" sz="quarter" idx="11"/>
          </p:nvPr>
        </p:nvSpPr>
        <p:spPr/>
        <p:txBody>
          <a:bodyPr/>
          <a:lstStyle/>
          <a:p>
            <a:r>
              <a:rPr lang="en-US" dirty="0" smtClean="0"/>
              <a:t>Purchase Orders</a:t>
            </a:r>
            <a:endParaRPr lang="en-US" dirty="0"/>
          </a:p>
        </p:txBody>
      </p:sp>
      <p:pic>
        <p:nvPicPr>
          <p:cNvPr id="29698" name="Picture 2" descr="C:\Users\xcm\AppData\Local\Temp\SNAGHTML6d411b20.PNG"/>
          <p:cNvPicPr>
            <a:picLocks noChangeAspect="1" noChangeArrowheads="1"/>
          </p:cNvPicPr>
          <p:nvPr/>
        </p:nvPicPr>
        <p:blipFill>
          <a:blip r:embed="rId3"/>
          <a:srcRect/>
          <a:stretch>
            <a:fillRect/>
          </a:stretch>
        </p:blipFill>
        <p:spPr bwMode="auto">
          <a:xfrm>
            <a:off x="0" y="1577206"/>
            <a:ext cx="12214726" cy="4963161"/>
          </a:xfrm>
          <a:prstGeom prst="rect">
            <a:avLst/>
          </a:prstGeom>
          <a:noFill/>
        </p:spPr>
      </p:pic>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6</a:t>
            </a:fld>
            <a:endParaRPr lang="en-US" dirty="0"/>
          </a:p>
        </p:txBody>
      </p:sp>
      <p:sp>
        <p:nvSpPr>
          <p:cNvPr id="3" name="Content Placeholder 2"/>
          <p:cNvSpPr>
            <a:spLocks noGrp="1"/>
          </p:cNvSpPr>
          <p:nvPr>
            <p:ph idx="1"/>
          </p:nvPr>
        </p:nvSpPr>
        <p:spPr/>
        <p:txBody>
          <a:bodyPr>
            <a:normAutofit/>
          </a:bodyPr>
          <a:lstStyle/>
          <a:p>
            <a:endParaRPr lang="en-US" dirty="0"/>
          </a:p>
        </p:txBody>
      </p:sp>
      <p:sp>
        <p:nvSpPr>
          <p:cNvPr id="4" name="Title 3"/>
          <p:cNvSpPr>
            <a:spLocks noGrp="1"/>
          </p:cNvSpPr>
          <p:nvPr>
            <p:ph type="title"/>
          </p:nvPr>
        </p:nvSpPr>
        <p:spPr/>
        <p:txBody>
          <a:bodyPr/>
          <a:lstStyle/>
          <a:p>
            <a:r>
              <a:rPr lang="en-US" dirty="0" smtClean="0"/>
              <a:t>Purchase Order Approval Setup</a:t>
            </a:r>
            <a:endParaRPr lang="en-US" dirty="0"/>
          </a:p>
        </p:txBody>
      </p:sp>
      <p:sp>
        <p:nvSpPr>
          <p:cNvPr id="5" name="Text Placeholder 4"/>
          <p:cNvSpPr>
            <a:spLocks noGrp="1"/>
          </p:cNvSpPr>
          <p:nvPr>
            <p:ph type="body" sz="quarter" idx="11"/>
          </p:nvPr>
        </p:nvSpPr>
        <p:spPr/>
        <p:txBody>
          <a:bodyPr/>
          <a:lstStyle/>
          <a:p>
            <a:r>
              <a:rPr lang="en-US" dirty="0" smtClean="0"/>
              <a:t>Purchase Orders</a:t>
            </a:r>
            <a:endParaRPr lang="en-US" dirty="0"/>
          </a:p>
        </p:txBody>
      </p:sp>
      <p:pic>
        <p:nvPicPr>
          <p:cNvPr id="27652" name="Picture 4" descr="C:\Users\xcm\AppData\Local\Temp\SNAGHTML6d443967.PNG"/>
          <p:cNvPicPr>
            <a:picLocks noChangeAspect="1" noChangeArrowheads="1"/>
          </p:cNvPicPr>
          <p:nvPr/>
        </p:nvPicPr>
        <p:blipFill>
          <a:blip r:embed="rId3"/>
          <a:srcRect/>
          <a:stretch>
            <a:fillRect/>
          </a:stretch>
        </p:blipFill>
        <p:spPr bwMode="auto">
          <a:xfrm>
            <a:off x="0" y="1567581"/>
            <a:ext cx="12214726" cy="4963161"/>
          </a:xfrm>
          <a:prstGeom prst="rect">
            <a:avLst/>
          </a:prstGeom>
          <a:noFill/>
        </p:spPr>
      </p:pic>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7</a:t>
            </a:fld>
            <a:endParaRPr lang="en-US" dirty="0"/>
          </a:p>
        </p:txBody>
      </p:sp>
      <p:sp>
        <p:nvSpPr>
          <p:cNvPr id="3" name="Content Placeholder 2"/>
          <p:cNvSpPr>
            <a:spLocks noGrp="1"/>
          </p:cNvSpPr>
          <p:nvPr>
            <p:ph idx="1"/>
          </p:nvPr>
        </p:nvSpPr>
        <p:spPr/>
        <p:txBody>
          <a:bodyPr>
            <a:normAutofit/>
          </a:bodyPr>
          <a:lstStyle/>
          <a:p>
            <a:endParaRPr lang="en-US" dirty="0"/>
          </a:p>
        </p:txBody>
      </p:sp>
      <p:sp>
        <p:nvSpPr>
          <p:cNvPr id="4" name="Title 3"/>
          <p:cNvSpPr>
            <a:spLocks noGrp="1"/>
          </p:cNvSpPr>
          <p:nvPr>
            <p:ph type="title"/>
          </p:nvPr>
        </p:nvSpPr>
        <p:spPr/>
        <p:txBody>
          <a:bodyPr/>
          <a:lstStyle/>
          <a:p>
            <a:r>
              <a:rPr lang="en-US" dirty="0" smtClean="0"/>
              <a:t>Purchase Order Approval Setup</a:t>
            </a:r>
            <a:endParaRPr lang="en-US" dirty="0"/>
          </a:p>
        </p:txBody>
      </p:sp>
      <p:sp>
        <p:nvSpPr>
          <p:cNvPr id="5" name="Text Placeholder 4"/>
          <p:cNvSpPr>
            <a:spLocks noGrp="1"/>
          </p:cNvSpPr>
          <p:nvPr>
            <p:ph type="body" sz="quarter" idx="11"/>
          </p:nvPr>
        </p:nvSpPr>
        <p:spPr/>
        <p:txBody>
          <a:bodyPr/>
          <a:lstStyle/>
          <a:p>
            <a:r>
              <a:rPr lang="en-US" dirty="0" smtClean="0"/>
              <a:t>Purchase Orders</a:t>
            </a:r>
            <a:endParaRPr lang="en-US" dirty="0"/>
          </a:p>
        </p:txBody>
      </p:sp>
      <p:pic>
        <p:nvPicPr>
          <p:cNvPr id="62466" name="Picture 2" descr="C:\Users\xcm\AppData\Local\Temp\SNAGHTML6d456370.PNG"/>
          <p:cNvPicPr>
            <a:picLocks noChangeAspect="1" noChangeArrowheads="1"/>
          </p:cNvPicPr>
          <p:nvPr/>
        </p:nvPicPr>
        <p:blipFill>
          <a:blip r:embed="rId3"/>
          <a:srcRect/>
          <a:stretch>
            <a:fillRect/>
          </a:stretch>
        </p:blipFill>
        <p:spPr bwMode="auto">
          <a:xfrm>
            <a:off x="0" y="1567580"/>
            <a:ext cx="12214726" cy="4963161"/>
          </a:xfrm>
          <a:prstGeom prst="rect">
            <a:avLst/>
          </a:prstGeom>
          <a:noFill/>
        </p:spPr>
      </p:pic>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8</a:t>
            </a:fld>
            <a:endParaRPr lang="en-US" dirty="0"/>
          </a:p>
        </p:txBody>
      </p:sp>
      <p:sp>
        <p:nvSpPr>
          <p:cNvPr id="3" name="Content Placeholder 2"/>
          <p:cNvSpPr>
            <a:spLocks noGrp="1"/>
          </p:cNvSpPr>
          <p:nvPr>
            <p:ph idx="1"/>
          </p:nvPr>
        </p:nvSpPr>
        <p:spPr/>
        <p:txBody>
          <a:bodyPr>
            <a:normAutofit/>
          </a:bodyPr>
          <a:lstStyle/>
          <a:p>
            <a:endParaRPr lang="en-US" dirty="0"/>
          </a:p>
        </p:txBody>
      </p:sp>
      <p:sp>
        <p:nvSpPr>
          <p:cNvPr id="4" name="Title 3"/>
          <p:cNvSpPr>
            <a:spLocks noGrp="1"/>
          </p:cNvSpPr>
          <p:nvPr>
            <p:ph type="title"/>
          </p:nvPr>
        </p:nvSpPr>
        <p:spPr/>
        <p:txBody>
          <a:bodyPr/>
          <a:lstStyle/>
          <a:p>
            <a:r>
              <a:rPr lang="en-US" dirty="0" smtClean="0"/>
              <a:t>Purchase Order Approval Setup</a:t>
            </a:r>
            <a:endParaRPr lang="en-US" dirty="0"/>
          </a:p>
        </p:txBody>
      </p:sp>
      <p:sp>
        <p:nvSpPr>
          <p:cNvPr id="5" name="Text Placeholder 4"/>
          <p:cNvSpPr>
            <a:spLocks noGrp="1"/>
          </p:cNvSpPr>
          <p:nvPr>
            <p:ph type="body" sz="quarter" idx="11"/>
          </p:nvPr>
        </p:nvSpPr>
        <p:spPr/>
        <p:txBody>
          <a:bodyPr/>
          <a:lstStyle/>
          <a:p>
            <a:r>
              <a:rPr lang="en-US" dirty="0" smtClean="0"/>
              <a:t>Purchase Orders</a:t>
            </a:r>
            <a:endParaRPr lang="en-US" dirty="0"/>
          </a:p>
        </p:txBody>
      </p:sp>
      <p:pic>
        <p:nvPicPr>
          <p:cNvPr id="60418" name="Picture 2" descr="C:\Users\xcm\AppData\Local\Temp\SNAGHTML6d467c81.PNG"/>
          <p:cNvPicPr>
            <a:picLocks noChangeAspect="1" noChangeArrowheads="1"/>
          </p:cNvPicPr>
          <p:nvPr/>
        </p:nvPicPr>
        <p:blipFill>
          <a:blip r:embed="rId3"/>
          <a:srcRect/>
          <a:stretch>
            <a:fillRect/>
          </a:stretch>
        </p:blipFill>
        <p:spPr bwMode="auto">
          <a:xfrm>
            <a:off x="0" y="1562504"/>
            <a:ext cx="12214726" cy="4963161"/>
          </a:xfrm>
          <a:prstGeom prst="rect">
            <a:avLst/>
          </a:prstGeom>
          <a:noFill/>
        </p:spPr>
      </p:pic>
    </p:spTree>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9</a:t>
            </a:fld>
            <a:endParaRPr lang="en-US" dirty="0"/>
          </a:p>
        </p:txBody>
      </p:sp>
      <p:sp>
        <p:nvSpPr>
          <p:cNvPr id="3" name="Content Placeholder 2"/>
          <p:cNvSpPr>
            <a:spLocks noGrp="1"/>
          </p:cNvSpPr>
          <p:nvPr>
            <p:ph idx="1"/>
          </p:nvPr>
        </p:nvSpPr>
        <p:spPr/>
        <p:txBody>
          <a:bodyPr>
            <a:normAutofit/>
          </a:bodyPr>
          <a:lstStyle/>
          <a:p>
            <a:endParaRPr lang="en-US" dirty="0"/>
          </a:p>
        </p:txBody>
      </p:sp>
      <p:sp>
        <p:nvSpPr>
          <p:cNvPr id="4" name="Title 3"/>
          <p:cNvSpPr>
            <a:spLocks noGrp="1"/>
          </p:cNvSpPr>
          <p:nvPr>
            <p:ph type="title"/>
          </p:nvPr>
        </p:nvSpPr>
        <p:spPr/>
        <p:txBody>
          <a:bodyPr/>
          <a:lstStyle/>
          <a:p>
            <a:r>
              <a:rPr lang="en-US" dirty="0" smtClean="0"/>
              <a:t>Purchase Order Approval Setup</a:t>
            </a:r>
            <a:endParaRPr lang="en-US" dirty="0"/>
          </a:p>
        </p:txBody>
      </p:sp>
      <p:sp>
        <p:nvSpPr>
          <p:cNvPr id="5" name="Text Placeholder 4"/>
          <p:cNvSpPr>
            <a:spLocks noGrp="1"/>
          </p:cNvSpPr>
          <p:nvPr>
            <p:ph type="body" sz="quarter" idx="11"/>
          </p:nvPr>
        </p:nvSpPr>
        <p:spPr/>
        <p:txBody>
          <a:bodyPr/>
          <a:lstStyle/>
          <a:p>
            <a:r>
              <a:rPr lang="en-US" dirty="0" smtClean="0"/>
              <a:t>Purchase Orders</a:t>
            </a:r>
            <a:endParaRPr lang="en-US" dirty="0"/>
          </a:p>
        </p:txBody>
      </p:sp>
      <p:pic>
        <p:nvPicPr>
          <p:cNvPr id="28674" name="Picture 2" descr="C:\Users\xcm\AppData\Local\Temp\SNAGHTML7147356c.PNG"/>
          <p:cNvPicPr>
            <a:picLocks noChangeAspect="1" noChangeArrowheads="1"/>
          </p:cNvPicPr>
          <p:nvPr/>
        </p:nvPicPr>
        <p:blipFill>
          <a:blip r:embed="rId3"/>
          <a:srcRect/>
          <a:stretch>
            <a:fillRect/>
          </a:stretch>
        </p:blipFill>
        <p:spPr bwMode="auto">
          <a:xfrm>
            <a:off x="0" y="1538704"/>
            <a:ext cx="12214726" cy="4963161"/>
          </a:xfrm>
          <a:prstGeom prst="rect">
            <a:avLst/>
          </a:prstGeom>
          <a:noFill/>
        </p:spPr>
      </p:pic>
    </p:spTree>
  </p:cSld>
  <p:clrMapOvr>
    <a:masterClrMapping/>
  </p:clrMapOvr>
  <p:transition>
    <p:fad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YEAR" val="2018"/>
</p:tagLst>
</file>

<file path=ppt/tags/tag2.xml><?xml version="1.0" encoding="utf-8"?>
<p:tagLst xmlns:a="http://schemas.openxmlformats.org/drawingml/2006/main" xmlns:r="http://schemas.openxmlformats.org/officeDocument/2006/relationships" xmlns:p="http://schemas.openxmlformats.org/presentationml/2006/main">
  <p:tag name="MM_SLIDE_TYPE" val="6"/>
</p:tagLst>
</file>

<file path=ppt/tags/tag3.xml><?xml version="1.0" encoding="utf-8"?>
<p:tagLst xmlns:a="http://schemas.openxmlformats.org/drawingml/2006/main" xmlns:r="http://schemas.openxmlformats.org/officeDocument/2006/relationships" xmlns:p="http://schemas.openxmlformats.org/presentationml/2006/main">
  <p:tag name="MM_SLIDE_TYPE" val="6"/>
</p:tagLst>
</file>

<file path=ppt/theme/theme1.xml><?xml version="1.0" encoding="utf-8"?>
<a:theme xmlns:a="http://schemas.openxmlformats.org/drawingml/2006/main" name="QAD 2019">
  <a:themeElements>
    <a:clrScheme name="QAD 2018 Theme">
      <a:dk1>
        <a:srgbClr val="000000"/>
      </a:dk1>
      <a:lt1>
        <a:sysClr val="window" lastClr="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Century Gothic">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6"/>
        </a:solidFill>
        <a:ln w="9525">
          <a:noFill/>
        </a:ln>
      </a:spPr>
      <a:bodyPr vert="horz" lIns="91440" tIns="91440" rIns="91440" bIns="91440" rtlCol="0" anchor="ctr" anchorCtr="0"/>
      <a:lstStyle>
        <a:defPPr algn="ctr">
          <a:defRPr sz="2400" b="0" i="0" u="none" strike="noStrike" kern="1200" spc="0" baseline="0" dirty="0" smtClean="0">
            <a:solidFill>
              <a:srgbClr val="FFFFFF"/>
            </a:solidFill>
            <a:latin typeface="+mn-lt"/>
            <a:ea typeface="+mn-ea"/>
            <a:cs typeface="+mn-cs"/>
          </a:defRPr>
        </a:defPPr>
      </a:lstStyle>
      <a:style>
        <a:lnRef idx="2">
          <a:schemeClr val="accent1">
            <a:shade val="50000"/>
          </a:schemeClr>
        </a:lnRef>
        <a:fillRef idx="1">
          <a:schemeClr val="accent1"/>
        </a:fillRef>
        <a:effectRef idx="0">
          <a:schemeClr val="accent1"/>
        </a:effectRef>
        <a:fontRef idx="minor">
          <a:schemeClr val="lt1"/>
        </a:fontRef>
      </a:style>
    </a:spDef>
    <a:lnDef>
      <a:spPr>
        <a:ln w="19050" cap="rnd">
          <a:solidFill>
            <a:srgbClr val="7F7F7F"/>
          </a:solidFill>
          <a:round/>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91440" tIns="91440" rIns="91440" bIns="91440" rtlCol="0">
        <a:noAutofit/>
      </a:bodyPr>
      <a:lstStyle>
        <a:defPPr algn="l">
          <a:lnSpc>
            <a:spcPct val="95000"/>
          </a:lnSpc>
          <a:spcAft>
            <a:spcPts val="600"/>
          </a:spcAft>
          <a:defRPr sz="2400" dirty="0"/>
        </a:defPPr>
      </a:lstStyle>
    </a:txDef>
  </a:objectDefaults>
  <a:extraClrSchemeLst/>
  <a:custClrLst>
    <a:custClr name="Black (Text) 0 / 0 / 0">
      <a:srgbClr val="000000"/>
    </a:custClr>
    <a:custClr name="White (Text dark backgrounds) 255 / 255 / 255">
      <a:srgbClr val="FFFFFF"/>
    </a:custClr>
    <a:custClr name="Dark Blue (Life Sciences) 56 / 99 / 159">
      <a:srgbClr val="38639F"/>
    </a:custClr>
    <a:custClr name="Orange (Consumer Products) 230 / 127 / 35">
      <a:srgbClr val="E67F23"/>
    </a:custClr>
    <a:custClr name="Green (Industrial) 124 / 184 / 84">
      <a:srgbClr val="7CB854"/>
    </a:custClr>
    <a:custClr name="Purple (High Tech) 153 / 89 / 179">
      <a:srgbClr val="9959B3"/>
    </a:custClr>
    <a:custClr name="Turquoise (Accent Color) 55 / 122 / 129">
      <a:srgbClr val="377A81"/>
    </a:custClr>
    <a:custClr name="Blue (QAD Blue) 90 / 135 / 197">
      <a:srgbClr val="5A87C5"/>
    </a:custClr>
    <a:custClr name="Red (Automotive) 193 / 58 / 43">
      <a:srgbClr val="C13A2B"/>
    </a:custClr>
    <a:custClr name="Yellow (Food and Beverage) 241 / 196 / 16">
      <a:srgbClr val="F1C410"/>
    </a:custClr>
    <a:custClr name="Grey 25% Lighter 64 / 64 / 64">
      <a:srgbClr val="404040"/>
    </a:custClr>
    <a:custClr name="Light Grey 25% Darker 166 / 166 / 166">
      <a:srgbClr val="A6A6A6"/>
    </a:custClr>
    <a:custClr name="Dark Blue 25% Darker 42 / 74 / 119">
      <a:srgbClr val="2A4A77"/>
    </a:custClr>
    <a:custClr name="Orange 25% Darker 179 / 95 / 20">
      <a:srgbClr val="B35F14"/>
    </a:custClr>
    <a:custClr name="Green 25% Darker 92 / 142 / 59">
      <a:srgbClr val="5C8E3B"/>
    </a:custClr>
    <a:custClr name="Purple 25% Darker 116 / 63 / 138">
      <a:srgbClr val="743F8A"/>
    </a:custClr>
    <a:custClr name="Turquoise 25% Darker 41 / 92 / 97">
      <a:srgbClr val="295C61"/>
    </a:custClr>
    <a:custClr name="QAD Blue 25% Darker 56 / 99 / 159">
      <a:srgbClr val="38639F"/>
    </a:custClr>
    <a:custClr name="Red 25% Darker 145 / 44 / 32">
      <a:srgbClr val="912C20"/>
    </a:custClr>
    <a:custClr name="Yellow 25% Darker 182 / 148 / 11">
      <a:srgbClr val="B6940B"/>
    </a:custClr>
    <a:custClr name="Grey 50% Lighter 127 / 127 / 127">
      <a:srgbClr val="7F7F7F"/>
    </a:custClr>
    <a:custClr name="Light Grey 217 / 217 / 217">
      <a:srgbClr val="D9D9D9"/>
    </a:custClr>
    <a:custClr name="Dark Blue 40% Lighter 124 / 160 / 209">
      <a:srgbClr val="7CA0D1"/>
    </a:custClr>
    <a:custClr name="Orange 40% Lighter 240 / 178 / 123">
      <a:srgbClr val="F0B27B"/>
    </a:custClr>
    <a:custClr name="Green 40% Lighter 176 / 212 / 152">
      <a:srgbClr val="B0D498"/>
    </a:custClr>
    <a:custClr name="Purple 40% Lighter 194 / 155 / 209">
      <a:srgbClr val="C29BD1"/>
    </a:custClr>
    <a:custClr name="Turquoise 40% Lighter 118 / 189 / 197">
      <a:srgbClr val="76BDC5"/>
    </a:custClr>
    <a:custClr name="QAD Blue 40% Lighter 156 / 183 / 220">
      <a:srgbClr val="9CB7DC"/>
    </a:custClr>
    <a:custClr name="Red 40% Lighter 225 / 131 / 121">
      <a:srgbClr val="E18379"/>
    </a:custClr>
    <a:custClr name="Yellow 40% Lighter 247 / 220 / 112">
      <a:srgbClr val="F7DC70"/>
    </a:custClr>
  </a:custClrLst>
  <a:extLst>
    <a:ext uri="{05A4C25C-085E-4340-85A3-A5531E510DB2}">
      <thm15:themeFamily xmlns="" xmlns:thm15="http://schemas.microsoft.com/office/thememl/2012/main" name="Presentation1" id="{0D04CF96-1805-41C0-9491-C522A2D67598}" vid="{FACC1BAA-E0F1-495D-8F6C-ECDC329692DA}"/>
    </a:ext>
  </a:extLst>
</a:theme>
</file>

<file path=ppt/theme/theme2.xml><?xml version="1.0" encoding="utf-8"?>
<a:theme xmlns:a="http://schemas.openxmlformats.org/drawingml/2006/main" name="Office Theme">
  <a:themeElements>
    <a:clrScheme name="QAD 2018 Theme">
      <a:dk1>
        <a:srgbClr val="000000"/>
      </a:dk1>
      <a:lt1>
        <a:sysClr val="window" lastClr="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Century Gothic">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9525">
          <a:noFill/>
        </a:ln>
      </a:spPr>
      <a:bodyPr vert="horz" lIns="91440" tIns="91440" rIns="91440" bIns="91440" rtlCol="0" anchor="ctr" anchorCtr="0"/>
      <a:lstStyle>
        <a:defPPr algn="ctr">
          <a:defRPr sz="2000" b="0" i="0" u="none" strike="noStrike" kern="1200" spc="0" baseline="0">
            <a:solidFill>
              <a:srgbClr val="FFFFFF"/>
            </a:solidFill>
            <a:latin typeface="+mn-lt"/>
            <a:ea typeface="+mn-ea"/>
            <a:cs typeface="+mn-cs"/>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bg1">
              <a:lumMod val="50000"/>
            </a:schemeClr>
          </a:solidFill>
          <a:roun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lnSpc>
            <a:spcPct val="95000"/>
          </a:lnSpc>
          <a:spcAft>
            <a:spcPts val="600"/>
          </a:spcAft>
          <a:defRPr sz="2600"/>
        </a:defPPr>
      </a:lstStyle>
    </a:txDef>
  </a:objectDefaults>
  <a:extraClrSchemeLst/>
  <a:custClrLst>
    <a:custClr name="Black (Text) 0 / 0 / 0">
      <a:srgbClr val="000000"/>
    </a:custClr>
    <a:custClr name="White (Text dark backgrounds) 255 / 255 / 255">
      <a:srgbClr val="FFFFFF"/>
    </a:custClr>
    <a:custClr name="Dark Blue (Life Sciences) 56 / 99 / 159">
      <a:srgbClr val="38639F"/>
    </a:custClr>
    <a:custClr name="Orange (Consumer Products) 230 / 127 / 35">
      <a:srgbClr val="E67F23"/>
    </a:custClr>
    <a:custClr name="Green (Industrial) 124 / 184 / 84">
      <a:srgbClr val="7CB854"/>
    </a:custClr>
    <a:custClr name="Purple (High Tech) 153 / 89 / 179">
      <a:srgbClr val="9959B3"/>
    </a:custClr>
    <a:custClr name="Turquoise (Accent Color) 55 / 122 / 129">
      <a:srgbClr val="377A81"/>
    </a:custClr>
    <a:custClr name="Blue (QAD Blue) 90 / 135 / 197">
      <a:srgbClr val="5A87C5"/>
    </a:custClr>
    <a:custClr name="Red (Automotive) 193 / 58 / 43">
      <a:srgbClr val="C13A2B"/>
    </a:custClr>
    <a:custClr name="Yellow (Food and Beverage) 241 / 196 / 16">
      <a:srgbClr val="F1C410"/>
    </a:custClr>
    <a:custClr name="Grey 25% Lighter 64 / 64 / 64">
      <a:srgbClr val="404040"/>
    </a:custClr>
    <a:custClr name="Light Grey 25% Darker 166 / 166 / 166">
      <a:srgbClr val="A6A6A6"/>
    </a:custClr>
    <a:custClr name="Dark Blue 25% Darker 42 / 74 / 119">
      <a:srgbClr val="2A4A77"/>
    </a:custClr>
    <a:custClr name="Orange 25% Darker 179 / 95 / 20">
      <a:srgbClr val="B35F14"/>
    </a:custClr>
    <a:custClr name="Green 25% Darker 92 / 142 / 59">
      <a:srgbClr val="5C8E3B"/>
    </a:custClr>
    <a:custClr name="Purple 25% Darker 116 / 63 / 138">
      <a:srgbClr val="743F8A"/>
    </a:custClr>
    <a:custClr name="Turquoise 25% Darker 41 / 92 / 97">
      <a:srgbClr val="295C61"/>
    </a:custClr>
    <a:custClr name="QAD Blue 25% Darker 56 / 99 / 159">
      <a:srgbClr val="38639F"/>
    </a:custClr>
    <a:custClr name="Red 25% Darker 145 / 44 / 32">
      <a:srgbClr val="912C20"/>
    </a:custClr>
    <a:custClr name="Yellow 25% Darker 182 / 148 / 11">
      <a:srgbClr val="B6940B"/>
    </a:custClr>
    <a:custClr name="Grey 50% Lighter 127 / 127 / 127">
      <a:srgbClr val="7F7F7F"/>
    </a:custClr>
    <a:custClr name="Light Grey 217 / 217 / 217">
      <a:srgbClr val="D9D9D9"/>
    </a:custClr>
    <a:custClr name="Dark Blue 40% Lighter 124 / 160 / 209">
      <a:srgbClr val="7CA0D1"/>
    </a:custClr>
    <a:custClr name="Orange 40% Lighter 240 / 178 / 123">
      <a:srgbClr val="F0B27B"/>
    </a:custClr>
    <a:custClr name="Green 40% Lighter 176 / 212 / 152">
      <a:srgbClr val="B0D498"/>
    </a:custClr>
    <a:custClr name="Purple 40% Lighter 194 / 155 / 209">
      <a:srgbClr val="C29BD1"/>
    </a:custClr>
    <a:custClr name="Turquoise 40% Lighter 118 / 189 / 197">
      <a:srgbClr val="76BDC5"/>
    </a:custClr>
    <a:custClr name="QAD Blue 40% Lighter 156 / 183 / 220">
      <a:srgbClr val="9CB7DC"/>
    </a:custClr>
    <a:custClr name="Red 40% Lighter 225 / 131 / 121">
      <a:srgbClr val="E18379"/>
    </a:custClr>
    <a:custClr name="Yellow 40% Lighter 247 / 220 / 112">
      <a:srgbClr val="F7DC70"/>
    </a:custClr>
  </a:custClr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AD 2018 Theme">
      <a:dk1>
        <a:srgbClr val="000000"/>
      </a:dk1>
      <a:lt1>
        <a:sysClr val="window" lastClr="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Century Gothic">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9525">
          <a:noFill/>
        </a:ln>
      </a:spPr>
      <a:bodyPr vert="horz" lIns="91440" tIns="91440" rIns="91440" bIns="91440" rtlCol="0" anchor="ctr" anchorCtr="0"/>
      <a:lstStyle>
        <a:defPPr algn="ctr">
          <a:defRPr sz="2000" b="0" i="0" u="none" strike="noStrike" kern="1200" spc="0" baseline="0">
            <a:solidFill>
              <a:srgbClr val="FFFFFF"/>
            </a:solidFill>
            <a:latin typeface="+mn-lt"/>
            <a:ea typeface="+mn-ea"/>
            <a:cs typeface="+mn-cs"/>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bg1">
              <a:lumMod val="50000"/>
            </a:schemeClr>
          </a:solidFill>
          <a:roun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lnSpc>
            <a:spcPct val="95000"/>
          </a:lnSpc>
          <a:spcAft>
            <a:spcPts val="600"/>
          </a:spcAft>
          <a:defRPr sz="2600"/>
        </a:defPPr>
      </a:lstStyle>
    </a:txDef>
  </a:objectDefaults>
  <a:extraClrSchemeLst/>
  <a:custClrLst>
    <a:custClr name="Black (Text) 0 / 0 / 0">
      <a:srgbClr val="000000"/>
    </a:custClr>
    <a:custClr name="White (Text dark backgrounds) 255 / 255 / 255">
      <a:srgbClr val="FFFFFF"/>
    </a:custClr>
    <a:custClr name="Dark Blue (Life Sciences) 56 / 99 / 159">
      <a:srgbClr val="38639F"/>
    </a:custClr>
    <a:custClr name="Orange (Consumer Products) 230 / 127 / 35">
      <a:srgbClr val="E67F23"/>
    </a:custClr>
    <a:custClr name="Green (Industrial) 124 / 184 / 84">
      <a:srgbClr val="7CB854"/>
    </a:custClr>
    <a:custClr name="Purple (High Tech) 153 / 89 / 179">
      <a:srgbClr val="9959B3"/>
    </a:custClr>
    <a:custClr name="Turquoise (Accent Color) 55 / 122 / 129">
      <a:srgbClr val="377A81"/>
    </a:custClr>
    <a:custClr name="Blue (QAD Blue) 90 / 135 / 197">
      <a:srgbClr val="5A87C5"/>
    </a:custClr>
    <a:custClr name="Red (Automotive) 193 / 58 / 43">
      <a:srgbClr val="C13A2B"/>
    </a:custClr>
    <a:custClr name="Yellow (Food and Beverage) 241 / 196 / 16">
      <a:srgbClr val="F1C410"/>
    </a:custClr>
    <a:custClr name="Grey 25% Lighter 64 / 64 / 64">
      <a:srgbClr val="404040"/>
    </a:custClr>
    <a:custClr name="Light Grey 25% Darker 166 / 166 / 166">
      <a:srgbClr val="A6A6A6"/>
    </a:custClr>
    <a:custClr name="Dark Blue 25% Darker 42 / 74 / 119">
      <a:srgbClr val="2A4A77"/>
    </a:custClr>
    <a:custClr name="Orange 25% Darker 179 / 95 / 20">
      <a:srgbClr val="B35F14"/>
    </a:custClr>
    <a:custClr name="Green 25% Darker 92 / 142 / 59">
      <a:srgbClr val="5C8E3B"/>
    </a:custClr>
    <a:custClr name="Purple 25% Darker 116 / 63 / 138">
      <a:srgbClr val="743F8A"/>
    </a:custClr>
    <a:custClr name="Turquoise 25% Darker 41 / 92 / 97">
      <a:srgbClr val="295C61"/>
    </a:custClr>
    <a:custClr name="QAD Blue 25% Darker 56 / 99 / 159">
      <a:srgbClr val="38639F"/>
    </a:custClr>
    <a:custClr name="Red 25% Darker 145 / 44 / 32">
      <a:srgbClr val="912C20"/>
    </a:custClr>
    <a:custClr name="Yellow 25% Darker 182 / 148 / 11">
      <a:srgbClr val="B6940B"/>
    </a:custClr>
    <a:custClr name="Grey 50% Lighter 127 / 127 / 127">
      <a:srgbClr val="7F7F7F"/>
    </a:custClr>
    <a:custClr name="Light Grey 217 / 217 / 217">
      <a:srgbClr val="D9D9D9"/>
    </a:custClr>
    <a:custClr name="Dark Blue 40% Lighter 124 / 160 / 209">
      <a:srgbClr val="7CA0D1"/>
    </a:custClr>
    <a:custClr name="Orange 40% Lighter 240 / 178 / 123">
      <a:srgbClr val="F0B27B"/>
    </a:custClr>
    <a:custClr name="Green 40% Lighter 176 / 212 / 152">
      <a:srgbClr val="B0D498"/>
    </a:custClr>
    <a:custClr name="Purple 40% Lighter 194 / 155 / 209">
      <a:srgbClr val="C29BD1"/>
    </a:custClr>
    <a:custClr name="Turquoise 40% Lighter 118 / 189 / 197">
      <a:srgbClr val="76BDC5"/>
    </a:custClr>
    <a:custClr name="QAD Blue 40% Lighter 156 / 183 / 220">
      <a:srgbClr val="9CB7DC"/>
    </a:custClr>
    <a:custClr name="Red 40% Lighter 225 / 131 / 121">
      <a:srgbClr val="E18379"/>
    </a:custClr>
    <a:custClr name="Yellow 40% Lighter 247 / 220 / 112">
      <a:srgbClr val="F7DC70"/>
    </a:custClr>
  </a:custClr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QAD_Presentation_Template_2019</Template>
  <TotalTime>1064</TotalTime>
  <Words>1788</Words>
  <Application>Microsoft Office PowerPoint</Application>
  <PresentationFormat>Custom</PresentationFormat>
  <Paragraphs>190</Paragraphs>
  <Slides>26</Slides>
  <Notes>22</Notes>
  <HiddenSlides>0</HiddenSlides>
  <MMClips>0</MMClips>
  <ScaleCrop>false</ScaleCrop>
  <HeadingPairs>
    <vt:vector size="4" baseType="variant">
      <vt:variant>
        <vt:lpstr>Theme</vt:lpstr>
      </vt:variant>
      <vt:variant>
        <vt:i4>1</vt:i4>
      </vt:variant>
      <vt:variant>
        <vt:lpstr>Slide Titles</vt:lpstr>
      </vt:variant>
      <vt:variant>
        <vt:i4>26</vt:i4>
      </vt:variant>
    </vt:vector>
  </HeadingPairs>
  <TitlesOfParts>
    <vt:vector size="27" baseType="lpstr">
      <vt:lpstr>QAD 2019</vt:lpstr>
      <vt:lpstr>Purchase Orders</vt:lpstr>
      <vt:lpstr>Overview</vt:lpstr>
      <vt:lpstr>Purchase Orders Overview</vt:lpstr>
      <vt:lpstr>Purchase Orders Process Flow</vt:lpstr>
      <vt:lpstr>Purchase Order Approval Setup</vt:lpstr>
      <vt:lpstr>Purchase Order Approval Setup</vt:lpstr>
      <vt:lpstr>Purchase Order Approval Setup</vt:lpstr>
      <vt:lpstr>Purchase Order Approval Setup</vt:lpstr>
      <vt:lpstr>Purchase Order Approval Setup</vt:lpstr>
      <vt:lpstr>Purchase Order Approval Setup</vt:lpstr>
      <vt:lpstr>Purchase Orders</vt:lpstr>
      <vt:lpstr>Purchase Order Route to Approval</vt:lpstr>
      <vt:lpstr>Purchase Order Approval</vt:lpstr>
      <vt:lpstr>Purchase Order Approval</vt:lpstr>
      <vt:lpstr>Approval Monitor</vt:lpstr>
      <vt:lpstr>Approval Monitor</vt:lpstr>
      <vt:lpstr>Purchase Order Mass Approval</vt:lpstr>
      <vt:lpstr>Purchase Order Mass Approval</vt:lpstr>
      <vt:lpstr>Purchase Order Process</vt:lpstr>
      <vt:lpstr>Purchase Order Receipts</vt:lpstr>
      <vt:lpstr>Transactions by Order</vt:lpstr>
      <vt:lpstr>Purchase Order Lines</vt:lpstr>
      <vt:lpstr>Purchase Receipt Document Print</vt:lpstr>
      <vt:lpstr>Purchase Receipt Document Print</vt:lpstr>
      <vt:lpstr>Review</vt:lpstr>
      <vt:lpstr>Exercise: Purchase Orders</vt:lpstr>
    </vt:vector>
  </TitlesOfParts>
  <Company>QAD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Sam Thomas</dc:creator>
  <cp:lastModifiedBy>ymg</cp:lastModifiedBy>
  <cp:revision>98</cp:revision>
  <dcterms:created xsi:type="dcterms:W3CDTF">2019-01-24T21:41:32Z</dcterms:created>
  <dcterms:modified xsi:type="dcterms:W3CDTF">2020-04-08T16:39:36Z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2390886</vt:lpwstr>
  </property>
  <property fmtid="{D5CDD505-2E9C-101B-9397-08002B2CF9AE}" pid="3" name="NXPowerLiteSettings">
    <vt:lpwstr>C980073804F000</vt:lpwstr>
  </property>
  <property fmtid="{D5CDD505-2E9C-101B-9397-08002B2CF9AE}" pid="4" name="NXPowerLiteVersion">
    <vt:lpwstr>D8.0.1</vt:lpwstr>
  </property>
</Properties>
</file>