
<file path=[Content_Types].xml><?xml version="1.0" encoding="utf-8"?>
<Types xmlns="http://schemas.openxmlformats.org/package/2006/content-types">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theme/theme3.xml" ContentType="application/vnd.openxmlformats-officedocument.theme+xml"/>
  <Override PartName="/ppt/comments/comment19.xml" ContentType="application/vnd.openxmlformats-officedocument.presentationml.comments+xml"/>
  <Override PartName="/ppt/slides/slide2.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Override PartName="/ppt/tags/tag2.xml" ContentType="application/vnd.openxmlformats-officedocument.presentationml.tags+xml"/>
  <Override PartName="/ppt/comments/comment8.xml" ContentType="application/vnd.openxmlformats-officedocument.presentationml.comments+xml"/>
  <Override PartName="/ppt/comments/comment17.xml" ContentType="application/vnd.openxmlformats-officedocument.presentationml.comments+xml"/>
  <Override PartName="/ppt/notesSlides/notesSlide18.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comments/comment6.xml" ContentType="application/vnd.openxmlformats-officedocument.presentationml.comments+xml"/>
  <Override PartName="/ppt/comments/comment13.xml" ContentType="application/vnd.openxmlformats-officedocument.presentationml.comments+xml"/>
  <Override PartName="/ppt/comments/comment15.xml" ContentType="application/vnd.openxmlformats-officedocument.presentationml.comments+xml"/>
  <Override PartName="/ppt/notesSlides/notesSlide16.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comments/comment4.xml" ContentType="application/vnd.openxmlformats-officedocument.presentationml.comments+xml"/>
  <Override PartName="/ppt/comments/comment11.xml" ContentType="application/vnd.openxmlformats-officedocument.presentationml.comments+xml"/>
  <Override PartName="/ppt/notesSlides/notesSlide14.xml" ContentType="application/vnd.openxmlformats-officedocument.presentationml.notesSlide+xml"/>
  <Override PartName="/ppt/comments/comment22.xml" ContentType="application/vnd.openxmlformats-officedocument.presentationml.comments+xml"/>
  <Override PartName="/docProps/custom.xml" ContentType="application/vnd.openxmlformats-officedocument.custom-properties+xml"/>
  <Override PartName="/ppt/commentAuthors.xml" ContentType="application/vnd.openxmlformats-officedocument.presentationml.commentAuthors+xml"/>
  <Override PartName="/ppt/comments/comment2.xml" ContentType="application/vnd.openxmlformats-officedocument.presentationml.comments+xml"/>
  <Override PartName="/ppt/notesSlides/notesSlide9.xml" ContentType="application/vnd.openxmlformats-officedocument.presentationml.notesSlide+xml"/>
  <Override PartName="/ppt/notesSlides/notesSlide12.xml" ContentType="application/vnd.openxmlformats-officedocument.presentationml.notesSlide+xml"/>
  <Override PartName="/ppt/comments/comment20.xml" ContentType="application/vnd.openxmlformats-officedocument.presentationml.comments+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comments/comment9.xml" ContentType="application/vnd.openxmlformats-officedocument.presentationml.comments+xml"/>
  <Override PartName="/ppt/comments/comment18.xml" ContentType="application/vnd.openxmlformats-officedocument.presentationml.comments+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Override PartName="/ppt/tags/tag3.xml" ContentType="application/vnd.openxmlformats-officedocument.presentationml.tags+xml"/>
  <Override PartName="/ppt/comments/comment7.xml" ContentType="application/vnd.openxmlformats-officedocument.presentationml.comments+xml"/>
  <Override PartName="/ppt/comments/comment16.xml" ContentType="application/vnd.openxmlformats-officedocument.presentationml.comments+xml"/>
  <Override PartName="/ppt/notesSlides/notesSlide17.xml" ContentType="application/vnd.openxmlformats-officedocument.presentationml.notesSlide+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tags/tag1.xml" ContentType="application/vnd.openxmlformats-officedocument.presentationml.tags+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comments/comment5.xml" ContentType="application/vnd.openxmlformats-officedocument.presentationml.comments+xml"/>
  <Override PartName="/ppt/comments/comment14.xml" ContentType="application/vnd.openxmlformats-officedocument.presentationml.comments+xml"/>
  <Override PartName="/ppt/notesSlides/notesSlide1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comments/comment3.xml" ContentType="application/vnd.openxmlformats-officedocument.presentationml.comments+xml"/>
  <Override PartName="/ppt/comments/comment12.xml" ContentType="application/vnd.openxmlformats-officedocument.presentationml.comments+xml"/>
  <Override PartName="/ppt/notesSlides/notesSlide13.xml" ContentType="application/vnd.openxmlformats-officedocument.presentationml.notesSlide+xml"/>
  <Override PartName="/ppt/comments/comment21.xml" ContentType="application/vnd.openxmlformats-officedocument.presentationml.comments+xml"/>
  <Override PartName="/ppt/slideLayouts/slideLayout10.xml" ContentType="application/vnd.openxmlformats-officedocument.presentationml.slideLayout+xml"/>
  <Override PartName="/ppt/comments/comment1.xml" ContentType="application/vnd.openxmlformats-officedocument.presentationml.comments+xml"/>
  <Override PartName="/ppt/notesSlides/notesSlide8.xml" ContentType="application/vnd.openxmlformats-officedocument.presentationml.notesSlide+xml"/>
  <Override PartName="/ppt/comments/comment10.xml" ContentType="application/vnd.openxmlformats-officedocument.presentationml.comments+xml"/>
  <Override PartName="/ppt/notesSlides/notesSlide11.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24"/>
  </p:notesMasterIdLst>
  <p:handoutMasterIdLst>
    <p:handoutMasterId r:id="rId25"/>
  </p:handoutMasterIdLst>
  <p:sldIdLst>
    <p:sldId id="256" r:id="rId2"/>
    <p:sldId id="259" r:id="rId3"/>
    <p:sldId id="283" r:id="rId4"/>
    <p:sldId id="260" r:id="rId5"/>
    <p:sldId id="274" r:id="rId6"/>
    <p:sldId id="261" r:id="rId7"/>
    <p:sldId id="270" r:id="rId8"/>
    <p:sldId id="271" r:id="rId9"/>
    <p:sldId id="272" r:id="rId10"/>
    <p:sldId id="273" r:id="rId11"/>
    <p:sldId id="262" r:id="rId12"/>
    <p:sldId id="263" r:id="rId13"/>
    <p:sldId id="275" r:id="rId14"/>
    <p:sldId id="276" r:id="rId15"/>
    <p:sldId id="277" r:id="rId16"/>
    <p:sldId id="278" r:id="rId17"/>
    <p:sldId id="279" r:id="rId18"/>
    <p:sldId id="280" r:id="rId19"/>
    <p:sldId id="281" r:id="rId20"/>
    <p:sldId id="282" r:id="rId21"/>
    <p:sldId id="284" r:id="rId22"/>
    <p:sldId id="258" r:id="rId23"/>
  </p:sldIdLst>
  <p:sldSz cx="12192000" cy="6858000"/>
  <p:notesSz cx="6858000" cy="9144000"/>
  <p:custDataLst>
    <p:tags r:id="rId26"/>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ext>
    <p:ext uri="{2D200454-40CA-4A62-9FC3-DE9A4176ACB9}">
      <p15:notesGuideLst xmlns=""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QAD" initials="Q" lastIdx="22" clrIdx="0"/>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014" autoAdjust="0"/>
    <p:restoredTop sz="61663" autoAdjust="0"/>
  </p:normalViewPr>
  <p:slideViewPr>
    <p:cSldViewPr snapToGrid="0">
      <p:cViewPr varScale="1">
        <p:scale>
          <a:sx n="70" d="100"/>
          <a:sy n="70" d="100"/>
        </p:scale>
        <p:origin x="-2058" y="-96"/>
      </p:cViewPr>
      <p:guideLst>
        <p:guide orient="horz" pos="2160"/>
        <p:guide pos="3840"/>
      </p:guideLst>
    </p:cSldViewPr>
  </p:slideViewPr>
  <p:notesTextViewPr>
    <p:cViewPr>
      <p:scale>
        <a:sx n="1" d="1"/>
        <a:sy n="1" d="1"/>
      </p:scale>
      <p:origin x="0" y="0"/>
    </p:cViewPr>
  </p:notesTextViewPr>
  <p:sorterViewPr>
    <p:cViewPr>
      <p:scale>
        <a:sx n="75" d="100"/>
        <a:sy n="75" d="100"/>
      </p:scale>
      <p:origin x="0" y="0"/>
    </p:cViewPr>
  </p:sorterViewPr>
  <p:notesViewPr>
    <p:cSldViewPr snapToGrid="0" showGuides="1">
      <p:cViewPr varScale="1">
        <p:scale>
          <a:sx n="113" d="100"/>
          <a:sy n="113" d="100"/>
        </p:scale>
        <p:origin x="4092" y="114"/>
      </p:cViewPr>
      <p:guideLst/>
    </p:cSldViewPr>
  </p:notesViewPr>
  <p:gridSpacing cx="36868100" cy="368681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gs" Target="tags/tag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commentAuthors" Target="commentAuthors.xml"/><Relationship Id="rId30" Type="http://schemas.openxmlformats.org/officeDocument/2006/relationships/theme" Target="theme/theme1.xml"/></Relationships>
</file>

<file path=ppt/comments/comment1.xml><?xml version="1.0" encoding="utf-8"?>
<p:cmLst xmlns:a="http://schemas.openxmlformats.org/drawingml/2006/main" xmlns:r="http://schemas.openxmlformats.org/officeDocument/2006/relationships" xmlns:p="http://schemas.openxmlformats.org/presentationml/2006/main">
  <p:cm authorId="0" dt="2020-03-30T11:34:47.898" idx="1">
    <p:pos x="2784" y="2472"/>
    <p:text>U</p:text>
  </p:cm>
</p:cmLst>
</file>

<file path=ppt/comments/comment10.xml><?xml version="1.0" encoding="utf-8"?>
<p:cmLst xmlns:a="http://schemas.openxmlformats.org/drawingml/2006/main" xmlns:r="http://schemas.openxmlformats.org/officeDocument/2006/relationships" xmlns:p="http://schemas.openxmlformats.org/presentationml/2006/main">
  <p:cm authorId="0" dt="2020-03-30T11:36:00.366" idx="10">
    <p:pos x="3810" y="426"/>
    <p:text>H2</p:text>
  </p:cm>
</p:cmLst>
</file>

<file path=ppt/comments/comment11.xml><?xml version="1.0" encoding="utf-8"?>
<p:cmLst xmlns:a="http://schemas.openxmlformats.org/drawingml/2006/main" xmlns:r="http://schemas.openxmlformats.org/officeDocument/2006/relationships" xmlns:p="http://schemas.openxmlformats.org/presentationml/2006/main">
  <p:cm authorId="0" dt="2020-03-30T11:36:07.679" idx="11">
    <p:pos x="5022" y="426"/>
    <p:text>H2</p:text>
  </p:cm>
</p:cmLst>
</file>

<file path=ppt/comments/comment12.xml><?xml version="1.0" encoding="utf-8"?>
<p:cmLst xmlns:a="http://schemas.openxmlformats.org/drawingml/2006/main" xmlns:r="http://schemas.openxmlformats.org/officeDocument/2006/relationships" xmlns:p="http://schemas.openxmlformats.org/presentationml/2006/main">
  <p:cm authorId="0" dt="2020-03-30T11:36:16.262" idx="12">
    <p:pos x="2622" y="426"/>
    <p:text>H2</p:text>
  </p:cm>
</p:cmLst>
</file>

<file path=ppt/comments/comment13.xml><?xml version="1.0" encoding="utf-8"?>
<p:cmLst xmlns:a="http://schemas.openxmlformats.org/drawingml/2006/main" xmlns:r="http://schemas.openxmlformats.org/officeDocument/2006/relationships" xmlns:p="http://schemas.openxmlformats.org/presentationml/2006/main">
  <p:cm authorId="0" dt="2020-03-30T11:36:25.144" idx="13">
    <p:pos x="2622" y="426"/>
    <p:text>H2S</p:text>
  </p:cm>
</p:cmLst>
</file>

<file path=ppt/comments/comment14.xml><?xml version="1.0" encoding="utf-8"?>
<p:cmLst xmlns:a="http://schemas.openxmlformats.org/drawingml/2006/main" xmlns:r="http://schemas.openxmlformats.org/officeDocument/2006/relationships" xmlns:p="http://schemas.openxmlformats.org/presentationml/2006/main">
  <p:cm authorId="0" dt="2020-03-30T11:36:32.246" idx="14">
    <p:pos x="3846" y="426"/>
    <p:text>H2</p:text>
  </p:cm>
</p:cmLst>
</file>

<file path=ppt/comments/comment15.xml><?xml version="1.0" encoding="utf-8"?>
<p:cmLst xmlns:a="http://schemas.openxmlformats.org/drawingml/2006/main" xmlns:r="http://schemas.openxmlformats.org/officeDocument/2006/relationships" xmlns:p="http://schemas.openxmlformats.org/presentationml/2006/main">
  <p:cm authorId="0" dt="2020-03-30T11:36:41.443" idx="15">
    <p:pos x="3846" y="426"/>
    <p:text>H2S</p:text>
  </p:cm>
</p:cmLst>
</file>

<file path=ppt/comments/comment16.xml><?xml version="1.0" encoding="utf-8"?>
<p:cmLst xmlns:a="http://schemas.openxmlformats.org/drawingml/2006/main" xmlns:r="http://schemas.openxmlformats.org/officeDocument/2006/relationships" xmlns:p="http://schemas.openxmlformats.org/presentationml/2006/main">
  <p:cm authorId="0" dt="2020-03-30T11:36:49.390" idx="16">
    <p:pos x="3846" y="426"/>
    <p:text>H2S</p:text>
  </p:cm>
</p:cmLst>
</file>

<file path=ppt/comments/comment17.xml><?xml version="1.0" encoding="utf-8"?>
<p:cmLst xmlns:a="http://schemas.openxmlformats.org/drawingml/2006/main" xmlns:r="http://schemas.openxmlformats.org/officeDocument/2006/relationships" xmlns:p="http://schemas.openxmlformats.org/presentationml/2006/main">
  <p:cm authorId="0" dt="2020-03-30T11:36:57.823" idx="17">
    <p:pos x="4896" y="426"/>
    <p:text>H2</p:text>
  </p:cm>
</p:cmLst>
</file>

<file path=ppt/comments/comment18.xml><?xml version="1.0" encoding="utf-8"?>
<p:cmLst xmlns:a="http://schemas.openxmlformats.org/drawingml/2006/main" xmlns:r="http://schemas.openxmlformats.org/officeDocument/2006/relationships" xmlns:p="http://schemas.openxmlformats.org/presentationml/2006/main">
  <p:cm authorId="0" dt="2020-03-30T11:37:02.565" idx="18">
    <p:pos x="4896" y="426"/>
    <p:text/>
  </p:cm>
</p:cmLst>
</file>

<file path=ppt/comments/comment19.xml><?xml version="1.0" encoding="utf-8"?>
<p:cmLst xmlns:a="http://schemas.openxmlformats.org/drawingml/2006/main" xmlns:r="http://schemas.openxmlformats.org/officeDocument/2006/relationships" xmlns:p="http://schemas.openxmlformats.org/presentationml/2006/main">
  <p:cm authorId="0" dt="2020-03-30T11:37:10.396" idx="19">
    <p:pos x="3336" y="426"/>
    <p:text/>
  </p:cm>
</p:cmLst>
</file>

<file path=ppt/comments/comment2.xml><?xml version="1.0" encoding="utf-8"?>
<p:cmLst xmlns:a="http://schemas.openxmlformats.org/drawingml/2006/main" xmlns:r="http://schemas.openxmlformats.org/officeDocument/2006/relationships" xmlns:p="http://schemas.openxmlformats.org/presentationml/2006/main">
  <p:cm authorId="0" dt="2020-03-30T11:34:56.278" idx="2">
    <p:pos x="1518" y="426"/>
    <p:text>H1</p:text>
  </p:cm>
</p:cmLst>
</file>

<file path=ppt/comments/comment20.xml><?xml version="1.0" encoding="utf-8"?>
<p:cmLst xmlns:a="http://schemas.openxmlformats.org/drawingml/2006/main" xmlns:r="http://schemas.openxmlformats.org/officeDocument/2006/relationships" xmlns:p="http://schemas.openxmlformats.org/presentationml/2006/main">
  <p:cm authorId="0" dt="2020-03-30T11:37:19.663" idx="20">
    <p:pos x="3240" y="426"/>
    <p:text/>
  </p:cm>
</p:cmLst>
</file>

<file path=ppt/comments/comment21.xml><?xml version="1.0" encoding="utf-8"?>
<p:cmLst xmlns:a="http://schemas.openxmlformats.org/drawingml/2006/main" xmlns:r="http://schemas.openxmlformats.org/officeDocument/2006/relationships" xmlns:p="http://schemas.openxmlformats.org/presentationml/2006/main">
  <p:cm authorId="0" dt="2020-03-30T11:37:32.146" idx="21">
    <p:pos x="1224" y="426"/>
    <p:text>H2</p:text>
  </p:cm>
</p:cmLst>
</file>

<file path=ppt/comments/comment22.xml><?xml version="1.0" encoding="utf-8"?>
<p:cmLst xmlns:a="http://schemas.openxmlformats.org/drawingml/2006/main" xmlns:r="http://schemas.openxmlformats.org/officeDocument/2006/relationships" xmlns:p="http://schemas.openxmlformats.org/presentationml/2006/main">
  <p:cm authorId="0" dt="2020-03-30T11:37:40.627" idx="22">
    <p:pos x="3684" y="426"/>
    <p:text>H2</p:text>
  </p:cm>
</p:cmLst>
</file>

<file path=ppt/comments/comment3.xml><?xml version="1.0" encoding="utf-8"?>
<p:cmLst xmlns:a="http://schemas.openxmlformats.org/drawingml/2006/main" xmlns:r="http://schemas.openxmlformats.org/officeDocument/2006/relationships" xmlns:p="http://schemas.openxmlformats.org/presentationml/2006/main">
  <p:cm authorId="0" dt="2020-03-30T11:35:03.918" idx="3">
    <p:pos x="4158" y="426"/>
    <p:text>H2</p:text>
  </p:cm>
</p:cmLst>
</file>

<file path=ppt/comments/comment4.xml><?xml version="1.0" encoding="utf-8"?>
<p:cmLst xmlns:a="http://schemas.openxmlformats.org/drawingml/2006/main" xmlns:r="http://schemas.openxmlformats.org/officeDocument/2006/relationships" xmlns:p="http://schemas.openxmlformats.org/presentationml/2006/main">
  <p:cm authorId="0" dt="2020-03-30T11:35:12.495" idx="4">
    <p:pos x="2448" y="426"/>
    <p:text>H2</p:text>
  </p:cm>
</p:cmLst>
</file>

<file path=ppt/comments/comment5.xml><?xml version="1.0" encoding="utf-8"?>
<p:cmLst xmlns:a="http://schemas.openxmlformats.org/drawingml/2006/main" xmlns:r="http://schemas.openxmlformats.org/officeDocument/2006/relationships" xmlns:p="http://schemas.openxmlformats.org/presentationml/2006/main">
  <p:cm authorId="0" dt="2020-03-30T11:35:20.719" idx="5">
    <p:pos x="2448" y="426"/>
    <p:text>H2S</p:text>
  </p:cm>
</p:cmLst>
</file>

<file path=ppt/comments/comment6.xml><?xml version="1.0" encoding="utf-8"?>
<p:cmLst xmlns:a="http://schemas.openxmlformats.org/drawingml/2006/main" xmlns:r="http://schemas.openxmlformats.org/officeDocument/2006/relationships" xmlns:p="http://schemas.openxmlformats.org/presentationml/2006/main">
  <p:cm authorId="0" dt="2020-03-30T11:35:29.217" idx="6">
    <p:pos x="2688" y="426"/>
    <p:text>H2</p:text>
  </p:cm>
</p:cmLst>
</file>

<file path=ppt/comments/comment7.xml><?xml version="1.0" encoding="utf-8"?>
<p:cmLst xmlns:a="http://schemas.openxmlformats.org/drawingml/2006/main" xmlns:r="http://schemas.openxmlformats.org/officeDocument/2006/relationships" xmlns:p="http://schemas.openxmlformats.org/presentationml/2006/main">
  <p:cm authorId="0" dt="2020-03-30T11:35:37.543" idx="7">
    <p:pos x="2688" y="426"/>
    <p:text>H2S</p:text>
  </p:cm>
</p:cmLst>
</file>

<file path=ppt/comments/comment8.xml><?xml version="1.0" encoding="utf-8"?>
<p:cmLst xmlns:a="http://schemas.openxmlformats.org/drawingml/2006/main" xmlns:r="http://schemas.openxmlformats.org/officeDocument/2006/relationships" xmlns:p="http://schemas.openxmlformats.org/presentationml/2006/main">
  <p:cm authorId="0" dt="2020-03-30T11:35:45.415" idx="8">
    <p:pos x="2688" y="426"/>
    <p:text>H2S</p:text>
  </p:cm>
</p:cmLst>
</file>

<file path=ppt/comments/comment9.xml><?xml version="1.0" encoding="utf-8"?>
<p:cmLst xmlns:a="http://schemas.openxmlformats.org/drawingml/2006/main" xmlns:r="http://schemas.openxmlformats.org/officeDocument/2006/relationships" xmlns:p="http://schemas.openxmlformats.org/presentationml/2006/main">
  <p:cm authorId="0" dt="2020-03-30T11:35:53.357" idx="9">
    <p:pos x="3018" y="426"/>
    <p:text>H2</p:text>
  </p:cm>
</p:cmLst>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63019A13-B009-4E72-87BC-AF1F545DBEAA}" type="datetimeFigureOut">
              <a:rPr lang="en-US"/>
              <a:pPr/>
              <a:t>4/9/2020</a:t>
            </a:fld>
            <a:endParaRPr lang="en-US"/>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921FD978-EB6F-43F0-AF06-547F3FE0E93E}" type="slidenum">
              <a:rPr lang="en-US"/>
              <a:pPr/>
              <a:t>‹#›</a:t>
            </a:fld>
            <a:endParaRPr lang="en-US"/>
          </a:p>
        </p:txBody>
      </p:sp>
    </p:spTree>
    <p:extLst>
      <p:ext uri="{BB962C8B-B14F-4D97-AF65-F5344CB8AC3E}">
        <p14:creationId xmlns="" xmlns:p14="http://schemas.microsoft.com/office/powerpoint/2010/main" val="198162675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1A0309D-29A5-41EB-A21C-AA04AB83B0BF}" type="datetimeFigureOut">
              <a:rPr lang="en-US"/>
              <a:pPr/>
              <a:t>4/9/2020</a:t>
            </a:fld>
            <a:endParaRPr lang="en-US"/>
          </a:p>
        </p:txBody>
      </p:sp>
      <p:sp>
        <p:nvSpPr>
          <p:cNvPr id="4" name="Slide Image Placeholder 3"/>
          <p:cNvSpPr>
            <a:spLocks noGrp="1" noRot="1" noChangeAspect="1"/>
          </p:cNvSpPr>
          <p:nvPr>
            <p:ph type="sldImg" idx="2"/>
          </p:nvPr>
        </p:nvSpPr>
        <p:spPr>
          <a:xfrm>
            <a:off x="685800" y="630237"/>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3887785"/>
            <a:ext cx="5486400" cy="4625977"/>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19C3D6E-2AFE-42F9-8E48-04913595993F}" type="slidenum">
              <a:rPr lang="en-US"/>
              <a:pPr/>
              <a:t>‹#›</a:t>
            </a:fld>
            <a:endParaRPr lang="en-US"/>
          </a:p>
        </p:txBody>
      </p:sp>
    </p:spTree>
    <p:extLst>
      <p:ext uri="{BB962C8B-B14F-4D97-AF65-F5344CB8AC3E}">
        <p14:creationId xmlns="" xmlns:p14="http://schemas.microsoft.com/office/powerpoint/2010/main" val="262172819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D19C3D6E-2AFE-42F9-8E48-04913595993F}" type="slidenum">
              <a:rPr lang="en-US" smtClean="0"/>
              <a:pPr/>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b="0" i="0" kern="1200" dirty="0" smtClean="0">
                <a:solidFill>
                  <a:schemeClr val="tx1"/>
                </a:solidFill>
                <a:latin typeface="+mn-lt"/>
                <a:ea typeface="+mn-ea"/>
                <a:cs typeface="+mn-cs"/>
              </a:rPr>
              <a:t>Use Supplier Payments to create supplier payments. You specify the supplier to pay, the amount to pay, the payment status, and reference details. When you specify the supplier code, the system loads the supplier’s default bank information defined on the supplier record. Most bank details default from the bank and cannot be modified. If you specify a supplier first, the banking details default from the supplier. If you leave the supplier blank, the lookup retrieves all the bank account numbers and formats defined for all suppliers.</a:t>
            </a:r>
            <a:endParaRPr lang="en-US" dirty="0"/>
          </a:p>
        </p:txBody>
      </p:sp>
      <p:sp>
        <p:nvSpPr>
          <p:cNvPr id="4" name="Slide Number Placeholder 3"/>
          <p:cNvSpPr>
            <a:spLocks noGrp="1"/>
          </p:cNvSpPr>
          <p:nvPr>
            <p:ph type="sldNum" sz="quarter" idx="10"/>
          </p:nvPr>
        </p:nvSpPr>
        <p:spPr/>
        <p:txBody>
          <a:bodyPr/>
          <a:lstStyle/>
          <a:p>
            <a:fld id="{D19C3D6E-2AFE-42F9-8E48-04913595993F}" type="slidenum">
              <a:rPr lang="en-US" smtClean="0"/>
              <a:pPr/>
              <a:t>12</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b="0" i="0" kern="1200" dirty="0" smtClean="0">
                <a:solidFill>
                  <a:schemeClr val="tx1"/>
                </a:solidFill>
                <a:latin typeface="+mn-lt"/>
                <a:ea typeface="+mn-ea"/>
                <a:cs typeface="+mn-cs"/>
              </a:rPr>
              <a:t>The Allocations panel enables you to search for supplier invoices so that you can allocate a supplier payment. Complete the relevant fields and click Search. Any linked invoices are displayed in the grid. To allocate the payment to any line, select the line and click Clear. Only the selected line is then displayed. The Reset button removes any entries that you have made to the search filter fields.</a:t>
            </a:r>
          </a:p>
          <a:p>
            <a:endParaRPr lang="en-US" sz="1200" b="0" i="0" kern="1200" dirty="0" smtClean="0">
              <a:solidFill>
                <a:schemeClr val="tx1"/>
              </a:solidFill>
              <a:latin typeface="+mn-lt"/>
              <a:ea typeface="+mn-ea"/>
              <a:cs typeface="+mn-cs"/>
            </a:endParaRPr>
          </a:p>
          <a:p>
            <a:r>
              <a:rPr lang="en-US" sz="1200" b="0" i="0" kern="1200" dirty="0" smtClean="0">
                <a:solidFill>
                  <a:schemeClr val="tx1"/>
                </a:solidFill>
                <a:latin typeface="+mn-lt"/>
                <a:ea typeface="+mn-ea"/>
                <a:cs typeface="+mn-cs"/>
              </a:rPr>
              <a:t>If you choose to save a payment without linking it to an invoice, a prepayment is automatically created. However, you can also manually create a prepayment by clicking the Prepayment button above the grid. The Details button displays the details of a selected invoice or prepayment. If you click the Prepayment button to add a prepayment invoice and click the Details button, you can update the fields in the pop-up.</a:t>
            </a:r>
            <a:endParaRPr lang="en-US" dirty="0"/>
          </a:p>
        </p:txBody>
      </p:sp>
      <p:sp>
        <p:nvSpPr>
          <p:cNvPr id="4" name="Slide Number Placeholder 3"/>
          <p:cNvSpPr>
            <a:spLocks noGrp="1"/>
          </p:cNvSpPr>
          <p:nvPr>
            <p:ph type="sldNum" sz="quarter" idx="10"/>
          </p:nvPr>
        </p:nvSpPr>
        <p:spPr/>
        <p:txBody>
          <a:bodyPr/>
          <a:lstStyle/>
          <a:p>
            <a:fld id="{D19C3D6E-2AFE-42F9-8E48-04913595993F}" type="slidenum">
              <a:rPr lang="en-US" smtClean="0"/>
              <a:pPr/>
              <a:t>13</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b="0" i="0" kern="1200" dirty="0" smtClean="0">
                <a:solidFill>
                  <a:schemeClr val="tx1"/>
                </a:solidFill>
                <a:latin typeface="+mn-lt"/>
                <a:ea typeface="+mn-ea"/>
                <a:cs typeface="+mn-cs"/>
              </a:rPr>
              <a:t>Supplier Payment Selections enables you to create or modify a supplier payment selection and submit it for approval.</a:t>
            </a:r>
          </a:p>
          <a:p>
            <a:endParaRPr lang="en-US" sz="1200" b="0" i="0" kern="1200" dirty="0" smtClean="0">
              <a:solidFill>
                <a:schemeClr val="tx1"/>
              </a:solidFill>
              <a:latin typeface="+mn-lt"/>
              <a:ea typeface="+mn-ea"/>
              <a:cs typeface="+mn-cs"/>
            </a:endParaRPr>
          </a:p>
          <a:p>
            <a:r>
              <a:rPr lang="en-US" sz="1200" b="0" i="0" kern="1200" dirty="0" smtClean="0">
                <a:solidFill>
                  <a:schemeClr val="tx1"/>
                </a:solidFill>
                <a:latin typeface="+mn-lt"/>
                <a:ea typeface="+mn-ea"/>
                <a:cs typeface="+mn-cs"/>
              </a:rPr>
              <a:t>Use Supplier Payment Selections to select multiple invoices by due date and create payments for groups of invoices.</a:t>
            </a:r>
          </a:p>
          <a:p>
            <a:endParaRPr lang="en-US" sz="1200" b="1" i="0" kern="1200" dirty="0" smtClean="0">
              <a:solidFill>
                <a:schemeClr val="tx1"/>
              </a:solidFill>
              <a:latin typeface="+mn-lt"/>
              <a:ea typeface="+mn-ea"/>
              <a:cs typeface="+mn-cs"/>
            </a:endParaRPr>
          </a:p>
          <a:p>
            <a:r>
              <a:rPr lang="en-US" sz="1200" b="1" i="0" kern="1200" dirty="0" smtClean="0">
                <a:solidFill>
                  <a:schemeClr val="tx1"/>
                </a:solidFill>
                <a:latin typeface="+mn-lt"/>
                <a:ea typeface="+mn-ea"/>
                <a:cs typeface="+mn-cs"/>
              </a:rPr>
              <a:t>Note: </a:t>
            </a:r>
            <a:r>
              <a:rPr lang="en-US" sz="1200" b="0" i="0" kern="1200" dirty="0" smtClean="0">
                <a:solidFill>
                  <a:schemeClr val="tx1"/>
                </a:solidFill>
                <a:latin typeface="+mn-lt"/>
                <a:ea typeface="+mn-ea"/>
                <a:cs typeface="+mn-cs"/>
              </a:rPr>
              <a:t>You can create supplier payment selections including invoices, credit notes, invoice and credit note corrections, prepayments, and adjustments.</a:t>
            </a:r>
          </a:p>
          <a:p>
            <a:endParaRPr lang="en-US" sz="1200" b="0" i="0" kern="1200" dirty="0" smtClean="0">
              <a:solidFill>
                <a:schemeClr val="tx1"/>
              </a:solidFill>
              <a:latin typeface="+mn-lt"/>
              <a:ea typeface="+mn-ea"/>
              <a:cs typeface="+mn-cs"/>
            </a:endParaRPr>
          </a:p>
          <a:p>
            <a:r>
              <a:rPr lang="en-US" sz="1200" b="0" i="0" kern="1200" dirty="0" smtClean="0">
                <a:solidFill>
                  <a:schemeClr val="tx1"/>
                </a:solidFill>
                <a:latin typeface="+mn-lt"/>
                <a:ea typeface="+mn-ea"/>
                <a:cs typeface="+mn-cs"/>
              </a:rPr>
              <a:t>To create a supplier payment selection:</a:t>
            </a:r>
          </a:p>
          <a:p>
            <a:r>
              <a:rPr lang="en-US" sz="1200" b="0" i="0" kern="1200" dirty="0" smtClean="0">
                <a:solidFill>
                  <a:schemeClr val="tx1"/>
                </a:solidFill>
                <a:latin typeface="+mn-lt"/>
                <a:ea typeface="+mn-ea"/>
                <a:cs typeface="+mn-cs"/>
              </a:rPr>
              <a:t>1</a:t>
            </a:r>
            <a:r>
              <a:rPr lang="en-US" sz="1200" b="0" i="0" kern="1200" dirty="0" smtClean="0">
                <a:solidFill>
                  <a:schemeClr val="tx1"/>
                </a:solidFill>
                <a:latin typeface="+mn-lt"/>
                <a:ea typeface="+mn-ea"/>
                <a:cs typeface="+mn-cs"/>
              </a:rPr>
              <a:t>. Specify </a:t>
            </a:r>
            <a:r>
              <a:rPr lang="en-US" sz="1200" b="0" i="0" kern="1200" dirty="0" smtClean="0">
                <a:solidFill>
                  <a:schemeClr val="tx1"/>
                </a:solidFill>
                <a:latin typeface="+mn-lt"/>
                <a:ea typeface="+mn-ea"/>
                <a:cs typeface="+mn-cs"/>
              </a:rPr>
              <a:t>the details of the payment.</a:t>
            </a:r>
          </a:p>
          <a:p>
            <a:r>
              <a:rPr lang="en-US" sz="1200" b="0" i="0" kern="1200" dirty="0" smtClean="0">
                <a:solidFill>
                  <a:schemeClr val="tx1"/>
                </a:solidFill>
                <a:latin typeface="+mn-lt"/>
                <a:ea typeface="+mn-ea"/>
                <a:cs typeface="+mn-cs"/>
              </a:rPr>
              <a:t>2</a:t>
            </a:r>
            <a:r>
              <a:rPr lang="en-US" sz="1200" b="0" i="0" kern="1200" dirty="0" smtClean="0">
                <a:solidFill>
                  <a:schemeClr val="tx1"/>
                </a:solidFill>
                <a:latin typeface="+mn-lt"/>
                <a:ea typeface="+mn-ea"/>
                <a:cs typeface="+mn-cs"/>
              </a:rPr>
              <a:t>. Specify </a:t>
            </a:r>
            <a:r>
              <a:rPr lang="en-US" sz="1200" b="0" i="0" kern="1200" dirty="0" smtClean="0">
                <a:solidFill>
                  <a:schemeClr val="tx1"/>
                </a:solidFill>
                <a:latin typeface="+mn-lt"/>
                <a:ea typeface="+mn-ea"/>
                <a:cs typeface="+mn-cs"/>
              </a:rPr>
              <a:t>account and file format details for the bank account to which the payment file is to be exported.</a:t>
            </a:r>
          </a:p>
          <a:p>
            <a:r>
              <a:rPr lang="en-US" sz="1200" b="0" i="0" kern="1200" dirty="0" smtClean="0">
                <a:solidFill>
                  <a:schemeClr val="tx1"/>
                </a:solidFill>
                <a:latin typeface="+mn-lt"/>
                <a:ea typeface="+mn-ea"/>
                <a:cs typeface="+mn-cs"/>
              </a:rPr>
              <a:t>3</a:t>
            </a:r>
            <a:r>
              <a:rPr lang="en-US" sz="1200" b="0" i="0" kern="1200" dirty="0" smtClean="0">
                <a:solidFill>
                  <a:schemeClr val="tx1"/>
                </a:solidFill>
                <a:latin typeface="+mn-lt"/>
                <a:ea typeface="+mn-ea"/>
                <a:cs typeface="+mn-cs"/>
              </a:rPr>
              <a:t>. Use </a:t>
            </a:r>
            <a:r>
              <a:rPr lang="en-US" sz="1200" b="0" i="0" kern="1200" dirty="0" smtClean="0">
                <a:solidFill>
                  <a:schemeClr val="tx1"/>
                </a:solidFill>
                <a:latin typeface="+mn-lt"/>
                <a:ea typeface="+mn-ea"/>
                <a:cs typeface="+mn-cs"/>
              </a:rPr>
              <a:t>a combination of criteria to retrieve invoices and add them to the selection. You can also create a prepayment in the grid.</a:t>
            </a:r>
          </a:p>
          <a:p>
            <a:r>
              <a:rPr lang="en-US" sz="1200" b="0" i="0" kern="1200" dirty="0" smtClean="0">
                <a:solidFill>
                  <a:schemeClr val="tx1"/>
                </a:solidFill>
                <a:latin typeface="+mn-lt"/>
                <a:ea typeface="+mn-ea"/>
                <a:cs typeface="+mn-cs"/>
              </a:rPr>
              <a:t>4</a:t>
            </a:r>
            <a:r>
              <a:rPr lang="en-US" sz="1200" b="0" i="0" kern="1200" dirty="0" smtClean="0">
                <a:solidFill>
                  <a:schemeClr val="tx1"/>
                </a:solidFill>
                <a:latin typeface="+mn-lt"/>
                <a:ea typeface="+mn-ea"/>
                <a:cs typeface="+mn-cs"/>
              </a:rPr>
              <a:t>. Save </a:t>
            </a:r>
            <a:r>
              <a:rPr lang="en-US" sz="1200" b="0" i="0" kern="1200" dirty="0" smtClean="0">
                <a:solidFill>
                  <a:schemeClr val="tx1"/>
                </a:solidFill>
                <a:latin typeface="+mn-lt"/>
                <a:ea typeface="+mn-ea"/>
                <a:cs typeface="+mn-cs"/>
              </a:rPr>
              <a:t>the payment selection and, optionally, submit it for approval when approval workflow is enabled in the entity.</a:t>
            </a:r>
            <a:endParaRPr lang="en-US" dirty="0"/>
          </a:p>
        </p:txBody>
      </p:sp>
      <p:sp>
        <p:nvSpPr>
          <p:cNvPr id="4" name="Slide Number Placeholder 3"/>
          <p:cNvSpPr>
            <a:spLocks noGrp="1"/>
          </p:cNvSpPr>
          <p:nvPr>
            <p:ph type="sldNum" sz="quarter" idx="10"/>
          </p:nvPr>
        </p:nvSpPr>
        <p:spPr/>
        <p:txBody>
          <a:bodyPr/>
          <a:lstStyle/>
          <a:p>
            <a:fld id="{D19C3D6E-2AFE-42F9-8E48-04913595993F}" type="slidenum">
              <a:rPr lang="en-US" smtClean="0"/>
              <a:pPr/>
              <a:t>14</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b="0" i="0" kern="1200" dirty="0" smtClean="0">
                <a:solidFill>
                  <a:schemeClr val="tx1"/>
                </a:solidFill>
                <a:latin typeface="+mn-lt"/>
                <a:ea typeface="+mn-ea"/>
                <a:cs typeface="+mn-cs"/>
              </a:rPr>
              <a:t>The Allocations panel enables you to set search criteria for the invoices you want to include in the payment selection. Click Search to retrieve invoices that match the search criteria. The results of the selection are displayed in the grid. You can modify the criteria and append subsequent results to the grid. For invoices, you can only modify the TC Payment, TC Discount Amount, TC WHT, TC Interest Amount, and Supplier Bank Number fields.</a:t>
            </a:r>
          </a:p>
          <a:p>
            <a:endParaRPr lang="en-US" sz="1200" b="0" i="0" kern="1200" dirty="0" smtClean="0">
              <a:solidFill>
                <a:schemeClr val="tx1"/>
              </a:solidFill>
              <a:latin typeface="+mn-lt"/>
              <a:ea typeface="+mn-ea"/>
              <a:cs typeface="+mn-cs"/>
            </a:endParaRPr>
          </a:p>
          <a:p>
            <a:r>
              <a:rPr lang="en-US" sz="1200" b="0" i="0" kern="1200" dirty="0" smtClean="0">
                <a:solidFill>
                  <a:schemeClr val="tx1"/>
                </a:solidFill>
                <a:latin typeface="+mn-lt"/>
                <a:ea typeface="+mn-ea"/>
                <a:cs typeface="+mn-cs"/>
              </a:rPr>
              <a:t>Click Clear to clear unselected invoices from the results grid. Click Reset to clear filter criteria fields. In the grid, select each line that you want included in this supplier payment selection.</a:t>
            </a:r>
            <a:endParaRPr lang="en-US" dirty="0"/>
          </a:p>
        </p:txBody>
      </p:sp>
      <p:sp>
        <p:nvSpPr>
          <p:cNvPr id="4" name="Slide Number Placeholder 3"/>
          <p:cNvSpPr>
            <a:spLocks noGrp="1"/>
          </p:cNvSpPr>
          <p:nvPr>
            <p:ph type="sldNum" sz="quarter" idx="10"/>
          </p:nvPr>
        </p:nvSpPr>
        <p:spPr/>
        <p:txBody>
          <a:bodyPr/>
          <a:lstStyle/>
          <a:p>
            <a:fld id="{D19C3D6E-2AFE-42F9-8E48-04913595993F}" type="slidenum">
              <a:rPr lang="en-US" smtClean="0"/>
              <a:pPr/>
              <a:t>15</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b="0" i="0" kern="1200" dirty="0" smtClean="0">
                <a:solidFill>
                  <a:schemeClr val="tx1"/>
                </a:solidFill>
                <a:latin typeface="+mn-lt"/>
                <a:ea typeface="+mn-ea"/>
                <a:cs typeface="+mn-cs"/>
              </a:rPr>
              <a:t>Use the Confirm action to confirm a supplier payment selection.</a:t>
            </a:r>
          </a:p>
          <a:p>
            <a:endParaRPr lang="en-US" sz="1200" b="0" i="0" kern="1200" dirty="0" smtClean="0">
              <a:solidFill>
                <a:schemeClr val="tx1"/>
              </a:solidFill>
              <a:latin typeface="+mn-lt"/>
              <a:ea typeface="+mn-ea"/>
              <a:cs typeface="+mn-cs"/>
            </a:endParaRPr>
          </a:p>
          <a:p>
            <a:r>
              <a:rPr lang="en-US" sz="1200" b="0" i="0" kern="1200" dirty="0" smtClean="0">
                <a:solidFill>
                  <a:schemeClr val="tx1"/>
                </a:solidFill>
                <a:latin typeface="+mn-lt"/>
                <a:ea typeface="+mn-ea"/>
                <a:cs typeface="+mn-cs"/>
              </a:rPr>
              <a:t>Use the Confirm action to confirm supplier payment selections. When you confirm a selection, the system changes the selection status from Initial to Confirmed, and creates all of the sub-ledger and GL postings for the payments.</a:t>
            </a:r>
          </a:p>
          <a:p>
            <a:endParaRPr lang="en-US" sz="1200" b="1" i="0" kern="1200" dirty="0" smtClean="0">
              <a:solidFill>
                <a:schemeClr val="tx1"/>
              </a:solidFill>
              <a:latin typeface="+mn-lt"/>
              <a:ea typeface="+mn-ea"/>
              <a:cs typeface="+mn-cs"/>
            </a:endParaRPr>
          </a:p>
          <a:p>
            <a:r>
              <a:rPr lang="en-US" sz="1200" b="1" i="0" kern="1200" dirty="0" smtClean="0">
                <a:solidFill>
                  <a:schemeClr val="tx1"/>
                </a:solidFill>
                <a:latin typeface="+mn-lt"/>
                <a:ea typeface="+mn-ea"/>
                <a:cs typeface="+mn-cs"/>
              </a:rPr>
              <a:t>Note: </a:t>
            </a:r>
            <a:r>
              <a:rPr lang="en-US" sz="1200" b="0" i="0" kern="1200" dirty="0" smtClean="0">
                <a:solidFill>
                  <a:schemeClr val="tx1"/>
                </a:solidFill>
                <a:latin typeface="+mn-lt"/>
                <a:ea typeface="+mn-ea"/>
                <a:cs typeface="+mn-cs"/>
              </a:rPr>
              <a:t>The system displays an error if you have not defined For Collection and Paid statuses for the bank account.</a:t>
            </a:r>
          </a:p>
        </p:txBody>
      </p:sp>
      <p:sp>
        <p:nvSpPr>
          <p:cNvPr id="4" name="Slide Number Placeholder 3"/>
          <p:cNvSpPr>
            <a:spLocks noGrp="1"/>
          </p:cNvSpPr>
          <p:nvPr>
            <p:ph type="sldNum" sz="quarter" idx="10"/>
          </p:nvPr>
        </p:nvSpPr>
        <p:spPr/>
        <p:txBody>
          <a:bodyPr/>
          <a:lstStyle/>
          <a:p>
            <a:fld id="{D19C3D6E-2AFE-42F9-8E48-04913595993F}" type="slidenum">
              <a:rPr lang="en-US" smtClean="0"/>
              <a:pPr/>
              <a:t>17</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0" i="0" kern="1200" dirty="0" smtClean="0">
                <a:solidFill>
                  <a:schemeClr val="tx1"/>
                </a:solidFill>
                <a:latin typeface="+mn-lt"/>
                <a:ea typeface="+mn-ea"/>
                <a:cs typeface="+mn-cs"/>
              </a:rPr>
              <a:t>You can generate multiple postings for several suppliers in the same payment selection. The Transfer account and the Discount account are linked to the bank account and cannot be changed. Confirming the payment selection generates a posting that debits the Supplier Control account and credits the Supplier Payment account defined for the payment status and bank account used. The system creates supplier payments by supplier, currency, due date (if Create Payment Per Due Date is selected), and payment attribute, if applicable, for the batches successfully confirmed.</a:t>
            </a:r>
          </a:p>
        </p:txBody>
      </p:sp>
      <p:sp>
        <p:nvSpPr>
          <p:cNvPr id="4" name="Slide Number Placeholder 3"/>
          <p:cNvSpPr>
            <a:spLocks noGrp="1"/>
          </p:cNvSpPr>
          <p:nvPr>
            <p:ph type="sldNum" sz="quarter" idx="10"/>
          </p:nvPr>
        </p:nvSpPr>
        <p:spPr/>
        <p:txBody>
          <a:bodyPr/>
          <a:lstStyle/>
          <a:p>
            <a:fld id="{D19C3D6E-2AFE-42F9-8E48-04913595993F}" type="slidenum">
              <a:rPr lang="en-US" smtClean="0"/>
              <a:pPr/>
              <a:t>18</a:t>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b="0" i="0" kern="1200" dirty="0" smtClean="0">
                <a:solidFill>
                  <a:schemeClr val="tx1"/>
                </a:solidFill>
                <a:latin typeface="+mn-lt"/>
                <a:ea typeface="+mn-ea"/>
                <a:cs typeface="+mn-cs"/>
              </a:rPr>
              <a:t>Supplier Activity Dashboards enables you to view supplier activity.</a:t>
            </a:r>
            <a:endParaRPr lang="en-US" dirty="0"/>
          </a:p>
        </p:txBody>
      </p:sp>
      <p:sp>
        <p:nvSpPr>
          <p:cNvPr id="4" name="Slide Number Placeholder 3"/>
          <p:cNvSpPr>
            <a:spLocks noGrp="1"/>
          </p:cNvSpPr>
          <p:nvPr>
            <p:ph type="sldNum" sz="quarter" idx="10"/>
          </p:nvPr>
        </p:nvSpPr>
        <p:spPr/>
        <p:txBody>
          <a:bodyPr/>
          <a:lstStyle/>
          <a:p>
            <a:fld id="{D19C3D6E-2AFE-42F9-8E48-04913595993F}" type="slidenum">
              <a:rPr lang="en-US" smtClean="0"/>
              <a:pPr/>
              <a:t>19</a:t>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 Supplier Aging Analysis Current report displays all open items created in the specified time frame. It also lists the due supplier open items by number of periods overdue at the entered date for aging calculation.</a:t>
            </a:r>
            <a:endParaRPr lang="en-US" dirty="0"/>
          </a:p>
        </p:txBody>
      </p:sp>
      <p:sp>
        <p:nvSpPr>
          <p:cNvPr id="4" name="Slide Number Placeholder 3"/>
          <p:cNvSpPr>
            <a:spLocks noGrp="1"/>
          </p:cNvSpPr>
          <p:nvPr>
            <p:ph type="sldNum" sz="quarter" idx="10"/>
          </p:nvPr>
        </p:nvSpPr>
        <p:spPr/>
        <p:txBody>
          <a:bodyPr/>
          <a:lstStyle/>
          <a:p>
            <a:fld id="{D19C3D6E-2AFE-42F9-8E48-04913595993F}" type="slidenum">
              <a:rPr lang="en-US" smtClean="0"/>
              <a:pPr/>
              <a:t>20</a:t>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Notes Placeholder 2"/>
          <p:cNvSpPr>
            <a:spLocks noGrp="1"/>
          </p:cNvSpPr>
          <p:nvPr>
            <p:ph type="body" idx="1"/>
          </p:nvPr>
        </p:nvSpPr>
        <p:spPr/>
        <p:txBody>
          <a:bodyPr>
            <a:normAutofit/>
          </a:bodyPr>
          <a:lstStyle/>
          <a:p>
            <a:endParaRPr lang="en-US"/>
          </a:p>
        </p:txBody>
      </p:sp>
      <p:sp>
        <p:nvSpPr>
          <p:cNvPr id="4" name="myNotes"/>
          <p:cNvSpPr>
            <a:spLocks noGrp="1"/>
          </p:cNvSpPr>
          <p:nvPr>
            <p:ph type="sldNum" sz="quarter" idx="10"/>
          </p:nvPr>
        </p:nvSpPr>
        <p:spPr/>
        <p:txBody>
          <a:bodyPr/>
          <a:lstStyle/>
          <a:p>
            <a:fld id="{955F40EC-4A45-4BA0-88E8-AEAD7F90807E}" type="slidenum">
              <a:rPr lang="en-US" smtClean="0"/>
              <a:pPr/>
              <a:t>22</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b="0" i="0" kern="1200" dirty="0" smtClean="0">
                <a:solidFill>
                  <a:schemeClr val="tx1"/>
                </a:solidFill>
                <a:latin typeface="+mn-lt"/>
                <a:ea typeface="+mn-ea"/>
                <a:cs typeface="+mn-cs"/>
              </a:rPr>
              <a:t>Use Supplier Invoices to create and maintain supplier documents.</a:t>
            </a:r>
          </a:p>
          <a:p>
            <a:endParaRPr lang="en-US" sz="1200" b="0" i="0" kern="1200" dirty="0" smtClean="0">
              <a:solidFill>
                <a:schemeClr val="tx1"/>
              </a:solidFill>
              <a:latin typeface="+mn-lt"/>
              <a:ea typeface="+mn-ea"/>
              <a:cs typeface="+mn-cs"/>
            </a:endParaRPr>
          </a:p>
          <a:p>
            <a:r>
              <a:rPr lang="en-US" sz="1200" b="0" i="0" kern="1200" dirty="0" smtClean="0">
                <a:solidFill>
                  <a:schemeClr val="tx1"/>
                </a:solidFill>
                <a:latin typeface="+mn-lt"/>
                <a:ea typeface="+mn-ea"/>
                <a:cs typeface="+mn-cs"/>
              </a:rPr>
              <a:t>You can create two types of supplier invoice:</a:t>
            </a:r>
          </a:p>
          <a:p>
            <a:r>
              <a:rPr lang="en-US" sz="1200" b="0" i="0" kern="1200" dirty="0" smtClean="0">
                <a:solidFill>
                  <a:schemeClr val="tx1"/>
                </a:solidFill>
                <a:latin typeface="+mn-lt"/>
                <a:ea typeface="+mn-ea"/>
                <a:cs typeface="+mn-cs"/>
              </a:rPr>
              <a:t>• A standard invoice, which when saved generates postings to the sub-ledger.</a:t>
            </a:r>
          </a:p>
          <a:p>
            <a:r>
              <a:rPr lang="en-US" sz="1200" b="0" i="0" kern="1200" smtClean="0">
                <a:solidFill>
                  <a:schemeClr val="tx1"/>
                </a:solidFill>
                <a:latin typeface="+mn-lt"/>
                <a:ea typeface="+mn-ea"/>
                <a:cs typeface="+mn-cs"/>
              </a:rPr>
              <a:t>• An </a:t>
            </a:r>
            <a:r>
              <a:rPr lang="en-US" sz="1200" b="0" i="0" kern="1200" dirty="0" smtClean="0">
                <a:solidFill>
                  <a:schemeClr val="tx1"/>
                </a:solidFill>
                <a:latin typeface="+mn-lt"/>
                <a:ea typeface="+mn-ea"/>
                <a:cs typeface="+mn-cs"/>
              </a:rPr>
              <a:t>initial invoice, which when saved records the supplier, tax, and financial details required for the invoice, but does not generate postings.</a:t>
            </a:r>
          </a:p>
          <a:p>
            <a:endParaRPr lang="en-US" dirty="0" smtClean="0"/>
          </a:p>
          <a:p>
            <a:r>
              <a:rPr lang="en-US" sz="1200" b="1" i="0" kern="1200" dirty="0" smtClean="0">
                <a:solidFill>
                  <a:schemeClr val="tx1"/>
                </a:solidFill>
                <a:latin typeface="+mn-lt"/>
                <a:ea typeface="+mn-ea"/>
                <a:cs typeface="+mn-cs"/>
              </a:rPr>
              <a:t>Note: </a:t>
            </a:r>
            <a:r>
              <a:rPr lang="en-US" sz="1200" b="0" i="0" kern="1200" dirty="0" smtClean="0">
                <a:solidFill>
                  <a:schemeClr val="tx1"/>
                </a:solidFill>
                <a:latin typeface="+mn-lt"/>
                <a:ea typeface="+mn-ea"/>
                <a:cs typeface="+mn-cs"/>
              </a:rPr>
              <a:t>The types of invoice you can create depend on your permissions. Some users may only have permissions to create initial invoices, for example.</a:t>
            </a:r>
          </a:p>
          <a:p>
            <a:endParaRPr lang="en-US" sz="1200" b="0" i="0" kern="1200" dirty="0" smtClean="0">
              <a:solidFill>
                <a:schemeClr val="tx1"/>
              </a:solidFill>
              <a:latin typeface="+mn-lt"/>
              <a:ea typeface="+mn-ea"/>
              <a:cs typeface="+mn-cs"/>
            </a:endParaRPr>
          </a:p>
          <a:p>
            <a:r>
              <a:rPr lang="en-US" sz="1200" b="0" i="0" kern="1200" dirty="0" smtClean="0">
                <a:solidFill>
                  <a:schemeClr val="tx1"/>
                </a:solidFill>
                <a:latin typeface="+mn-lt"/>
                <a:ea typeface="+mn-ea"/>
                <a:cs typeface="+mn-cs"/>
              </a:rPr>
              <a:t>Initial invoices are not considered open invoices, and you cannot include them in supplier payments. You can delete an invoice that has an initial invoice status code. You cannot delete an invoice that has a non-initial invoice status code.</a:t>
            </a:r>
          </a:p>
          <a:p>
            <a:endParaRPr lang="en-US" sz="1200" b="0" i="0" kern="1200" dirty="0" smtClean="0">
              <a:solidFill>
                <a:schemeClr val="tx1"/>
              </a:solidFill>
              <a:latin typeface="+mn-lt"/>
              <a:ea typeface="+mn-ea"/>
              <a:cs typeface="+mn-cs"/>
            </a:endParaRPr>
          </a:p>
          <a:p>
            <a:r>
              <a:rPr lang="en-US" sz="1200" b="0" i="0" kern="1200" dirty="0" smtClean="0">
                <a:solidFill>
                  <a:schemeClr val="tx1"/>
                </a:solidFill>
                <a:latin typeface="+mn-lt"/>
                <a:ea typeface="+mn-ea"/>
                <a:cs typeface="+mn-cs"/>
              </a:rPr>
              <a:t>You can also create invoice corrections, credit notes, and credit note corrections. When modifying existing saved documents, the system restricts the fields that you can modify.</a:t>
            </a:r>
            <a:endParaRPr lang="en-US" dirty="0"/>
          </a:p>
        </p:txBody>
      </p:sp>
      <p:sp>
        <p:nvSpPr>
          <p:cNvPr id="4" name="Slide Number Placeholder 3"/>
          <p:cNvSpPr>
            <a:spLocks noGrp="1"/>
          </p:cNvSpPr>
          <p:nvPr>
            <p:ph type="sldNum" sz="quarter" idx="10"/>
          </p:nvPr>
        </p:nvSpPr>
        <p:spPr/>
        <p:txBody>
          <a:bodyPr/>
          <a:lstStyle/>
          <a:p>
            <a:fld id="{D19C3D6E-2AFE-42F9-8E48-04913595993F}" type="slidenum">
              <a:rPr lang="en-US" smtClean="0"/>
              <a:pPr/>
              <a:t>4</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b="0" i="0" kern="1200" dirty="0" smtClean="0">
                <a:solidFill>
                  <a:schemeClr val="tx1"/>
                </a:solidFill>
                <a:latin typeface="+mn-lt"/>
                <a:ea typeface="+mn-ea"/>
                <a:cs typeface="+mn-cs"/>
              </a:rPr>
              <a:t>Specify an invoice status code to determine the approval, payment, and allocation status. The default code is taken from the supplier record. The Invoice Status Code Allocation Status field displays the allocation status defined for this code.</a:t>
            </a:r>
          </a:p>
          <a:p>
            <a:endParaRPr lang="en-US" sz="1200" b="0" i="0" kern="1200" dirty="0" smtClean="0">
              <a:solidFill>
                <a:schemeClr val="tx1"/>
              </a:solidFill>
              <a:latin typeface="+mn-lt"/>
              <a:ea typeface="+mn-ea"/>
              <a:cs typeface="+mn-cs"/>
            </a:endParaRPr>
          </a:p>
          <a:p>
            <a:r>
              <a:rPr lang="en-US" sz="1200" b="0" i="0" kern="1200" dirty="0" smtClean="0">
                <a:solidFill>
                  <a:schemeClr val="tx1"/>
                </a:solidFill>
                <a:latin typeface="+mn-lt"/>
                <a:ea typeface="+mn-ea"/>
                <a:cs typeface="+mn-cs"/>
              </a:rPr>
              <a:t>The Approved field indicates whether the invoice is approved. Whether the field is selected or not depends on the current invoice status.</a:t>
            </a:r>
          </a:p>
          <a:p>
            <a:endParaRPr lang="en-US" sz="1200" b="0" i="0" kern="1200" dirty="0" smtClean="0">
              <a:solidFill>
                <a:schemeClr val="tx1"/>
              </a:solidFill>
              <a:latin typeface="+mn-lt"/>
              <a:ea typeface="+mn-ea"/>
              <a:cs typeface="+mn-cs"/>
            </a:endParaRPr>
          </a:p>
          <a:p>
            <a:r>
              <a:rPr lang="en-US" sz="1200" b="0" i="0" kern="1200" dirty="0" smtClean="0">
                <a:solidFill>
                  <a:schemeClr val="tx1"/>
                </a:solidFill>
                <a:latin typeface="+mn-lt"/>
                <a:ea typeface="+mn-ea"/>
                <a:cs typeface="+mn-cs"/>
              </a:rPr>
              <a:t>The Lock Payment field displays the value for this attribute of the invoice status code.</a:t>
            </a:r>
          </a:p>
          <a:p>
            <a:endParaRPr lang="en-US" sz="1200" b="0" i="0" kern="1200" dirty="0" smtClean="0">
              <a:solidFill>
                <a:schemeClr val="tx1"/>
              </a:solidFill>
              <a:latin typeface="+mn-lt"/>
              <a:ea typeface="+mn-ea"/>
              <a:cs typeface="+mn-cs"/>
            </a:endParaRPr>
          </a:p>
          <a:p>
            <a:r>
              <a:rPr lang="en-US" sz="1200" b="0" i="0" kern="1200" dirty="0" smtClean="0">
                <a:solidFill>
                  <a:schemeClr val="tx1"/>
                </a:solidFill>
                <a:latin typeface="+mn-lt"/>
                <a:ea typeface="+mn-ea"/>
                <a:cs typeface="+mn-cs"/>
              </a:rPr>
              <a:t>The Initial Status field indicates whether the invoice status code is of type Initial.</a:t>
            </a:r>
          </a:p>
          <a:p>
            <a:endParaRPr lang="en-US" sz="1200" b="0" i="0" kern="1200" dirty="0" smtClean="0">
              <a:solidFill>
                <a:schemeClr val="tx1"/>
              </a:solidFill>
              <a:latin typeface="+mn-lt"/>
              <a:ea typeface="+mn-ea"/>
              <a:cs typeface="+mn-cs"/>
            </a:endParaRPr>
          </a:p>
          <a:p>
            <a:r>
              <a:rPr lang="en-US" sz="1200" b="0" i="0" kern="1200" dirty="0" smtClean="0">
                <a:solidFill>
                  <a:schemeClr val="tx1"/>
                </a:solidFill>
                <a:latin typeface="+mn-lt"/>
                <a:ea typeface="+mn-ea"/>
                <a:cs typeface="+mn-cs"/>
              </a:rPr>
              <a:t>If the Receiver Matching field is selected, this field makes the Matching button available, which you click to start Receiver </a:t>
            </a:r>
            <a:r>
              <a:rPr lang="en-US" sz="1200" b="0" i="0" kern="1200" dirty="0" err="1" smtClean="0">
                <a:solidFill>
                  <a:schemeClr val="tx1"/>
                </a:solidFill>
                <a:latin typeface="+mn-lt"/>
                <a:ea typeface="+mn-ea"/>
                <a:cs typeface="+mn-cs"/>
              </a:rPr>
              <a:t>Matchings</a:t>
            </a:r>
            <a:r>
              <a:rPr lang="en-US" sz="1200" b="0" i="0" kern="1200" dirty="0" smtClean="0">
                <a:solidFill>
                  <a:schemeClr val="tx1"/>
                </a:solidFill>
                <a:latin typeface="+mn-lt"/>
                <a:ea typeface="+mn-ea"/>
                <a:cs typeface="+mn-cs"/>
              </a:rPr>
              <a:t>.</a:t>
            </a:r>
          </a:p>
          <a:p>
            <a:endParaRPr lang="en-US" sz="1200" b="0" i="0" kern="1200" dirty="0" smtClean="0">
              <a:solidFill>
                <a:schemeClr val="tx1"/>
              </a:solidFill>
              <a:latin typeface="+mn-lt"/>
              <a:ea typeface="+mn-ea"/>
              <a:cs typeface="+mn-cs"/>
            </a:endParaRPr>
          </a:p>
          <a:p>
            <a:r>
              <a:rPr lang="en-US" sz="1200" b="0" i="0" kern="1200" dirty="0" smtClean="0">
                <a:solidFill>
                  <a:schemeClr val="tx1"/>
                </a:solidFill>
                <a:latin typeface="+mn-lt"/>
                <a:ea typeface="+mn-ea"/>
                <a:cs typeface="+mn-cs"/>
              </a:rPr>
              <a:t>When Open selected, this read-only field indicates that the invoice has not been completely paid. It is updated automatically when complete payment is confirmed.</a:t>
            </a:r>
          </a:p>
          <a:p>
            <a:endParaRPr lang="en-US" sz="1200" b="0" i="0" kern="1200" dirty="0" smtClean="0">
              <a:solidFill>
                <a:schemeClr val="tx1"/>
              </a:solidFill>
              <a:latin typeface="+mn-lt"/>
              <a:ea typeface="+mn-ea"/>
              <a:cs typeface="+mn-cs"/>
            </a:endParaRPr>
          </a:p>
          <a:p>
            <a:r>
              <a:rPr lang="en-US" sz="1200" b="0" i="0" kern="1200" dirty="0" smtClean="0">
                <a:solidFill>
                  <a:schemeClr val="tx1"/>
                </a:solidFill>
                <a:latin typeface="+mn-lt"/>
                <a:ea typeface="+mn-ea"/>
                <a:cs typeface="+mn-cs"/>
              </a:rPr>
              <a:t>The</a:t>
            </a:r>
            <a:r>
              <a:rPr lang="en-US" sz="1200" b="0" i="0" kern="1200" baseline="0" dirty="0" smtClean="0">
                <a:solidFill>
                  <a:schemeClr val="tx1"/>
                </a:solidFill>
                <a:latin typeface="+mn-lt"/>
                <a:ea typeface="+mn-ea"/>
                <a:cs typeface="+mn-cs"/>
              </a:rPr>
              <a:t> Selected is </a:t>
            </a:r>
            <a:r>
              <a:rPr lang="en-US" sz="1200" b="0" i="0" kern="1200" dirty="0" smtClean="0">
                <a:solidFill>
                  <a:schemeClr val="tx1"/>
                </a:solidFill>
                <a:latin typeface="+mn-lt"/>
                <a:ea typeface="+mn-ea"/>
                <a:cs typeface="+mn-cs"/>
              </a:rPr>
              <a:t>read-only field indicates whether the invoice is included in a payment selection.</a:t>
            </a:r>
            <a:endParaRPr lang="en-US" dirty="0"/>
          </a:p>
        </p:txBody>
      </p:sp>
      <p:sp>
        <p:nvSpPr>
          <p:cNvPr id="4" name="Slide Number Placeholder 3"/>
          <p:cNvSpPr>
            <a:spLocks noGrp="1"/>
          </p:cNvSpPr>
          <p:nvPr>
            <p:ph type="sldNum" sz="quarter" idx="10"/>
          </p:nvPr>
        </p:nvSpPr>
        <p:spPr/>
        <p:txBody>
          <a:bodyPr/>
          <a:lstStyle/>
          <a:p>
            <a:fld id="{D19C3D6E-2AFE-42F9-8E48-04913595993F}" type="slidenum">
              <a:rPr lang="en-US" smtClean="0"/>
              <a:pPr/>
              <a:t>5</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To perform receiver matching, click the Matching button. The Receiver </a:t>
            </a:r>
            <a:r>
              <a:rPr lang="en-US" dirty="0" err="1" smtClean="0"/>
              <a:t>Matchings</a:t>
            </a:r>
            <a:r>
              <a:rPr lang="en-US" dirty="0" smtClean="0"/>
              <a:t> and Supplier Invoices screens are interactive. You can automatically update the invoice amounts with the totals you produce on the matching grid, or adjust either amount before saving the matching and generating the final invoice postings.</a:t>
            </a:r>
          </a:p>
          <a:p>
            <a:endParaRPr lang="en-US" dirty="0" smtClean="0"/>
          </a:p>
          <a:p>
            <a:r>
              <a:rPr lang="en-US" dirty="0" smtClean="0"/>
              <a:t>The Invoice</a:t>
            </a:r>
            <a:r>
              <a:rPr lang="en-US" baseline="0" dirty="0" smtClean="0"/>
              <a:t> Status field displays the invoice status </a:t>
            </a:r>
            <a:r>
              <a:rPr lang="en-US" baseline="0" dirty="0" smtClean="0"/>
              <a:t>code </a:t>
            </a:r>
            <a:r>
              <a:rPr lang="en-US" baseline="0" dirty="0" smtClean="0"/>
              <a:t>after receiver matching.</a:t>
            </a:r>
          </a:p>
          <a:p>
            <a:endParaRPr lang="en-US" baseline="0" dirty="0" smtClean="0"/>
          </a:p>
          <a:p>
            <a:r>
              <a:rPr lang="en-US" dirty="0" smtClean="0"/>
              <a:t>The Matching Status</a:t>
            </a:r>
            <a:r>
              <a:rPr lang="en-US" baseline="0" dirty="0" smtClean="0"/>
              <a:t> has two status:</a:t>
            </a:r>
            <a:endParaRPr lang="en-US" dirty="0" smtClean="0"/>
          </a:p>
          <a:p>
            <a:pPr>
              <a:buFont typeface="Arial" pitchFamily="34" charset="0"/>
              <a:buChar char="•"/>
            </a:pPr>
            <a:r>
              <a:rPr lang="en-US" dirty="0" smtClean="0"/>
              <a:t> Initial</a:t>
            </a:r>
            <a:r>
              <a:rPr lang="en-US" dirty="0" smtClean="0"/>
              <a:t>. When you save the matching with an initial status, no postings are created and updates to current and average costs from variance adjustments are not completed.</a:t>
            </a:r>
          </a:p>
          <a:p>
            <a:pPr>
              <a:buFont typeface="Arial" pitchFamily="34" charset="0"/>
              <a:buChar char="•"/>
            </a:pPr>
            <a:r>
              <a:rPr lang="en-US" dirty="0" smtClean="0"/>
              <a:t> Finished</a:t>
            </a:r>
            <a:r>
              <a:rPr lang="en-US" dirty="0" smtClean="0"/>
              <a:t>. The Finished status updates costs and posts the matching to the official layer.</a:t>
            </a:r>
            <a:endParaRPr lang="en-US" dirty="0"/>
          </a:p>
        </p:txBody>
      </p:sp>
      <p:sp>
        <p:nvSpPr>
          <p:cNvPr id="4" name="Slide Number Placeholder 3"/>
          <p:cNvSpPr>
            <a:spLocks noGrp="1"/>
          </p:cNvSpPr>
          <p:nvPr>
            <p:ph type="sldNum" sz="quarter" idx="10"/>
          </p:nvPr>
        </p:nvSpPr>
        <p:spPr/>
        <p:txBody>
          <a:bodyPr/>
          <a:lstStyle/>
          <a:p>
            <a:fld id="{D19C3D6E-2AFE-42F9-8E48-04913595993F}" type="slidenum">
              <a:rPr lang="en-US" smtClean="0"/>
              <a:pPr/>
              <a:t>6</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Enter the </a:t>
            </a:r>
            <a:r>
              <a:rPr lang="en-US" dirty="0" smtClean="0"/>
              <a:t>search </a:t>
            </a:r>
            <a:r>
              <a:rPr lang="en-US" dirty="0" smtClean="0"/>
              <a:t>criteria to </a:t>
            </a:r>
            <a:r>
              <a:rPr lang="en-US" dirty="0" smtClean="0"/>
              <a:t>search for </a:t>
            </a:r>
            <a:r>
              <a:rPr lang="en-US" dirty="0" smtClean="0"/>
              <a:t>the pending invoice.</a:t>
            </a:r>
            <a:endParaRPr lang="en-US" dirty="0"/>
          </a:p>
        </p:txBody>
      </p:sp>
      <p:sp>
        <p:nvSpPr>
          <p:cNvPr id="4" name="Slide Number Placeholder 3"/>
          <p:cNvSpPr>
            <a:spLocks noGrp="1"/>
          </p:cNvSpPr>
          <p:nvPr>
            <p:ph type="sldNum" sz="quarter" idx="10"/>
          </p:nvPr>
        </p:nvSpPr>
        <p:spPr/>
        <p:txBody>
          <a:bodyPr/>
          <a:lstStyle/>
          <a:p>
            <a:fld id="{D19C3D6E-2AFE-42F9-8E48-04913595993F}" type="slidenum">
              <a:rPr lang="en-US" smtClean="0"/>
              <a:pPr/>
              <a:t>7</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Enter the actual</a:t>
            </a:r>
            <a:r>
              <a:rPr lang="en-US" baseline="0" dirty="0" smtClean="0"/>
              <a:t> matched quantity and price.</a:t>
            </a:r>
            <a:endParaRPr lang="en-US" dirty="0"/>
          </a:p>
        </p:txBody>
      </p:sp>
      <p:sp>
        <p:nvSpPr>
          <p:cNvPr id="4" name="Slide Number Placeholder 3"/>
          <p:cNvSpPr>
            <a:spLocks noGrp="1"/>
          </p:cNvSpPr>
          <p:nvPr>
            <p:ph type="sldNum" sz="quarter" idx="10"/>
          </p:nvPr>
        </p:nvSpPr>
        <p:spPr/>
        <p:txBody>
          <a:bodyPr/>
          <a:lstStyle/>
          <a:p>
            <a:fld id="{D19C3D6E-2AFE-42F9-8E48-04913595993F}" type="slidenum">
              <a:rPr lang="en-US" smtClean="0"/>
              <a:pPr/>
              <a:t>8</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b="0" i="0" kern="1200" dirty="0" smtClean="0">
                <a:solidFill>
                  <a:schemeClr val="tx1"/>
                </a:solidFill>
                <a:latin typeface="+mn-lt"/>
                <a:ea typeface="+mn-ea"/>
                <a:cs typeface="+mn-cs"/>
              </a:rPr>
              <a:t>The Invoice Lines panel displays the invoice lines on this invoice.</a:t>
            </a:r>
          </a:p>
          <a:p>
            <a:endParaRPr lang="en-US" dirty="0" smtClean="0"/>
          </a:p>
          <a:p>
            <a:r>
              <a:rPr lang="en-US" dirty="0" smtClean="0"/>
              <a:t>Click the GL Posting </a:t>
            </a:r>
            <a:r>
              <a:rPr lang="en-US" dirty="0" smtClean="0"/>
              <a:t>button to </a:t>
            </a:r>
            <a:r>
              <a:rPr lang="en-US" dirty="0" smtClean="0"/>
              <a:t>check the invoice posting.</a:t>
            </a:r>
            <a:endParaRPr lang="en-US" dirty="0"/>
          </a:p>
        </p:txBody>
      </p:sp>
      <p:sp>
        <p:nvSpPr>
          <p:cNvPr id="4" name="Slide Number Placeholder 3"/>
          <p:cNvSpPr>
            <a:spLocks noGrp="1"/>
          </p:cNvSpPr>
          <p:nvPr>
            <p:ph type="sldNum" sz="quarter" idx="10"/>
          </p:nvPr>
        </p:nvSpPr>
        <p:spPr/>
        <p:txBody>
          <a:bodyPr/>
          <a:lstStyle/>
          <a:p>
            <a:fld id="{D19C3D6E-2AFE-42F9-8E48-04913595993F}" type="slidenum">
              <a:rPr lang="en-US" smtClean="0"/>
              <a:pPr/>
              <a:t>9</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D19C3D6E-2AFE-42F9-8E48-04913595993F}" type="slidenum">
              <a:rPr lang="en-US" smtClean="0"/>
              <a:pPr/>
              <a:t>10</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b="0" i="0" kern="1200" dirty="0" smtClean="0">
                <a:solidFill>
                  <a:schemeClr val="tx1"/>
                </a:solidFill>
                <a:latin typeface="+mn-lt"/>
                <a:ea typeface="+mn-ea"/>
                <a:cs typeface="+mn-cs"/>
              </a:rPr>
              <a:t>Use the Banking Information panel to view and define the banking and payment details for this supplier. The grid displays the default banking and payment details configured for this supplier. The default supplier bank account details are displayed in the first line of the grid. If you have configured multiple accounts for this supplier, you can add these account details by inserting a new row for each account. You can use a maximum of three bank accounts to make the invoice payment, specifying the bank reference and amounts to be paid per account in each case. The total of the separate amounts must equal the total invoice amount.</a:t>
            </a:r>
          </a:p>
          <a:p>
            <a:endParaRPr lang="en-US" sz="1200" b="0" i="0" kern="1200" dirty="0" smtClean="0">
              <a:solidFill>
                <a:schemeClr val="tx1"/>
              </a:solidFill>
              <a:latin typeface="+mn-lt"/>
              <a:ea typeface="+mn-ea"/>
              <a:cs typeface="+mn-cs"/>
            </a:endParaRPr>
          </a:p>
          <a:p>
            <a:r>
              <a:rPr lang="en-US" sz="1200" b="0" i="0" kern="1200" dirty="0" smtClean="0">
                <a:solidFill>
                  <a:schemeClr val="tx1"/>
                </a:solidFill>
                <a:latin typeface="+mn-lt"/>
                <a:ea typeface="+mn-ea"/>
                <a:cs typeface="+mn-cs"/>
              </a:rPr>
              <a:t>The</a:t>
            </a:r>
            <a:r>
              <a:rPr lang="en-US" sz="1200" b="0" i="0" kern="1200" baseline="0" dirty="0" smtClean="0">
                <a:solidFill>
                  <a:schemeClr val="tx1"/>
                </a:solidFill>
                <a:latin typeface="+mn-lt"/>
                <a:ea typeface="+mn-ea"/>
                <a:cs typeface="+mn-cs"/>
              </a:rPr>
              <a:t> TC Hold Amount </a:t>
            </a:r>
            <a:r>
              <a:rPr lang="en-US" sz="1200" b="0" i="0" kern="1200" dirty="0" smtClean="0">
                <a:solidFill>
                  <a:schemeClr val="tx1"/>
                </a:solidFill>
                <a:latin typeface="+mn-lt"/>
                <a:ea typeface="+mn-ea"/>
                <a:cs typeface="+mn-cs"/>
              </a:rPr>
              <a:t>field displays the amount of the invoice total that is not to be paid. Once specified, the hold amount is taken into account during payment processing. Hold amounts are typically an amount under dispute, such as an incorrect billing amount, and can be set to an amount less than or equal to the invoice total. When you match invoices to receiver amounts, and the matching process produces an adverse variance, the Hold Variance Amount field in Supplier Invoice Control determines whether the variance amount or the total invoice amount is put on hold. When set, the system displays a warning once the variance is calculated. Once the hold amount is set, you can only select the rest of the amount for either automatic or manual payment.</a:t>
            </a:r>
            <a:endParaRPr lang="en-US" dirty="0"/>
          </a:p>
        </p:txBody>
      </p:sp>
      <p:sp>
        <p:nvSpPr>
          <p:cNvPr id="4" name="Slide Number Placeholder 3"/>
          <p:cNvSpPr>
            <a:spLocks noGrp="1"/>
          </p:cNvSpPr>
          <p:nvPr>
            <p:ph type="sldNum" sz="quarter" idx="10"/>
          </p:nvPr>
        </p:nvSpPr>
        <p:spPr/>
        <p:txBody>
          <a:bodyPr/>
          <a:lstStyle/>
          <a:p>
            <a:fld id="{D19C3D6E-2AFE-42F9-8E48-04913595993F}" type="slidenum">
              <a:rPr lang="en-US" smtClean="0"/>
              <a:pPr/>
              <a:t>11</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2.xml"/></Relationships>
</file>

<file path=ppt/slideLayouts/_rels/slideLayout5.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p:cSld name="Title Slide">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extLst>
              <a:ext uri="{28A0092B-C50C-407E-A947-70E740481C1C}">
                <a14:useLocalDpi xmlns="" xmlns:a14="http://schemas.microsoft.com/office/drawing/2010/main" val="0"/>
              </a:ext>
            </a:extLst>
          </a:blip>
          <a:stretch>
            <a:fillRect/>
          </a:stretch>
        </p:blipFill>
        <p:spPr>
          <a:xfrm>
            <a:off x="0" y="0"/>
            <a:ext cx="12192000" cy="2629646"/>
          </a:xfrm>
          <a:prstGeom prst="rect">
            <a:avLst/>
          </a:prstGeom>
        </p:spPr>
      </p:pic>
      <p:sp>
        <p:nvSpPr>
          <p:cNvPr id="2" name="Title 1"/>
          <p:cNvSpPr>
            <a:spLocks noGrp="1"/>
          </p:cNvSpPr>
          <p:nvPr>
            <p:ph type="ctrTitle" hasCustomPrompt="1"/>
          </p:nvPr>
        </p:nvSpPr>
        <p:spPr>
          <a:xfrm>
            <a:off x="419100" y="3108960"/>
            <a:ext cx="9182100" cy="1371600"/>
          </a:xfrm>
        </p:spPr>
        <p:txBody>
          <a:bodyPr anchor="b">
            <a:noAutofit/>
          </a:bodyPr>
          <a:lstStyle>
            <a:lvl1pPr algn="l">
              <a:lnSpc>
                <a:spcPct val="100000"/>
              </a:lnSpc>
              <a:defRPr sz="3600" baseline="0">
                <a:solidFill>
                  <a:schemeClr val="tx1"/>
                </a:solidFill>
              </a:defRPr>
            </a:lvl1pPr>
          </a:lstStyle>
          <a:p>
            <a:r>
              <a:rPr lang="en-US" dirty="0"/>
              <a:t>Click Here to Edit Title</a:t>
            </a:r>
          </a:p>
        </p:txBody>
      </p:sp>
      <p:sp>
        <p:nvSpPr>
          <p:cNvPr id="3" name="Subtitle 2"/>
          <p:cNvSpPr>
            <a:spLocks noGrp="1"/>
          </p:cNvSpPr>
          <p:nvPr>
            <p:ph type="subTitle" idx="1" hasCustomPrompt="1"/>
          </p:nvPr>
        </p:nvSpPr>
        <p:spPr>
          <a:xfrm>
            <a:off x="419100" y="4572000"/>
            <a:ext cx="9182100" cy="2011680"/>
          </a:xfrm>
        </p:spPr>
        <p:txBody>
          <a:bodyPr>
            <a:noAutofit/>
          </a:bodyPr>
          <a:lstStyle>
            <a:lvl1pPr marL="0" indent="0" algn="l">
              <a:spcBef>
                <a:spcPts val="0"/>
              </a:spcBef>
              <a:spcAft>
                <a:spcPts val="600"/>
              </a:spcAft>
              <a:buNone/>
              <a:defRPr sz="2000" spc="30" baseline="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add presenter name(s)</a:t>
            </a:r>
          </a:p>
        </p:txBody>
      </p:sp>
      <p:sp>
        <p:nvSpPr>
          <p:cNvPr id="6" name="Slide Number Placeholder 5"/>
          <p:cNvSpPr>
            <a:spLocks noGrp="1"/>
          </p:cNvSpPr>
          <p:nvPr>
            <p:ph type="sldNum" sz="quarter" idx="12"/>
          </p:nvPr>
        </p:nvSpPr>
        <p:spPr bwMode="hidden">
          <a:xfrm>
            <a:off x="9875520" y="6537960"/>
            <a:ext cx="2068832" cy="274320"/>
          </a:xfrm>
        </p:spPr>
        <p:txBody>
          <a:bodyPr/>
          <a:lstStyle/>
          <a:p>
            <a:fld id="{3253438A-7C34-4C00-93F5-28C2DC00B0E3}" type="slidenum">
              <a:rPr lang="en-US"/>
              <a:pPr/>
              <a:t>‹#›</a:t>
            </a:fld>
            <a:endParaRPr lang="en-US"/>
          </a:p>
        </p:txBody>
      </p:sp>
      <p:sp>
        <p:nvSpPr>
          <p:cNvPr id="10" name="Picture Placeholder 9"/>
          <p:cNvSpPr>
            <a:spLocks noGrp="1"/>
          </p:cNvSpPr>
          <p:nvPr>
            <p:ph type="pic" sz="quarter" idx="13" hasCustomPrompt="1"/>
          </p:nvPr>
        </p:nvSpPr>
        <p:spPr>
          <a:xfrm>
            <a:off x="9875520" y="3108960"/>
            <a:ext cx="1897380" cy="1371600"/>
          </a:xfrm>
        </p:spPr>
        <p:txBody>
          <a:bodyPr anchor="ctr" anchorCtr="0">
            <a:normAutofit/>
          </a:bodyPr>
          <a:lstStyle>
            <a:lvl1pPr marL="0" indent="0" algn="ctr">
              <a:buNone/>
              <a:defRPr sz="1800">
                <a:solidFill>
                  <a:schemeClr val="tx1"/>
                </a:solidFill>
              </a:defRPr>
            </a:lvl1pPr>
          </a:lstStyle>
          <a:p>
            <a:r>
              <a:rPr lang="en-US" dirty="0"/>
              <a:t>Customer Logo</a:t>
            </a:r>
            <a:br>
              <a:rPr lang="en-US" dirty="0"/>
            </a:br>
            <a:r>
              <a:rPr lang="en-US" dirty="0"/>
              <a:t>Crop to fit</a:t>
            </a:r>
          </a:p>
        </p:txBody>
      </p:sp>
      <p:pic>
        <p:nvPicPr>
          <p:cNvPr id="9" name="Picture 8"/>
          <p:cNvPicPr>
            <a:picLocks noChangeAspect="1"/>
          </p:cNvPicPr>
          <p:nvPr/>
        </p:nvPicPr>
        <p:blipFill>
          <a:blip r:embed="rId3" cstate="hqprint">
            <a:extLst>
              <a:ext uri="{28A0092B-C50C-407E-A947-70E740481C1C}">
                <a14:useLocalDpi xmlns="" xmlns:a14="http://schemas.microsoft.com/office/drawing/2010/main"/>
              </a:ext>
            </a:extLst>
          </a:blip>
          <a:stretch>
            <a:fillRect/>
          </a:stretch>
        </p:blipFill>
        <p:spPr>
          <a:xfrm>
            <a:off x="419100" y="381000"/>
            <a:ext cx="1136650" cy="1136650"/>
          </a:xfrm>
          <a:prstGeom prst="rect">
            <a:avLst/>
          </a:prstGeom>
          <a:effectLst/>
        </p:spPr>
      </p:pic>
      <p:sp>
        <p:nvSpPr>
          <p:cNvPr id="12" name="Rounded Rectangle 7"/>
          <p:cNvSpPr/>
          <p:nvPr userDrawn="1"/>
        </p:nvSpPr>
        <p:spPr bwMode="gray">
          <a:xfrm>
            <a:off x="0" y="2570933"/>
            <a:ext cx="12193200" cy="108000"/>
          </a:xfrm>
          <a:prstGeom prst="rect">
            <a:avLst/>
          </a:prstGeom>
          <a:solidFill>
            <a:schemeClr val="accent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 xmlns:p14="http://schemas.microsoft.com/office/powerpoint/2010/main" val="128565944"/>
      </p:ext>
    </p:extLst>
  </p:cSld>
  <p:clrMapOvr>
    <a:masterClrMapping/>
  </p:clrMapOvr>
  <mc:AlternateContent xmlns:mc="http://schemas.openxmlformats.org/markup-compatibility/2006">
    <mc:Choice xmlns="" xmlns:p14="http://schemas.microsoft.com/office/powerpoint/2010/main" Requires="p14">
      <p:transition p14:dur="250">
        <p:fade/>
      </p:transition>
    </mc:Choice>
    <mc:Fallback>
      <p:transition>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Logo Web Slide">
    <p:bg>
      <p:bgPr>
        <a:solidFill>
          <a:schemeClr val="tx1"/>
        </a:solidFill>
        <a:effectLst/>
      </p:bgPr>
    </p:bg>
    <p:spTree>
      <p:nvGrpSpPr>
        <p:cNvPr id="1" name=""/>
        <p:cNvGrpSpPr/>
        <p:nvPr/>
      </p:nvGrpSpPr>
      <p:grpSpPr>
        <a:xfrm>
          <a:off x="0" y="0"/>
          <a:ext cx="0" cy="0"/>
          <a:chOff x="0" y="0"/>
          <a:chExt cx="0" cy="0"/>
        </a:xfrm>
      </p:grpSpPr>
      <p:sp>
        <p:nvSpPr>
          <p:cNvPr id="4" name="Rectangle 3"/>
          <p:cNvSpPr/>
          <p:nvPr userDrawn="1"/>
        </p:nvSpPr>
        <p:spPr>
          <a:xfrm>
            <a:off x="0" y="0"/>
            <a:ext cx="12192000" cy="4125113"/>
          </a:xfrm>
          <a:prstGeom prst="rect">
            <a:avLst/>
          </a:prstGeom>
          <a:solidFill>
            <a:schemeClr val="bg2">
              <a:lumMod val="10000"/>
              <a:lumOff val="9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vert="horz" lIns="91440" tIns="91440" rIns="91440" bIns="91440" rtlCol="0" anchor="ctr" anchorCtr="0"/>
          <a:lstStyle/>
          <a:p>
            <a:pPr algn="ctr"/>
            <a:endParaRPr lang="en-GB" sz="2000" b="0" i="0" u="none" strike="noStrike" kern="1200" spc="0" baseline="0">
              <a:solidFill>
                <a:srgbClr val="FFFFFF"/>
              </a:solidFill>
              <a:latin typeface="+mn-lt"/>
              <a:ea typeface="+mn-ea"/>
              <a:cs typeface="+mn-cs"/>
            </a:endParaRPr>
          </a:p>
        </p:txBody>
      </p:sp>
      <p:sp>
        <p:nvSpPr>
          <p:cNvPr id="9" name="Slide Number Placeholder 8"/>
          <p:cNvSpPr>
            <a:spLocks noGrp="1"/>
          </p:cNvSpPr>
          <p:nvPr>
            <p:ph type="sldNum" sz="quarter" idx="12"/>
          </p:nvPr>
        </p:nvSpPr>
        <p:spPr bwMode="hidden"/>
        <p:txBody>
          <a:bodyPr/>
          <a:lstStyle>
            <a:lvl1pPr>
              <a:defRPr>
                <a:solidFill>
                  <a:schemeClr val="tx1"/>
                </a:solidFill>
              </a:defRPr>
            </a:lvl1pPr>
          </a:lstStyle>
          <a:p>
            <a:fld id="{3253438A-7C34-4C00-93F5-28C2DC00B0E3}" type="slidenum">
              <a:rPr lang="en-US" smtClean="0"/>
              <a:pPr/>
              <a:t>‹#›</a:t>
            </a:fld>
            <a:endParaRPr lang="en-US"/>
          </a:p>
        </p:txBody>
      </p:sp>
      <p:pic>
        <p:nvPicPr>
          <p:cNvPr id="5" name="Picture 4"/>
          <p:cNvPicPr>
            <a:picLocks noChangeAspect="1"/>
          </p:cNvPicPr>
          <p:nvPr/>
        </p:nvPicPr>
        <p:blipFill>
          <a:blip r:embed="rId2" cstate="hqprint">
            <a:extLst>
              <a:ext uri="{28A0092B-C50C-407E-A947-70E740481C1C}">
                <a14:useLocalDpi xmlns="" xmlns:a14="http://schemas.microsoft.com/office/drawing/2010/main"/>
              </a:ext>
            </a:extLst>
          </a:blip>
          <a:stretch>
            <a:fillRect/>
          </a:stretch>
        </p:blipFill>
        <p:spPr>
          <a:xfrm>
            <a:off x="5003308" y="962991"/>
            <a:ext cx="2199130" cy="2199130"/>
          </a:xfrm>
          <a:prstGeom prst="rect">
            <a:avLst/>
          </a:prstGeom>
          <a:effectLst/>
        </p:spPr>
      </p:pic>
      <p:sp>
        <p:nvSpPr>
          <p:cNvPr id="7" name="Rectangle 6"/>
          <p:cNvSpPr/>
          <p:nvPr userDrawn="1"/>
        </p:nvSpPr>
        <p:spPr>
          <a:xfrm>
            <a:off x="3054873" y="4778256"/>
            <a:ext cx="6096000" cy="1393944"/>
          </a:xfrm>
          <a:prstGeom prst="rect">
            <a:avLst/>
          </a:prstGeom>
        </p:spPr>
        <p:txBody>
          <a:bodyPr>
            <a:noAutofit/>
          </a:bodyPr>
          <a:lstStyle/>
          <a:p>
            <a:pPr algn="ctr">
              <a:spcAft>
                <a:spcPts val="1200"/>
              </a:spcAft>
            </a:pPr>
            <a:r>
              <a:rPr lang="en-GB" altLang="en-US" sz="3600" spc="100" baseline="0" dirty="0">
                <a:solidFill>
                  <a:srgbClr val="5A87C5"/>
                </a:solidFill>
              </a:rPr>
              <a:t>www.qad.com</a:t>
            </a:r>
          </a:p>
          <a:p>
            <a:pPr algn="ctr">
              <a:spcAft>
                <a:spcPts val="1200"/>
              </a:spcAft>
            </a:pPr>
            <a:r>
              <a:rPr lang="en-GB" altLang="en-US" spc="0" baseline="0" dirty="0">
                <a:solidFill>
                  <a:srgbClr val="5A87C5"/>
                </a:solidFill>
              </a:rPr>
              <a:t>© QAD </a:t>
            </a:r>
            <a:r>
              <a:rPr lang="en-GB" altLang="en-US" spc="0" baseline="0" dirty="0" err="1">
                <a:solidFill>
                  <a:srgbClr val="5A87C5"/>
                </a:solidFill>
              </a:rPr>
              <a:t>Inc</a:t>
            </a:r>
            <a:endParaRPr lang="en-GB" altLang="en-US" spc="0" baseline="0" dirty="0">
              <a:solidFill>
                <a:srgbClr val="5A87C5"/>
              </a:solidFill>
            </a:endParaRPr>
          </a:p>
        </p:txBody>
      </p:sp>
    </p:spTree>
    <p:extLst>
      <p:ext uri="{BB962C8B-B14F-4D97-AF65-F5344CB8AC3E}">
        <p14:creationId xmlns="" xmlns:p14="http://schemas.microsoft.com/office/powerpoint/2010/main" val="1685088514"/>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mc:Choice xmlns="" xmlns:p14="http://schemas.microsoft.com/office/powerpoint/2010/main" Requires="p14">
      <p:transition p14:dur="250">
        <p:fade/>
      </p:transition>
    </mc:Choice>
    <mc:Fallback>
      <p:transition>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p:cSld name="Organizing Slate (Do Not Use)">
    <p:bg>
      <p:bgPr>
        <a:solidFill>
          <a:schemeClr val="bg1">
            <a:lumMod val="50000"/>
          </a:schemeClr>
        </a:solidFill>
        <a:effectLst/>
      </p:bgPr>
    </p:bg>
    <p:spTree>
      <p:nvGrpSpPr>
        <p:cNvPr id="1" name=""/>
        <p:cNvGrpSpPr/>
        <p:nvPr/>
      </p:nvGrpSpPr>
      <p:grpSpPr>
        <a:xfrm>
          <a:off x="0" y="0"/>
          <a:ext cx="0" cy="0"/>
          <a:chOff x="0" y="0"/>
          <a:chExt cx="0" cy="0"/>
        </a:xfrm>
      </p:grpSpPr>
      <p:sp>
        <p:nvSpPr>
          <p:cNvPr id="3" name="Slide Number Placeholder 2">
            <a:extLst>
              <a:ext uri="{FF2B5EF4-FFF2-40B4-BE49-F238E27FC236}">
                <a16:creationId xmlns="" xmlns:a16="http://schemas.microsoft.com/office/drawing/2014/main" id="{A34609C8-327F-41E8-BB6E-79B7289C0CC8}"/>
              </a:ext>
            </a:extLst>
          </p:cNvPr>
          <p:cNvSpPr>
            <a:spLocks noGrp="1"/>
          </p:cNvSpPr>
          <p:nvPr>
            <p:ph type="sldNum" sz="quarter" idx="10"/>
          </p:nvPr>
        </p:nvSpPr>
        <p:spPr bwMode="hidden"/>
        <p:txBody>
          <a:bodyPr/>
          <a:lstStyle>
            <a:lvl1pPr>
              <a:defRPr>
                <a:solidFill>
                  <a:schemeClr val="bg1">
                    <a:lumMod val="50000"/>
                  </a:schemeClr>
                </a:solidFill>
              </a:defRPr>
            </a:lvl1pPr>
          </a:lstStyle>
          <a:p>
            <a:fld id="{3253438A-7C34-4C00-93F5-28C2DC00B0E3}" type="slidenum">
              <a:rPr lang="en-US"/>
              <a:pPr/>
              <a:t>‹#›</a:t>
            </a:fld>
            <a:endParaRPr lang="en-US"/>
          </a:p>
        </p:txBody>
      </p:sp>
      <p:sp>
        <p:nvSpPr>
          <p:cNvPr id="4" name="TextBox 3">
            <a:extLst>
              <a:ext uri="{FF2B5EF4-FFF2-40B4-BE49-F238E27FC236}">
                <a16:creationId xmlns="" xmlns:a16="http://schemas.microsoft.com/office/drawing/2014/main" id="{7984D4A0-B732-4C9D-BFA9-F13361DB8D85}"/>
              </a:ext>
            </a:extLst>
          </p:cNvPr>
          <p:cNvSpPr txBox="1"/>
          <p:nvPr/>
        </p:nvSpPr>
        <p:spPr>
          <a:xfrm>
            <a:off x="1194620" y="907156"/>
            <a:ext cx="9802761" cy="5043688"/>
          </a:xfrm>
          <a:prstGeom prst="rect">
            <a:avLst/>
          </a:prstGeom>
          <a:noFill/>
        </p:spPr>
        <p:txBody>
          <a:bodyPr wrap="square" lIns="0" tIns="0" rIns="0" bIns="0" rtlCol="0">
            <a:spAutoFit/>
          </a:bodyPr>
          <a:lstStyle/>
          <a:p>
            <a:pPr algn="ctr">
              <a:lnSpc>
                <a:spcPct val="95000"/>
              </a:lnSpc>
              <a:spcAft>
                <a:spcPts val="600"/>
              </a:spcAft>
            </a:pPr>
            <a:r>
              <a:rPr lang="en-US" sz="11500" b="1">
                <a:solidFill>
                  <a:schemeClr val="tx1">
                    <a:lumMod val="75000"/>
                    <a:lumOff val="25000"/>
                  </a:schemeClr>
                </a:solidFill>
              </a:rPr>
              <a:t>ADDITIONAL VERTICAL </a:t>
            </a:r>
            <a:br>
              <a:rPr lang="en-US" sz="11500" b="1">
                <a:solidFill>
                  <a:schemeClr val="tx1">
                    <a:lumMod val="75000"/>
                    <a:lumOff val="25000"/>
                  </a:schemeClr>
                </a:solidFill>
              </a:rPr>
            </a:br>
            <a:r>
              <a:rPr lang="en-US" sz="11500" b="1">
                <a:solidFill>
                  <a:schemeClr val="tx1">
                    <a:lumMod val="75000"/>
                    <a:lumOff val="25000"/>
                  </a:schemeClr>
                </a:solidFill>
              </a:rPr>
              <a:t>TITLE SLIDES</a:t>
            </a:r>
          </a:p>
        </p:txBody>
      </p:sp>
    </p:spTree>
    <p:extLst>
      <p:ext uri="{BB962C8B-B14F-4D97-AF65-F5344CB8AC3E}">
        <p14:creationId xmlns="" xmlns:p14="http://schemas.microsoft.com/office/powerpoint/2010/main" val="280988707"/>
      </p:ext>
    </p:extLst>
  </p:cSld>
  <p:clrMapOvr>
    <a:masterClrMapping/>
  </p:clrMapOvr>
  <mc:AlternateContent xmlns:mc="http://schemas.openxmlformats.org/markup-compatibility/2006">
    <mc:Choice xmlns="" xmlns:p14="http://schemas.microsoft.com/office/powerpoint/2010/main" Requires="p14">
      <p:transition p14:dur="250">
        <p:fade/>
      </p:transition>
    </mc:Choice>
    <mc:Fallback>
      <p:transition>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p:cSld name="Automotive Title Slide">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2">
            <a:extLst>
              <a:ext uri="{28A0092B-C50C-407E-A947-70E740481C1C}">
                <a14:useLocalDpi xmlns="" xmlns:a14="http://schemas.microsoft.com/office/drawing/2010/main" val="0"/>
              </a:ext>
            </a:extLst>
          </a:blip>
          <a:stretch>
            <a:fillRect/>
          </a:stretch>
        </p:blipFill>
        <p:spPr>
          <a:xfrm>
            <a:off x="0" y="0"/>
            <a:ext cx="12192000" cy="2629646"/>
          </a:xfrm>
          <a:prstGeom prst="rect">
            <a:avLst/>
          </a:prstGeom>
        </p:spPr>
      </p:pic>
      <p:sp>
        <p:nvSpPr>
          <p:cNvPr id="2" name="Title 1"/>
          <p:cNvSpPr>
            <a:spLocks noGrp="1"/>
          </p:cNvSpPr>
          <p:nvPr>
            <p:ph type="ctrTitle" hasCustomPrompt="1"/>
          </p:nvPr>
        </p:nvSpPr>
        <p:spPr>
          <a:xfrm>
            <a:off x="419100" y="3108960"/>
            <a:ext cx="9182100" cy="1371600"/>
          </a:xfrm>
        </p:spPr>
        <p:txBody>
          <a:bodyPr anchor="b">
            <a:noAutofit/>
          </a:bodyPr>
          <a:lstStyle>
            <a:lvl1pPr algn="l">
              <a:lnSpc>
                <a:spcPct val="100000"/>
              </a:lnSpc>
              <a:defRPr sz="3600" baseline="0">
                <a:solidFill>
                  <a:schemeClr val="tx1"/>
                </a:solidFill>
              </a:defRPr>
            </a:lvl1pPr>
          </a:lstStyle>
          <a:p>
            <a:r>
              <a:rPr lang="en-US" dirty="0"/>
              <a:t>Click Here to Edit Title</a:t>
            </a:r>
          </a:p>
        </p:txBody>
      </p:sp>
      <p:sp>
        <p:nvSpPr>
          <p:cNvPr id="3" name="Subtitle 2"/>
          <p:cNvSpPr>
            <a:spLocks noGrp="1"/>
          </p:cNvSpPr>
          <p:nvPr>
            <p:ph type="subTitle" idx="1" hasCustomPrompt="1"/>
          </p:nvPr>
        </p:nvSpPr>
        <p:spPr>
          <a:xfrm>
            <a:off x="419100" y="4572000"/>
            <a:ext cx="9182100" cy="2011680"/>
          </a:xfrm>
        </p:spPr>
        <p:txBody>
          <a:bodyPr>
            <a:noAutofit/>
          </a:bodyPr>
          <a:lstStyle>
            <a:lvl1pPr marL="0" indent="0" algn="l">
              <a:spcBef>
                <a:spcPts val="0"/>
              </a:spcBef>
              <a:spcAft>
                <a:spcPts val="600"/>
              </a:spcAft>
              <a:buNone/>
              <a:defRPr sz="2000" spc="30" baseline="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add presenter name(s)</a:t>
            </a:r>
          </a:p>
        </p:txBody>
      </p:sp>
      <p:sp>
        <p:nvSpPr>
          <p:cNvPr id="6" name="Slide Number Placeholder 5"/>
          <p:cNvSpPr>
            <a:spLocks noGrp="1"/>
          </p:cNvSpPr>
          <p:nvPr>
            <p:ph type="sldNum" sz="quarter" idx="12"/>
          </p:nvPr>
        </p:nvSpPr>
        <p:spPr bwMode="hidden">
          <a:xfrm>
            <a:off x="9875520" y="6537960"/>
            <a:ext cx="2068832" cy="274320"/>
          </a:xfrm>
        </p:spPr>
        <p:txBody>
          <a:bodyPr/>
          <a:lstStyle/>
          <a:p>
            <a:fld id="{3253438A-7C34-4C00-93F5-28C2DC00B0E3}" type="slidenum">
              <a:rPr lang="en-US"/>
              <a:pPr/>
              <a:t>‹#›</a:t>
            </a:fld>
            <a:endParaRPr lang="en-US"/>
          </a:p>
        </p:txBody>
      </p:sp>
      <p:sp>
        <p:nvSpPr>
          <p:cNvPr id="8" name="Rounded Rectangle 7"/>
          <p:cNvSpPr/>
          <p:nvPr/>
        </p:nvSpPr>
        <p:spPr bwMode="gray">
          <a:xfrm>
            <a:off x="1524" y="2570933"/>
            <a:ext cx="12190476" cy="108000"/>
          </a:xfrm>
          <a:prstGeom prst="rect">
            <a:avLst/>
          </a:prstGeom>
          <a:solidFill>
            <a:srgbClr val="C13A2B"/>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0" name="Picture Placeholder 9"/>
          <p:cNvSpPr>
            <a:spLocks noGrp="1"/>
          </p:cNvSpPr>
          <p:nvPr>
            <p:ph type="pic" sz="quarter" idx="13" hasCustomPrompt="1"/>
          </p:nvPr>
        </p:nvSpPr>
        <p:spPr>
          <a:xfrm>
            <a:off x="9875520" y="3108960"/>
            <a:ext cx="1897380" cy="1371600"/>
          </a:xfrm>
        </p:spPr>
        <p:txBody>
          <a:bodyPr anchor="ctr" anchorCtr="0">
            <a:normAutofit/>
          </a:bodyPr>
          <a:lstStyle>
            <a:lvl1pPr marL="0" indent="0" algn="ctr">
              <a:buNone/>
              <a:defRPr sz="1800">
                <a:solidFill>
                  <a:schemeClr val="tx1"/>
                </a:solidFill>
              </a:defRPr>
            </a:lvl1pPr>
          </a:lstStyle>
          <a:p>
            <a:r>
              <a:rPr lang="en-US" dirty="0"/>
              <a:t>Customer Logo</a:t>
            </a:r>
            <a:br>
              <a:rPr lang="en-US" dirty="0"/>
            </a:br>
            <a:r>
              <a:rPr lang="en-US" dirty="0"/>
              <a:t>Crop to fit</a:t>
            </a:r>
          </a:p>
        </p:txBody>
      </p:sp>
      <p:pic>
        <p:nvPicPr>
          <p:cNvPr id="11" name="Picture 10"/>
          <p:cNvPicPr>
            <a:picLocks noChangeAspect="1"/>
          </p:cNvPicPr>
          <p:nvPr/>
        </p:nvPicPr>
        <p:blipFill>
          <a:blip r:embed="rId3" cstate="hqprint">
            <a:extLst>
              <a:ext uri="{28A0092B-C50C-407E-A947-70E740481C1C}">
                <a14:useLocalDpi xmlns="" xmlns:a14="http://schemas.microsoft.com/office/drawing/2010/main"/>
              </a:ext>
            </a:extLst>
          </a:blip>
          <a:stretch>
            <a:fillRect/>
          </a:stretch>
        </p:blipFill>
        <p:spPr>
          <a:xfrm>
            <a:off x="419100" y="381000"/>
            <a:ext cx="1136650" cy="1136650"/>
          </a:xfrm>
          <a:prstGeom prst="rect">
            <a:avLst/>
          </a:prstGeom>
          <a:effectLst/>
        </p:spPr>
      </p:pic>
    </p:spTree>
    <p:extLst>
      <p:ext uri="{BB962C8B-B14F-4D97-AF65-F5344CB8AC3E}">
        <p14:creationId xmlns="" xmlns:p14="http://schemas.microsoft.com/office/powerpoint/2010/main" val="1126071810"/>
      </p:ext>
    </p:extLst>
  </p:cSld>
  <p:clrMapOvr>
    <a:masterClrMapping/>
  </p:clrMapOvr>
  <mc:AlternateContent xmlns:mc="http://schemas.openxmlformats.org/markup-compatibility/2006">
    <mc:Choice xmlns="" xmlns:p14="http://schemas.microsoft.com/office/powerpoint/2010/main" Requires="p14">
      <p:transition p14:dur="250">
        <p:fade/>
      </p:transition>
    </mc:Choice>
    <mc:Fallback>
      <p:transition>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p:cSld name="Consumer Products Title Slide">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extLst>
              <a:ext uri="{28A0092B-C50C-407E-A947-70E740481C1C}">
                <a14:useLocalDpi xmlns="" xmlns:a14="http://schemas.microsoft.com/office/drawing/2010/main" val="0"/>
              </a:ext>
            </a:extLst>
          </a:blip>
          <a:stretch>
            <a:fillRect/>
          </a:stretch>
        </p:blipFill>
        <p:spPr>
          <a:xfrm>
            <a:off x="0" y="0"/>
            <a:ext cx="12192000" cy="2629646"/>
          </a:xfrm>
          <a:prstGeom prst="rect">
            <a:avLst/>
          </a:prstGeom>
        </p:spPr>
      </p:pic>
      <p:sp>
        <p:nvSpPr>
          <p:cNvPr id="2" name="Title 1"/>
          <p:cNvSpPr>
            <a:spLocks noGrp="1"/>
          </p:cNvSpPr>
          <p:nvPr>
            <p:ph type="ctrTitle" hasCustomPrompt="1"/>
          </p:nvPr>
        </p:nvSpPr>
        <p:spPr>
          <a:xfrm>
            <a:off x="419100" y="3108960"/>
            <a:ext cx="9182100" cy="1371600"/>
          </a:xfrm>
        </p:spPr>
        <p:txBody>
          <a:bodyPr anchor="b">
            <a:noAutofit/>
          </a:bodyPr>
          <a:lstStyle>
            <a:lvl1pPr algn="l">
              <a:lnSpc>
                <a:spcPct val="100000"/>
              </a:lnSpc>
              <a:defRPr sz="3600" baseline="0">
                <a:solidFill>
                  <a:schemeClr val="tx1"/>
                </a:solidFill>
              </a:defRPr>
            </a:lvl1pPr>
          </a:lstStyle>
          <a:p>
            <a:r>
              <a:rPr lang="en-US" dirty="0"/>
              <a:t>Click Here to Edit Title</a:t>
            </a:r>
          </a:p>
        </p:txBody>
      </p:sp>
      <p:sp>
        <p:nvSpPr>
          <p:cNvPr id="3" name="Subtitle 2"/>
          <p:cNvSpPr>
            <a:spLocks noGrp="1"/>
          </p:cNvSpPr>
          <p:nvPr>
            <p:ph type="subTitle" idx="1" hasCustomPrompt="1"/>
          </p:nvPr>
        </p:nvSpPr>
        <p:spPr>
          <a:xfrm>
            <a:off x="419100" y="4572000"/>
            <a:ext cx="9182100" cy="2011680"/>
          </a:xfrm>
        </p:spPr>
        <p:txBody>
          <a:bodyPr>
            <a:noAutofit/>
          </a:bodyPr>
          <a:lstStyle>
            <a:lvl1pPr marL="0" indent="0" algn="l">
              <a:spcBef>
                <a:spcPts val="0"/>
              </a:spcBef>
              <a:spcAft>
                <a:spcPts val="600"/>
              </a:spcAft>
              <a:buNone/>
              <a:defRPr sz="2000" spc="30" baseline="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add presenter name(s)</a:t>
            </a:r>
          </a:p>
        </p:txBody>
      </p:sp>
      <p:sp>
        <p:nvSpPr>
          <p:cNvPr id="6" name="Slide Number Placeholder 5"/>
          <p:cNvSpPr>
            <a:spLocks noGrp="1"/>
          </p:cNvSpPr>
          <p:nvPr>
            <p:ph type="sldNum" sz="quarter" idx="12"/>
          </p:nvPr>
        </p:nvSpPr>
        <p:spPr bwMode="hidden">
          <a:xfrm>
            <a:off x="9875520" y="6537960"/>
            <a:ext cx="2068832" cy="274320"/>
          </a:xfrm>
        </p:spPr>
        <p:txBody>
          <a:bodyPr/>
          <a:lstStyle/>
          <a:p>
            <a:fld id="{3253438A-7C34-4C00-93F5-28C2DC00B0E3}" type="slidenum">
              <a:rPr lang="en-US"/>
              <a:pPr/>
              <a:t>‹#›</a:t>
            </a:fld>
            <a:endParaRPr lang="en-US"/>
          </a:p>
        </p:txBody>
      </p:sp>
      <p:sp>
        <p:nvSpPr>
          <p:cNvPr id="8" name="Rounded Rectangle 7"/>
          <p:cNvSpPr/>
          <p:nvPr/>
        </p:nvSpPr>
        <p:spPr bwMode="gray">
          <a:xfrm>
            <a:off x="1524" y="2570933"/>
            <a:ext cx="12190476" cy="108000"/>
          </a:xfrm>
          <a:prstGeom prst="rect">
            <a:avLst/>
          </a:prstGeom>
          <a:solidFill>
            <a:srgbClr val="E67F2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0" name="Picture Placeholder 9"/>
          <p:cNvSpPr>
            <a:spLocks noGrp="1"/>
          </p:cNvSpPr>
          <p:nvPr>
            <p:ph type="pic" sz="quarter" idx="13" hasCustomPrompt="1"/>
          </p:nvPr>
        </p:nvSpPr>
        <p:spPr>
          <a:xfrm>
            <a:off x="9875520" y="3108960"/>
            <a:ext cx="1897380" cy="1371600"/>
          </a:xfrm>
        </p:spPr>
        <p:txBody>
          <a:bodyPr anchor="ctr" anchorCtr="0">
            <a:normAutofit/>
          </a:bodyPr>
          <a:lstStyle>
            <a:lvl1pPr marL="0" indent="0" algn="ctr">
              <a:buNone/>
              <a:defRPr sz="1800">
                <a:solidFill>
                  <a:schemeClr val="tx1"/>
                </a:solidFill>
              </a:defRPr>
            </a:lvl1pPr>
          </a:lstStyle>
          <a:p>
            <a:r>
              <a:rPr lang="en-US" dirty="0"/>
              <a:t>Customer Logo</a:t>
            </a:r>
            <a:br>
              <a:rPr lang="en-US" dirty="0"/>
            </a:br>
            <a:r>
              <a:rPr lang="en-US" dirty="0"/>
              <a:t>Crop to fit</a:t>
            </a:r>
          </a:p>
        </p:txBody>
      </p:sp>
      <p:pic>
        <p:nvPicPr>
          <p:cNvPr id="11" name="Picture 10"/>
          <p:cNvPicPr>
            <a:picLocks noChangeAspect="1"/>
          </p:cNvPicPr>
          <p:nvPr/>
        </p:nvPicPr>
        <p:blipFill>
          <a:blip r:embed="rId3" cstate="hqprint">
            <a:extLst>
              <a:ext uri="{28A0092B-C50C-407E-A947-70E740481C1C}">
                <a14:useLocalDpi xmlns="" xmlns:a14="http://schemas.microsoft.com/office/drawing/2010/main"/>
              </a:ext>
            </a:extLst>
          </a:blip>
          <a:stretch>
            <a:fillRect/>
          </a:stretch>
        </p:blipFill>
        <p:spPr>
          <a:xfrm>
            <a:off x="419100" y="381000"/>
            <a:ext cx="1136650" cy="1136650"/>
          </a:xfrm>
          <a:prstGeom prst="rect">
            <a:avLst/>
          </a:prstGeom>
          <a:effectLst/>
        </p:spPr>
      </p:pic>
    </p:spTree>
    <p:extLst>
      <p:ext uri="{BB962C8B-B14F-4D97-AF65-F5344CB8AC3E}">
        <p14:creationId xmlns="" xmlns:p14="http://schemas.microsoft.com/office/powerpoint/2010/main" val="3872636715"/>
      </p:ext>
    </p:extLst>
  </p:cSld>
  <p:clrMapOvr>
    <a:masterClrMapping/>
  </p:clrMapOvr>
  <mc:AlternateContent xmlns:mc="http://schemas.openxmlformats.org/markup-compatibility/2006">
    <mc:Choice xmlns="" xmlns:p14="http://schemas.microsoft.com/office/powerpoint/2010/main" Requires="p14">
      <p:transition p14:dur="250">
        <p:fade/>
      </p:transition>
    </mc:Choice>
    <mc:Fallback>
      <p:transition>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p:cSld name="Food and Beverage Title Slide">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extLst>
              <a:ext uri="{28A0092B-C50C-407E-A947-70E740481C1C}">
                <a14:useLocalDpi xmlns="" xmlns:a14="http://schemas.microsoft.com/office/drawing/2010/main" val="0"/>
              </a:ext>
            </a:extLst>
          </a:blip>
          <a:stretch>
            <a:fillRect/>
          </a:stretch>
        </p:blipFill>
        <p:spPr>
          <a:xfrm>
            <a:off x="1524" y="-1"/>
            <a:ext cx="12190476" cy="2629317"/>
          </a:xfrm>
          <a:prstGeom prst="rect">
            <a:avLst/>
          </a:prstGeom>
        </p:spPr>
      </p:pic>
      <p:sp>
        <p:nvSpPr>
          <p:cNvPr id="2" name="Title 1"/>
          <p:cNvSpPr>
            <a:spLocks noGrp="1"/>
          </p:cNvSpPr>
          <p:nvPr>
            <p:ph type="ctrTitle" hasCustomPrompt="1"/>
          </p:nvPr>
        </p:nvSpPr>
        <p:spPr>
          <a:xfrm>
            <a:off x="419100" y="3108960"/>
            <a:ext cx="9182100" cy="1371600"/>
          </a:xfrm>
        </p:spPr>
        <p:txBody>
          <a:bodyPr anchor="b">
            <a:noAutofit/>
          </a:bodyPr>
          <a:lstStyle>
            <a:lvl1pPr algn="l">
              <a:lnSpc>
                <a:spcPct val="100000"/>
              </a:lnSpc>
              <a:defRPr sz="3600" baseline="0">
                <a:solidFill>
                  <a:schemeClr val="tx1"/>
                </a:solidFill>
              </a:defRPr>
            </a:lvl1pPr>
          </a:lstStyle>
          <a:p>
            <a:r>
              <a:rPr lang="en-US" dirty="0"/>
              <a:t>Click Here to Edit Title</a:t>
            </a:r>
          </a:p>
        </p:txBody>
      </p:sp>
      <p:sp>
        <p:nvSpPr>
          <p:cNvPr id="3" name="Subtitle 2"/>
          <p:cNvSpPr>
            <a:spLocks noGrp="1"/>
          </p:cNvSpPr>
          <p:nvPr>
            <p:ph type="subTitle" idx="1" hasCustomPrompt="1"/>
          </p:nvPr>
        </p:nvSpPr>
        <p:spPr>
          <a:xfrm>
            <a:off x="419100" y="4572000"/>
            <a:ext cx="9182100" cy="2011680"/>
          </a:xfrm>
        </p:spPr>
        <p:txBody>
          <a:bodyPr>
            <a:noAutofit/>
          </a:bodyPr>
          <a:lstStyle>
            <a:lvl1pPr marL="0" indent="0" algn="l">
              <a:spcBef>
                <a:spcPts val="0"/>
              </a:spcBef>
              <a:spcAft>
                <a:spcPts val="600"/>
              </a:spcAft>
              <a:buNone/>
              <a:defRPr sz="2000" spc="30" baseline="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add presenter name(s)</a:t>
            </a:r>
          </a:p>
        </p:txBody>
      </p:sp>
      <p:sp>
        <p:nvSpPr>
          <p:cNvPr id="6" name="Slide Number Placeholder 5"/>
          <p:cNvSpPr>
            <a:spLocks noGrp="1"/>
          </p:cNvSpPr>
          <p:nvPr>
            <p:ph type="sldNum" sz="quarter" idx="12"/>
          </p:nvPr>
        </p:nvSpPr>
        <p:spPr bwMode="hidden">
          <a:xfrm>
            <a:off x="9875520" y="6537960"/>
            <a:ext cx="2068832" cy="274320"/>
          </a:xfrm>
        </p:spPr>
        <p:txBody>
          <a:bodyPr/>
          <a:lstStyle/>
          <a:p>
            <a:fld id="{3253438A-7C34-4C00-93F5-28C2DC00B0E3}" type="slidenum">
              <a:rPr lang="en-US"/>
              <a:pPr/>
              <a:t>‹#›</a:t>
            </a:fld>
            <a:endParaRPr lang="en-US"/>
          </a:p>
        </p:txBody>
      </p:sp>
      <p:sp>
        <p:nvSpPr>
          <p:cNvPr id="8" name="Rounded Rectangle 7"/>
          <p:cNvSpPr/>
          <p:nvPr/>
        </p:nvSpPr>
        <p:spPr bwMode="gray">
          <a:xfrm>
            <a:off x="1524" y="2570933"/>
            <a:ext cx="12190476" cy="108000"/>
          </a:xfrm>
          <a:prstGeom prst="rect">
            <a:avLst/>
          </a:prstGeom>
          <a:solidFill>
            <a:srgbClr val="F1C41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0" name="Picture Placeholder 9"/>
          <p:cNvSpPr>
            <a:spLocks noGrp="1"/>
          </p:cNvSpPr>
          <p:nvPr>
            <p:ph type="pic" sz="quarter" idx="13" hasCustomPrompt="1"/>
          </p:nvPr>
        </p:nvSpPr>
        <p:spPr>
          <a:xfrm>
            <a:off x="9875520" y="3108960"/>
            <a:ext cx="1897380" cy="1371600"/>
          </a:xfrm>
        </p:spPr>
        <p:txBody>
          <a:bodyPr anchor="ctr" anchorCtr="0">
            <a:normAutofit/>
          </a:bodyPr>
          <a:lstStyle>
            <a:lvl1pPr marL="0" indent="0" algn="ctr">
              <a:buNone/>
              <a:defRPr sz="1800">
                <a:solidFill>
                  <a:schemeClr val="tx1"/>
                </a:solidFill>
              </a:defRPr>
            </a:lvl1pPr>
          </a:lstStyle>
          <a:p>
            <a:r>
              <a:rPr lang="en-US" dirty="0"/>
              <a:t>Customer Logo</a:t>
            </a:r>
            <a:br>
              <a:rPr lang="en-US" dirty="0"/>
            </a:br>
            <a:r>
              <a:rPr lang="en-US" dirty="0"/>
              <a:t>Crop to fit</a:t>
            </a:r>
          </a:p>
        </p:txBody>
      </p:sp>
      <p:pic>
        <p:nvPicPr>
          <p:cNvPr id="11" name="Picture 10"/>
          <p:cNvPicPr>
            <a:picLocks noChangeAspect="1"/>
          </p:cNvPicPr>
          <p:nvPr/>
        </p:nvPicPr>
        <p:blipFill>
          <a:blip r:embed="rId3" cstate="hqprint">
            <a:extLst>
              <a:ext uri="{28A0092B-C50C-407E-A947-70E740481C1C}">
                <a14:useLocalDpi xmlns="" xmlns:a14="http://schemas.microsoft.com/office/drawing/2010/main"/>
              </a:ext>
            </a:extLst>
          </a:blip>
          <a:stretch>
            <a:fillRect/>
          </a:stretch>
        </p:blipFill>
        <p:spPr>
          <a:xfrm>
            <a:off x="419100" y="381000"/>
            <a:ext cx="1136650" cy="1136650"/>
          </a:xfrm>
          <a:prstGeom prst="rect">
            <a:avLst/>
          </a:prstGeom>
          <a:effectLst/>
        </p:spPr>
      </p:pic>
    </p:spTree>
    <p:extLst>
      <p:ext uri="{BB962C8B-B14F-4D97-AF65-F5344CB8AC3E}">
        <p14:creationId xmlns="" xmlns:p14="http://schemas.microsoft.com/office/powerpoint/2010/main" val="111258332"/>
      </p:ext>
    </p:extLst>
  </p:cSld>
  <p:clrMapOvr>
    <a:masterClrMapping/>
  </p:clrMapOvr>
  <mc:AlternateContent xmlns:mc="http://schemas.openxmlformats.org/markup-compatibility/2006">
    <mc:Choice xmlns="" xmlns:p14="http://schemas.microsoft.com/office/powerpoint/2010/main" Requires="p14">
      <p:transition p14:dur="250">
        <p:fade/>
      </p:transition>
    </mc:Choice>
    <mc:Fallback>
      <p:transition>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p:cSld name="High Tech Title Slide">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extLst>
              <a:ext uri="{28A0092B-C50C-407E-A947-70E740481C1C}">
                <a14:useLocalDpi xmlns="" xmlns:a14="http://schemas.microsoft.com/office/drawing/2010/main" val="0"/>
              </a:ext>
            </a:extLst>
          </a:blip>
          <a:stretch>
            <a:fillRect/>
          </a:stretch>
        </p:blipFill>
        <p:spPr>
          <a:xfrm>
            <a:off x="1524" y="-1"/>
            <a:ext cx="12190476" cy="2629317"/>
          </a:xfrm>
          <a:prstGeom prst="rect">
            <a:avLst/>
          </a:prstGeom>
        </p:spPr>
      </p:pic>
      <p:sp>
        <p:nvSpPr>
          <p:cNvPr id="2" name="Title 1"/>
          <p:cNvSpPr>
            <a:spLocks noGrp="1"/>
          </p:cNvSpPr>
          <p:nvPr>
            <p:ph type="ctrTitle" hasCustomPrompt="1"/>
          </p:nvPr>
        </p:nvSpPr>
        <p:spPr>
          <a:xfrm>
            <a:off x="419100" y="3108960"/>
            <a:ext cx="9182100" cy="1371600"/>
          </a:xfrm>
        </p:spPr>
        <p:txBody>
          <a:bodyPr anchor="b">
            <a:noAutofit/>
          </a:bodyPr>
          <a:lstStyle>
            <a:lvl1pPr algn="l">
              <a:lnSpc>
                <a:spcPct val="100000"/>
              </a:lnSpc>
              <a:defRPr sz="3600" baseline="0">
                <a:solidFill>
                  <a:schemeClr val="tx1"/>
                </a:solidFill>
              </a:defRPr>
            </a:lvl1pPr>
          </a:lstStyle>
          <a:p>
            <a:r>
              <a:rPr lang="en-US" dirty="0"/>
              <a:t>Click Here to Edit Title</a:t>
            </a:r>
          </a:p>
        </p:txBody>
      </p:sp>
      <p:sp>
        <p:nvSpPr>
          <p:cNvPr id="3" name="Subtitle 2"/>
          <p:cNvSpPr>
            <a:spLocks noGrp="1"/>
          </p:cNvSpPr>
          <p:nvPr>
            <p:ph type="subTitle" idx="1" hasCustomPrompt="1"/>
          </p:nvPr>
        </p:nvSpPr>
        <p:spPr>
          <a:xfrm>
            <a:off x="419100" y="4572000"/>
            <a:ext cx="9182100" cy="2011680"/>
          </a:xfrm>
        </p:spPr>
        <p:txBody>
          <a:bodyPr>
            <a:noAutofit/>
          </a:bodyPr>
          <a:lstStyle>
            <a:lvl1pPr marL="0" indent="0" algn="l">
              <a:spcBef>
                <a:spcPts val="0"/>
              </a:spcBef>
              <a:spcAft>
                <a:spcPts val="600"/>
              </a:spcAft>
              <a:buNone/>
              <a:defRPr sz="2000" spc="30" baseline="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add presenter name(s)</a:t>
            </a:r>
          </a:p>
        </p:txBody>
      </p:sp>
      <p:sp>
        <p:nvSpPr>
          <p:cNvPr id="6" name="Slide Number Placeholder 5"/>
          <p:cNvSpPr>
            <a:spLocks noGrp="1"/>
          </p:cNvSpPr>
          <p:nvPr>
            <p:ph type="sldNum" sz="quarter" idx="12"/>
          </p:nvPr>
        </p:nvSpPr>
        <p:spPr bwMode="hidden">
          <a:xfrm>
            <a:off x="9875520" y="6537960"/>
            <a:ext cx="2068832" cy="274320"/>
          </a:xfrm>
        </p:spPr>
        <p:txBody>
          <a:bodyPr/>
          <a:lstStyle/>
          <a:p>
            <a:fld id="{3253438A-7C34-4C00-93F5-28C2DC00B0E3}" type="slidenum">
              <a:rPr lang="en-US"/>
              <a:pPr/>
              <a:t>‹#›</a:t>
            </a:fld>
            <a:endParaRPr lang="en-US"/>
          </a:p>
        </p:txBody>
      </p:sp>
      <p:sp>
        <p:nvSpPr>
          <p:cNvPr id="8" name="Rounded Rectangle 7"/>
          <p:cNvSpPr/>
          <p:nvPr/>
        </p:nvSpPr>
        <p:spPr bwMode="gray">
          <a:xfrm>
            <a:off x="1524" y="2570933"/>
            <a:ext cx="12190476" cy="108000"/>
          </a:xfrm>
          <a:prstGeom prst="rect">
            <a:avLst/>
          </a:prstGeom>
          <a:solidFill>
            <a:srgbClr val="9959B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0" name="Picture Placeholder 9"/>
          <p:cNvSpPr>
            <a:spLocks noGrp="1"/>
          </p:cNvSpPr>
          <p:nvPr>
            <p:ph type="pic" sz="quarter" idx="13" hasCustomPrompt="1"/>
          </p:nvPr>
        </p:nvSpPr>
        <p:spPr>
          <a:xfrm>
            <a:off x="9875520" y="3108960"/>
            <a:ext cx="1897380" cy="1371600"/>
          </a:xfrm>
        </p:spPr>
        <p:txBody>
          <a:bodyPr anchor="ctr" anchorCtr="0">
            <a:normAutofit/>
          </a:bodyPr>
          <a:lstStyle>
            <a:lvl1pPr marL="0" indent="0" algn="ctr">
              <a:buNone/>
              <a:defRPr sz="1800">
                <a:solidFill>
                  <a:schemeClr val="tx1"/>
                </a:solidFill>
              </a:defRPr>
            </a:lvl1pPr>
          </a:lstStyle>
          <a:p>
            <a:r>
              <a:rPr lang="en-US" dirty="0"/>
              <a:t>Customer Logo</a:t>
            </a:r>
            <a:br>
              <a:rPr lang="en-US" dirty="0"/>
            </a:br>
            <a:r>
              <a:rPr lang="en-US" dirty="0"/>
              <a:t>Crop to fit</a:t>
            </a:r>
          </a:p>
        </p:txBody>
      </p:sp>
      <p:pic>
        <p:nvPicPr>
          <p:cNvPr id="11" name="Picture 10"/>
          <p:cNvPicPr>
            <a:picLocks noChangeAspect="1"/>
          </p:cNvPicPr>
          <p:nvPr/>
        </p:nvPicPr>
        <p:blipFill>
          <a:blip r:embed="rId3" cstate="hqprint">
            <a:extLst>
              <a:ext uri="{28A0092B-C50C-407E-A947-70E740481C1C}">
                <a14:useLocalDpi xmlns="" xmlns:a14="http://schemas.microsoft.com/office/drawing/2010/main"/>
              </a:ext>
            </a:extLst>
          </a:blip>
          <a:stretch>
            <a:fillRect/>
          </a:stretch>
        </p:blipFill>
        <p:spPr>
          <a:xfrm>
            <a:off x="419100" y="381000"/>
            <a:ext cx="1136650" cy="1136650"/>
          </a:xfrm>
          <a:prstGeom prst="rect">
            <a:avLst/>
          </a:prstGeom>
          <a:effectLst/>
        </p:spPr>
      </p:pic>
    </p:spTree>
    <p:extLst>
      <p:ext uri="{BB962C8B-B14F-4D97-AF65-F5344CB8AC3E}">
        <p14:creationId xmlns="" xmlns:p14="http://schemas.microsoft.com/office/powerpoint/2010/main" val="2491442554"/>
      </p:ext>
    </p:extLst>
  </p:cSld>
  <p:clrMapOvr>
    <a:masterClrMapping/>
  </p:clrMapOvr>
  <mc:AlternateContent xmlns:mc="http://schemas.openxmlformats.org/markup-compatibility/2006">
    <mc:Choice xmlns="" xmlns:p14="http://schemas.microsoft.com/office/powerpoint/2010/main" Requires="p14">
      <p:transition p14:dur="250">
        <p:fade/>
      </p:transition>
    </mc:Choice>
    <mc:Fallback>
      <p:transition>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p:cSld name="Industrial Title Slide">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extLst>
              <a:ext uri="{28A0092B-C50C-407E-A947-70E740481C1C}">
                <a14:useLocalDpi xmlns="" xmlns:a14="http://schemas.microsoft.com/office/drawing/2010/main" val="0"/>
              </a:ext>
            </a:extLst>
          </a:blip>
          <a:stretch>
            <a:fillRect/>
          </a:stretch>
        </p:blipFill>
        <p:spPr>
          <a:xfrm>
            <a:off x="1524" y="-1"/>
            <a:ext cx="12190476" cy="2629317"/>
          </a:xfrm>
          <a:prstGeom prst="rect">
            <a:avLst/>
          </a:prstGeom>
        </p:spPr>
      </p:pic>
      <p:sp>
        <p:nvSpPr>
          <p:cNvPr id="13" name="Rounded Rectangle 7"/>
          <p:cNvSpPr/>
          <p:nvPr userDrawn="1"/>
        </p:nvSpPr>
        <p:spPr bwMode="gray">
          <a:xfrm>
            <a:off x="1524" y="2570933"/>
            <a:ext cx="12191676" cy="108000"/>
          </a:xfrm>
          <a:prstGeom prst="rect">
            <a:avLst/>
          </a:prstGeom>
          <a:solidFill>
            <a:srgbClr val="7CB85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hasCustomPrompt="1"/>
          </p:nvPr>
        </p:nvSpPr>
        <p:spPr>
          <a:xfrm>
            <a:off x="419100" y="3108960"/>
            <a:ext cx="9182100" cy="1371600"/>
          </a:xfrm>
        </p:spPr>
        <p:txBody>
          <a:bodyPr anchor="b">
            <a:noAutofit/>
          </a:bodyPr>
          <a:lstStyle>
            <a:lvl1pPr algn="l">
              <a:lnSpc>
                <a:spcPct val="100000"/>
              </a:lnSpc>
              <a:defRPr sz="3600">
                <a:solidFill>
                  <a:schemeClr val="tx1"/>
                </a:solidFill>
              </a:defRPr>
            </a:lvl1pPr>
          </a:lstStyle>
          <a:p>
            <a:r>
              <a:rPr lang="en-US" dirty="0"/>
              <a:t>Click Here to Edit Title</a:t>
            </a:r>
          </a:p>
        </p:txBody>
      </p:sp>
      <p:sp>
        <p:nvSpPr>
          <p:cNvPr id="3" name="Subtitle 2"/>
          <p:cNvSpPr>
            <a:spLocks noGrp="1"/>
          </p:cNvSpPr>
          <p:nvPr>
            <p:ph type="subTitle" idx="1" hasCustomPrompt="1"/>
          </p:nvPr>
        </p:nvSpPr>
        <p:spPr>
          <a:xfrm>
            <a:off x="419100" y="4572000"/>
            <a:ext cx="9182100" cy="2011680"/>
          </a:xfrm>
        </p:spPr>
        <p:txBody>
          <a:bodyPr>
            <a:noAutofit/>
          </a:bodyPr>
          <a:lstStyle>
            <a:lvl1pPr marL="0" indent="0" algn="l">
              <a:spcBef>
                <a:spcPts val="0"/>
              </a:spcBef>
              <a:spcAft>
                <a:spcPts val="600"/>
              </a:spcAft>
              <a:buNone/>
              <a:defRPr sz="2000" spc="30" baseline="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add presenter name(s)</a:t>
            </a:r>
          </a:p>
        </p:txBody>
      </p:sp>
      <p:sp>
        <p:nvSpPr>
          <p:cNvPr id="6" name="Slide Number Placeholder 5"/>
          <p:cNvSpPr>
            <a:spLocks noGrp="1"/>
          </p:cNvSpPr>
          <p:nvPr>
            <p:ph type="sldNum" sz="quarter" idx="12"/>
          </p:nvPr>
        </p:nvSpPr>
        <p:spPr bwMode="hidden">
          <a:xfrm>
            <a:off x="9875518" y="6537960"/>
            <a:ext cx="2068833" cy="274320"/>
          </a:xfrm>
        </p:spPr>
        <p:txBody>
          <a:bodyPr/>
          <a:lstStyle/>
          <a:p>
            <a:fld id="{3253438A-7C34-4C00-93F5-28C2DC00B0E3}" type="slidenum">
              <a:rPr lang="en-US"/>
              <a:pPr/>
              <a:t>‹#›</a:t>
            </a:fld>
            <a:endParaRPr lang="en-US"/>
          </a:p>
        </p:txBody>
      </p:sp>
      <p:sp>
        <p:nvSpPr>
          <p:cNvPr id="10" name="Picture Placeholder 9"/>
          <p:cNvSpPr>
            <a:spLocks noGrp="1"/>
          </p:cNvSpPr>
          <p:nvPr>
            <p:ph type="pic" sz="quarter" idx="13" hasCustomPrompt="1"/>
          </p:nvPr>
        </p:nvSpPr>
        <p:spPr>
          <a:xfrm>
            <a:off x="9875519" y="3108960"/>
            <a:ext cx="1897381" cy="1371600"/>
          </a:xfrm>
        </p:spPr>
        <p:txBody>
          <a:bodyPr anchor="ctr" anchorCtr="0">
            <a:normAutofit/>
          </a:bodyPr>
          <a:lstStyle>
            <a:lvl1pPr marL="0" indent="0" algn="ctr">
              <a:buNone/>
              <a:defRPr sz="1800">
                <a:solidFill>
                  <a:schemeClr val="tx1"/>
                </a:solidFill>
              </a:defRPr>
            </a:lvl1pPr>
          </a:lstStyle>
          <a:p>
            <a:r>
              <a:rPr lang="en-US" dirty="0"/>
              <a:t>Customer Logo</a:t>
            </a:r>
            <a:br>
              <a:rPr lang="en-US" dirty="0"/>
            </a:br>
            <a:r>
              <a:rPr lang="en-US" dirty="0"/>
              <a:t>Crop to fit</a:t>
            </a:r>
          </a:p>
        </p:txBody>
      </p:sp>
      <p:pic>
        <p:nvPicPr>
          <p:cNvPr id="9" name="Picture 8"/>
          <p:cNvPicPr>
            <a:picLocks noChangeAspect="1"/>
          </p:cNvPicPr>
          <p:nvPr/>
        </p:nvPicPr>
        <p:blipFill>
          <a:blip r:embed="rId3" cstate="hqprint">
            <a:extLst>
              <a:ext uri="{28A0092B-C50C-407E-A947-70E740481C1C}">
                <a14:useLocalDpi xmlns="" xmlns:a14="http://schemas.microsoft.com/office/drawing/2010/main"/>
              </a:ext>
            </a:extLst>
          </a:blip>
          <a:stretch>
            <a:fillRect/>
          </a:stretch>
        </p:blipFill>
        <p:spPr>
          <a:xfrm>
            <a:off x="419100" y="381000"/>
            <a:ext cx="1136650" cy="1136650"/>
          </a:xfrm>
          <a:prstGeom prst="rect">
            <a:avLst/>
          </a:prstGeom>
          <a:effectLst/>
        </p:spPr>
      </p:pic>
    </p:spTree>
    <p:extLst>
      <p:ext uri="{BB962C8B-B14F-4D97-AF65-F5344CB8AC3E}">
        <p14:creationId xmlns="" xmlns:p14="http://schemas.microsoft.com/office/powerpoint/2010/main" val="901927431"/>
      </p:ext>
    </p:extLst>
  </p:cSld>
  <p:clrMapOvr>
    <a:masterClrMapping/>
  </p:clrMapOvr>
  <mc:AlternateContent xmlns:mc="http://schemas.openxmlformats.org/markup-compatibility/2006">
    <mc:Choice xmlns="" xmlns:p14="http://schemas.microsoft.com/office/powerpoint/2010/main" Requires="p14">
      <p:transition p14:dur="250">
        <p:fade/>
      </p:transition>
    </mc:Choice>
    <mc:Fallback>
      <p:transition>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p:cSld name="Life Sciences Title Slide">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extLst>
              <a:ext uri="{28A0092B-C50C-407E-A947-70E740481C1C}">
                <a14:useLocalDpi xmlns="" xmlns:a14="http://schemas.microsoft.com/office/drawing/2010/main" val="0"/>
              </a:ext>
            </a:extLst>
          </a:blip>
          <a:stretch>
            <a:fillRect/>
          </a:stretch>
        </p:blipFill>
        <p:spPr>
          <a:xfrm>
            <a:off x="1524" y="0"/>
            <a:ext cx="12191676" cy="2629576"/>
          </a:xfrm>
          <a:prstGeom prst="rect">
            <a:avLst/>
          </a:prstGeom>
        </p:spPr>
      </p:pic>
      <p:sp>
        <p:nvSpPr>
          <p:cNvPr id="13" name="Rounded Rectangle 7"/>
          <p:cNvSpPr/>
          <p:nvPr userDrawn="1"/>
        </p:nvSpPr>
        <p:spPr bwMode="gray">
          <a:xfrm>
            <a:off x="1524" y="2570933"/>
            <a:ext cx="12191676" cy="108000"/>
          </a:xfrm>
          <a:prstGeom prst="rect">
            <a:avLst/>
          </a:prstGeom>
          <a:solidFill>
            <a:srgbClr val="38639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hasCustomPrompt="1"/>
          </p:nvPr>
        </p:nvSpPr>
        <p:spPr>
          <a:xfrm>
            <a:off x="419100" y="3108960"/>
            <a:ext cx="9182100" cy="1371600"/>
          </a:xfrm>
        </p:spPr>
        <p:txBody>
          <a:bodyPr anchor="b">
            <a:noAutofit/>
          </a:bodyPr>
          <a:lstStyle>
            <a:lvl1pPr algn="l">
              <a:lnSpc>
                <a:spcPct val="100000"/>
              </a:lnSpc>
              <a:defRPr sz="3600">
                <a:solidFill>
                  <a:schemeClr val="tx1"/>
                </a:solidFill>
              </a:defRPr>
            </a:lvl1pPr>
          </a:lstStyle>
          <a:p>
            <a:r>
              <a:rPr lang="en-US" dirty="0"/>
              <a:t>Click Here to Edit Title</a:t>
            </a:r>
          </a:p>
        </p:txBody>
      </p:sp>
      <p:sp>
        <p:nvSpPr>
          <p:cNvPr id="3" name="Subtitle 2"/>
          <p:cNvSpPr>
            <a:spLocks noGrp="1"/>
          </p:cNvSpPr>
          <p:nvPr>
            <p:ph type="subTitle" idx="1" hasCustomPrompt="1"/>
          </p:nvPr>
        </p:nvSpPr>
        <p:spPr>
          <a:xfrm>
            <a:off x="419100" y="4572000"/>
            <a:ext cx="9182100" cy="2011680"/>
          </a:xfrm>
        </p:spPr>
        <p:txBody>
          <a:bodyPr>
            <a:noAutofit/>
          </a:bodyPr>
          <a:lstStyle>
            <a:lvl1pPr marL="0" indent="0" algn="l">
              <a:spcBef>
                <a:spcPts val="0"/>
              </a:spcBef>
              <a:spcAft>
                <a:spcPts val="600"/>
              </a:spcAft>
              <a:buNone/>
              <a:defRPr sz="2000" spc="30" baseline="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add presenter name(s)</a:t>
            </a:r>
          </a:p>
        </p:txBody>
      </p:sp>
      <p:sp>
        <p:nvSpPr>
          <p:cNvPr id="6" name="Slide Number Placeholder 5"/>
          <p:cNvSpPr>
            <a:spLocks noGrp="1"/>
          </p:cNvSpPr>
          <p:nvPr>
            <p:ph type="sldNum" sz="quarter" idx="12"/>
          </p:nvPr>
        </p:nvSpPr>
        <p:spPr bwMode="hidden">
          <a:xfrm>
            <a:off x="9875518" y="6537960"/>
            <a:ext cx="2068833" cy="274320"/>
          </a:xfrm>
        </p:spPr>
        <p:txBody>
          <a:bodyPr/>
          <a:lstStyle/>
          <a:p>
            <a:fld id="{3253438A-7C34-4C00-93F5-28C2DC00B0E3}" type="slidenum">
              <a:rPr lang="en-US"/>
              <a:pPr/>
              <a:t>‹#›</a:t>
            </a:fld>
            <a:endParaRPr lang="en-US"/>
          </a:p>
        </p:txBody>
      </p:sp>
      <p:sp>
        <p:nvSpPr>
          <p:cNvPr id="10" name="Picture Placeholder 9"/>
          <p:cNvSpPr>
            <a:spLocks noGrp="1"/>
          </p:cNvSpPr>
          <p:nvPr>
            <p:ph type="pic" sz="quarter" idx="13" hasCustomPrompt="1"/>
          </p:nvPr>
        </p:nvSpPr>
        <p:spPr>
          <a:xfrm>
            <a:off x="9875519" y="3108960"/>
            <a:ext cx="1897381" cy="1371600"/>
          </a:xfrm>
        </p:spPr>
        <p:txBody>
          <a:bodyPr anchor="ctr" anchorCtr="0">
            <a:normAutofit/>
          </a:bodyPr>
          <a:lstStyle>
            <a:lvl1pPr marL="0" indent="0" algn="ctr">
              <a:buNone/>
              <a:defRPr sz="1800">
                <a:solidFill>
                  <a:schemeClr val="tx1"/>
                </a:solidFill>
              </a:defRPr>
            </a:lvl1pPr>
          </a:lstStyle>
          <a:p>
            <a:r>
              <a:rPr lang="en-US" dirty="0"/>
              <a:t>Customer Logo</a:t>
            </a:r>
            <a:br>
              <a:rPr lang="en-US" dirty="0"/>
            </a:br>
            <a:r>
              <a:rPr lang="en-US" dirty="0"/>
              <a:t>Crop to fit</a:t>
            </a:r>
          </a:p>
        </p:txBody>
      </p:sp>
      <p:pic>
        <p:nvPicPr>
          <p:cNvPr id="9" name="Picture 8"/>
          <p:cNvPicPr>
            <a:picLocks noChangeAspect="1"/>
          </p:cNvPicPr>
          <p:nvPr/>
        </p:nvPicPr>
        <p:blipFill>
          <a:blip r:embed="rId3" cstate="hqprint">
            <a:extLst>
              <a:ext uri="{28A0092B-C50C-407E-A947-70E740481C1C}">
                <a14:useLocalDpi xmlns="" xmlns:a14="http://schemas.microsoft.com/office/drawing/2010/main"/>
              </a:ext>
            </a:extLst>
          </a:blip>
          <a:stretch>
            <a:fillRect/>
          </a:stretch>
        </p:blipFill>
        <p:spPr>
          <a:xfrm>
            <a:off x="419100" y="381000"/>
            <a:ext cx="1136650" cy="1136650"/>
          </a:xfrm>
          <a:prstGeom prst="rect">
            <a:avLst/>
          </a:prstGeom>
          <a:effectLst/>
        </p:spPr>
      </p:pic>
    </p:spTree>
    <p:extLst>
      <p:ext uri="{BB962C8B-B14F-4D97-AF65-F5344CB8AC3E}">
        <p14:creationId xmlns="" xmlns:p14="http://schemas.microsoft.com/office/powerpoint/2010/main" val="3987878197"/>
      </p:ext>
    </p:extLst>
  </p:cSld>
  <p:clrMapOvr>
    <a:masterClrMapping/>
  </p:clrMapOvr>
  <mc:AlternateContent xmlns:mc="http://schemas.openxmlformats.org/markup-compatibility/2006">
    <mc:Choice xmlns="" xmlns:p14="http://schemas.microsoft.com/office/powerpoint/2010/main" Requires="p14">
      <p:transition p14:dur="250">
        <p:fade/>
      </p:transition>
    </mc:Choice>
    <mc:Fallback>
      <p:transition>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p:cSld name="Generic Title Slide">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extLst>
              <a:ext uri="{28A0092B-C50C-407E-A947-70E740481C1C}">
                <a14:useLocalDpi xmlns="" xmlns:a14="http://schemas.microsoft.com/office/drawing/2010/main" val="0"/>
              </a:ext>
            </a:extLst>
          </a:blip>
          <a:stretch>
            <a:fillRect/>
          </a:stretch>
        </p:blipFill>
        <p:spPr>
          <a:xfrm>
            <a:off x="1524" y="-1"/>
            <a:ext cx="12191676" cy="2629576"/>
          </a:xfrm>
          <a:prstGeom prst="rect">
            <a:avLst/>
          </a:prstGeom>
        </p:spPr>
      </p:pic>
      <p:sp>
        <p:nvSpPr>
          <p:cNvPr id="13" name="Rounded Rectangle 7"/>
          <p:cNvSpPr/>
          <p:nvPr userDrawn="1"/>
        </p:nvSpPr>
        <p:spPr bwMode="gray">
          <a:xfrm>
            <a:off x="1524" y="2570933"/>
            <a:ext cx="12191676" cy="108000"/>
          </a:xfrm>
          <a:prstGeom prst="rect">
            <a:avLst/>
          </a:prstGeom>
          <a:solidFill>
            <a:srgbClr val="5A87C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hasCustomPrompt="1"/>
          </p:nvPr>
        </p:nvSpPr>
        <p:spPr>
          <a:xfrm>
            <a:off x="419100" y="3108960"/>
            <a:ext cx="9182100" cy="1371600"/>
          </a:xfrm>
        </p:spPr>
        <p:txBody>
          <a:bodyPr anchor="b">
            <a:noAutofit/>
          </a:bodyPr>
          <a:lstStyle>
            <a:lvl1pPr algn="l">
              <a:lnSpc>
                <a:spcPct val="100000"/>
              </a:lnSpc>
              <a:defRPr sz="3600">
                <a:solidFill>
                  <a:schemeClr val="tx1"/>
                </a:solidFill>
              </a:defRPr>
            </a:lvl1pPr>
          </a:lstStyle>
          <a:p>
            <a:r>
              <a:rPr lang="en-US" dirty="0"/>
              <a:t>Click Here to Edit Title</a:t>
            </a:r>
          </a:p>
        </p:txBody>
      </p:sp>
      <p:sp>
        <p:nvSpPr>
          <p:cNvPr id="3" name="Subtitle 2"/>
          <p:cNvSpPr>
            <a:spLocks noGrp="1"/>
          </p:cNvSpPr>
          <p:nvPr>
            <p:ph type="subTitle" idx="1" hasCustomPrompt="1"/>
          </p:nvPr>
        </p:nvSpPr>
        <p:spPr>
          <a:xfrm>
            <a:off x="419100" y="4572000"/>
            <a:ext cx="9182100" cy="2011680"/>
          </a:xfrm>
        </p:spPr>
        <p:txBody>
          <a:bodyPr>
            <a:noAutofit/>
          </a:bodyPr>
          <a:lstStyle>
            <a:lvl1pPr marL="0" indent="0" algn="l">
              <a:spcBef>
                <a:spcPts val="0"/>
              </a:spcBef>
              <a:spcAft>
                <a:spcPts val="600"/>
              </a:spcAft>
              <a:buNone/>
              <a:defRPr sz="2000" spc="30" baseline="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add presenter name(s)</a:t>
            </a:r>
          </a:p>
        </p:txBody>
      </p:sp>
      <p:sp>
        <p:nvSpPr>
          <p:cNvPr id="6" name="Slide Number Placeholder 5"/>
          <p:cNvSpPr>
            <a:spLocks noGrp="1"/>
          </p:cNvSpPr>
          <p:nvPr>
            <p:ph type="sldNum" sz="quarter" idx="12"/>
          </p:nvPr>
        </p:nvSpPr>
        <p:spPr bwMode="hidden">
          <a:xfrm>
            <a:off x="9875518" y="6537960"/>
            <a:ext cx="2068833" cy="274320"/>
          </a:xfrm>
        </p:spPr>
        <p:txBody>
          <a:bodyPr/>
          <a:lstStyle/>
          <a:p>
            <a:fld id="{3253438A-7C34-4C00-93F5-28C2DC00B0E3}" type="slidenum">
              <a:rPr lang="en-US"/>
              <a:pPr/>
              <a:t>‹#›</a:t>
            </a:fld>
            <a:endParaRPr lang="en-US"/>
          </a:p>
        </p:txBody>
      </p:sp>
      <p:sp>
        <p:nvSpPr>
          <p:cNvPr id="10" name="Picture Placeholder 9"/>
          <p:cNvSpPr>
            <a:spLocks noGrp="1"/>
          </p:cNvSpPr>
          <p:nvPr>
            <p:ph type="pic" sz="quarter" idx="13" hasCustomPrompt="1"/>
          </p:nvPr>
        </p:nvSpPr>
        <p:spPr>
          <a:xfrm>
            <a:off x="9875519" y="3108960"/>
            <a:ext cx="1897381" cy="1371600"/>
          </a:xfrm>
        </p:spPr>
        <p:txBody>
          <a:bodyPr anchor="ctr" anchorCtr="0">
            <a:normAutofit/>
          </a:bodyPr>
          <a:lstStyle>
            <a:lvl1pPr marL="0" indent="0" algn="ctr">
              <a:buNone/>
              <a:defRPr sz="1800">
                <a:solidFill>
                  <a:schemeClr val="tx1"/>
                </a:solidFill>
              </a:defRPr>
            </a:lvl1pPr>
          </a:lstStyle>
          <a:p>
            <a:r>
              <a:rPr lang="en-US" dirty="0"/>
              <a:t>Customer Logo</a:t>
            </a:r>
            <a:br>
              <a:rPr lang="en-US" dirty="0"/>
            </a:br>
            <a:r>
              <a:rPr lang="en-US" dirty="0"/>
              <a:t>Crop to fit</a:t>
            </a:r>
          </a:p>
        </p:txBody>
      </p:sp>
      <p:pic>
        <p:nvPicPr>
          <p:cNvPr id="9" name="Picture 8"/>
          <p:cNvPicPr>
            <a:picLocks noChangeAspect="1"/>
          </p:cNvPicPr>
          <p:nvPr/>
        </p:nvPicPr>
        <p:blipFill>
          <a:blip r:embed="rId3" cstate="hqprint">
            <a:extLst>
              <a:ext uri="{28A0092B-C50C-407E-A947-70E740481C1C}">
                <a14:useLocalDpi xmlns="" xmlns:a14="http://schemas.microsoft.com/office/drawing/2010/main"/>
              </a:ext>
            </a:extLst>
          </a:blip>
          <a:stretch>
            <a:fillRect/>
          </a:stretch>
        </p:blipFill>
        <p:spPr>
          <a:xfrm>
            <a:off x="419100" y="381000"/>
            <a:ext cx="1136650" cy="1136650"/>
          </a:xfrm>
          <a:prstGeom prst="rect">
            <a:avLst/>
          </a:prstGeom>
          <a:effectLst/>
        </p:spPr>
      </p:pic>
    </p:spTree>
    <p:extLst>
      <p:ext uri="{BB962C8B-B14F-4D97-AF65-F5344CB8AC3E}">
        <p14:creationId xmlns="" xmlns:p14="http://schemas.microsoft.com/office/powerpoint/2010/main" val="1153184450"/>
      </p:ext>
    </p:extLst>
  </p:cSld>
  <p:clrMapOvr>
    <a:masterClrMapping/>
  </p:clrMapOvr>
  <mc:AlternateContent xmlns:mc="http://schemas.openxmlformats.org/markup-compatibility/2006">
    <mc:Choice xmlns="" xmlns:p14="http://schemas.microsoft.com/office/powerpoint/2010/main" Requires="p14">
      <p:transition p14:dur="250">
        <p:fade/>
      </p:transition>
    </mc:Choice>
    <mc:Fallback>
      <p:transition>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p:cSld name="Organizing Slate   (Do Not Use)">
    <p:bg>
      <p:bgPr>
        <a:solidFill>
          <a:schemeClr val="bg1">
            <a:lumMod val="50000"/>
          </a:schemeClr>
        </a:solidFill>
        <a:effectLst/>
      </p:bgPr>
    </p:bg>
    <p:spTree>
      <p:nvGrpSpPr>
        <p:cNvPr id="1" name=""/>
        <p:cNvGrpSpPr/>
        <p:nvPr/>
      </p:nvGrpSpPr>
      <p:grpSpPr>
        <a:xfrm>
          <a:off x="0" y="0"/>
          <a:ext cx="0" cy="0"/>
          <a:chOff x="0" y="0"/>
          <a:chExt cx="0" cy="0"/>
        </a:xfrm>
      </p:grpSpPr>
      <p:sp>
        <p:nvSpPr>
          <p:cNvPr id="3" name="Slide Number Placeholder 2">
            <a:extLst>
              <a:ext uri="{FF2B5EF4-FFF2-40B4-BE49-F238E27FC236}">
                <a16:creationId xmlns="" xmlns:a16="http://schemas.microsoft.com/office/drawing/2014/main" id="{A34609C8-327F-41E8-BB6E-79B7289C0CC8}"/>
              </a:ext>
            </a:extLst>
          </p:cNvPr>
          <p:cNvSpPr>
            <a:spLocks noGrp="1"/>
          </p:cNvSpPr>
          <p:nvPr>
            <p:ph type="sldNum" sz="quarter" idx="10"/>
          </p:nvPr>
        </p:nvSpPr>
        <p:spPr bwMode="hidden"/>
        <p:txBody>
          <a:bodyPr/>
          <a:lstStyle>
            <a:lvl1pPr>
              <a:defRPr>
                <a:solidFill>
                  <a:schemeClr val="bg1">
                    <a:lumMod val="50000"/>
                  </a:schemeClr>
                </a:solidFill>
              </a:defRPr>
            </a:lvl1pPr>
          </a:lstStyle>
          <a:p>
            <a:fld id="{3253438A-7C34-4C00-93F5-28C2DC00B0E3}" type="slidenum">
              <a:rPr lang="en-US"/>
              <a:pPr/>
              <a:t>‹#›</a:t>
            </a:fld>
            <a:endParaRPr lang="en-US"/>
          </a:p>
        </p:txBody>
      </p:sp>
      <p:sp>
        <p:nvSpPr>
          <p:cNvPr id="4" name="TextBox 3">
            <a:extLst>
              <a:ext uri="{FF2B5EF4-FFF2-40B4-BE49-F238E27FC236}">
                <a16:creationId xmlns="" xmlns:a16="http://schemas.microsoft.com/office/drawing/2014/main" id="{7984D4A0-B732-4C9D-BFA9-F13361DB8D85}"/>
              </a:ext>
            </a:extLst>
          </p:cNvPr>
          <p:cNvSpPr txBox="1"/>
          <p:nvPr/>
        </p:nvSpPr>
        <p:spPr>
          <a:xfrm>
            <a:off x="1194620" y="907156"/>
            <a:ext cx="9802761" cy="5043688"/>
          </a:xfrm>
          <a:prstGeom prst="rect">
            <a:avLst/>
          </a:prstGeom>
          <a:noFill/>
        </p:spPr>
        <p:txBody>
          <a:bodyPr wrap="square" lIns="0" tIns="0" rIns="0" bIns="0" rtlCol="0">
            <a:spAutoFit/>
          </a:bodyPr>
          <a:lstStyle/>
          <a:p>
            <a:pPr algn="ctr">
              <a:lnSpc>
                <a:spcPct val="95000"/>
              </a:lnSpc>
              <a:spcAft>
                <a:spcPts val="600"/>
              </a:spcAft>
            </a:pPr>
            <a:r>
              <a:rPr lang="en-US" sz="11500" b="1" dirty="0">
                <a:solidFill>
                  <a:schemeClr val="tx1">
                    <a:lumMod val="75000"/>
                    <a:lumOff val="25000"/>
                  </a:schemeClr>
                </a:solidFill>
              </a:rPr>
              <a:t>DO NOT USE ANY LAYOUTS AFTER THIS</a:t>
            </a:r>
          </a:p>
        </p:txBody>
      </p:sp>
    </p:spTree>
    <p:extLst>
      <p:ext uri="{BB962C8B-B14F-4D97-AF65-F5344CB8AC3E}">
        <p14:creationId xmlns="" xmlns:p14="http://schemas.microsoft.com/office/powerpoint/2010/main" val="2405899511"/>
      </p:ext>
    </p:extLst>
  </p:cSld>
  <p:clrMapOvr>
    <a:masterClrMapping/>
  </p:clrMapOvr>
  <mc:AlternateContent xmlns:mc="http://schemas.openxmlformats.org/markup-compatibility/2006">
    <mc:Choice xmlns="" xmlns:p14="http://schemas.microsoft.com/office/powerpoint/2010/main" Requires="p14">
      <p:transition p14:dur="250">
        <p:fade/>
      </p:transition>
    </mc:Choice>
    <mc:Fallback>
      <p:transition>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lvl1pPr>
              <a:defRPr sz="1800" b="0"/>
            </a:lvl1pPr>
          </a:lstStyle>
          <a:p>
            <a:fld id="{D295FD85-0E9A-9A4B-AEA4-CF6493BFD0E6}" type="slidenum">
              <a:rPr lang="en-US" smtClean="0"/>
              <a:pPr/>
              <a:t>‹#›</a:t>
            </a:fld>
            <a:endParaRPr lang="en-US"/>
          </a:p>
        </p:txBody>
      </p:sp>
      <p:sp>
        <p:nvSpPr>
          <p:cNvPr id="3" name="Content Placeholder 2"/>
          <p:cNvSpPr>
            <a:spLocks noGrp="1"/>
          </p:cNvSpPr>
          <p:nvPr>
            <p:ph idx="1" hasCustomPrompt="1"/>
          </p:nvPr>
        </p:nvSpPr>
        <p:spPr>
          <a:xfrm>
            <a:off x="419100" y="1562100"/>
            <a:ext cx="11353800" cy="4779532"/>
          </a:xfrm>
        </p:spPr>
        <p:txBody>
          <a:bodyPr/>
          <a:lstStyle>
            <a:lvl1pPr>
              <a:defRPr>
                <a:solidFill>
                  <a:schemeClr val="tx1">
                    <a:lumMod val="75000"/>
                  </a:schemeClr>
                </a:solidFill>
              </a:defRPr>
            </a:lvl1pPr>
            <a:lvl2pPr>
              <a:defRPr>
                <a:solidFill>
                  <a:schemeClr val="tx1">
                    <a:lumMod val="75000"/>
                  </a:schemeClr>
                </a:solidFill>
              </a:defRPr>
            </a:lvl2pPr>
            <a:lvl3pPr>
              <a:defRPr>
                <a:solidFill>
                  <a:schemeClr val="tx1">
                    <a:lumMod val="75000"/>
                  </a:schemeClr>
                </a:solidFill>
              </a:defRPr>
            </a:lvl3pPr>
            <a:lvl4pPr>
              <a:defRPr>
                <a:solidFill>
                  <a:schemeClr val="tx1"/>
                </a:solidFill>
              </a:defRPr>
            </a:lvl4pPr>
            <a:lvl5pPr>
              <a:defRPr>
                <a:solidFill>
                  <a:schemeClr val="tx1"/>
                </a:solidFill>
              </a:defRPr>
            </a:lvl5pPr>
          </a:lstStyle>
          <a:p>
            <a:pPr lvl="0"/>
            <a:r>
              <a:rPr lang="en-US" dirty="0"/>
              <a:t>Click to add text or choose icon below to </a:t>
            </a:r>
            <a:r>
              <a:rPr lang="en-US" dirty="0" smtClean="0"/>
              <a:t>insert </a:t>
            </a:r>
            <a:r>
              <a:rPr lang="en-US" dirty="0"/>
              <a:t>content</a:t>
            </a:r>
          </a:p>
          <a:p>
            <a:pPr lvl="1"/>
            <a:r>
              <a:rPr lang="en-US" dirty="0"/>
              <a:t>Second level</a:t>
            </a:r>
          </a:p>
          <a:p>
            <a:pPr lvl="2"/>
            <a:r>
              <a:rPr lang="en-US" dirty="0"/>
              <a:t>Third level</a:t>
            </a:r>
          </a:p>
        </p:txBody>
      </p:sp>
      <p:sp>
        <p:nvSpPr>
          <p:cNvPr id="16" name="Text Placeholder 15"/>
          <p:cNvSpPr>
            <a:spLocks noGrp="1"/>
          </p:cNvSpPr>
          <p:nvPr>
            <p:ph type="body" sz="quarter" idx="11" hasCustomPrompt="1"/>
          </p:nvPr>
        </p:nvSpPr>
        <p:spPr>
          <a:xfrm>
            <a:off x="419100" y="203200"/>
            <a:ext cx="11353800" cy="365760"/>
          </a:xfrm>
        </p:spPr>
        <p:txBody>
          <a:bodyPr anchor="b" anchorCtr="0">
            <a:noAutofit/>
          </a:bodyPr>
          <a:lstStyle>
            <a:lvl1pPr marL="0" indent="0">
              <a:spcAft>
                <a:spcPts val="0"/>
              </a:spcAft>
              <a:buFontTx/>
              <a:buNone/>
              <a:defRPr sz="1800" b="0" spc="-30" baseline="0">
                <a:solidFill>
                  <a:schemeClr val="tx1"/>
                </a:solidFill>
              </a:defRPr>
            </a:lvl1pPr>
          </a:lstStyle>
          <a:p>
            <a:pPr lvl="0"/>
            <a:r>
              <a:rPr lang="en-US" dirty="0"/>
              <a:t>Click Here to Edit Section Header </a:t>
            </a:r>
          </a:p>
        </p:txBody>
      </p:sp>
      <p:sp>
        <p:nvSpPr>
          <p:cNvPr id="7" name="Title 6">
            <a:extLst>
              <a:ext uri="{FF2B5EF4-FFF2-40B4-BE49-F238E27FC236}">
                <a16:creationId xmlns="" xmlns:a16="http://schemas.microsoft.com/office/drawing/2014/main" id="{05055C74-50FE-442E-B00D-27CCC9271A0E}"/>
              </a:ext>
            </a:extLst>
          </p:cNvPr>
          <p:cNvSpPr>
            <a:spLocks noGrp="1"/>
          </p:cNvSpPr>
          <p:nvPr>
            <p:ph type="title" hasCustomPrompt="1"/>
          </p:nvPr>
        </p:nvSpPr>
        <p:spPr>
          <a:xfrm>
            <a:off x="419100" y="680944"/>
            <a:ext cx="11353800" cy="457200"/>
          </a:xfrm>
        </p:spPr>
        <p:txBody>
          <a:bodyPr/>
          <a:lstStyle>
            <a:lvl1pPr>
              <a:defRPr baseline="0"/>
            </a:lvl1pPr>
          </a:lstStyle>
          <a:p>
            <a:r>
              <a:rPr lang="en-US" dirty="0"/>
              <a:t>Click Here to Edit Title</a:t>
            </a:r>
          </a:p>
        </p:txBody>
      </p:sp>
    </p:spTree>
    <p:extLst>
      <p:ext uri="{BB962C8B-B14F-4D97-AF65-F5344CB8AC3E}">
        <p14:creationId xmlns="" xmlns:p14="http://schemas.microsoft.com/office/powerpoint/2010/main" val="2196513436"/>
      </p:ext>
    </p:extLst>
  </p:cSld>
  <p:clrMapOvr>
    <a:masterClrMapping/>
  </p:clrMapOvr>
  <mc:AlternateContent xmlns:mc="http://schemas.openxmlformats.org/markup-compatibility/2006">
    <mc:Choice xmlns="" xmlns:p14="http://schemas.microsoft.com/office/powerpoint/2010/main" Requires="p14">
      <p:transition p14:dur="250">
        <p:fade/>
      </p:transition>
    </mc:Choice>
    <mc:Fallback>
      <p:transition>
        <p:fade/>
      </p:transition>
    </mc:Fallback>
  </mc:AlternateContent>
  <p:extLst mod="1">
    <p:ext uri="{DCECCB84-F9BA-43D5-87BE-67443E8EF086}">
      <p15:sldGuideLst xmlns="" xmlns:p15="http://schemas.microsoft.com/office/powerpoint/2012/main"/>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le and Content Dark BG">
    <p:bg>
      <p:bgPr>
        <a:solidFill>
          <a:srgbClr val="38639F"/>
        </a:solidFill>
        <a:effectLst/>
      </p:bgPr>
    </p:bg>
    <p:spTree>
      <p:nvGrpSpPr>
        <p:cNvPr id="1" name=""/>
        <p:cNvGrpSpPr/>
        <p:nvPr/>
      </p:nvGrpSpPr>
      <p:grpSpPr>
        <a:xfrm>
          <a:off x="0" y="0"/>
          <a:ext cx="0" cy="0"/>
          <a:chOff x="0" y="0"/>
          <a:chExt cx="0" cy="0"/>
        </a:xfrm>
      </p:grpSpPr>
      <p:sp>
        <p:nvSpPr>
          <p:cNvPr id="3" name="Text Placeholder 2"/>
          <p:cNvSpPr>
            <a:spLocks noGrp="1"/>
          </p:cNvSpPr>
          <p:nvPr>
            <p:ph type="body" idx="1" hasCustomPrompt="1"/>
          </p:nvPr>
        </p:nvSpPr>
        <p:spPr>
          <a:xfrm>
            <a:off x="419100" y="203200"/>
            <a:ext cx="11330940" cy="365760"/>
          </a:xfrm>
        </p:spPr>
        <p:txBody>
          <a:bodyPr anchor="b">
            <a:noAutofit/>
          </a:bodyPr>
          <a:lstStyle>
            <a:lvl1pPr marL="0" indent="0">
              <a:buNone/>
              <a:defRPr sz="1800" b="0" cap="none" spc="-30" baseline="0">
                <a:solidFill>
                  <a:schemeClr val="tx1"/>
                </a:solidFill>
                <a:latin typeface="Century Gothic" panose="020B050202020202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Here to Edit Section Header</a:t>
            </a:r>
          </a:p>
        </p:txBody>
      </p:sp>
      <p:sp>
        <p:nvSpPr>
          <p:cNvPr id="4" name="Content Placeholder 3"/>
          <p:cNvSpPr>
            <a:spLocks noGrp="1"/>
          </p:cNvSpPr>
          <p:nvPr>
            <p:ph sz="half" idx="2" hasCustomPrompt="1"/>
          </p:nvPr>
        </p:nvSpPr>
        <p:spPr>
          <a:xfrm>
            <a:off x="419100" y="1524000"/>
            <a:ext cx="11353800" cy="4817632"/>
          </a:xfrm>
        </p:spPr>
        <p:txBody>
          <a:bodyPr>
            <a:noAutofit/>
          </a:bodyPr>
          <a:lstStyle>
            <a:lvl1pPr>
              <a:defRPr>
                <a:solidFill>
                  <a:schemeClr val="tx1"/>
                </a:solidFill>
              </a:defRPr>
            </a:lvl1pPr>
            <a:lvl2pPr>
              <a:defRPr>
                <a:solidFill>
                  <a:schemeClr val="tx1"/>
                </a:solidFill>
              </a:defRPr>
            </a:lvl2pPr>
            <a:lvl3pPr>
              <a:defRPr>
                <a:solidFill>
                  <a:schemeClr val="tx1"/>
                </a:solidFill>
              </a:defRPr>
            </a:lvl3pPr>
          </a:lstStyle>
          <a:p>
            <a:pPr lvl="0"/>
            <a:r>
              <a:rPr lang="en-US" dirty="0"/>
              <a:t>Click to add text or </a:t>
            </a:r>
            <a:r>
              <a:rPr lang="en-US" dirty="0" smtClean="0"/>
              <a:t>choose icon </a:t>
            </a:r>
            <a:r>
              <a:rPr lang="en-US" dirty="0"/>
              <a:t>below to insert other content</a:t>
            </a:r>
          </a:p>
          <a:p>
            <a:pPr lvl="1"/>
            <a:r>
              <a:rPr lang="en-US" dirty="0"/>
              <a:t>Second level</a:t>
            </a:r>
          </a:p>
          <a:p>
            <a:pPr lvl="2"/>
            <a:r>
              <a:rPr lang="en-US" dirty="0"/>
              <a:t>Third level</a:t>
            </a:r>
          </a:p>
        </p:txBody>
      </p:sp>
      <p:sp>
        <p:nvSpPr>
          <p:cNvPr id="9" name="Slide Number Placeholder 8"/>
          <p:cNvSpPr>
            <a:spLocks noGrp="1"/>
          </p:cNvSpPr>
          <p:nvPr>
            <p:ph type="sldNum" sz="quarter" idx="12"/>
          </p:nvPr>
        </p:nvSpPr>
        <p:spPr bwMode="hidden"/>
        <p:txBody>
          <a:bodyPr/>
          <a:lstStyle>
            <a:lvl1pPr>
              <a:defRPr>
                <a:solidFill>
                  <a:schemeClr val="accent1"/>
                </a:solidFill>
              </a:defRPr>
            </a:lvl1pPr>
          </a:lstStyle>
          <a:p>
            <a:fld id="{3253438A-7C34-4C00-93F5-28C2DC00B0E3}" type="slidenum">
              <a:rPr lang="en-US"/>
              <a:pPr/>
              <a:t>‹#›</a:t>
            </a:fld>
            <a:endParaRPr lang="en-US" dirty="0"/>
          </a:p>
        </p:txBody>
      </p:sp>
      <p:sp>
        <p:nvSpPr>
          <p:cNvPr id="5" name="Title 4">
            <a:extLst>
              <a:ext uri="{FF2B5EF4-FFF2-40B4-BE49-F238E27FC236}">
                <a16:creationId xmlns="" xmlns:a16="http://schemas.microsoft.com/office/drawing/2014/main" id="{01BF302C-8174-4A35-8899-28A2601F7029}"/>
              </a:ext>
            </a:extLst>
          </p:cNvPr>
          <p:cNvSpPr>
            <a:spLocks noGrp="1"/>
          </p:cNvSpPr>
          <p:nvPr>
            <p:ph type="title" hasCustomPrompt="1"/>
          </p:nvPr>
        </p:nvSpPr>
        <p:spPr>
          <a:xfrm>
            <a:off x="419100" y="680944"/>
            <a:ext cx="11330940" cy="457200"/>
          </a:xfrm>
        </p:spPr>
        <p:txBody>
          <a:bodyPr/>
          <a:lstStyle>
            <a:lvl1pPr>
              <a:defRPr>
                <a:solidFill>
                  <a:schemeClr val="tx1"/>
                </a:solidFill>
              </a:defRPr>
            </a:lvl1pPr>
          </a:lstStyle>
          <a:p>
            <a:r>
              <a:rPr lang="en-US" dirty="0"/>
              <a:t>Click Here to Edit Title</a:t>
            </a:r>
          </a:p>
        </p:txBody>
      </p:sp>
    </p:spTree>
    <p:extLst>
      <p:ext uri="{BB962C8B-B14F-4D97-AF65-F5344CB8AC3E}">
        <p14:creationId xmlns="" xmlns:p14="http://schemas.microsoft.com/office/powerpoint/2010/main" val="1007171314"/>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mc:Choice xmlns="" xmlns:p14="http://schemas.microsoft.com/office/powerpoint/2010/main" Requires="p14">
      <p:transition p14:dur="250">
        <p:fade/>
      </p:transition>
    </mc:Choice>
    <mc:Fallback>
      <p:transition>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5" name="Do not remove" hidden="1">
            <a:extLst>
              <a:ext uri="{FF2B5EF4-FFF2-40B4-BE49-F238E27FC236}">
                <a16:creationId xmlns="" xmlns:a16="http://schemas.microsoft.com/office/drawing/2014/main" id="{6C46BFC5-1A56-42B5-8116-4D93F25F1301}"/>
              </a:ext>
            </a:extLst>
          </p:cNvPr>
          <p:cNvSpPr/>
          <p:nvPr userDrawn="1">
            <p:custDataLst>
              <p:tags r:id="rId1"/>
            </p:custDataLst>
          </p:nvPr>
        </p:nvSpPr>
        <p:spPr>
          <a:xfrm>
            <a:off x="0" y="0"/>
            <a:ext cx="12700" cy="12700"/>
          </a:xfrm>
          <a:prstGeom prst="octagon">
            <a:avLst/>
          </a:prstGeom>
          <a:noFill/>
          <a:ln w="9525">
            <a:noFill/>
          </a:ln>
          <a:extLst>
            <a:ext uri="{909E8E84-426E-40DD-AFC4-6F175D3DCCD1}">
              <a14:hiddenFill xmlns=""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vert="horz" lIns="91440" tIns="91440" rIns="91440" bIns="91440" rtlCol="0" anchor="ctr" anchorCtr="0"/>
          <a:lstStyle/>
          <a:p>
            <a:pPr algn="ctr"/>
            <a:endParaRPr lang="en-US" sz="2000" b="0" i="0" u="none" strike="noStrike" kern="1200" spc="0" baseline="0">
              <a:solidFill>
                <a:srgbClr val="FFFFFF"/>
              </a:solidFill>
              <a:latin typeface="+mn-lt"/>
              <a:ea typeface="+mn-ea"/>
              <a:cs typeface="+mn-cs"/>
            </a:endParaRPr>
          </a:p>
        </p:txBody>
      </p:sp>
      <p:sp>
        <p:nvSpPr>
          <p:cNvPr id="7" name="Slide Number Placeholder 6"/>
          <p:cNvSpPr>
            <a:spLocks noGrp="1"/>
          </p:cNvSpPr>
          <p:nvPr>
            <p:ph type="sldNum" sz="quarter" idx="12"/>
          </p:nvPr>
        </p:nvSpPr>
        <p:spPr/>
        <p:txBody>
          <a:bodyPr/>
          <a:lstStyle/>
          <a:p>
            <a:fld id="{D295FD85-0E9A-9A4B-AEA4-CF6493BFD0E6}" type="slidenum">
              <a:rPr lang="en-US" smtClean="0"/>
              <a:pPr/>
              <a:t>‹#›</a:t>
            </a:fld>
            <a:endParaRPr lang="en-US" dirty="0"/>
          </a:p>
        </p:txBody>
      </p:sp>
      <p:sp>
        <p:nvSpPr>
          <p:cNvPr id="3" name="Content Placeholder 2"/>
          <p:cNvSpPr>
            <a:spLocks noGrp="1"/>
          </p:cNvSpPr>
          <p:nvPr>
            <p:ph sz="half" idx="1" hasCustomPrompt="1"/>
          </p:nvPr>
        </p:nvSpPr>
        <p:spPr>
          <a:xfrm>
            <a:off x="419100" y="1562100"/>
            <a:ext cx="5577840" cy="4806248"/>
          </a:xfrm>
        </p:spPr>
        <p:txBody>
          <a:bodyPr>
            <a:noAutofit/>
          </a:bodyPr>
          <a:lstStyle>
            <a:lvl1pPr>
              <a:defRPr sz="2800">
                <a:solidFill>
                  <a:schemeClr val="tx1">
                    <a:lumMod val="75000"/>
                  </a:schemeClr>
                </a:solidFill>
              </a:defRPr>
            </a:lvl1pPr>
            <a:lvl2pPr>
              <a:defRPr sz="2400">
                <a:solidFill>
                  <a:schemeClr val="tx1">
                    <a:lumMod val="75000"/>
                  </a:schemeClr>
                </a:solidFill>
              </a:defRPr>
            </a:lvl2pPr>
            <a:lvl3pPr>
              <a:defRPr sz="2000">
                <a:solidFill>
                  <a:schemeClr val="tx1">
                    <a:lumMod val="75000"/>
                  </a:schemeClr>
                </a:solidFill>
              </a:defRPr>
            </a:lvl3pPr>
            <a:lvl4pPr>
              <a:defRPr sz="1800"/>
            </a:lvl4pPr>
            <a:lvl5pPr>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p:txBody>
      </p:sp>
      <p:sp>
        <p:nvSpPr>
          <p:cNvPr id="4" name="Content Placeholder 3"/>
          <p:cNvSpPr>
            <a:spLocks noGrp="1"/>
          </p:cNvSpPr>
          <p:nvPr>
            <p:ph sz="half" idx="2" hasCustomPrompt="1"/>
          </p:nvPr>
        </p:nvSpPr>
        <p:spPr>
          <a:xfrm>
            <a:off x="6195060" y="1562100"/>
            <a:ext cx="5577840" cy="4806248"/>
          </a:xfrm>
        </p:spPr>
        <p:txBody>
          <a:bodyPr>
            <a:noAutofit/>
          </a:bodyPr>
          <a:lstStyle>
            <a:lvl1pPr>
              <a:defRPr sz="2800">
                <a:solidFill>
                  <a:schemeClr val="tx1">
                    <a:lumMod val="75000"/>
                  </a:schemeClr>
                </a:solidFill>
              </a:defRPr>
            </a:lvl1pPr>
            <a:lvl2pPr>
              <a:defRPr sz="2400">
                <a:solidFill>
                  <a:schemeClr val="tx1">
                    <a:lumMod val="75000"/>
                  </a:schemeClr>
                </a:solidFill>
              </a:defRPr>
            </a:lvl2pPr>
            <a:lvl3pPr>
              <a:defRPr sz="2000">
                <a:solidFill>
                  <a:schemeClr val="tx1">
                    <a:lumMod val="75000"/>
                  </a:schemeClr>
                </a:solidFill>
              </a:defRPr>
            </a:lvl3pPr>
            <a:lvl4pPr>
              <a:defRPr sz="1800"/>
            </a:lvl4pPr>
            <a:lvl5pPr>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p:txBody>
      </p:sp>
      <p:sp>
        <p:nvSpPr>
          <p:cNvPr id="2" name="Title 1"/>
          <p:cNvSpPr>
            <a:spLocks noGrp="1"/>
          </p:cNvSpPr>
          <p:nvPr>
            <p:ph type="title" hasCustomPrompt="1"/>
          </p:nvPr>
        </p:nvSpPr>
        <p:spPr/>
        <p:txBody>
          <a:bodyPr/>
          <a:lstStyle>
            <a:lvl1pPr>
              <a:defRPr>
                <a:solidFill>
                  <a:schemeClr val="tx1">
                    <a:lumMod val="75000"/>
                  </a:schemeClr>
                </a:solidFill>
              </a:defRPr>
            </a:lvl1pPr>
          </a:lstStyle>
          <a:p>
            <a:r>
              <a:rPr lang="en-US" dirty="0"/>
              <a:t>Click Here to Edit Title</a:t>
            </a:r>
          </a:p>
        </p:txBody>
      </p:sp>
      <p:sp>
        <p:nvSpPr>
          <p:cNvPr id="8" name="Text Placeholder 15"/>
          <p:cNvSpPr>
            <a:spLocks noGrp="1"/>
          </p:cNvSpPr>
          <p:nvPr>
            <p:ph type="body" sz="quarter" idx="13" hasCustomPrompt="1"/>
          </p:nvPr>
        </p:nvSpPr>
        <p:spPr>
          <a:xfrm>
            <a:off x="419100" y="203200"/>
            <a:ext cx="11330940" cy="365760"/>
          </a:xfrm>
        </p:spPr>
        <p:txBody>
          <a:bodyPr anchor="b" anchorCtr="0">
            <a:noAutofit/>
          </a:bodyPr>
          <a:lstStyle>
            <a:lvl1pPr marL="0" indent="0">
              <a:buFontTx/>
              <a:buNone/>
              <a:defRPr sz="1800" b="0" spc="-30" baseline="0">
                <a:solidFill>
                  <a:schemeClr val="tx1"/>
                </a:solidFill>
              </a:defRPr>
            </a:lvl1pPr>
          </a:lstStyle>
          <a:p>
            <a:pPr lvl="0"/>
            <a:r>
              <a:rPr lang="en-US" dirty="0"/>
              <a:t>Click Here to Edit Section Header</a:t>
            </a:r>
          </a:p>
        </p:txBody>
      </p:sp>
    </p:spTree>
    <p:extLst>
      <p:ext uri="{BB962C8B-B14F-4D97-AF65-F5344CB8AC3E}">
        <p14:creationId xmlns="" xmlns:p14="http://schemas.microsoft.com/office/powerpoint/2010/main" val="3850969722"/>
      </p:ext>
    </p:extLst>
  </p:cSld>
  <p:clrMapOvr>
    <a:masterClrMapping/>
  </p:clrMapOvr>
  <mc:AlternateContent xmlns:mc="http://schemas.openxmlformats.org/markup-compatibility/2006">
    <mc:Choice xmlns="" xmlns:p14="http://schemas.microsoft.com/office/powerpoint/2010/main" Requires="p14">
      <p:transition p14:dur="250">
        <p:fade/>
      </p:transition>
    </mc:Choice>
    <mc:Fallback>
      <p:transition>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3" name="Do not remove" hidden="1">
            <a:extLst>
              <a:ext uri="{FF2B5EF4-FFF2-40B4-BE49-F238E27FC236}">
                <a16:creationId xmlns="" xmlns:a16="http://schemas.microsoft.com/office/drawing/2014/main" id="{806BABD6-553A-4DA8-A7D5-8683352EC768}"/>
              </a:ext>
            </a:extLst>
          </p:cNvPr>
          <p:cNvSpPr/>
          <p:nvPr userDrawn="1">
            <p:custDataLst>
              <p:tags r:id="rId1"/>
            </p:custDataLst>
          </p:nvPr>
        </p:nvSpPr>
        <p:spPr>
          <a:xfrm>
            <a:off x="0" y="0"/>
            <a:ext cx="12700" cy="12700"/>
          </a:xfrm>
          <a:prstGeom prst="octagon">
            <a:avLst/>
          </a:prstGeom>
          <a:noFill/>
          <a:ln w="9525">
            <a:noFill/>
          </a:ln>
          <a:extLst>
            <a:ext uri="{909E8E84-426E-40DD-AFC4-6F175D3DCCD1}">
              <a14:hiddenFill xmlns=""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vert="horz" lIns="91440" tIns="91440" rIns="91440" bIns="91440" rtlCol="0" anchor="ctr" anchorCtr="0"/>
          <a:lstStyle/>
          <a:p>
            <a:pPr algn="ctr"/>
            <a:endParaRPr lang="en-US" sz="2000" b="0" i="0" u="none" strike="noStrike" kern="1200" spc="0" baseline="0">
              <a:solidFill>
                <a:srgbClr val="FFFFFF"/>
              </a:solidFill>
              <a:latin typeface="+mn-lt"/>
              <a:ea typeface="+mn-ea"/>
              <a:cs typeface="+mn-cs"/>
            </a:endParaRPr>
          </a:p>
        </p:txBody>
      </p:sp>
      <p:sp>
        <p:nvSpPr>
          <p:cNvPr id="2" name="Title 1"/>
          <p:cNvSpPr>
            <a:spLocks noGrp="1"/>
          </p:cNvSpPr>
          <p:nvPr>
            <p:ph type="title" hasCustomPrompt="1"/>
          </p:nvPr>
        </p:nvSpPr>
        <p:spPr>
          <a:xfrm>
            <a:off x="419100" y="680944"/>
            <a:ext cx="11353800" cy="457200"/>
          </a:xfrm>
        </p:spPr>
        <p:txBody>
          <a:bodyPr/>
          <a:lstStyle>
            <a:lvl1pPr>
              <a:defRPr>
                <a:solidFill>
                  <a:schemeClr val="tx1"/>
                </a:solidFill>
              </a:defRPr>
            </a:lvl1pPr>
          </a:lstStyle>
          <a:p>
            <a:r>
              <a:rPr lang="en-US" dirty="0"/>
              <a:t>Click Here to Edit Title</a:t>
            </a:r>
          </a:p>
        </p:txBody>
      </p:sp>
      <p:sp>
        <p:nvSpPr>
          <p:cNvPr id="6" name="Text Placeholder 15"/>
          <p:cNvSpPr>
            <a:spLocks noGrp="1"/>
          </p:cNvSpPr>
          <p:nvPr>
            <p:ph type="body" sz="quarter" idx="13" hasCustomPrompt="1"/>
          </p:nvPr>
        </p:nvSpPr>
        <p:spPr>
          <a:xfrm>
            <a:off x="419100" y="203200"/>
            <a:ext cx="11353800" cy="365760"/>
          </a:xfrm>
        </p:spPr>
        <p:txBody>
          <a:bodyPr anchor="b">
            <a:noAutofit/>
          </a:bodyPr>
          <a:lstStyle>
            <a:lvl1pPr marL="0" indent="0">
              <a:spcAft>
                <a:spcPts val="0"/>
              </a:spcAft>
              <a:buFontTx/>
              <a:buNone/>
              <a:defRPr sz="1800" b="0" spc="-30" baseline="0">
                <a:solidFill>
                  <a:schemeClr val="tx1"/>
                </a:solidFill>
              </a:defRPr>
            </a:lvl1pPr>
          </a:lstStyle>
          <a:p>
            <a:pPr lvl="0"/>
            <a:r>
              <a:rPr lang="en-US" dirty="0"/>
              <a:t>Click Here to Edit Section Header</a:t>
            </a:r>
          </a:p>
        </p:txBody>
      </p:sp>
      <p:sp>
        <p:nvSpPr>
          <p:cNvPr id="4" name="Slide Number Placeholder 5"/>
          <p:cNvSpPr>
            <a:spLocks noGrp="1"/>
          </p:cNvSpPr>
          <p:nvPr>
            <p:ph type="sldNum" sz="quarter" idx="14"/>
          </p:nvPr>
        </p:nvSpPr>
        <p:spPr/>
        <p:txBody>
          <a:bodyPr/>
          <a:lstStyle>
            <a:lvl1pPr>
              <a:defRPr/>
            </a:lvl1pPr>
          </a:lstStyle>
          <a:p>
            <a:fld id="{E24082F4-053A-445D-80E9-D47974E285C2}" type="slidenum">
              <a:rPr lang="en-US" altLang="en-US"/>
              <a:pPr/>
              <a:t>‹#›</a:t>
            </a:fld>
            <a:endParaRPr lang="en-US" altLang="en-US"/>
          </a:p>
        </p:txBody>
      </p:sp>
    </p:spTree>
    <p:extLst>
      <p:ext uri="{BB962C8B-B14F-4D97-AF65-F5344CB8AC3E}">
        <p14:creationId xmlns="" xmlns:p14="http://schemas.microsoft.com/office/powerpoint/2010/main" val="2282276155"/>
      </p:ext>
    </p:extLst>
  </p:cSld>
  <p:clrMapOvr>
    <a:masterClrMapping/>
  </p:clrMapOvr>
  <mc:AlternateContent xmlns:mc="http://schemas.openxmlformats.org/markup-compatibility/2006">
    <mc:Choice xmlns="" xmlns:p14="http://schemas.microsoft.com/office/powerpoint/2010/main" Requires="p14">
      <p:transition p14:dur="250">
        <p:fade/>
      </p:transition>
    </mc:Choice>
    <mc:Fallback>
      <p:transition>
        <p:fade/>
      </p:transition>
    </mc:Fallback>
  </mc:AlternateContent>
  <p:extLst mod="1">
    <p:ext uri="{DCECCB84-F9BA-43D5-87BE-67443E8EF086}">
      <p15:sldGuideLst xmlns="" xmlns:p15="http://schemas.microsoft.com/office/powerpoint/2012/main"/>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p:cSld name="Section Header">
    <p:bg>
      <p:bgPr>
        <a:solidFill>
          <a:srgbClr val="38639F"/>
        </a:solidFill>
        <a:effectLst/>
      </p:bgPr>
    </p:bg>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bwMode="hidden"/>
        <p:txBody>
          <a:bodyPr/>
          <a:lstStyle>
            <a:lvl1pPr>
              <a:defRPr>
                <a:solidFill>
                  <a:srgbClr val="38639F"/>
                </a:solidFill>
              </a:defRPr>
            </a:lvl1pPr>
          </a:lstStyle>
          <a:p>
            <a:fld id="{D295FD85-0E9A-9A4B-AEA4-CF6493BFD0E6}" type="slidenum">
              <a:rPr lang="en-US"/>
              <a:pPr/>
              <a:t>‹#›</a:t>
            </a:fld>
            <a:endParaRPr lang="en-US"/>
          </a:p>
        </p:txBody>
      </p:sp>
      <p:sp>
        <p:nvSpPr>
          <p:cNvPr id="8" name="Text Placeholder 13"/>
          <p:cNvSpPr>
            <a:spLocks noGrp="1"/>
          </p:cNvSpPr>
          <p:nvPr>
            <p:ph type="body" sz="quarter" idx="10" hasCustomPrompt="1"/>
          </p:nvPr>
        </p:nvSpPr>
        <p:spPr>
          <a:xfrm>
            <a:off x="609600" y="3585118"/>
            <a:ext cx="10972800" cy="1988611"/>
          </a:xfrm>
        </p:spPr>
        <p:txBody>
          <a:bodyPr>
            <a:noAutofit/>
          </a:bodyPr>
          <a:lstStyle>
            <a:lvl1pPr marL="0" indent="0" algn="ctr">
              <a:buFontTx/>
              <a:buNone/>
              <a:defRPr sz="2000" b="0" spc="-30" baseline="0">
                <a:solidFill>
                  <a:schemeClr val="tx1"/>
                </a:solidFill>
              </a:defRPr>
            </a:lvl1pPr>
          </a:lstStyle>
          <a:p>
            <a:pPr lvl="0"/>
            <a:r>
              <a:rPr lang="en-US" dirty="0"/>
              <a:t>Author/Date</a:t>
            </a:r>
          </a:p>
        </p:txBody>
      </p:sp>
      <p:sp>
        <p:nvSpPr>
          <p:cNvPr id="7" name="Title Placeholder 1"/>
          <p:cNvSpPr>
            <a:spLocks noGrp="1"/>
          </p:cNvSpPr>
          <p:nvPr>
            <p:ph type="title" hasCustomPrompt="1"/>
          </p:nvPr>
        </p:nvSpPr>
        <p:spPr>
          <a:xfrm>
            <a:off x="609600" y="2049593"/>
            <a:ext cx="10972800" cy="1450342"/>
          </a:xfrm>
          <a:prstGeom prst="rect">
            <a:avLst/>
          </a:prstGeom>
        </p:spPr>
        <p:txBody>
          <a:bodyPr vert="horz" lIns="91440" tIns="45720" rIns="91440" bIns="45720" rtlCol="0" anchor="t" anchorCtr="0">
            <a:noAutofit/>
          </a:bodyPr>
          <a:lstStyle>
            <a:lvl1pPr algn="ctr">
              <a:lnSpc>
                <a:spcPct val="100000"/>
              </a:lnSpc>
              <a:defRPr sz="3600" baseline="0">
                <a:solidFill>
                  <a:schemeClr val="tx1"/>
                </a:solidFill>
              </a:defRPr>
            </a:lvl1pPr>
          </a:lstStyle>
          <a:p>
            <a:r>
              <a:rPr lang="en-US" dirty="0"/>
              <a:t>Click Here to Edit Title</a:t>
            </a:r>
          </a:p>
        </p:txBody>
      </p:sp>
      <p:sp>
        <p:nvSpPr>
          <p:cNvPr id="9" name="Text Placeholder 15"/>
          <p:cNvSpPr>
            <a:spLocks noGrp="1"/>
          </p:cNvSpPr>
          <p:nvPr>
            <p:ph type="body" sz="quarter" idx="11" hasCustomPrompt="1"/>
          </p:nvPr>
        </p:nvSpPr>
        <p:spPr>
          <a:xfrm>
            <a:off x="609600" y="1554480"/>
            <a:ext cx="10972800" cy="428625"/>
          </a:xfrm>
        </p:spPr>
        <p:txBody>
          <a:bodyPr lIns="0" rIns="0" anchor="b" anchorCtr="0">
            <a:noAutofit/>
          </a:bodyPr>
          <a:lstStyle>
            <a:lvl1pPr marL="0" indent="0" algn="ctr">
              <a:buFontTx/>
              <a:buNone/>
              <a:defRPr sz="1800" b="0" spc="-30" baseline="0">
                <a:solidFill>
                  <a:schemeClr val="tx1"/>
                </a:solidFill>
              </a:defRPr>
            </a:lvl1pPr>
          </a:lstStyle>
          <a:p>
            <a:pPr lvl="0"/>
            <a:r>
              <a:rPr lang="en-US" dirty="0"/>
              <a:t>Edit master text styles</a:t>
            </a:r>
          </a:p>
        </p:txBody>
      </p:sp>
    </p:spTree>
    <p:extLst>
      <p:ext uri="{BB962C8B-B14F-4D97-AF65-F5344CB8AC3E}">
        <p14:creationId xmlns="" xmlns:p14="http://schemas.microsoft.com/office/powerpoint/2010/main" val="2521414347"/>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mc:Choice xmlns="" xmlns:p14="http://schemas.microsoft.com/office/powerpoint/2010/main" Requires="p14">
      <p:transition p14:dur="250">
        <p:fade/>
      </p:transition>
    </mc:Choice>
    <mc:Fallback>
      <p:transition>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List of Items/Names">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fld id="{D295FD85-0E9A-9A4B-AEA4-CF6493BFD0E6}" type="slidenum">
              <a:rPr lang="en-US"/>
              <a:pPr/>
              <a:t>‹#›</a:t>
            </a:fld>
            <a:endParaRPr lang="en-US"/>
          </a:p>
        </p:txBody>
      </p:sp>
      <p:sp>
        <p:nvSpPr>
          <p:cNvPr id="8" name="Content Placeholder 3"/>
          <p:cNvSpPr>
            <a:spLocks noGrp="1"/>
          </p:cNvSpPr>
          <p:nvPr>
            <p:ph sz="half" idx="16" hasCustomPrompt="1"/>
          </p:nvPr>
        </p:nvSpPr>
        <p:spPr>
          <a:xfrm>
            <a:off x="8038731" y="1562100"/>
            <a:ext cx="3734169" cy="4774692"/>
          </a:xfrm>
          <a:prstGeom prst="rect">
            <a:avLst/>
          </a:prstGeom>
        </p:spPr>
        <p:txBody>
          <a:bodyPr>
            <a:noAutofit/>
          </a:bodyPr>
          <a:lstStyle>
            <a:lvl1pPr marL="0" indent="0">
              <a:spcBef>
                <a:spcPts val="0"/>
              </a:spcBef>
              <a:buClr>
                <a:schemeClr val="accent6"/>
              </a:buClr>
              <a:buFont typeface="Arial" panose="020B0604020202020204" pitchFamily="34" charset="0"/>
              <a:buChar char="​"/>
              <a:defRPr sz="2000" baseline="0">
                <a:solidFill>
                  <a:schemeClr val="tx1"/>
                </a:solidFill>
                <a:latin typeface="Century Gothic" pitchFamily="34" charset="0"/>
              </a:defRPr>
            </a:lvl1pPr>
            <a:lvl2pPr marL="566928" indent="-228600">
              <a:spcBef>
                <a:spcPts val="0"/>
              </a:spcBef>
              <a:buClr>
                <a:srgbClr val="5A87C5"/>
              </a:buClr>
              <a:buFont typeface="Century Gothic" panose="020B0502020202020204" pitchFamily="34" charset="0"/>
              <a:buChar char="­"/>
              <a:defRPr sz="1800">
                <a:solidFill>
                  <a:schemeClr val="tx1"/>
                </a:solidFill>
                <a:latin typeface="Century Gothic" pitchFamily="34" charset="0"/>
              </a:defRPr>
            </a:lvl2pPr>
            <a:lvl3pPr marL="859536" indent="-228600">
              <a:spcBef>
                <a:spcPts val="0"/>
              </a:spcBef>
              <a:buClr>
                <a:srgbClr val="5A87C5"/>
              </a:buClr>
              <a:buFont typeface="Century Gothic" panose="020B0502020202020204" pitchFamily="34" charset="0"/>
              <a:buChar char="­"/>
              <a:defRPr sz="1600">
                <a:solidFill>
                  <a:schemeClr val="tx1"/>
                </a:solidFill>
                <a:latin typeface="+mn-lt"/>
              </a:defRPr>
            </a:lvl3pPr>
            <a:lvl4pPr marL="859536" indent="-228600">
              <a:spcBef>
                <a:spcPts val="0"/>
              </a:spcBef>
              <a:buClr>
                <a:srgbClr val="5A87C5"/>
              </a:buClr>
              <a:buFont typeface="Century Gothic" panose="020B0502020202020204" pitchFamily="34" charset="0"/>
              <a:buChar char="­"/>
              <a:defRPr sz="1600">
                <a:solidFill>
                  <a:schemeClr val="tx1"/>
                </a:solidFill>
                <a:latin typeface="+mn-lt"/>
              </a:defRPr>
            </a:lvl4pPr>
            <a:lvl5pPr marL="859536" indent="-228600">
              <a:spcBef>
                <a:spcPts val="0"/>
              </a:spcBef>
              <a:buClr>
                <a:srgbClr val="5A87C5"/>
              </a:buClr>
              <a:buFont typeface="Century Gothic" panose="020B0502020202020204" pitchFamily="34" charset="0"/>
              <a:buChar char="­"/>
              <a:defRPr sz="1600">
                <a:solidFill>
                  <a:schemeClr val="tx1"/>
                </a:solidFill>
                <a:latin typeface="+mn-lt"/>
              </a:defRPr>
            </a:lvl5pPr>
            <a:lvl6pPr marL="859536" indent="-228600">
              <a:spcBef>
                <a:spcPts val="0"/>
              </a:spcBef>
              <a:buClr>
                <a:srgbClr val="5A87C5"/>
              </a:buClr>
              <a:buFont typeface="Century Gothic" panose="020B0502020202020204" pitchFamily="34" charset="0"/>
              <a:buChar char="­"/>
              <a:defRPr sz="1600">
                <a:solidFill>
                  <a:schemeClr val="tx1"/>
                </a:solidFill>
                <a:latin typeface="+mn-lt"/>
              </a:defRPr>
            </a:lvl6pPr>
            <a:lvl7pPr marL="859536" indent="-228600">
              <a:spcBef>
                <a:spcPts val="0"/>
              </a:spcBef>
              <a:buClr>
                <a:srgbClr val="5A87C5"/>
              </a:buClr>
              <a:buFont typeface="Century Gothic" panose="020B0502020202020204" pitchFamily="34" charset="0"/>
              <a:buChar char="­"/>
              <a:defRPr sz="1600">
                <a:solidFill>
                  <a:schemeClr val="tx1"/>
                </a:solidFill>
                <a:latin typeface="+mn-lt"/>
              </a:defRPr>
            </a:lvl7pPr>
            <a:lvl8pPr marL="859536" indent="-228600">
              <a:spcBef>
                <a:spcPts val="0"/>
              </a:spcBef>
              <a:buClr>
                <a:srgbClr val="5A87C5"/>
              </a:buClr>
              <a:buFont typeface="Century Gothic" panose="020B0502020202020204" pitchFamily="34" charset="0"/>
              <a:buChar char="­"/>
              <a:defRPr sz="1600">
                <a:solidFill>
                  <a:schemeClr val="tx1"/>
                </a:solidFill>
                <a:latin typeface="+mn-lt"/>
              </a:defRPr>
            </a:lvl8pPr>
            <a:lvl9pPr marL="859536" indent="-228600">
              <a:spcBef>
                <a:spcPts val="0"/>
              </a:spcBef>
              <a:buClr>
                <a:srgbClr val="5A87C5"/>
              </a:buClr>
              <a:buFont typeface="Century Gothic" panose="020B0502020202020204" pitchFamily="34" charset="0"/>
              <a:buChar char="­"/>
              <a:defRPr sz="1600">
                <a:solidFill>
                  <a:schemeClr val="tx1"/>
                </a:solidFill>
                <a:latin typeface="+mn-lt"/>
              </a:defRPr>
            </a:lvl9pPr>
          </a:lstStyle>
          <a:p>
            <a:pPr lvl="0"/>
            <a:r>
              <a:rPr lang="en-US" dirty="0"/>
              <a:t>Click to edit Un-bulleted List</a:t>
            </a:r>
          </a:p>
        </p:txBody>
      </p:sp>
      <p:sp>
        <p:nvSpPr>
          <p:cNvPr id="9" name="Content Placeholder 3"/>
          <p:cNvSpPr>
            <a:spLocks noGrp="1"/>
          </p:cNvSpPr>
          <p:nvPr>
            <p:ph sz="half" idx="17" hasCustomPrompt="1"/>
          </p:nvPr>
        </p:nvSpPr>
        <p:spPr>
          <a:xfrm>
            <a:off x="4314682" y="1562100"/>
            <a:ext cx="3533913" cy="4774692"/>
          </a:xfrm>
          <a:prstGeom prst="rect">
            <a:avLst/>
          </a:prstGeom>
        </p:spPr>
        <p:txBody>
          <a:bodyPr>
            <a:noAutofit/>
          </a:bodyPr>
          <a:lstStyle>
            <a:lvl1pPr marL="0" indent="0">
              <a:spcBef>
                <a:spcPts val="0"/>
              </a:spcBef>
              <a:buClr>
                <a:schemeClr val="accent6"/>
              </a:buClr>
              <a:buFont typeface="Arial" panose="020B0604020202020204" pitchFamily="34" charset="0"/>
              <a:buChar char="​"/>
              <a:defRPr sz="2000" baseline="0">
                <a:solidFill>
                  <a:schemeClr val="tx1"/>
                </a:solidFill>
                <a:latin typeface="Century Gothic" pitchFamily="34" charset="0"/>
              </a:defRPr>
            </a:lvl1pPr>
            <a:lvl2pPr marL="566928" indent="-228600">
              <a:spcBef>
                <a:spcPts val="0"/>
              </a:spcBef>
              <a:buClr>
                <a:srgbClr val="5A87C5"/>
              </a:buClr>
              <a:buFont typeface="Century Gothic" panose="020B0502020202020204" pitchFamily="34" charset="0"/>
              <a:buChar char="­"/>
              <a:defRPr sz="1800">
                <a:solidFill>
                  <a:schemeClr val="tx1"/>
                </a:solidFill>
                <a:latin typeface="Century Gothic" pitchFamily="34" charset="0"/>
              </a:defRPr>
            </a:lvl2pPr>
            <a:lvl3pPr marL="859536" indent="-228600">
              <a:spcBef>
                <a:spcPts val="0"/>
              </a:spcBef>
              <a:buClr>
                <a:srgbClr val="5A87C5"/>
              </a:buClr>
              <a:buFont typeface="Century Gothic" panose="020B0502020202020204" pitchFamily="34" charset="0"/>
              <a:buChar char="­"/>
              <a:defRPr sz="1600">
                <a:solidFill>
                  <a:schemeClr val="tx1"/>
                </a:solidFill>
                <a:latin typeface="+mn-lt"/>
              </a:defRPr>
            </a:lvl3pPr>
            <a:lvl4pPr marL="859536" indent="-228600">
              <a:spcBef>
                <a:spcPts val="0"/>
              </a:spcBef>
              <a:buClr>
                <a:srgbClr val="5A87C5"/>
              </a:buClr>
              <a:buFont typeface="Century Gothic" panose="020B0502020202020204" pitchFamily="34" charset="0"/>
              <a:buChar char="­"/>
              <a:defRPr sz="1600">
                <a:solidFill>
                  <a:schemeClr val="tx1"/>
                </a:solidFill>
                <a:latin typeface="+mn-lt"/>
              </a:defRPr>
            </a:lvl4pPr>
            <a:lvl5pPr marL="859536" indent="-228600">
              <a:spcBef>
                <a:spcPts val="0"/>
              </a:spcBef>
              <a:buClr>
                <a:srgbClr val="5A87C5"/>
              </a:buClr>
              <a:buFont typeface="Century Gothic" panose="020B0502020202020204" pitchFamily="34" charset="0"/>
              <a:buChar char="­"/>
              <a:defRPr sz="1600">
                <a:solidFill>
                  <a:schemeClr val="tx1"/>
                </a:solidFill>
                <a:latin typeface="+mn-lt"/>
              </a:defRPr>
            </a:lvl5pPr>
            <a:lvl6pPr marL="859536" indent="-228600">
              <a:spcBef>
                <a:spcPts val="0"/>
              </a:spcBef>
              <a:buClr>
                <a:srgbClr val="5A87C5"/>
              </a:buClr>
              <a:buFont typeface="Century Gothic" panose="020B0502020202020204" pitchFamily="34" charset="0"/>
              <a:buChar char="­"/>
              <a:defRPr sz="1600">
                <a:solidFill>
                  <a:schemeClr val="tx1"/>
                </a:solidFill>
                <a:latin typeface="+mn-lt"/>
              </a:defRPr>
            </a:lvl6pPr>
            <a:lvl7pPr marL="859536" indent="-228600">
              <a:spcBef>
                <a:spcPts val="0"/>
              </a:spcBef>
              <a:buClr>
                <a:srgbClr val="5A87C5"/>
              </a:buClr>
              <a:buFont typeface="Century Gothic" panose="020B0502020202020204" pitchFamily="34" charset="0"/>
              <a:buChar char="­"/>
              <a:defRPr sz="1600">
                <a:solidFill>
                  <a:schemeClr val="tx1"/>
                </a:solidFill>
                <a:latin typeface="+mn-lt"/>
              </a:defRPr>
            </a:lvl7pPr>
            <a:lvl8pPr marL="859536" indent="-228600">
              <a:spcBef>
                <a:spcPts val="0"/>
              </a:spcBef>
              <a:buClr>
                <a:srgbClr val="5A87C5"/>
              </a:buClr>
              <a:buFont typeface="Century Gothic" panose="020B0502020202020204" pitchFamily="34" charset="0"/>
              <a:buChar char="­"/>
              <a:defRPr sz="1600">
                <a:solidFill>
                  <a:schemeClr val="tx1"/>
                </a:solidFill>
                <a:latin typeface="+mn-lt"/>
              </a:defRPr>
            </a:lvl8pPr>
            <a:lvl9pPr marL="859536" indent="-228600">
              <a:spcBef>
                <a:spcPts val="0"/>
              </a:spcBef>
              <a:buClr>
                <a:srgbClr val="5A87C5"/>
              </a:buClr>
              <a:buFont typeface="Century Gothic" panose="020B0502020202020204" pitchFamily="34" charset="0"/>
              <a:buChar char="­"/>
              <a:defRPr sz="1600">
                <a:solidFill>
                  <a:schemeClr val="tx1"/>
                </a:solidFill>
                <a:latin typeface="+mn-lt"/>
              </a:defRPr>
            </a:lvl9pPr>
          </a:lstStyle>
          <a:p>
            <a:pPr lvl="0"/>
            <a:r>
              <a:rPr lang="en-US" dirty="0"/>
              <a:t>Click to edit Un-bulleted List</a:t>
            </a:r>
          </a:p>
        </p:txBody>
      </p:sp>
      <p:sp>
        <p:nvSpPr>
          <p:cNvPr id="7" name="Content Placeholder 3"/>
          <p:cNvSpPr>
            <a:spLocks noGrp="1"/>
          </p:cNvSpPr>
          <p:nvPr>
            <p:ph sz="half" idx="15" hasCustomPrompt="1"/>
          </p:nvPr>
        </p:nvSpPr>
        <p:spPr>
          <a:xfrm>
            <a:off x="419100" y="1562100"/>
            <a:ext cx="3705445" cy="4774692"/>
          </a:xfrm>
          <a:prstGeom prst="rect">
            <a:avLst/>
          </a:prstGeom>
        </p:spPr>
        <p:txBody>
          <a:bodyPr>
            <a:noAutofit/>
          </a:bodyPr>
          <a:lstStyle>
            <a:lvl1pPr marL="0" indent="0">
              <a:spcBef>
                <a:spcPts val="0"/>
              </a:spcBef>
              <a:buClr>
                <a:schemeClr val="accent6"/>
              </a:buClr>
              <a:buFont typeface="Arial" panose="020B0604020202020204" pitchFamily="34" charset="0"/>
              <a:buNone/>
              <a:defRPr sz="2000" baseline="0">
                <a:solidFill>
                  <a:schemeClr val="tx1"/>
                </a:solidFill>
                <a:latin typeface="Century Gothic" pitchFamily="34" charset="0"/>
              </a:defRPr>
            </a:lvl1pPr>
            <a:lvl2pPr marL="566928" indent="-228600">
              <a:spcBef>
                <a:spcPts val="0"/>
              </a:spcBef>
              <a:buClr>
                <a:srgbClr val="5A87C5"/>
              </a:buClr>
              <a:buFont typeface="Century Gothic" panose="020B0502020202020204" pitchFamily="34" charset="0"/>
              <a:buChar char="­"/>
              <a:defRPr sz="1800">
                <a:solidFill>
                  <a:schemeClr val="tx1"/>
                </a:solidFill>
                <a:latin typeface="Century Gothic" pitchFamily="34" charset="0"/>
              </a:defRPr>
            </a:lvl2pPr>
            <a:lvl3pPr marL="859536" indent="-228600">
              <a:spcBef>
                <a:spcPts val="0"/>
              </a:spcBef>
              <a:buClr>
                <a:srgbClr val="5A87C5"/>
              </a:buClr>
              <a:buFont typeface="Century Gothic" panose="020B0502020202020204" pitchFamily="34" charset="0"/>
              <a:buChar char="­"/>
              <a:defRPr sz="1600">
                <a:solidFill>
                  <a:schemeClr val="tx1"/>
                </a:solidFill>
                <a:latin typeface="+mn-lt"/>
              </a:defRPr>
            </a:lvl3pPr>
            <a:lvl4pPr marL="859536" indent="-228600">
              <a:spcBef>
                <a:spcPts val="0"/>
              </a:spcBef>
              <a:buClr>
                <a:srgbClr val="5A87C5"/>
              </a:buClr>
              <a:buFont typeface="Century Gothic" panose="020B0502020202020204" pitchFamily="34" charset="0"/>
              <a:buChar char="­"/>
              <a:defRPr sz="1600">
                <a:solidFill>
                  <a:schemeClr val="tx1"/>
                </a:solidFill>
                <a:latin typeface="+mn-lt"/>
              </a:defRPr>
            </a:lvl4pPr>
            <a:lvl5pPr marL="859536" indent="-228600">
              <a:spcBef>
                <a:spcPts val="0"/>
              </a:spcBef>
              <a:buClr>
                <a:srgbClr val="5A87C5"/>
              </a:buClr>
              <a:buFont typeface="Century Gothic" panose="020B0502020202020204" pitchFamily="34" charset="0"/>
              <a:buChar char="­"/>
              <a:defRPr sz="1600">
                <a:solidFill>
                  <a:schemeClr val="tx1"/>
                </a:solidFill>
                <a:latin typeface="+mn-lt"/>
              </a:defRPr>
            </a:lvl5pPr>
            <a:lvl6pPr marL="859536" indent="-228600">
              <a:spcBef>
                <a:spcPts val="0"/>
              </a:spcBef>
              <a:buClr>
                <a:srgbClr val="5A87C5"/>
              </a:buClr>
              <a:buFont typeface="Century Gothic" panose="020B0502020202020204" pitchFamily="34" charset="0"/>
              <a:buChar char="­"/>
              <a:defRPr sz="1600">
                <a:solidFill>
                  <a:schemeClr val="tx1"/>
                </a:solidFill>
                <a:latin typeface="+mn-lt"/>
              </a:defRPr>
            </a:lvl6pPr>
            <a:lvl7pPr marL="859536" indent="-228600">
              <a:spcBef>
                <a:spcPts val="0"/>
              </a:spcBef>
              <a:buClr>
                <a:srgbClr val="5A87C5"/>
              </a:buClr>
              <a:buFont typeface="Century Gothic" panose="020B0502020202020204" pitchFamily="34" charset="0"/>
              <a:buChar char="­"/>
              <a:defRPr sz="1600">
                <a:solidFill>
                  <a:schemeClr val="tx1"/>
                </a:solidFill>
                <a:latin typeface="+mn-lt"/>
              </a:defRPr>
            </a:lvl7pPr>
            <a:lvl8pPr marL="859536" indent="-228600">
              <a:spcBef>
                <a:spcPts val="0"/>
              </a:spcBef>
              <a:buClr>
                <a:srgbClr val="5A87C5"/>
              </a:buClr>
              <a:buFont typeface="Century Gothic" panose="020B0502020202020204" pitchFamily="34" charset="0"/>
              <a:buChar char="­"/>
              <a:defRPr sz="1600">
                <a:solidFill>
                  <a:schemeClr val="tx1"/>
                </a:solidFill>
                <a:latin typeface="+mn-lt"/>
              </a:defRPr>
            </a:lvl8pPr>
            <a:lvl9pPr marL="859536" indent="-228600">
              <a:spcBef>
                <a:spcPts val="0"/>
              </a:spcBef>
              <a:buClr>
                <a:srgbClr val="5A87C5"/>
              </a:buClr>
              <a:buFont typeface="Century Gothic" panose="020B0502020202020204" pitchFamily="34" charset="0"/>
              <a:buChar char="­"/>
              <a:defRPr sz="1600">
                <a:solidFill>
                  <a:schemeClr val="tx1"/>
                </a:solidFill>
                <a:latin typeface="+mn-lt"/>
              </a:defRPr>
            </a:lvl9pPr>
          </a:lstStyle>
          <a:p>
            <a:pPr lvl="0"/>
            <a:r>
              <a:rPr lang="en-US" dirty="0"/>
              <a:t>Click to edit Un-bulleted List</a:t>
            </a:r>
          </a:p>
        </p:txBody>
      </p:sp>
      <p:sp>
        <p:nvSpPr>
          <p:cNvPr id="6" name="Text Placeholder 15"/>
          <p:cNvSpPr>
            <a:spLocks noGrp="1"/>
          </p:cNvSpPr>
          <p:nvPr>
            <p:ph type="body" sz="quarter" idx="13" hasCustomPrompt="1"/>
          </p:nvPr>
        </p:nvSpPr>
        <p:spPr>
          <a:xfrm>
            <a:off x="419100" y="203200"/>
            <a:ext cx="11353800" cy="365760"/>
          </a:xfrm>
        </p:spPr>
        <p:txBody>
          <a:bodyPr anchor="b" anchorCtr="0">
            <a:noAutofit/>
          </a:bodyPr>
          <a:lstStyle>
            <a:lvl1pPr marL="0" indent="0">
              <a:spcAft>
                <a:spcPts val="0"/>
              </a:spcAft>
              <a:buFontTx/>
              <a:buNone/>
              <a:defRPr sz="1800" b="0" spc="-30" baseline="0">
                <a:solidFill>
                  <a:schemeClr val="tx1"/>
                </a:solidFill>
              </a:defRPr>
            </a:lvl1pPr>
          </a:lstStyle>
          <a:p>
            <a:pPr lvl="0"/>
            <a:r>
              <a:rPr lang="en-US" dirty="0"/>
              <a:t>Click Here to Edit Section Header</a:t>
            </a:r>
          </a:p>
        </p:txBody>
      </p:sp>
      <p:sp>
        <p:nvSpPr>
          <p:cNvPr id="3" name="Title 2">
            <a:extLst>
              <a:ext uri="{FF2B5EF4-FFF2-40B4-BE49-F238E27FC236}">
                <a16:creationId xmlns="" xmlns:a16="http://schemas.microsoft.com/office/drawing/2014/main" id="{ADCEA576-9606-4290-9ACE-FF0A990B8E66}"/>
              </a:ext>
            </a:extLst>
          </p:cNvPr>
          <p:cNvSpPr>
            <a:spLocks noGrp="1"/>
          </p:cNvSpPr>
          <p:nvPr>
            <p:ph type="title" hasCustomPrompt="1"/>
          </p:nvPr>
        </p:nvSpPr>
        <p:spPr>
          <a:xfrm>
            <a:off x="419100" y="680944"/>
            <a:ext cx="11353800" cy="457200"/>
          </a:xfrm>
        </p:spPr>
        <p:txBody>
          <a:bodyPr/>
          <a:lstStyle>
            <a:lvl1pPr>
              <a:defRPr>
                <a:solidFill>
                  <a:schemeClr val="tx1"/>
                </a:solidFill>
              </a:defRPr>
            </a:lvl1pPr>
          </a:lstStyle>
          <a:p>
            <a:r>
              <a:rPr lang="en-US" dirty="0"/>
              <a:t>Click Here to Edit Title</a:t>
            </a:r>
          </a:p>
        </p:txBody>
      </p:sp>
    </p:spTree>
    <p:extLst>
      <p:ext uri="{BB962C8B-B14F-4D97-AF65-F5344CB8AC3E}">
        <p14:creationId xmlns="" xmlns:p14="http://schemas.microsoft.com/office/powerpoint/2010/main" val="1342082953"/>
      </p:ext>
    </p:extLst>
  </p:cSld>
  <p:clrMapOvr>
    <a:masterClrMapping/>
  </p:clrMapOvr>
  <mc:AlternateContent xmlns:mc="http://schemas.openxmlformats.org/markup-compatibility/2006">
    <mc:Choice xmlns="" xmlns:p14="http://schemas.microsoft.com/office/powerpoint/2010/main" Requires="p14">
      <p:transition p14:dur="250">
        <p:fade/>
      </p:transition>
    </mc:Choice>
    <mc:Fallback>
      <p:transition>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Left Side Header">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23134" y="2895344"/>
            <a:ext cx="5071826" cy="3276856"/>
          </a:xfrm>
        </p:spPr>
        <p:txBody>
          <a:bodyPr>
            <a:noAutofit/>
          </a:bodyPr>
          <a:lstStyle>
            <a:lvl1pPr algn="ctr">
              <a:lnSpc>
                <a:spcPct val="90000"/>
              </a:lnSpc>
              <a:defRPr baseline="0">
                <a:solidFill>
                  <a:schemeClr val="tx1"/>
                </a:solidFill>
              </a:defRPr>
            </a:lvl1pPr>
          </a:lstStyle>
          <a:p>
            <a:r>
              <a:rPr lang="en-US"/>
              <a:t>Click to Edit Title</a:t>
            </a:r>
          </a:p>
        </p:txBody>
      </p:sp>
      <p:sp>
        <p:nvSpPr>
          <p:cNvPr id="3" name="Text Placeholder 2"/>
          <p:cNvSpPr>
            <a:spLocks noGrp="1"/>
          </p:cNvSpPr>
          <p:nvPr>
            <p:ph type="body" idx="1" hasCustomPrompt="1"/>
          </p:nvPr>
        </p:nvSpPr>
        <p:spPr>
          <a:xfrm>
            <a:off x="323134" y="381001"/>
            <a:ext cx="5071826" cy="2447562"/>
          </a:xfrm>
        </p:spPr>
        <p:txBody>
          <a:bodyPr anchor="b">
            <a:noAutofit/>
          </a:bodyPr>
          <a:lstStyle>
            <a:lvl1pPr marL="0" indent="0" algn="ctr">
              <a:buNone/>
              <a:defRPr sz="1800" b="0" cap="none" spc="-30" baseline="0">
                <a:solidFill>
                  <a:schemeClr val="tx1"/>
                </a:solidFill>
                <a:latin typeface="Century Gothic" panose="020B050202020202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here to edit Section Header</a:t>
            </a:r>
          </a:p>
        </p:txBody>
      </p:sp>
      <p:sp>
        <p:nvSpPr>
          <p:cNvPr id="4" name="Content Placeholder 3"/>
          <p:cNvSpPr>
            <a:spLocks noGrp="1"/>
          </p:cNvSpPr>
          <p:nvPr>
            <p:ph sz="half" idx="2" hasCustomPrompt="1"/>
          </p:nvPr>
        </p:nvSpPr>
        <p:spPr>
          <a:xfrm>
            <a:off x="5672030" y="381002"/>
            <a:ext cx="6100870" cy="5791198"/>
          </a:xfrm>
        </p:spPr>
        <p:txBody>
          <a:bodyPr bIns="0" anchor="ctr" anchorCtr="0">
            <a:noAutofit/>
          </a:bodyPr>
          <a:lstStyle>
            <a:lvl1pPr marL="0" indent="0" algn="ctr">
              <a:buFont typeface="Arial" panose="020B0604020202020204" pitchFamily="34" charset="0"/>
              <a:buChar char="​"/>
              <a:defRPr sz="2800">
                <a:solidFill>
                  <a:schemeClr val="tx1"/>
                </a:solidFill>
              </a:defRPr>
            </a:lvl1pPr>
            <a:lvl2pPr marL="0" indent="0" algn="ctr">
              <a:buFont typeface="Arial" panose="020B0604020202020204" pitchFamily="34" charset="0"/>
              <a:buChar char="​"/>
              <a:defRPr sz="2400">
                <a:solidFill>
                  <a:schemeClr val="tx1"/>
                </a:solidFill>
              </a:defRPr>
            </a:lvl2pPr>
            <a:lvl3pPr marL="0" indent="0" algn="ctr">
              <a:buFont typeface="Arial" panose="020B0604020202020204" pitchFamily="34" charset="0"/>
              <a:buChar char="​"/>
              <a:defRPr sz="2000">
                <a:solidFill>
                  <a:schemeClr val="tx1"/>
                </a:solidFill>
              </a:defRPr>
            </a:lvl3pPr>
            <a:lvl4pPr marL="0" indent="0" algn="ctr">
              <a:buFont typeface="Arial" panose="020B0604020202020204" pitchFamily="34" charset="0"/>
              <a:buChar char="​"/>
              <a:defRPr sz="2000"/>
            </a:lvl4pPr>
            <a:lvl5pPr marL="0" indent="0" algn="ctr">
              <a:buFont typeface="Arial" panose="020B0604020202020204" pitchFamily="34" charset="0"/>
              <a:buChar char="​"/>
              <a:defRPr sz="2000"/>
            </a:lvl5pPr>
            <a:lvl6pPr marL="0" indent="0" algn="ctr">
              <a:buFont typeface="Arial" panose="020B0604020202020204" pitchFamily="34" charset="0"/>
              <a:buChar char="​"/>
              <a:defRPr sz="2000"/>
            </a:lvl6pPr>
            <a:lvl7pPr marL="0" indent="0" algn="ctr">
              <a:buFont typeface="Arial" panose="020B0604020202020204" pitchFamily="34" charset="0"/>
              <a:buChar char="​"/>
              <a:defRPr sz="2000"/>
            </a:lvl7pPr>
            <a:lvl8pPr marL="0" indent="0" algn="ctr">
              <a:buFont typeface="Arial" panose="020B0604020202020204" pitchFamily="34" charset="0"/>
              <a:buChar char="​"/>
              <a:defRPr sz="2000"/>
            </a:lvl8pPr>
            <a:lvl9pPr marL="0" indent="0" algn="ctr">
              <a:buFont typeface="Arial" panose="020B0604020202020204" pitchFamily="34" charset="0"/>
              <a:buChar char="​"/>
              <a:defRPr sz="2000"/>
            </a:lvl9pPr>
          </a:lstStyle>
          <a:p>
            <a:pPr lvl="0"/>
            <a:r>
              <a:rPr lang="en-US" dirty="0"/>
              <a:t>Click icon to add content</a:t>
            </a:r>
          </a:p>
        </p:txBody>
      </p:sp>
      <p:sp>
        <p:nvSpPr>
          <p:cNvPr id="9" name="Slide Number Placeholder 8"/>
          <p:cNvSpPr>
            <a:spLocks noGrp="1"/>
          </p:cNvSpPr>
          <p:nvPr>
            <p:ph type="sldNum" sz="quarter" idx="12"/>
          </p:nvPr>
        </p:nvSpPr>
        <p:spPr/>
        <p:txBody>
          <a:bodyPr/>
          <a:lstStyle/>
          <a:p>
            <a:fld id="{3253438A-7C34-4C00-93F5-28C2DC00B0E3}" type="slidenum">
              <a:rPr lang="en-US"/>
              <a:pPr/>
              <a:t>‹#›</a:t>
            </a:fld>
            <a:endParaRPr lang="en-US"/>
          </a:p>
        </p:txBody>
      </p:sp>
    </p:spTree>
    <p:extLst>
      <p:ext uri="{BB962C8B-B14F-4D97-AF65-F5344CB8AC3E}">
        <p14:creationId xmlns="" xmlns:p14="http://schemas.microsoft.com/office/powerpoint/2010/main" val="1159162072"/>
      </p:ext>
    </p:extLst>
  </p:cSld>
  <p:clrMapOvr>
    <a:masterClrMapping/>
  </p:clrMapOvr>
  <mc:AlternateContent xmlns:mc="http://schemas.openxmlformats.org/markup-compatibility/2006">
    <mc:Choice xmlns="" xmlns:p14="http://schemas.microsoft.com/office/powerpoint/2010/main" Requires="p14">
      <p:transition p14:dur="250">
        <p:fade/>
      </p:transition>
    </mc:Choice>
    <mc:Fallback>
      <p:transition>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3253438A-7C34-4C00-93F5-28C2DC00B0E3}" type="slidenum">
              <a:rPr lang="en-US"/>
              <a:pPr/>
              <a:t>‹#›</a:t>
            </a:fld>
            <a:endParaRPr lang="en-US"/>
          </a:p>
        </p:txBody>
      </p:sp>
    </p:spTree>
    <p:extLst>
      <p:ext uri="{BB962C8B-B14F-4D97-AF65-F5344CB8AC3E}">
        <p14:creationId xmlns="" xmlns:p14="http://schemas.microsoft.com/office/powerpoint/2010/main" val="3922155818"/>
      </p:ext>
    </p:extLst>
  </p:cSld>
  <p:clrMapOvr>
    <a:masterClrMapping/>
  </p:clrMapOvr>
  <mc:AlternateContent xmlns:mc="http://schemas.openxmlformats.org/markup-compatibility/2006">
    <mc:Choice xmlns="" xmlns:p14="http://schemas.microsoft.com/office/powerpoint/2010/main" Requires="p14">
      <p:transition p14:dur="250">
        <p:fade/>
      </p:transition>
    </mc:Choice>
    <mc:Fallback>
      <p:transition>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image" Target="../media/image1.pn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ounded Rectangle 6"/>
          <p:cNvSpPr/>
          <p:nvPr/>
        </p:nvSpPr>
        <p:spPr bwMode="gray">
          <a:xfrm>
            <a:off x="0" y="6492240"/>
            <a:ext cx="12192000" cy="365760"/>
          </a:xfrm>
          <a:prstGeom prst="rect">
            <a:avLst/>
          </a:prstGeom>
          <a:solidFill>
            <a:srgbClr val="5A87C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p:cNvPicPr>
            <a:picLocks noChangeAspect="1"/>
          </p:cNvPicPr>
          <p:nvPr/>
        </p:nvPicPr>
        <p:blipFill>
          <a:blip r:embed="rId21" cstate="print">
            <a:extLst>
              <a:ext uri="{28A0092B-C50C-407E-A947-70E740481C1C}">
                <a14:useLocalDpi xmlns="" xmlns:a14="http://schemas.microsoft.com/office/drawing/2010/main" val="0"/>
              </a:ext>
            </a:extLst>
          </a:blip>
          <a:stretch>
            <a:fillRect/>
          </a:stretch>
        </p:blipFill>
        <p:spPr>
          <a:xfrm>
            <a:off x="169048" y="6533797"/>
            <a:ext cx="977624" cy="282646"/>
          </a:xfrm>
          <a:prstGeom prst="rect">
            <a:avLst/>
          </a:prstGeom>
        </p:spPr>
      </p:pic>
      <p:sp>
        <p:nvSpPr>
          <p:cNvPr id="2" name="Title Placeholder 1"/>
          <p:cNvSpPr>
            <a:spLocks noGrp="1"/>
          </p:cNvSpPr>
          <p:nvPr>
            <p:ph type="title"/>
          </p:nvPr>
        </p:nvSpPr>
        <p:spPr>
          <a:xfrm>
            <a:off x="419100" y="680944"/>
            <a:ext cx="11330940" cy="457200"/>
          </a:xfrm>
          <a:prstGeom prst="rect">
            <a:avLst/>
          </a:prstGeom>
        </p:spPr>
        <p:txBody>
          <a:bodyPr vert="horz" lIns="0" tIns="0" rIns="0" bIns="0" rtlCol="0" anchor="t" anchorCtr="0">
            <a:noAutofit/>
          </a:bodyPr>
          <a:lstStyle/>
          <a:p>
            <a:r>
              <a:rPr lang="en-US" dirty="0"/>
              <a:t>Click Here to Edit Title</a:t>
            </a:r>
          </a:p>
        </p:txBody>
      </p:sp>
      <p:sp>
        <p:nvSpPr>
          <p:cNvPr id="3" name="Text Placeholder 2"/>
          <p:cNvSpPr>
            <a:spLocks noGrp="1"/>
          </p:cNvSpPr>
          <p:nvPr>
            <p:ph type="body" idx="1"/>
          </p:nvPr>
        </p:nvSpPr>
        <p:spPr>
          <a:xfrm>
            <a:off x="419100" y="1562100"/>
            <a:ext cx="11353800" cy="4771912"/>
          </a:xfrm>
          <a:prstGeom prst="rect">
            <a:avLst/>
          </a:prstGeom>
        </p:spPr>
        <p:txBody>
          <a:bodyPr vert="horz" lIns="0" tIns="0" rIns="0" bIns="0" rtlCol="0">
            <a:no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Sixth level</a:t>
            </a:r>
          </a:p>
          <a:p>
            <a:pPr lvl="6"/>
            <a:r>
              <a:rPr lang="en-US" dirty="0"/>
              <a:t>Seventh level</a:t>
            </a:r>
          </a:p>
          <a:p>
            <a:pPr lvl="7"/>
            <a:r>
              <a:rPr lang="en-US" dirty="0"/>
              <a:t>Eighth level</a:t>
            </a:r>
          </a:p>
          <a:p>
            <a:pPr lvl="8"/>
            <a:r>
              <a:rPr lang="en-US" dirty="0"/>
              <a:t>Ninth level</a:t>
            </a:r>
          </a:p>
        </p:txBody>
      </p:sp>
      <p:sp>
        <p:nvSpPr>
          <p:cNvPr id="6" name="Slide Number Placeholder 5"/>
          <p:cNvSpPr>
            <a:spLocks noGrp="1"/>
          </p:cNvSpPr>
          <p:nvPr>
            <p:ph type="sldNum" sz="quarter" idx="4"/>
          </p:nvPr>
        </p:nvSpPr>
        <p:spPr bwMode="white">
          <a:xfrm>
            <a:off x="9918700" y="6537960"/>
            <a:ext cx="2025652" cy="274320"/>
          </a:xfrm>
          <a:prstGeom prst="rect">
            <a:avLst/>
          </a:prstGeom>
        </p:spPr>
        <p:txBody>
          <a:bodyPr vert="horz" lIns="0" tIns="45720" rIns="0" bIns="45720" rtlCol="0" anchor="ctr"/>
          <a:lstStyle>
            <a:lvl1pPr algn="r">
              <a:defRPr sz="1800">
                <a:solidFill>
                  <a:schemeClr val="bg1"/>
                </a:solidFill>
              </a:defRPr>
            </a:lvl1pPr>
          </a:lstStyle>
          <a:p>
            <a:fld id="{3253438A-7C34-4C00-93F5-28C2DC00B0E3}" type="slidenum">
              <a:rPr lang="en-US"/>
              <a:pPr/>
              <a:t>‹#›</a:t>
            </a:fld>
            <a:endParaRPr lang="en-US" dirty="0"/>
          </a:p>
        </p:txBody>
      </p:sp>
    </p:spTree>
    <p:extLst>
      <p:ext uri="{BB962C8B-B14F-4D97-AF65-F5344CB8AC3E}">
        <p14:creationId xmlns="" xmlns:p14="http://schemas.microsoft.com/office/powerpoint/2010/main" val="477395174"/>
      </p:ext>
    </p:extLst>
  </p:cSld>
  <p:clrMap bg1="lt1" tx1="dk1" bg2="lt2" tx2="dk2" accent1="accent1" accent2="accent2" accent3="accent3" accent4="accent4" accent5="accent5" accent6="accent6" hlink="hlink" folHlink="folHlink"/>
  <p:sldLayoutIdLst>
    <p:sldLayoutId id="2147483649" r:id="rId1"/>
    <p:sldLayoutId id="2147483704" r:id="rId2"/>
    <p:sldLayoutId id="2147483703" r:id="rId3"/>
    <p:sldLayoutId id="2147483716" r:id="rId4"/>
    <p:sldLayoutId id="2147483708" r:id="rId5"/>
    <p:sldLayoutId id="2147483697" r:id="rId6"/>
    <p:sldLayoutId id="2147483701" r:id="rId7"/>
    <p:sldLayoutId id="2147483693" r:id="rId8"/>
    <p:sldLayoutId id="2147483655" r:id="rId9"/>
    <p:sldLayoutId id="2147483692" r:id="rId10"/>
    <p:sldLayoutId id="2147483705" r:id="rId11"/>
    <p:sldLayoutId id="2147483662" r:id="rId12"/>
    <p:sldLayoutId id="2147483713" r:id="rId13"/>
    <p:sldLayoutId id="2147483712" r:id="rId14"/>
    <p:sldLayoutId id="2147483715" r:id="rId15"/>
    <p:sldLayoutId id="2147483663" r:id="rId16"/>
    <p:sldLayoutId id="2147483710" r:id="rId17"/>
    <p:sldLayoutId id="2147483717" r:id="rId18"/>
    <p:sldLayoutId id="2147483706" r:id="rId19"/>
  </p:sldLayoutIdLst>
  <mc:AlternateContent xmlns:mc="http://schemas.openxmlformats.org/markup-compatibility/2006">
    <mc:Choice xmlns="" xmlns:p14="http://schemas.microsoft.com/office/powerpoint/2010/main" Requires="p14">
      <p:transition p14:dur="250">
        <p:fade/>
      </p:transition>
    </mc:Choice>
    <mc:Fallback>
      <p:transition>
        <p:fade/>
      </p:transition>
    </mc:Fallback>
  </mc:AlternateContent>
  <p:hf hdr="0" ftr="0" dt="0"/>
  <p:txStyles>
    <p:titleStyle>
      <a:lvl1pPr algn="l" defTabSz="914400" rtl="0" eaLnBrk="1" latinLnBrk="0" hangingPunct="1">
        <a:lnSpc>
          <a:spcPct val="90000"/>
        </a:lnSpc>
        <a:spcBef>
          <a:spcPct val="0"/>
        </a:spcBef>
        <a:buNone/>
        <a:defRPr sz="3200" b="1" kern="1200" cap="none" spc="10" baseline="0">
          <a:solidFill>
            <a:srgbClr val="000000"/>
          </a:solidFill>
          <a:latin typeface="+mj-lt"/>
          <a:ea typeface="+mj-ea"/>
          <a:cs typeface="+mj-cs"/>
        </a:defRPr>
      </a:lvl1pPr>
    </p:titleStyle>
    <p:bodyStyle>
      <a:lvl1pPr marL="287338" indent="-287338" algn="l" defTabSz="914400" rtl="0" eaLnBrk="1" latinLnBrk="0" hangingPunct="1">
        <a:lnSpc>
          <a:spcPct val="95000"/>
        </a:lnSpc>
        <a:spcBef>
          <a:spcPts val="0"/>
        </a:spcBef>
        <a:spcAft>
          <a:spcPts val="600"/>
        </a:spcAft>
        <a:buClr>
          <a:schemeClr val="accent6"/>
        </a:buClr>
        <a:buFont typeface="Arial" panose="020B0604020202020204" pitchFamily="34" charset="0"/>
        <a:buChar char="•"/>
        <a:defRPr sz="2800" kern="1200" spc="20" baseline="0">
          <a:solidFill>
            <a:schemeClr val="tx1"/>
          </a:solidFill>
          <a:latin typeface="+mn-lt"/>
          <a:ea typeface="+mn-ea"/>
          <a:cs typeface="+mn-cs"/>
        </a:defRPr>
      </a:lvl1pPr>
      <a:lvl2pPr marL="569913" indent="-225425" algn="l" defTabSz="914400" rtl="0" eaLnBrk="1" latinLnBrk="0" hangingPunct="1">
        <a:lnSpc>
          <a:spcPct val="95000"/>
        </a:lnSpc>
        <a:spcBef>
          <a:spcPts val="0"/>
        </a:spcBef>
        <a:spcAft>
          <a:spcPts val="600"/>
        </a:spcAft>
        <a:buClr>
          <a:schemeClr val="accent6"/>
        </a:buClr>
        <a:buFont typeface="Century Gothic" panose="020B0502020202020204" pitchFamily="34" charset="0"/>
        <a:buChar char="­"/>
        <a:defRPr sz="2400" kern="1200" spc="20" baseline="0">
          <a:solidFill>
            <a:schemeClr val="tx1"/>
          </a:solidFill>
          <a:latin typeface="+mn-lt"/>
          <a:ea typeface="+mn-ea"/>
          <a:cs typeface="+mn-cs"/>
        </a:defRPr>
      </a:lvl2pPr>
      <a:lvl3pPr marL="857250" indent="-230188" algn="l" defTabSz="914400" rtl="0" eaLnBrk="1" latinLnBrk="0" hangingPunct="1">
        <a:lnSpc>
          <a:spcPct val="95000"/>
        </a:lnSpc>
        <a:spcBef>
          <a:spcPts val="0"/>
        </a:spcBef>
        <a:spcAft>
          <a:spcPts val="600"/>
        </a:spcAft>
        <a:buClr>
          <a:schemeClr val="accent6"/>
        </a:buClr>
        <a:buFont typeface="Century Gothic" panose="020B0502020202020204" pitchFamily="34" charset="0"/>
        <a:buChar char="­"/>
        <a:defRPr sz="2000" kern="1200" spc="20" baseline="0">
          <a:solidFill>
            <a:schemeClr val="tx1"/>
          </a:solidFill>
          <a:latin typeface="+mn-lt"/>
          <a:ea typeface="+mn-ea"/>
          <a:cs typeface="+mn-cs"/>
        </a:defRPr>
      </a:lvl3pPr>
      <a:lvl4pPr marL="859536" indent="-228600" algn="l" defTabSz="914400" rtl="0" eaLnBrk="1" latinLnBrk="0" hangingPunct="1">
        <a:lnSpc>
          <a:spcPct val="95000"/>
        </a:lnSpc>
        <a:spcBef>
          <a:spcPts val="0"/>
        </a:spcBef>
        <a:spcAft>
          <a:spcPts val="600"/>
        </a:spcAft>
        <a:buClr>
          <a:schemeClr val="accent6"/>
        </a:buClr>
        <a:buFont typeface="Century Gothic" panose="020B0502020202020204" pitchFamily="34" charset="0"/>
        <a:buChar char="­"/>
        <a:defRPr sz="2000" kern="1200">
          <a:solidFill>
            <a:schemeClr val="tx1"/>
          </a:solidFill>
          <a:latin typeface="+mn-lt"/>
          <a:ea typeface="+mn-ea"/>
          <a:cs typeface="+mn-cs"/>
        </a:defRPr>
      </a:lvl4pPr>
      <a:lvl5pPr marL="859536" indent="-228600" algn="l" defTabSz="914400" rtl="0" eaLnBrk="1" latinLnBrk="0" hangingPunct="1">
        <a:lnSpc>
          <a:spcPct val="95000"/>
        </a:lnSpc>
        <a:spcBef>
          <a:spcPts val="0"/>
        </a:spcBef>
        <a:spcAft>
          <a:spcPts val="600"/>
        </a:spcAft>
        <a:buClr>
          <a:schemeClr val="accent6"/>
        </a:buClr>
        <a:buFont typeface="Century Gothic" panose="020B0502020202020204" pitchFamily="34" charset="0"/>
        <a:buChar char="­"/>
        <a:defRPr sz="2000" kern="1200">
          <a:solidFill>
            <a:schemeClr val="tx1"/>
          </a:solidFill>
          <a:latin typeface="+mn-lt"/>
          <a:ea typeface="+mn-ea"/>
          <a:cs typeface="+mn-cs"/>
        </a:defRPr>
      </a:lvl5pPr>
      <a:lvl6pPr marL="859536" indent="-228600" algn="l" defTabSz="914400" rtl="0" eaLnBrk="1" latinLnBrk="0" hangingPunct="1">
        <a:lnSpc>
          <a:spcPct val="95000"/>
        </a:lnSpc>
        <a:spcBef>
          <a:spcPts val="0"/>
        </a:spcBef>
        <a:spcAft>
          <a:spcPts val="600"/>
        </a:spcAft>
        <a:buClr>
          <a:schemeClr val="accent6"/>
        </a:buClr>
        <a:buFont typeface="Century Gothic" panose="020B0502020202020204" pitchFamily="34" charset="0"/>
        <a:buChar char="­"/>
        <a:defRPr sz="2000" kern="1200">
          <a:solidFill>
            <a:schemeClr val="tx1"/>
          </a:solidFill>
          <a:latin typeface="+mn-lt"/>
          <a:ea typeface="+mn-ea"/>
          <a:cs typeface="+mn-cs"/>
        </a:defRPr>
      </a:lvl6pPr>
      <a:lvl7pPr marL="859536" indent="-228600" algn="l" defTabSz="914400" rtl="0" eaLnBrk="1" latinLnBrk="0" hangingPunct="1">
        <a:lnSpc>
          <a:spcPct val="95000"/>
        </a:lnSpc>
        <a:spcBef>
          <a:spcPts val="0"/>
        </a:spcBef>
        <a:spcAft>
          <a:spcPts val="600"/>
        </a:spcAft>
        <a:buClr>
          <a:schemeClr val="accent6"/>
        </a:buClr>
        <a:buFont typeface="Century Gothic" panose="020B0502020202020204" pitchFamily="34" charset="0"/>
        <a:buChar char="­"/>
        <a:defRPr sz="2000" kern="1200">
          <a:solidFill>
            <a:schemeClr val="tx1"/>
          </a:solidFill>
          <a:latin typeface="+mn-lt"/>
          <a:ea typeface="+mn-ea"/>
          <a:cs typeface="+mn-cs"/>
        </a:defRPr>
      </a:lvl7pPr>
      <a:lvl8pPr marL="859536" indent="-228600" algn="l" defTabSz="914400" rtl="0" eaLnBrk="1" latinLnBrk="0" hangingPunct="1">
        <a:lnSpc>
          <a:spcPct val="95000"/>
        </a:lnSpc>
        <a:spcBef>
          <a:spcPts val="0"/>
        </a:spcBef>
        <a:spcAft>
          <a:spcPts val="600"/>
        </a:spcAft>
        <a:buClr>
          <a:schemeClr val="accent6"/>
        </a:buClr>
        <a:buFont typeface="Century Gothic" panose="020B0502020202020204" pitchFamily="34" charset="0"/>
        <a:buChar char="­"/>
        <a:defRPr sz="2000" kern="1200">
          <a:solidFill>
            <a:schemeClr val="tx1"/>
          </a:solidFill>
          <a:latin typeface="+mn-lt"/>
          <a:ea typeface="+mn-ea"/>
          <a:cs typeface="+mn-cs"/>
        </a:defRPr>
      </a:lvl8pPr>
      <a:lvl9pPr marL="859536" indent="-228600" algn="l" defTabSz="914400" rtl="0" eaLnBrk="1" latinLnBrk="0" hangingPunct="1">
        <a:lnSpc>
          <a:spcPct val="95000"/>
        </a:lnSpc>
        <a:spcBef>
          <a:spcPts val="0"/>
        </a:spcBef>
        <a:spcAft>
          <a:spcPts val="600"/>
        </a:spcAft>
        <a:buClr>
          <a:schemeClr val="accent6"/>
        </a:buClr>
        <a:buFont typeface="Century Gothic" panose="020B0502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 xmlns:p15="http://schemas.microsoft.com/office/powerpoint/2012/main">
        <p15:guide id="1" pos="3840" userDrawn="1">
          <p15:clr>
            <a:srgbClr val="C35EA4"/>
          </p15:clr>
        </p15:guide>
        <p15:guide id="2" pos="264" userDrawn="1">
          <p15:clr>
            <a:srgbClr val="C35EA4"/>
          </p15:clr>
        </p15:guide>
        <p15:guide id="3" pos="7416" userDrawn="1">
          <p15:clr>
            <a:srgbClr val="C35EA4"/>
          </p15:clr>
        </p15:guide>
        <p15:guide id="4" orient="horz" pos="984" userDrawn="1">
          <p15:clr>
            <a:srgbClr val="C35EA4"/>
          </p15:clr>
        </p15:guide>
        <p15:guide id="5" orient="horz" pos="3888" userDrawn="1">
          <p15:clr>
            <a:srgbClr val="C35EA4"/>
          </p15:clr>
        </p15:guide>
        <p15:guide id="6" orient="horz" pos="216" userDrawn="1">
          <p15:clr>
            <a:srgbClr val="C35EA4"/>
          </p15:clr>
        </p15:guide>
        <p15:guide id="7" orient="horz" pos="648" userDrawn="1">
          <p15:clr>
            <a:srgbClr val="C35EA4"/>
          </p15:clr>
        </p15:guide>
        <p15:guide id="8" orient="horz" pos="432" userDrawn="1">
          <p15:clr>
            <a:srgbClr val="C35EA4"/>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comments" Target="../comments/comment1.xml"/><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comments" Target="../comments/comment10.xml"/></Relationships>
</file>

<file path=ppt/slides/_rels/slide11.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comments" Target="../comments/comment11.xml"/></Relationships>
</file>

<file path=ppt/slides/_rels/slide1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comments" Target="../comments/comment12.xml"/></Relationships>
</file>

<file path=ppt/slides/_rels/slide1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comments" Target="../comments/comment13.xml"/></Relationships>
</file>

<file path=ppt/slides/_rels/slide14.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comments" Target="../comments/comment14.xml"/></Relationships>
</file>

<file path=ppt/slides/_rels/slide15.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comments" Target="../comments/comment15.xml"/></Relationships>
</file>

<file path=ppt/slides/_rels/slide16.xml.rels><?xml version="1.0" encoding="UTF-8" standalone="yes"?>
<Relationships xmlns="http://schemas.openxmlformats.org/package/2006/relationships"><Relationship Id="rId3" Type="http://schemas.openxmlformats.org/officeDocument/2006/relationships/comments" Target="../comments/comment16.xml"/><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comments" Target="../comments/comment17.xml"/></Relationships>
</file>

<file path=ppt/slides/_rels/slide18.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comments" Target="../comments/comment18.xml"/></Relationships>
</file>

<file path=ppt/slides/_rels/slide19.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comments" Target="../comments/comment19.xml"/></Relationships>
</file>

<file path=ppt/slides/_rels/slide2.xml.rels><?xml version="1.0" encoding="UTF-8" standalone="yes"?>
<Relationships xmlns="http://schemas.openxmlformats.org/package/2006/relationships"><Relationship Id="rId2" Type="http://schemas.openxmlformats.org/officeDocument/2006/relationships/comments" Target="../comments/comment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comments" Target="../comments/comment20.xml"/></Relationships>
</file>

<file path=ppt/slides/_rels/slide21.xml.rels><?xml version="1.0" encoding="UTF-8" standalone="yes"?>
<Relationships xmlns="http://schemas.openxmlformats.org/package/2006/relationships"><Relationship Id="rId2" Type="http://schemas.openxmlformats.org/officeDocument/2006/relationships/comments" Target="../comments/comment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comments" Target="../comments/comment22.xml"/></Relationships>
</file>

<file path=ppt/slides/_rels/slide3.xml.rels><?xml version="1.0" encoding="UTF-8" standalone="yes"?>
<Relationships xmlns="http://schemas.openxmlformats.org/package/2006/relationships"><Relationship Id="rId2" Type="http://schemas.openxmlformats.org/officeDocument/2006/relationships/comments" Target="../comments/comment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comments" Target="../comments/comment4.xml"/></Relationships>
</file>

<file path=ppt/slides/_rels/slide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comments" Target="../comments/comment5.xml"/></Relationships>
</file>

<file path=ppt/slides/_rels/slide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comments" Target="../comments/comment6.xml"/></Relationships>
</file>

<file path=ppt/slides/_rels/slide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comments" Target="../comments/comment7.xml"/></Relationships>
</file>

<file path=ppt/slides/_rels/slide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comments" Target="../comments/comment8.xml"/></Relationships>
</file>

<file path=ppt/slides/_rels/slide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comments" Target="../comments/commen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54CE0DCB-D864-404B-AFD4-AB9E8A25FDA2}"/>
              </a:ext>
            </a:extLst>
          </p:cNvPr>
          <p:cNvSpPr>
            <a:spLocks noGrp="1"/>
          </p:cNvSpPr>
          <p:nvPr>
            <p:ph type="ctrTitle"/>
          </p:nvPr>
        </p:nvSpPr>
        <p:spPr/>
        <p:txBody>
          <a:bodyPr/>
          <a:lstStyle/>
          <a:p>
            <a:r>
              <a:rPr lang="en-US" altLang="zh-CN" dirty="0" smtClean="0"/>
              <a:t>Account Payable</a:t>
            </a:r>
            <a:endParaRPr lang="en-US" dirty="0"/>
          </a:p>
        </p:txBody>
      </p:sp>
      <p:sp>
        <p:nvSpPr>
          <p:cNvPr id="3" name="Subtitle 2">
            <a:extLst>
              <a:ext uri="{FF2B5EF4-FFF2-40B4-BE49-F238E27FC236}">
                <a16:creationId xmlns="" xmlns:a16="http://schemas.microsoft.com/office/drawing/2014/main" id="{92EF489B-5D97-416C-B13F-E7DD1022DAD0}"/>
              </a:ext>
            </a:extLst>
          </p:cNvPr>
          <p:cNvSpPr>
            <a:spLocks noGrp="1"/>
          </p:cNvSpPr>
          <p:nvPr>
            <p:ph type="subTitle" idx="1"/>
          </p:nvPr>
        </p:nvSpPr>
        <p:spPr/>
        <p:txBody>
          <a:bodyPr/>
          <a:lstStyle/>
          <a:p>
            <a:endParaRPr lang="en-US"/>
          </a:p>
        </p:txBody>
      </p:sp>
      <p:sp>
        <p:nvSpPr>
          <p:cNvPr id="4" name="Slide Number Placeholder 3">
            <a:extLst>
              <a:ext uri="{FF2B5EF4-FFF2-40B4-BE49-F238E27FC236}">
                <a16:creationId xmlns="" xmlns:a16="http://schemas.microsoft.com/office/drawing/2014/main" id="{340096DC-3BB6-47D4-B0B5-F66BDAC17467}"/>
              </a:ext>
            </a:extLst>
          </p:cNvPr>
          <p:cNvSpPr>
            <a:spLocks noGrp="1"/>
          </p:cNvSpPr>
          <p:nvPr>
            <p:ph type="sldNum" sz="quarter" idx="12"/>
          </p:nvPr>
        </p:nvSpPr>
        <p:spPr/>
        <p:txBody>
          <a:bodyPr/>
          <a:lstStyle/>
          <a:p>
            <a:fld id="{3253438A-7C34-4C00-93F5-28C2DC00B0E3}" type="slidenum">
              <a:rPr lang="en-US" smtClean="0"/>
              <a:pPr/>
              <a:t>1</a:t>
            </a:fld>
            <a:endParaRPr lang="en-US"/>
          </a:p>
        </p:txBody>
      </p:sp>
      <p:sp>
        <p:nvSpPr>
          <p:cNvPr id="5" name="Picture Placeholder 4">
            <a:extLst>
              <a:ext uri="{FF2B5EF4-FFF2-40B4-BE49-F238E27FC236}">
                <a16:creationId xmlns="" xmlns:a16="http://schemas.microsoft.com/office/drawing/2014/main" id="{53C26803-E860-4A6E-8463-513A5A40DB90}"/>
              </a:ext>
            </a:extLst>
          </p:cNvPr>
          <p:cNvSpPr>
            <a:spLocks noGrp="1"/>
          </p:cNvSpPr>
          <p:nvPr>
            <p:ph type="pic" sz="quarter" idx="13"/>
          </p:nvPr>
        </p:nvSpPr>
        <p:spPr/>
      </p:sp>
    </p:spTree>
    <p:extLst>
      <p:ext uri="{BB962C8B-B14F-4D97-AF65-F5344CB8AC3E}">
        <p14:creationId xmlns="" xmlns:p14="http://schemas.microsoft.com/office/powerpoint/2010/main" val="1784866325"/>
      </p:ext>
    </p:extLst>
  </p:cSld>
  <p:clrMapOvr>
    <a:masterClrMapping/>
  </p:clrMapOvr>
  <mc:AlternateContent xmlns:mc="http://schemas.openxmlformats.org/markup-compatibility/2006">
    <mc:Choice xmlns="" xmlns:p14="http://schemas.microsoft.com/office/powerpoint/2010/main" Requires="p14">
      <p:transition p14:dur="250">
        <p:fade/>
      </p:transition>
    </mc:Choice>
    <mc:Fallback>
      <p:transition>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10</a:t>
            </a:fld>
            <a:endParaRPr lang="en-US"/>
          </a:p>
        </p:txBody>
      </p:sp>
      <p:sp>
        <p:nvSpPr>
          <p:cNvPr id="3" name="Content Placeholder 2"/>
          <p:cNvSpPr>
            <a:spLocks noGrp="1"/>
          </p:cNvSpPr>
          <p:nvPr>
            <p:ph idx="1"/>
          </p:nvPr>
        </p:nvSpPr>
        <p:spPr/>
        <p:txBody>
          <a:bodyPr/>
          <a:lstStyle/>
          <a:p>
            <a:endParaRPr lang="en-US"/>
          </a:p>
        </p:txBody>
      </p:sp>
      <p:sp>
        <p:nvSpPr>
          <p:cNvPr id="4" name="Text Placeholder 3"/>
          <p:cNvSpPr>
            <a:spLocks noGrp="1"/>
          </p:cNvSpPr>
          <p:nvPr>
            <p:ph type="body" sz="quarter" idx="11"/>
          </p:nvPr>
        </p:nvSpPr>
        <p:spPr/>
        <p:txBody>
          <a:bodyPr/>
          <a:lstStyle/>
          <a:p>
            <a:r>
              <a:rPr lang="en-US" altLang="zh-CN" dirty="0" smtClean="0"/>
              <a:t>Account Payable</a:t>
            </a:r>
            <a:endParaRPr lang="en-US" dirty="0"/>
          </a:p>
        </p:txBody>
      </p:sp>
      <p:sp>
        <p:nvSpPr>
          <p:cNvPr id="5" name="Title 4"/>
          <p:cNvSpPr>
            <a:spLocks noGrp="1"/>
          </p:cNvSpPr>
          <p:nvPr>
            <p:ph type="title"/>
          </p:nvPr>
        </p:nvSpPr>
        <p:spPr/>
        <p:txBody>
          <a:bodyPr/>
          <a:lstStyle/>
          <a:p>
            <a:r>
              <a:rPr lang="en-US" dirty="0" smtClean="0"/>
              <a:t>Supplier Invoice GL Postings</a:t>
            </a:r>
            <a:endParaRPr lang="en-US" dirty="0"/>
          </a:p>
        </p:txBody>
      </p:sp>
      <p:pic>
        <p:nvPicPr>
          <p:cNvPr id="38914" name="Picture 2" descr="C:\Users\xcm\AppData\Local\Temp\SNAGHTML5648ed80.PNG"/>
          <p:cNvPicPr>
            <a:picLocks noChangeAspect="1" noChangeArrowheads="1"/>
          </p:cNvPicPr>
          <p:nvPr/>
        </p:nvPicPr>
        <p:blipFill>
          <a:blip r:embed="rId3"/>
          <a:srcRect/>
          <a:stretch>
            <a:fillRect/>
          </a:stretch>
        </p:blipFill>
        <p:spPr bwMode="auto">
          <a:xfrm>
            <a:off x="0" y="1577975"/>
            <a:ext cx="12199866" cy="4933442"/>
          </a:xfrm>
          <a:prstGeom prst="rect">
            <a:avLst/>
          </a:prstGeom>
          <a:noFill/>
        </p:spPr>
      </p:pic>
    </p:spTree>
  </p:cSld>
  <p:clrMapOvr>
    <a:masterClrMapping/>
  </p:clrMapOvr>
  <mc:AlternateContent xmlns:mc="http://schemas.openxmlformats.org/markup-compatibility/2006">
    <mc:Choice xmlns="" xmlns:p14="http://schemas.microsoft.com/office/powerpoint/2010/main" Requires="p14">
      <p:transition p14:dur="250">
        <p:fade/>
      </p:transition>
    </mc:Choice>
    <mc:Fallback>
      <p:transition>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11</a:t>
            </a:fld>
            <a:endParaRPr lang="en-US"/>
          </a:p>
        </p:txBody>
      </p:sp>
      <p:sp>
        <p:nvSpPr>
          <p:cNvPr id="3" name="Content Placeholder 2"/>
          <p:cNvSpPr>
            <a:spLocks noGrp="1"/>
          </p:cNvSpPr>
          <p:nvPr>
            <p:ph idx="1"/>
          </p:nvPr>
        </p:nvSpPr>
        <p:spPr/>
        <p:txBody>
          <a:bodyPr/>
          <a:lstStyle/>
          <a:p>
            <a:endParaRPr lang="en-US"/>
          </a:p>
        </p:txBody>
      </p:sp>
      <p:sp>
        <p:nvSpPr>
          <p:cNvPr id="4" name="Text Placeholder 3"/>
          <p:cNvSpPr>
            <a:spLocks noGrp="1"/>
          </p:cNvSpPr>
          <p:nvPr>
            <p:ph type="body" sz="quarter" idx="11"/>
          </p:nvPr>
        </p:nvSpPr>
        <p:spPr/>
        <p:txBody>
          <a:bodyPr/>
          <a:lstStyle/>
          <a:p>
            <a:r>
              <a:rPr lang="en-US" altLang="zh-CN" dirty="0" smtClean="0"/>
              <a:t>Account Payable</a:t>
            </a:r>
            <a:endParaRPr lang="en-US" dirty="0"/>
          </a:p>
        </p:txBody>
      </p:sp>
      <p:sp>
        <p:nvSpPr>
          <p:cNvPr id="5" name="Title 4"/>
          <p:cNvSpPr>
            <a:spLocks noGrp="1"/>
          </p:cNvSpPr>
          <p:nvPr>
            <p:ph type="title"/>
          </p:nvPr>
        </p:nvSpPr>
        <p:spPr/>
        <p:txBody>
          <a:bodyPr/>
          <a:lstStyle/>
          <a:p>
            <a:r>
              <a:rPr lang="en-US" dirty="0" smtClean="0"/>
              <a:t>Supplier Invoices Banking Information</a:t>
            </a:r>
            <a:endParaRPr lang="en-US" dirty="0"/>
          </a:p>
        </p:txBody>
      </p:sp>
      <p:pic>
        <p:nvPicPr>
          <p:cNvPr id="8194" name="Picture 2" descr="C:\Users\xcm\AppData\Local\Temp\SNAGHTML564af2d6.PNG"/>
          <p:cNvPicPr>
            <a:picLocks noChangeAspect="1" noChangeArrowheads="1"/>
          </p:cNvPicPr>
          <p:nvPr/>
        </p:nvPicPr>
        <p:blipFill>
          <a:blip r:embed="rId3"/>
          <a:srcRect/>
          <a:stretch>
            <a:fillRect/>
          </a:stretch>
        </p:blipFill>
        <p:spPr bwMode="auto">
          <a:xfrm>
            <a:off x="0" y="1577975"/>
            <a:ext cx="12199866" cy="4933442"/>
          </a:xfrm>
          <a:prstGeom prst="rect">
            <a:avLst/>
          </a:prstGeom>
          <a:noFill/>
        </p:spPr>
      </p:pic>
    </p:spTree>
  </p:cSld>
  <p:clrMapOvr>
    <a:masterClrMapping/>
  </p:clrMapOvr>
  <mc:AlternateContent xmlns:mc="http://schemas.openxmlformats.org/markup-compatibility/2006">
    <mc:Choice xmlns="" xmlns:p14="http://schemas.microsoft.com/office/powerpoint/2010/main" Requires="p14">
      <p:transition p14:dur="250">
        <p:fade/>
      </p:transition>
    </mc:Choice>
    <mc:Fallback>
      <p:transition>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12</a:t>
            </a:fld>
            <a:endParaRPr lang="en-US"/>
          </a:p>
        </p:txBody>
      </p:sp>
      <p:sp>
        <p:nvSpPr>
          <p:cNvPr id="3" name="Content Placeholder 2"/>
          <p:cNvSpPr>
            <a:spLocks noGrp="1"/>
          </p:cNvSpPr>
          <p:nvPr>
            <p:ph idx="1"/>
          </p:nvPr>
        </p:nvSpPr>
        <p:spPr/>
        <p:txBody>
          <a:bodyPr/>
          <a:lstStyle/>
          <a:p>
            <a:endParaRPr lang="en-US"/>
          </a:p>
        </p:txBody>
      </p:sp>
      <p:sp>
        <p:nvSpPr>
          <p:cNvPr id="4" name="Text Placeholder 3"/>
          <p:cNvSpPr>
            <a:spLocks noGrp="1"/>
          </p:cNvSpPr>
          <p:nvPr>
            <p:ph type="body" sz="quarter" idx="11"/>
          </p:nvPr>
        </p:nvSpPr>
        <p:spPr/>
        <p:txBody>
          <a:bodyPr/>
          <a:lstStyle/>
          <a:p>
            <a:r>
              <a:rPr lang="en-US" altLang="zh-CN" dirty="0" smtClean="0"/>
              <a:t>Account Payable</a:t>
            </a:r>
            <a:endParaRPr lang="en-US" dirty="0"/>
          </a:p>
        </p:txBody>
      </p:sp>
      <p:sp>
        <p:nvSpPr>
          <p:cNvPr id="5" name="Title 4"/>
          <p:cNvSpPr>
            <a:spLocks noGrp="1"/>
          </p:cNvSpPr>
          <p:nvPr>
            <p:ph type="title"/>
          </p:nvPr>
        </p:nvSpPr>
        <p:spPr/>
        <p:txBody>
          <a:bodyPr/>
          <a:lstStyle/>
          <a:p>
            <a:r>
              <a:rPr lang="en-US" altLang="zh-CN" dirty="0" smtClean="0"/>
              <a:t>Supplier Payments</a:t>
            </a:r>
            <a:endParaRPr lang="en-US" dirty="0"/>
          </a:p>
        </p:txBody>
      </p:sp>
      <p:pic>
        <p:nvPicPr>
          <p:cNvPr id="10244" name="Picture 4" descr="C:\Users\xcm\AppData\Local\Temp\SNAGHTML56e850d9.PNG"/>
          <p:cNvPicPr>
            <a:picLocks noChangeAspect="1" noChangeArrowheads="1"/>
          </p:cNvPicPr>
          <p:nvPr/>
        </p:nvPicPr>
        <p:blipFill>
          <a:blip r:embed="rId3"/>
          <a:srcRect/>
          <a:stretch>
            <a:fillRect/>
          </a:stretch>
        </p:blipFill>
        <p:spPr bwMode="auto">
          <a:xfrm>
            <a:off x="0" y="1558925"/>
            <a:ext cx="12199866" cy="4933442"/>
          </a:xfrm>
          <a:prstGeom prst="rect">
            <a:avLst/>
          </a:prstGeom>
          <a:noFill/>
        </p:spPr>
      </p:pic>
    </p:spTree>
  </p:cSld>
  <p:clrMapOvr>
    <a:masterClrMapping/>
  </p:clrMapOvr>
  <mc:AlternateContent xmlns:mc="http://schemas.openxmlformats.org/markup-compatibility/2006">
    <mc:Choice xmlns="" xmlns:p14="http://schemas.microsoft.com/office/powerpoint/2010/main" Requires="p14">
      <p:transition p14:dur="250">
        <p:fade/>
      </p:transition>
    </mc:Choice>
    <mc:Fallback>
      <p:transition>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13</a:t>
            </a:fld>
            <a:endParaRPr lang="en-US"/>
          </a:p>
        </p:txBody>
      </p:sp>
      <p:sp>
        <p:nvSpPr>
          <p:cNvPr id="3" name="Content Placeholder 2"/>
          <p:cNvSpPr>
            <a:spLocks noGrp="1"/>
          </p:cNvSpPr>
          <p:nvPr>
            <p:ph idx="1"/>
          </p:nvPr>
        </p:nvSpPr>
        <p:spPr/>
        <p:txBody>
          <a:bodyPr/>
          <a:lstStyle/>
          <a:p>
            <a:endParaRPr lang="en-US"/>
          </a:p>
        </p:txBody>
      </p:sp>
      <p:sp>
        <p:nvSpPr>
          <p:cNvPr id="4" name="Text Placeholder 3"/>
          <p:cNvSpPr>
            <a:spLocks noGrp="1"/>
          </p:cNvSpPr>
          <p:nvPr>
            <p:ph type="body" sz="quarter" idx="11"/>
          </p:nvPr>
        </p:nvSpPr>
        <p:spPr/>
        <p:txBody>
          <a:bodyPr/>
          <a:lstStyle/>
          <a:p>
            <a:r>
              <a:rPr lang="en-US" altLang="zh-CN" dirty="0" smtClean="0"/>
              <a:t>Account Payable</a:t>
            </a:r>
            <a:endParaRPr lang="en-US" dirty="0"/>
          </a:p>
        </p:txBody>
      </p:sp>
      <p:sp>
        <p:nvSpPr>
          <p:cNvPr id="5" name="Title 4"/>
          <p:cNvSpPr>
            <a:spLocks noGrp="1"/>
          </p:cNvSpPr>
          <p:nvPr>
            <p:ph type="title"/>
          </p:nvPr>
        </p:nvSpPr>
        <p:spPr/>
        <p:txBody>
          <a:bodyPr/>
          <a:lstStyle/>
          <a:p>
            <a:r>
              <a:rPr lang="en-US" altLang="zh-CN" dirty="0" smtClean="0"/>
              <a:t>Supplier Payments</a:t>
            </a:r>
            <a:endParaRPr lang="en-US" dirty="0"/>
          </a:p>
        </p:txBody>
      </p:sp>
      <p:pic>
        <p:nvPicPr>
          <p:cNvPr id="9218" name="Picture 2" descr="C:\Users\xcm\AppData\Local\Temp\SNAGHTML57054bcb.PNG"/>
          <p:cNvPicPr>
            <a:picLocks noChangeAspect="1" noChangeArrowheads="1"/>
          </p:cNvPicPr>
          <p:nvPr/>
        </p:nvPicPr>
        <p:blipFill>
          <a:blip r:embed="rId3"/>
          <a:srcRect/>
          <a:stretch>
            <a:fillRect/>
          </a:stretch>
        </p:blipFill>
        <p:spPr bwMode="auto">
          <a:xfrm>
            <a:off x="11184" y="1562100"/>
            <a:ext cx="12199866" cy="4933442"/>
          </a:xfrm>
          <a:prstGeom prst="rect">
            <a:avLst/>
          </a:prstGeom>
          <a:noFill/>
        </p:spPr>
      </p:pic>
    </p:spTree>
  </p:cSld>
  <p:clrMapOvr>
    <a:masterClrMapping/>
  </p:clrMapOvr>
  <mc:AlternateContent xmlns:mc="http://schemas.openxmlformats.org/markup-compatibility/2006">
    <mc:Choice xmlns="" xmlns:p14="http://schemas.microsoft.com/office/powerpoint/2010/main" Requires="p14">
      <p:transition p14:dur="250">
        <p:fade/>
      </p:transition>
    </mc:Choice>
    <mc:Fallback>
      <p:transition>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14</a:t>
            </a:fld>
            <a:endParaRPr lang="en-US"/>
          </a:p>
        </p:txBody>
      </p:sp>
      <p:sp>
        <p:nvSpPr>
          <p:cNvPr id="3" name="Content Placeholder 2"/>
          <p:cNvSpPr>
            <a:spLocks noGrp="1"/>
          </p:cNvSpPr>
          <p:nvPr>
            <p:ph idx="1"/>
          </p:nvPr>
        </p:nvSpPr>
        <p:spPr/>
        <p:txBody>
          <a:bodyPr/>
          <a:lstStyle/>
          <a:p>
            <a:endParaRPr lang="en-US"/>
          </a:p>
        </p:txBody>
      </p:sp>
      <p:sp>
        <p:nvSpPr>
          <p:cNvPr id="4" name="Text Placeholder 3"/>
          <p:cNvSpPr>
            <a:spLocks noGrp="1"/>
          </p:cNvSpPr>
          <p:nvPr>
            <p:ph type="body" sz="quarter" idx="11"/>
          </p:nvPr>
        </p:nvSpPr>
        <p:spPr/>
        <p:txBody>
          <a:bodyPr/>
          <a:lstStyle/>
          <a:p>
            <a:r>
              <a:rPr lang="en-US" altLang="zh-CN" dirty="0" smtClean="0"/>
              <a:t>Account Payable</a:t>
            </a:r>
            <a:endParaRPr lang="en-US" dirty="0"/>
          </a:p>
        </p:txBody>
      </p:sp>
      <p:sp>
        <p:nvSpPr>
          <p:cNvPr id="5" name="Title 4"/>
          <p:cNvSpPr>
            <a:spLocks noGrp="1"/>
          </p:cNvSpPr>
          <p:nvPr>
            <p:ph type="title"/>
          </p:nvPr>
        </p:nvSpPr>
        <p:spPr/>
        <p:txBody>
          <a:bodyPr/>
          <a:lstStyle/>
          <a:p>
            <a:r>
              <a:rPr lang="en-US" altLang="zh-CN" dirty="0" smtClean="0"/>
              <a:t>Supplier Payment Selections</a:t>
            </a:r>
            <a:endParaRPr lang="en-US" dirty="0"/>
          </a:p>
        </p:txBody>
      </p:sp>
      <p:pic>
        <p:nvPicPr>
          <p:cNvPr id="8196" name="Picture 4" descr="C:\Users\xcm\AppData\Local\Temp\SNAGHTML571fd8ba.PNG"/>
          <p:cNvPicPr>
            <a:picLocks noChangeAspect="1" noChangeArrowheads="1"/>
          </p:cNvPicPr>
          <p:nvPr/>
        </p:nvPicPr>
        <p:blipFill>
          <a:blip r:embed="rId3"/>
          <a:srcRect/>
          <a:stretch>
            <a:fillRect/>
          </a:stretch>
        </p:blipFill>
        <p:spPr bwMode="auto">
          <a:xfrm>
            <a:off x="0" y="1558925"/>
            <a:ext cx="12199866" cy="4933442"/>
          </a:xfrm>
          <a:prstGeom prst="rect">
            <a:avLst/>
          </a:prstGeom>
          <a:noFill/>
        </p:spPr>
      </p:pic>
    </p:spTree>
  </p:cSld>
  <p:clrMapOvr>
    <a:masterClrMapping/>
  </p:clrMapOvr>
  <mc:AlternateContent xmlns:mc="http://schemas.openxmlformats.org/markup-compatibility/2006">
    <mc:Choice xmlns="" xmlns:p14="http://schemas.microsoft.com/office/powerpoint/2010/main" Requires="p14">
      <p:transition p14:dur="250">
        <p:fade/>
      </p:transition>
    </mc:Choice>
    <mc:Fallback>
      <p:transition>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15</a:t>
            </a:fld>
            <a:endParaRPr lang="en-US"/>
          </a:p>
        </p:txBody>
      </p:sp>
      <p:sp>
        <p:nvSpPr>
          <p:cNvPr id="3" name="Content Placeholder 2"/>
          <p:cNvSpPr>
            <a:spLocks noGrp="1"/>
          </p:cNvSpPr>
          <p:nvPr>
            <p:ph idx="1"/>
          </p:nvPr>
        </p:nvSpPr>
        <p:spPr/>
        <p:txBody>
          <a:bodyPr/>
          <a:lstStyle/>
          <a:p>
            <a:endParaRPr lang="en-US"/>
          </a:p>
        </p:txBody>
      </p:sp>
      <p:sp>
        <p:nvSpPr>
          <p:cNvPr id="4" name="Text Placeholder 3"/>
          <p:cNvSpPr>
            <a:spLocks noGrp="1"/>
          </p:cNvSpPr>
          <p:nvPr>
            <p:ph type="body" sz="quarter" idx="11"/>
          </p:nvPr>
        </p:nvSpPr>
        <p:spPr/>
        <p:txBody>
          <a:bodyPr/>
          <a:lstStyle/>
          <a:p>
            <a:r>
              <a:rPr lang="en-US" altLang="zh-CN" dirty="0" smtClean="0"/>
              <a:t>Account Payable</a:t>
            </a:r>
            <a:endParaRPr lang="en-US" dirty="0"/>
          </a:p>
        </p:txBody>
      </p:sp>
      <p:sp>
        <p:nvSpPr>
          <p:cNvPr id="5" name="Title 4"/>
          <p:cNvSpPr>
            <a:spLocks noGrp="1"/>
          </p:cNvSpPr>
          <p:nvPr>
            <p:ph type="title"/>
          </p:nvPr>
        </p:nvSpPr>
        <p:spPr/>
        <p:txBody>
          <a:bodyPr/>
          <a:lstStyle/>
          <a:p>
            <a:r>
              <a:rPr lang="en-US" altLang="zh-CN" dirty="0" smtClean="0"/>
              <a:t>Supplier Payment Selections</a:t>
            </a:r>
            <a:endParaRPr lang="en-US" dirty="0"/>
          </a:p>
        </p:txBody>
      </p:sp>
      <p:pic>
        <p:nvPicPr>
          <p:cNvPr id="7170" name="Picture 2" descr="C:\Users\xcm\AppData\Local\Temp\SNAGHTML571133c4.PNG"/>
          <p:cNvPicPr>
            <a:picLocks noChangeAspect="1" noChangeArrowheads="1"/>
          </p:cNvPicPr>
          <p:nvPr/>
        </p:nvPicPr>
        <p:blipFill>
          <a:blip r:embed="rId3"/>
          <a:srcRect/>
          <a:stretch>
            <a:fillRect/>
          </a:stretch>
        </p:blipFill>
        <p:spPr bwMode="auto">
          <a:xfrm>
            <a:off x="0" y="1562100"/>
            <a:ext cx="12199866" cy="4933442"/>
          </a:xfrm>
          <a:prstGeom prst="rect">
            <a:avLst/>
          </a:prstGeom>
          <a:noFill/>
        </p:spPr>
      </p:pic>
    </p:spTree>
  </p:cSld>
  <p:clrMapOvr>
    <a:masterClrMapping/>
  </p:clrMapOvr>
  <mc:AlternateContent xmlns:mc="http://schemas.openxmlformats.org/markup-compatibility/2006">
    <mc:Choice xmlns="" xmlns:p14="http://schemas.microsoft.com/office/powerpoint/2010/main" Requires="p14">
      <p:transition p14:dur="250">
        <p:fade/>
      </p:transition>
    </mc:Choice>
    <mc:Fallback>
      <p:transition>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16</a:t>
            </a:fld>
            <a:endParaRPr lang="en-US"/>
          </a:p>
        </p:txBody>
      </p:sp>
      <p:sp>
        <p:nvSpPr>
          <p:cNvPr id="3" name="Content Placeholder 2"/>
          <p:cNvSpPr>
            <a:spLocks noGrp="1"/>
          </p:cNvSpPr>
          <p:nvPr>
            <p:ph idx="1"/>
          </p:nvPr>
        </p:nvSpPr>
        <p:spPr/>
        <p:txBody>
          <a:bodyPr/>
          <a:lstStyle/>
          <a:p>
            <a:endParaRPr lang="en-US"/>
          </a:p>
        </p:txBody>
      </p:sp>
      <p:sp>
        <p:nvSpPr>
          <p:cNvPr id="4" name="Text Placeholder 3"/>
          <p:cNvSpPr>
            <a:spLocks noGrp="1"/>
          </p:cNvSpPr>
          <p:nvPr>
            <p:ph type="body" sz="quarter" idx="11"/>
          </p:nvPr>
        </p:nvSpPr>
        <p:spPr/>
        <p:txBody>
          <a:bodyPr/>
          <a:lstStyle/>
          <a:p>
            <a:r>
              <a:rPr lang="en-US" altLang="zh-CN" dirty="0" smtClean="0"/>
              <a:t>Account Payable</a:t>
            </a:r>
            <a:endParaRPr lang="en-US" dirty="0"/>
          </a:p>
        </p:txBody>
      </p:sp>
      <p:sp>
        <p:nvSpPr>
          <p:cNvPr id="5" name="Title 4"/>
          <p:cNvSpPr>
            <a:spLocks noGrp="1"/>
          </p:cNvSpPr>
          <p:nvPr>
            <p:ph type="title"/>
          </p:nvPr>
        </p:nvSpPr>
        <p:spPr/>
        <p:txBody>
          <a:bodyPr/>
          <a:lstStyle/>
          <a:p>
            <a:r>
              <a:rPr lang="en-US" altLang="zh-CN" dirty="0" smtClean="0"/>
              <a:t>Supplier Payment Selections</a:t>
            </a:r>
            <a:endParaRPr lang="en-US" dirty="0"/>
          </a:p>
        </p:txBody>
      </p:sp>
      <p:pic>
        <p:nvPicPr>
          <p:cNvPr id="6146" name="Picture 2" descr="C:\Users\xcm\AppData\Local\Temp\SNAGHTML5721eab2.PNG"/>
          <p:cNvPicPr>
            <a:picLocks noChangeAspect="1" noChangeArrowheads="1"/>
          </p:cNvPicPr>
          <p:nvPr/>
        </p:nvPicPr>
        <p:blipFill>
          <a:blip r:embed="rId2"/>
          <a:srcRect/>
          <a:stretch>
            <a:fillRect/>
          </a:stretch>
        </p:blipFill>
        <p:spPr bwMode="auto">
          <a:xfrm>
            <a:off x="0" y="1568450"/>
            <a:ext cx="12199866" cy="4933442"/>
          </a:xfrm>
          <a:prstGeom prst="rect">
            <a:avLst/>
          </a:prstGeom>
          <a:noFill/>
        </p:spPr>
      </p:pic>
    </p:spTree>
  </p:cSld>
  <p:clrMapOvr>
    <a:masterClrMapping/>
  </p:clrMapOvr>
  <mc:AlternateContent xmlns:mc="http://schemas.openxmlformats.org/markup-compatibility/2006">
    <mc:Choice xmlns="" xmlns:p14="http://schemas.microsoft.com/office/powerpoint/2010/main" Requires="p14">
      <p:transition p14:dur="250">
        <p:fade/>
      </p:transition>
    </mc:Choice>
    <mc:Fallback>
      <p:transition>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17</a:t>
            </a:fld>
            <a:endParaRPr lang="en-US"/>
          </a:p>
        </p:txBody>
      </p:sp>
      <p:sp>
        <p:nvSpPr>
          <p:cNvPr id="3" name="Content Placeholder 2"/>
          <p:cNvSpPr>
            <a:spLocks noGrp="1"/>
          </p:cNvSpPr>
          <p:nvPr>
            <p:ph idx="1"/>
          </p:nvPr>
        </p:nvSpPr>
        <p:spPr/>
        <p:txBody>
          <a:bodyPr/>
          <a:lstStyle/>
          <a:p>
            <a:endParaRPr lang="en-US"/>
          </a:p>
        </p:txBody>
      </p:sp>
      <p:sp>
        <p:nvSpPr>
          <p:cNvPr id="4" name="Text Placeholder 3"/>
          <p:cNvSpPr>
            <a:spLocks noGrp="1"/>
          </p:cNvSpPr>
          <p:nvPr>
            <p:ph type="body" sz="quarter" idx="11"/>
          </p:nvPr>
        </p:nvSpPr>
        <p:spPr/>
        <p:txBody>
          <a:bodyPr/>
          <a:lstStyle/>
          <a:p>
            <a:r>
              <a:rPr lang="en-US" altLang="zh-CN" dirty="0" smtClean="0"/>
              <a:t>Account Payable</a:t>
            </a:r>
            <a:endParaRPr lang="en-US" dirty="0"/>
          </a:p>
        </p:txBody>
      </p:sp>
      <p:sp>
        <p:nvSpPr>
          <p:cNvPr id="5" name="Title 4"/>
          <p:cNvSpPr>
            <a:spLocks noGrp="1"/>
          </p:cNvSpPr>
          <p:nvPr>
            <p:ph type="title"/>
          </p:nvPr>
        </p:nvSpPr>
        <p:spPr/>
        <p:txBody>
          <a:bodyPr/>
          <a:lstStyle/>
          <a:p>
            <a:r>
              <a:rPr lang="en-US" altLang="zh-CN" dirty="0" smtClean="0"/>
              <a:t>Supplier Payment Selections Confirm</a:t>
            </a:r>
            <a:endParaRPr lang="en-US" dirty="0"/>
          </a:p>
        </p:txBody>
      </p:sp>
      <p:pic>
        <p:nvPicPr>
          <p:cNvPr id="5122" name="Picture 2" descr="C:\Users\xcm\AppData\Local\Temp\SNAGHTML5757dbf6.PNG"/>
          <p:cNvPicPr>
            <a:picLocks noChangeAspect="1" noChangeArrowheads="1"/>
          </p:cNvPicPr>
          <p:nvPr/>
        </p:nvPicPr>
        <p:blipFill>
          <a:blip r:embed="rId3"/>
          <a:srcRect/>
          <a:stretch>
            <a:fillRect/>
          </a:stretch>
        </p:blipFill>
        <p:spPr bwMode="auto">
          <a:xfrm>
            <a:off x="0" y="1568450"/>
            <a:ext cx="12199866" cy="4933442"/>
          </a:xfrm>
          <a:prstGeom prst="rect">
            <a:avLst/>
          </a:prstGeom>
          <a:noFill/>
        </p:spPr>
      </p:pic>
    </p:spTree>
  </p:cSld>
  <p:clrMapOvr>
    <a:masterClrMapping/>
  </p:clrMapOvr>
  <mc:AlternateContent xmlns:mc="http://schemas.openxmlformats.org/markup-compatibility/2006">
    <mc:Choice xmlns="" xmlns:p14="http://schemas.microsoft.com/office/powerpoint/2010/main" Requires="p14">
      <p:transition p14:dur="250">
        <p:fade/>
      </p:transition>
    </mc:Choice>
    <mc:Fallback>
      <p:transition>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18</a:t>
            </a:fld>
            <a:endParaRPr lang="en-US"/>
          </a:p>
        </p:txBody>
      </p:sp>
      <p:sp>
        <p:nvSpPr>
          <p:cNvPr id="3" name="Content Placeholder 2"/>
          <p:cNvSpPr>
            <a:spLocks noGrp="1"/>
          </p:cNvSpPr>
          <p:nvPr>
            <p:ph idx="1"/>
          </p:nvPr>
        </p:nvSpPr>
        <p:spPr/>
        <p:txBody>
          <a:bodyPr/>
          <a:lstStyle/>
          <a:p>
            <a:endParaRPr lang="en-US"/>
          </a:p>
        </p:txBody>
      </p:sp>
      <p:sp>
        <p:nvSpPr>
          <p:cNvPr id="4" name="Text Placeholder 3"/>
          <p:cNvSpPr>
            <a:spLocks noGrp="1"/>
          </p:cNvSpPr>
          <p:nvPr>
            <p:ph type="body" sz="quarter" idx="11"/>
          </p:nvPr>
        </p:nvSpPr>
        <p:spPr/>
        <p:txBody>
          <a:bodyPr/>
          <a:lstStyle/>
          <a:p>
            <a:r>
              <a:rPr lang="en-US" altLang="zh-CN" dirty="0" smtClean="0"/>
              <a:t>Account Payable</a:t>
            </a:r>
            <a:endParaRPr lang="en-US" dirty="0"/>
          </a:p>
        </p:txBody>
      </p:sp>
      <p:sp>
        <p:nvSpPr>
          <p:cNvPr id="5" name="Title 4"/>
          <p:cNvSpPr>
            <a:spLocks noGrp="1"/>
          </p:cNvSpPr>
          <p:nvPr>
            <p:ph type="title"/>
          </p:nvPr>
        </p:nvSpPr>
        <p:spPr/>
        <p:txBody>
          <a:bodyPr/>
          <a:lstStyle/>
          <a:p>
            <a:r>
              <a:rPr lang="en-US" altLang="zh-CN" dirty="0" smtClean="0"/>
              <a:t>Supplier Payment Selections Confirm</a:t>
            </a:r>
            <a:endParaRPr lang="en-US" dirty="0"/>
          </a:p>
        </p:txBody>
      </p:sp>
      <p:pic>
        <p:nvPicPr>
          <p:cNvPr id="4098" name="Picture 2" descr="C:\Users\xcm\AppData\Local\Temp\SNAGHTML575b3293.PNG"/>
          <p:cNvPicPr>
            <a:picLocks noChangeAspect="1" noChangeArrowheads="1"/>
          </p:cNvPicPr>
          <p:nvPr/>
        </p:nvPicPr>
        <p:blipFill>
          <a:blip r:embed="rId3"/>
          <a:srcRect/>
          <a:stretch>
            <a:fillRect/>
          </a:stretch>
        </p:blipFill>
        <p:spPr bwMode="auto">
          <a:xfrm>
            <a:off x="0" y="1571625"/>
            <a:ext cx="12199866" cy="4933442"/>
          </a:xfrm>
          <a:prstGeom prst="rect">
            <a:avLst/>
          </a:prstGeom>
          <a:noFill/>
        </p:spPr>
      </p:pic>
    </p:spTree>
  </p:cSld>
  <p:clrMapOvr>
    <a:masterClrMapping/>
  </p:clrMapOvr>
  <mc:AlternateContent xmlns:mc="http://schemas.openxmlformats.org/markup-compatibility/2006">
    <mc:Choice xmlns="" xmlns:p14="http://schemas.microsoft.com/office/powerpoint/2010/main" Requires="p14">
      <p:transition p14:dur="250">
        <p:fade/>
      </p:transition>
    </mc:Choice>
    <mc:Fallback>
      <p:transition>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19</a:t>
            </a:fld>
            <a:endParaRPr lang="en-US"/>
          </a:p>
        </p:txBody>
      </p:sp>
      <p:sp>
        <p:nvSpPr>
          <p:cNvPr id="3" name="Content Placeholder 2"/>
          <p:cNvSpPr>
            <a:spLocks noGrp="1"/>
          </p:cNvSpPr>
          <p:nvPr>
            <p:ph idx="1"/>
          </p:nvPr>
        </p:nvSpPr>
        <p:spPr/>
        <p:txBody>
          <a:bodyPr/>
          <a:lstStyle/>
          <a:p>
            <a:endParaRPr lang="en-US"/>
          </a:p>
        </p:txBody>
      </p:sp>
      <p:sp>
        <p:nvSpPr>
          <p:cNvPr id="4" name="Text Placeholder 3"/>
          <p:cNvSpPr>
            <a:spLocks noGrp="1"/>
          </p:cNvSpPr>
          <p:nvPr>
            <p:ph type="body" sz="quarter" idx="11"/>
          </p:nvPr>
        </p:nvSpPr>
        <p:spPr/>
        <p:txBody>
          <a:bodyPr/>
          <a:lstStyle/>
          <a:p>
            <a:r>
              <a:rPr lang="en-US" altLang="zh-CN" dirty="0" smtClean="0"/>
              <a:t>Account Payable</a:t>
            </a:r>
            <a:endParaRPr lang="en-US" dirty="0"/>
          </a:p>
        </p:txBody>
      </p:sp>
      <p:sp>
        <p:nvSpPr>
          <p:cNvPr id="5" name="Title 4"/>
          <p:cNvSpPr>
            <a:spLocks noGrp="1"/>
          </p:cNvSpPr>
          <p:nvPr>
            <p:ph type="title"/>
          </p:nvPr>
        </p:nvSpPr>
        <p:spPr/>
        <p:txBody>
          <a:bodyPr/>
          <a:lstStyle/>
          <a:p>
            <a:r>
              <a:rPr lang="en-US" dirty="0" smtClean="0"/>
              <a:t>Supplier Invoice Activity</a:t>
            </a:r>
            <a:endParaRPr lang="en-US" dirty="0"/>
          </a:p>
        </p:txBody>
      </p:sp>
      <p:pic>
        <p:nvPicPr>
          <p:cNvPr id="46082" name="Picture 2" descr="C:\Users\xcm\AppData\Local\Temp\SNAGHTML576406b5.PNG"/>
          <p:cNvPicPr>
            <a:picLocks noChangeAspect="1" noChangeArrowheads="1"/>
          </p:cNvPicPr>
          <p:nvPr/>
        </p:nvPicPr>
        <p:blipFill>
          <a:blip r:embed="rId3"/>
          <a:srcRect/>
          <a:stretch>
            <a:fillRect/>
          </a:stretch>
        </p:blipFill>
        <p:spPr bwMode="auto">
          <a:xfrm>
            <a:off x="0" y="1568450"/>
            <a:ext cx="12199866" cy="4933442"/>
          </a:xfrm>
          <a:prstGeom prst="rect">
            <a:avLst/>
          </a:prstGeom>
          <a:noFill/>
        </p:spPr>
      </p:pic>
    </p:spTree>
  </p:cSld>
  <p:clrMapOvr>
    <a:masterClrMapping/>
  </p:clrMapOvr>
  <mc:AlternateContent xmlns:mc="http://schemas.openxmlformats.org/markup-compatibility/2006">
    <mc:Choice xmlns="" xmlns:p14="http://schemas.microsoft.com/office/powerpoint/2010/main" Requires="p14">
      <p:transition p14:dur="250">
        <p:fade/>
      </p:transition>
    </mc:Choice>
    <mc:Fallback>
      <p:transition>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2</a:t>
            </a:fld>
            <a:endParaRPr lang="en-US"/>
          </a:p>
        </p:txBody>
      </p:sp>
      <p:sp>
        <p:nvSpPr>
          <p:cNvPr id="3" name="Content Placeholder 2"/>
          <p:cNvSpPr>
            <a:spLocks noGrp="1"/>
          </p:cNvSpPr>
          <p:nvPr>
            <p:ph idx="1"/>
          </p:nvPr>
        </p:nvSpPr>
        <p:spPr/>
        <p:txBody>
          <a:bodyPr/>
          <a:lstStyle/>
          <a:p>
            <a:r>
              <a:rPr lang="en-US" dirty="0" smtClean="0"/>
              <a:t>Supplier Invoices</a:t>
            </a:r>
          </a:p>
          <a:p>
            <a:r>
              <a:rPr lang="en-US" dirty="0" smtClean="0"/>
              <a:t>Receiver Matching</a:t>
            </a:r>
          </a:p>
          <a:p>
            <a:r>
              <a:rPr lang="en-US" dirty="0" smtClean="0"/>
              <a:t>Supplier Invoice Lines</a:t>
            </a:r>
          </a:p>
          <a:p>
            <a:r>
              <a:rPr lang="en-US" dirty="0" smtClean="0"/>
              <a:t>Supplier Invoice GL Postings</a:t>
            </a:r>
          </a:p>
          <a:p>
            <a:r>
              <a:rPr lang="en-US" dirty="0" smtClean="0"/>
              <a:t>Supplier Invoices Banking Information</a:t>
            </a:r>
          </a:p>
          <a:p>
            <a:r>
              <a:rPr lang="en-US" altLang="zh-CN" dirty="0" smtClean="0"/>
              <a:t>Supplier Payments</a:t>
            </a:r>
          </a:p>
          <a:p>
            <a:r>
              <a:rPr lang="en-US" altLang="zh-CN" dirty="0" smtClean="0"/>
              <a:t>Supplier Payment Selections</a:t>
            </a:r>
          </a:p>
          <a:p>
            <a:r>
              <a:rPr lang="en-US" altLang="zh-CN" dirty="0" smtClean="0"/>
              <a:t>Supplier Payment Selections Confirm</a:t>
            </a:r>
          </a:p>
          <a:p>
            <a:r>
              <a:rPr lang="en-US" dirty="0" smtClean="0"/>
              <a:t>Supplier Invoice Activity</a:t>
            </a:r>
          </a:p>
          <a:p>
            <a:r>
              <a:rPr lang="en-US" dirty="0" smtClean="0"/>
              <a:t>Supplier Aging Analysis</a:t>
            </a:r>
            <a:endParaRPr lang="en-US" dirty="0"/>
          </a:p>
        </p:txBody>
      </p:sp>
      <p:sp>
        <p:nvSpPr>
          <p:cNvPr id="4" name="Text Placeholder 3"/>
          <p:cNvSpPr>
            <a:spLocks noGrp="1"/>
          </p:cNvSpPr>
          <p:nvPr>
            <p:ph type="body" sz="quarter" idx="11"/>
          </p:nvPr>
        </p:nvSpPr>
        <p:spPr/>
        <p:txBody>
          <a:bodyPr/>
          <a:lstStyle/>
          <a:p>
            <a:r>
              <a:rPr lang="en-US" altLang="zh-CN" dirty="0" smtClean="0"/>
              <a:t>Account Payable</a:t>
            </a:r>
            <a:endParaRPr lang="en-US" dirty="0"/>
          </a:p>
        </p:txBody>
      </p:sp>
      <p:sp>
        <p:nvSpPr>
          <p:cNvPr id="5" name="Title 4"/>
          <p:cNvSpPr>
            <a:spLocks noGrp="1"/>
          </p:cNvSpPr>
          <p:nvPr>
            <p:ph type="title"/>
          </p:nvPr>
        </p:nvSpPr>
        <p:spPr/>
        <p:txBody>
          <a:bodyPr/>
          <a:lstStyle/>
          <a:p>
            <a:r>
              <a:rPr lang="en-US" altLang="zh-CN" dirty="0" smtClean="0"/>
              <a:t>Overview</a:t>
            </a:r>
            <a:endParaRPr lang="en-US" dirty="0"/>
          </a:p>
        </p:txBody>
      </p:sp>
    </p:spTree>
  </p:cSld>
  <p:clrMapOvr>
    <a:masterClrMapping/>
  </p:clrMapOvr>
  <mc:AlternateContent xmlns:mc="http://schemas.openxmlformats.org/markup-compatibility/2006">
    <mc:Choice xmlns="" xmlns:p14="http://schemas.microsoft.com/office/powerpoint/2010/main" Requires="p14">
      <p:transition p14:dur="250">
        <p:fade/>
      </p:transition>
    </mc:Choice>
    <mc:Fallback>
      <p:transition>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20</a:t>
            </a:fld>
            <a:endParaRPr lang="en-US"/>
          </a:p>
        </p:txBody>
      </p:sp>
      <p:sp>
        <p:nvSpPr>
          <p:cNvPr id="3" name="Content Placeholder 2"/>
          <p:cNvSpPr>
            <a:spLocks noGrp="1"/>
          </p:cNvSpPr>
          <p:nvPr>
            <p:ph idx="1"/>
          </p:nvPr>
        </p:nvSpPr>
        <p:spPr/>
        <p:txBody>
          <a:bodyPr/>
          <a:lstStyle/>
          <a:p>
            <a:endParaRPr lang="en-US"/>
          </a:p>
        </p:txBody>
      </p:sp>
      <p:sp>
        <p:nvSpPr>
          <p:cNvPr id="4" name="Text Placeholder 3"/>
          <p:cNvSpPr>
            <a:spLocks noGrp="1"/>
          </p:cNvSpPr>
          <p:nvPr>
            <p:ph type="body" sz="quarter" idx="11"/>
          </p:nvPr>
        </p:nvSpPr>
        <p:spPr/>
        <p:txBody>
          <a:bodyPr/>
          <a:lstStyle/>
          <a:p>
            <a:r>
              <a:rPr lang="en-US" altLang="zh-CN" dirty="0" smtClean="0"/>
              <a:t>Account Payable</a:t>
            </a:r>
            <a:endParaRPr lang="en-US" dirty="0"/>
          </a:p>
        </p:txBody>
      </p:sp>
      <p:sp>
        <p:nvSpPr>
          <p:cNvPr id="5" name="Title 4"/>
          <p:cNvSpPr>
            <a:spLocks noGrp="1"/>
          </p:cNvSpPr>
          <p:nvPr>
            <p:ph type="title"/>
          </p:nvPr>
        </p:nvSpPr>
        <p:spPr/>
        <p:txBody>
          <a:bodyPr/>
          <a:lstStyle/>
          <a:p>
            <a:r>
              <a:rPr lang="en-US" dirty="0" smtClean="0"/>
              <a:t>Supplier Aging Analysis</a:t>
            </a:r>
            <a:endParaRPr lang="en-US" dirty="0"/>
          </a:p>
        </p:txBody>
      </p:sp>
      <p:pic>
        <p:nvPicPr>
          <p:cNvPr id="45058" name="Picture 2" descr="C:\Users\xcm\AppData\Local\Temp\SNAGHTML5771e5ac.PNG"/>
          <p:cNvPicPr>
            <a:picLocks noChangeAspect="1" noChangeArrowheads="1"/>
          </p:cNvPicPr>
          <p:nvPr/>
        </p:nvPicPr>
        <p:blipFill>
          <a:blip r:embed="rId3"/>
          <a:srcRect/>
          <a:stretch>
            <a:fillRect/>
          </a:stretch>
        </p:blipFill>
        <p:spPr bwMode="auto">
          <a:xfrm>
            <a:off x="0" y="1568450"/>
            <a:ext cx="12199866" cy="4933442"/>
          </a:xfrm>
          <a:prstGeom prst="rect">
            <a:avLst/>
          </a:prstGeom>
          <a:noFill/>
        </p:spPr>
      </p:pic>
    </p:spTree>
  </p:cSld>
  <p:clrMapOvr>
    <a:masterClrMapping/>
  </p:clrMapOvr>
  <mc:AlternateContent xmlns:mc="http://schemas.openxmlformats.org/markup-compatibility/2006">
    <mc:Choice xmlns="" xmlns:p14="http://schemas.microsoft.com/office/powerpoint/2010/main" Requires="p14">
      <p:transition p14:dur="250">
        <p:fade/>
      </p:transition>
    </mc:Choice>
    <mc:Fallback>
      <p:transition>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21</a:t>
            </a:fld>
            <a:endParaRPr lang="en-US"/>
          </a:p>
        </p:txBody>
      </p:sp>
      <p:sp>
        <p:nvSpPr>
          <p:cNvPr id="3" name="Content Placeholder 2"/>
          <p:cNvSpPr>
            <a:spLocks noGrp="1"/>
          </p:cNvSpPr>
          <p:nvPr>
            <p:ph idx="1"/>
          </p:nvPr>
        </p:nvSpPr>
        <p:spPr/>
        <p:txBody>
          <a:bodyPr/>
          <a:lstStyle/>
          <a:p>
            <a:r>
              <a:rPr lang="en-US" dirty="0" smtClean="0"/>
              <a:t>Supplier Invoices</a:t>
            </a:r>
          </a:p>
          <a:p>
            <a:r>
              <a:rPr lang="en-US" dirty="0" smtClean="0"/>
              <a:t>Receiver Matching</a:t>
            </a:r>
          </a:p>
          <a:p>
            <a:r>
              <a:rPr lang="en-US" dirty="0" smtClean="0"/>
              <a:t>Supplier Invoice Lines</a:t>
            </a:r>
          </a:p>
          <a:p>
            <a:r>
              <a:rPr lang="en-US" dirty="0" smtClean="0"/>
              <a:t>Supplier Invoice GL Postings</a:t>
            </a:r>
          </a:p>
          <a:p>
            <a:r>
              <a:rPr lang="en-US" dirty="0" smtClean="0"/>
              <a:t>Supplier Invoices Banking Information</a:t>
            </a:r>
          </a:p>
          <a:p>
            <a:r>
              <a:rPr lang="en-US" altLang="zh-CN" dirty="0" smtClean="0"/>
              <a:t>Supplier Payments</a:t>
            </a:r>
          </a:p>
          <a:p>
            <a:r>
              <a:rPr lang="en-US" altLang="zh-CN" dirty="0" smtClean="0"/>
              <a:t>Supplier Payment Selections</a:t>
            </a:r>
          </a:p>
          <a:p>
            <a:r>
              <a:rPr lang="en-US" altLang="zh-CN" dirty="0" smtClean="0"/>
              <a:t>Supplier Payment Selections Confirm</a:t>
            </a:r>
          </a:p>
          <a:p>
            <a:r>
              <a:rPr lang="en-US" dirty="0" smtClean="0"/>
              <a:t>Supplier Invoice Activity</a:t>
            </a:r>
          </a:p>
          <a:p>
            <a:r>
              <a:rPr lang="en-US" dirty="0" smtClean="0"/>
              <a:t>Supplier Aging Analysis</a:t>
            </a:r>
          </a:p>
          <a:p>
            <a:endParaRPr lang="en-US" dirty="0"/>
          </a:p>
        </p:txBody>
      </p:sp>
      <p:sp>
        <p:nvSpPr>
          <p:cNvPr id="4" name="Text Placeholder 3"/>
          <p:cNvSpPr>
            <a:spLocks noGrp="1"/>
          </p:cNvSpPr>
          <p:nvPr>
            <p:ph type="body" sz="quarter" idx="11"/>
          </p:nvPr>
        </p:nvSpPr>
        <p:spPr/>
        <p:txBody>
          <a:bodyPr/>
          <a:lstStyle/>
          <a:p>
            <a:r>
              <a:rPr lang="en-US" altLang="zh-CN" dirty="0" smtClean="0"/>
              <a:t>Account Payable</a:t>
            </a:r>
            <a:endParaRPr lang="en-US" dirty="0"/>
          </a:p>
        </p:txBody>
      </p:sp>
      <p:sp>
        <p:nvSpPr>
          <p:cNvPr id="5" name="Title 4"/>
          <p:cNvSpPr>
            <a:spLocks noGrp="1"/>
          </p:cNvSpPr>
          <p:nvPr>
            <p:ph type="title"/>
          </p:nvPr>
        </p:nvSpPr>
        <p:spPr/>
        <p:txBody>
          <a:bodyPr/>
          <a:lstStyle/>
          <a:p>
            <a:r>
              <a:rPr lang="en-US" dirty="0" smtClean="0"/>
              <a:t>Review</a:t>
            </a:r>
            <a:endParaRPr lang="en-US" dirty="0"/>
          </a:p>
        </p:txBody>
      </p:sp>
    </p:spTree>
  </p:cSld>
  <p:clrMapOvr>
    <a:masterClrMapping/>
  </p:clrMapOvr>
  <mc:AlternateContent xmlns:mc="http://schemas.openxmlformats.org/markup-compatibility/2006">
    <mc:Choice xmlns="" xmlns:p14="http://schemas.microsoft.com/office/powerpoint/2010/main" Requires="p14">
      <p:transition p14:dur="250">
        <p:fade/>
      </p:transition>
    </mc:Choice>
    <mc:Fallback>
      <p:transition>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22</a:t>
            </a:fld>
            <a:endParaRPr lang="en-US" dirty="0"/>
          </a:p>
        </p:txBody>
      </p:sp>
      <p:sp>
        <p:nvSpPr>
          <p:cNvPr id="4" name="myTitle"/>
          <p:cNvSpPr>
            <a:spLocks noGrp="1"/>
          </p:cNvSpPr>
          <p:nvPr>
            <p:ph type="title"/>
          </p:nvPr>
        </p:nvSpPr>
        <p:spPr/>
        <p:txBody>
          <a:bodyPr>
            <a:normAutofit/>
          </a:bodyPr>
          <a:lstStyle/>
          <a:p>
            <a:r>
              <a:rPr lang="en-US" dirty="0" smtClean="0"/>
              <a:t>Exercise: Account Payable</a:t>
            </a:r>
            <a:endParaRPr lang="en-US" dirty="0"/>
          </a:p>
        </p:txBody>
      </p:sp>
      <p:sp>
        <p:nvSpPr>
          <p:cNvPr id="5" name="Text Placeholder 4"/>
          <p:cNvSpPr>
            <a:spLocks noGrp="1"/>
          </p:cNvSpPr>
          <p:nvPr>
            <p:ph type="body" sz="quarter" idx="11"/>
          </p:nvPr>
        </p:nvSpPr>
        <p:spPr/>
        <p:txBody>
          <a:bodyPr/>
          <a:lstStyle/>
          <a:p>
            <a:r>
              <a:rPr lang="en-US" altLang="zh-CN" dirty="0" smtClean="0"/>
              <a:t>Account Payable</a:t>
            </a:r>
            <a:endParaRPr lang="en-US" dirty="0"/>
          </a:p>
        </p:txBody>
      </p:sp>
      <p:pic>
        <p:nvPicPr>
          <p:cNvPr id="9" name="Picture 4" descr="hand"/>
          <p:cNvPicPr>
            <a:picLocks noGrp="1" noChangeAspect="1" noChangeArrowheads="1"/>
          </p:cNvPicPr>
          <p:nvPr>
            <p:ph idx="1"/>
          </p:nvPr>
        </p:nvPicPr>
        <p:blipFill>
          <a:blip r:embed="rId3" cstate="print"/>
          <a:srcRect/>
          <a:stretch>
            <a:fillRect/>
          </a:stretch>
        </p:blipFill>
        <p:spPr bwMode="auto">
          <a:xfrm>
            <a:off x="1289786" y="1994391"/>
            <a:ext cx="9606012" cy="3624668"/>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3</a:t>
            </a:fld>
            <a:endParaRPr lang="en-US"/>
          </a:p>
        </p:txBody>
      </p:sp>
      <p:sp>
        <p:nvSpPr>
          <p:cNvPr id="4" name="Text Placeholder 3"/>
          <p:cNvSpPr>
            <a:spLocks noGrp="1"/>
          </p:cNvSpPr>
          <p:nvPr>
            <p:ph type="body" sz="quarter" idx="11"/>
          </p:nvPr>
        </p:nvSpPr>
        <p:spPr/>
        <p:txBody>
          <a:bodyPr/>
          <a:lstStyle/>
          <a:p>
            <a:r>
              <a:rPr lang="en-US" altLang="zh-CN" dirty="0" smtClean="0"/>
              <a:t>Account Payable</a:t>
            </a:r>
            <a:endParaRPr lang="en-US" dirty="0"/>
          </a:p>
        </p:txBody>
      </p:sp>
      <p:sp>
        <p:nvSpPr>
          <p:cNvPr id="5" name="Title 4"/>
          <p:cNvSpPr>
            <a:spLocks noGrp="1"/>
          </p:cNvSpPr>
          <p:nvPr>
            <p:ph type="title"/>
          </p:nvPr>
        </p:nvSpPr>
        <p:spPr/>
        <p:txBody>
          <a:bodyPr/>
          <a:lstStyle/>
          <a:p>
            <a:r>
              <a:rPr lang="en-US" dirty="0" smtClean="0"/>
              <a:t>Account Payable Process Flow</a:t>
            </a:r>
            <a:endParaRPr lang="en-US" dirty="0"/>
          </a:p>
        </p:txBody>
      </p:sp>
      <p:sp>
        <p:nvSpPr>
          <p:cNvPr id="6" name="Rectangle 5"/>
          <p:cNvSpPr/>
          <p:nvPr/>
        </p:nvSpPr>
        <p:spPr>
          <a:xfrm>
            <a:off x="427110" y="1555713"/>
            <a:ext cx="2243565" cy="1108364"/>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vert="horz" lIns="91440" tIns="91440" rIns="91440" bIns="91440" rtlCol="0" anchor="ctr" anchorCtr="0"/>
          <a:lstStyle/>
          <a:p>
            <a:pPr algn="ctr"/>
            <a:r>
              <a:rPr lang="en-US" sz="2000" dirty="0" smtClean="0"/>
              <a:t>Supplier Invoices</a:t>
            </a:r>
            <a:endParaRPr lang="en-US" sz="2000" b="0" i="0" u="none" strike="noStrike" kern="1200" spc="0" baseline="0" dirty="0" smtClean="0">
              <a:solidFill>
                <a:srgbClr val="FFFFFF"/>
              </a:solidFill>
              <a:latin typeface="+mn-lt"/>
              <a:ea typeface="+mn-ea"/>
              <a:cs typeface="+mn-cs"/>
            </a:endParaRPr>
          </a:p>
        </p:txBody>
      </p:sp>
      <p:sp>
        <p:nvSpPr>
          <p:cNvPr id="7" name="Rectangle 6"/>
          <p:cNvSpPr/>
          <p:nvPr/>
        </p:nvSpPr>
        <p:spPr>
          <a:xfrm>
            <a:off x="3447839" y="1554109"/>
            <a:ext cx="2243565" cy="1108364"/>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vert="horz" lIns="91440" tIns="91440" rIns="91440" bIns="91440" rtlCol="0" anchor="ctr" anchorCtr="0"/>
          <a:lstStyle/>
          <a:p>
            <a:pPr algn="ctr"/>
            <a:r>
              <a:rPr lang="en-US" sz="2000" dirty="0" smtClean="0"/>
              <a:t>Receiver Matching</a:t>
            </a:r>
            <a:endParaRPr lang="en-US" sz="2000" b="0" i="0" u="none" strike="noStrike" kern="1200" spc="0" baseline="0" dirty="0" smtClean="0">
              <a:solidFill>
                <a:srgbClr val="FFFFFF"/>
              </a:solidFill>
              <a:latin typeface="+mn-lt"/>
              <a:ea typeface="+mn-ea"/>
              <a:cs typeface="+mn-cs"/>
            </a:endParaRPr>
          </a:p>
        </p:txBody>
      </p:sp>
      <p:sp>
        <p:nvSpPr>
          <p:cNvPr id="8" name="Rectangle 7"/>
          <p:cNvSpPr/>
          <p:nvPr/>
        </p:nvSpPr>
        <p:spPr>
          <a:xfrm>
            <a:off x="6489421" y="1556648"/>
            <a:ext cx="2243565" cy="1108364"/>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vert="horz" lIns="91440" tIns="91440" rIns="91440" bIns="91440" rtlCol="0" anchor="ctr" anchorCtr="0"/>
          <a:lstStyle/>
          <a:p>
            <a:pPr algn="ctr"/>
            <a:r>
              <a:rPr lang="en-US" altLang="zh-CN" sz="2000" dirty="0" smtClean="0"/>
              <a:t>Supplier Payments</a:t>
            </a:r>
            <a:endParaRPr lang="en-US" sz="2000" b="0" i="0" u="none" strike="noStrike" kern="1200" spc="0" baseline="0" dirty="0" smtClean="0">
              <a:solidFill>
                <a:srgbClr val="FFFFFF"/>
              </a:solidFill>
              <a:latin typeface="+mn-lt"/>
              <a:ea typeface="+mn-ea"/>
              <a:cs typeface="+mn-cs"/>
            </a:endParaRPr>
          </a:p>
        </p:txBody>
      </p:sp>
      <p:sp>
        <p:nvSpPr>
          <p:cNvPr id="9" name="Rectangle 8"/>
          <p:cNvSpPr/>
          <p:nvPr/>
        </p:nvSpPr>
        <p:spPr>
          <a:xfrm>
            <a:off x="9545710" y="1555713"/>
            <a:ext cx="2243565" cy="1108364"/>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vert="horz" lIns="91440" tIns="91440" rIns="91440" bIns="91440" rtlCol="0" anchor="ctr" anchorCtr="0"/>
          <a:lstStyle/>
          <a:p>
            <a:pPr algn="ctr"/>
            <a:r>
              <a:rPr lang="en-US" altLang="zh-CN" sz="2000" dirty="0" smtClean="0"/>
              <a:t>Supplier Payment Selections</a:t>
            </a:r>
            <a:endParaRPr lang="en-US" sz="2000" b="0" i="0" u="none" strike="noStrike" kern="1200" spc="0" baseline="0" dirty="0" smtClean="0">
              <a:solidFill>
                <a:srgbClr val="FFFFFF"/>
              </a:solidFill>
              <a:latin typeface="+mn-lt"/>
              <a:ea typeface="+mn-ea"/>
              <a:cs typeface="+mn-cs"/>
            </a:endParaRPr>
          </a:p>
        </p:txBody>
      </p:sp>
      <p:sp>
        <p:nvSpPr>
          <p:cNvPr id="10" name="Rectangle 9"/>
          <p:cNvSpPr/>
          <p:nvPr/>
        </p:nvSpPr>
        <p:spPr>
          <a:xfrm>
            <a:off x="427110" y="3346413"/>
            <a:ext cx="2243565" cy="1108364"/>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vert="horz" lIns="91440" tIns="91440" rIns="91440" bIns="91440" rtlCol="0" anchor="ctr" anchorCtr="0"/>
          <a:lstStyle/>
          <a:p>
            <a:pPr algn="ctr"/>
            <a:r>
              <a:rPr lang="en-US" altLang="zh-CN" sz="2000" dirty="0" smtClean="0"/>
              <a:t>Supplier Payment Selections Confirm</a:t>
            </a:r>
            <a:endParaRPr lang="en-US" sz="2000" b="0" i="0" u="none" strike="noStrike" kern="1200" spc="0" baseline="0" dirty="0" smtClean="0">
              <a:solidFill>
                <a:srgbClr val="FFFFFF"/>
              </a:solidFill>
              <a:latin typeface="+mn-lt"/>
              <a:ea typeface="+mn-ea"/>
              <a:cs typeface="+mn-cs"/>
            </a:endParaRPr>
          </a:p>
        </p:txBody>
      </p:sp>
      <p:cxnSp>
        <p:nvCxnSpPr>
          <p:cNvPr id="12" name="Elbow Connector 11"/>
          <p:cNvCxnSpPr>
            <a:stCxn id="6" idx="3"/>
            <a:endCxn id="7" idx="1"/>
          </p:cNvCxnSpPr>
          <p:nvPr/>
        </p:nvCxnSpPr>
        <p:spPr>
          <a:xfrm flipV="1">
            <a:off x="2670675" y="2108291"/>
            <a:ext cx="777164" cy="1604"/>
          </a:xfrm>
          <a:prstGeom prst="bentConnector3">
            <a:avLst>
              <a:gd name="adj1" fmla="val 50000"/>
            </a:avLst>
          </a:prstGeom>
          <a:ln w="19050" cap="rnd">
            <a:solidFill>
              <a:srgbClr val="7F7F7F"/>
            </a:solidFill>
            <a:round/>
            <a:tailEnd type="arrow"/>
          </a:ln>
        </p:spPr>
        <p:style>
          <a:lnRef idx="1">
            <a:schemeClr val="accent1"/>
          </a:lnRef>
          <a:fillRef idx="0">
            <a:schemeClr val="accent1"/>
          </a:fillRef>
          <a:effectRef idx="0">
            <a:schemeClr val="accent1"/>
          </a:effectRef>
          <a:fontRef idx="minor">
            <a:schemeClr val="tx1"/>
          </a:fontRef>
        </p:style>
      </p:cxnSp>
      <p:cxnSp>
        <p:nvCxnSpPr>
          <p:cNvPr id="13" name="Elbow Connector 12"/>
          <p:cNvCxnSpPr>
            <a:stCxn id="7" idx="3"/>
            <a:endCxn id="8" idx="1"/>
          </p:cNvCxnSpPr>
          <p:nvPr/>
        </p:nvCxnSpPr>
        <p:spPr>
          <a:xfrm>
            <a:off x="5691404" y="2108291"/>
            <a:ext cx="798017" cy="2539"/>
          </a:xfrm>
          <a:prstGeom prst="bentConnector3">
            <a:avLst>
              <a:gd name="adj1" fmla="val 50000"/>
            </a:avLst>
          </a:prstGeom>
          <a:ln w="19050" cap="rnd">
            <a:solidFill>
              <a:srgbClr val="7F7F7F"/>
            </a:solidFill>
            <a:round/>
            <a:tailEnd type="arrow"/>
          </a:ln>
        </p:spPr>
        <p:style>
          <a:lnRef idx="1">
            <a:schemeClr val="accent1"/>
          </a:lnRef>
          <a:fillRef idx="0">
            <a:schemeClr val="accent1"/>
          </a:fillRef>
          <a:effectRef idx="0">
            <a:schemeClr val="accent1"/>
          </a:effectRef>
          <a:fontRef idx="minor">
            <a:schemeClr val="tx1"/>
          </a:fontRef>
        </p:style>
      </p:cxnSp>
      <p:cxnSp>
        <p:nvCxnSpPr>
          <p:cNvPr id="14" name="Elbow Connector 13"/>
          <p:cNvCxnSpPr>
            <a:stCxn id="8" idx="3"/>
            <a:endCxn id="9" idx="1"/>
          </p:cNvCxnSpPr>
          <p:nvPr/>
        </p:nvCxnSpPr>
        <p:spPr>
          <a:xfrm flipV="1">
            <a:off x="8732986" y="2109895"/>
            <a:ext cx="812724" cy="935"/>
          </a:xfrm>
          <a:prstGeom prst="bentConnector3">
            <a:avLst>
              <a:gd name="adj1" fmla="val 50000"/>
            </a:avLst>
          </a:prstGeom>
          <a:ln w="19050" cap="rnd">
            <a:solidFill>
              <a:srgbClr val="7F7F7F"/>
            </a:solidFill>
            <a:round/>
            <a:tailEnd type="arrow"/>
          </a:ln>
        </p:spPr>
        <p:style>
          <a:lnRef idx="1">
            <a:schemeClr val="accent1"/>
          </a:lnRef>
          <a:fillRef idx="0">
            <a:schemeClr val="accent1"/>
          </a:fillRef>
          <a:effectRef idx="0">
            <a:schemeClr val="accent1"/>
          </a:effectRef>
          <a:fontRef idx="minor">
            <a:schemeClr val="tx1"/>
          </a:fontRef>
        </p:style>
      </p:cxnSp>
      <p:cxnSp>
        <p:nvCxnSpPr>
          <p:cNvPr id="15" name="Shape 23"/>
          <p:cNvCxnSpPr>
            <a:stCxn id="9" idx="2"/>
            <a:endCxn id="10" idx="0"/>
          </p:cNvCxnSpPr>
          <p:nvPr/>
        </p:nvCxnSpPr>
        <p:spPr>
          <a:xfrm rot="5400000">
            <a:off x="5767025" y="-1554055"/>
            <a:ext cx="682336" cy="9118600"/>
          </a:xfrm>
          <a:prstGeom prst="bentConnector3">
            <a:avLst>
              <a:gd name="adj1" fmla="val 50000"/>
            </a:avLst>
          </a:prstGeom>
          <a:ln w="19050" cap="rnd">
            <a:solidFill>
              <a:srgbClr val="7F7F7F"/>
            </a:solidFill>
            <a:round/>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 xmlns:p14="http://schemas.microsoft.com/office/powerpoint/2010/main" Requires="p14">
      <p:transition p14:dur="250">
        <p:fade/>
      </p:transition>
    </mc:Choice>
    <mc:Fallback>
      <p:transition>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4</a:t>
            </a:fld>
            <a:endParaRPr lang="en-US"/>
          </a:p>
        </p:txBody>
      </p:sp>
      <p:sp>
        <p:nvSpPr>
          <p:cNvPr id="3" name="Content Placeholder 2"/>
          <p:cNvSpPr>
            <a:spLocks noGrp="1"/>
          </p:cNvSpPr>
          <p:nvPr>
            <p:ph idx="1"/>
          </p:nvPr>
        </p:nvSpPr>
        <p:spPr/>
        <p:txBody>
          <a:bodyPr/>
          <a:lstStyle/>
          <a:p>
            <a:endParaRPr lang="en-US"/>
          </a:p>
        </p:txBody>
      </p:sp>
      <p:sp>
        <p:nvSpPr>
          <p:cNvPr id="4" name="Text Placeholder 3"/>
          <p:cNvSpPr>
            <a:spLocks noGrp="1"/>
          </p:cNvSpPr>
          <p:nvPr>
            <p:ph type="body" sz="quarter" idx="11"/>
          </p:nvPr>
        </p:nvSpPr>
        <p:spPr/>
        <p:txBody>
          <a:bodyPr/>
          <a:lstStyle/>
          <a:p>
            <a:r>
              <a:rPr lang="en-US" altLang="zh-CN" dirty="0" smtClean="0"/>
              <a:t>Account Payable</a:t>
            </a:r>
            <a:endParaRPr lang="en-US" dirty="0"/>
          </a:p>
        </p:txBody>
      </p:sp>
      <p:sp>
        <p:nvSpPr>
          <p:cNvPr id="5" name="Title 4"/>
          <p:cNvSpPr>
            <a:spLocks noGrp="1"/>
          </p:cNvSpPr>
          <p:nvPr>
            <p:ph type="title"/>
          </p:nvPr>
        </p:nvSpPr>
        <p:spPr/>
        <p:txBody>
          <a:bodyPr/>
          <a:lstStyle/>
          <a:p>
            <a:r>
              <a:rPr lang="en-US" dirty="0" smtClean="0"/>
              <a:t>Supplier Invoices</a:t>
            </a:r>
            <a:endParaRPr lang="en-US" dirty="0"/>
          </a:p>
        </p:txBody>
      </p:sp>
      <p:pic>
        <p:nvPicPr>
          <p:cNvPr id="10242" name="Picture 2" descr="C:\Users\xcm\AppData\Local\Temp\SNAGHTML561cbbb8.PNG"/>
          <p:cNvPicPr>
            <a:picLocks noChangeAspect="1" noChangeArrowheads="1"/>
          </p:cNvPicPr>
          <p:nvPr/>
        </p:nvPicPr>
        <p:blipFill>
          <a:blip r:embed="rId3"/>
          <a:srcRect/>
          <a:stretch>
            <a:fillRect/>
          </a:stretch>
        </p:blipFill>
        <p:spPr bwMode="auto">
          <a:xfrm>
            <a:off x="0" y="1558925"/>
            <a:ext cx="12199866" cy="4933442"/>
          </a:xfrm>
          <a:prstGeom prst="rect">
            <a:avLst/>
          </a:prstGeom>
          <a:noFill/>
        </p:spPr>
      </p:pic>
    </p:spTree>
  </p:cSld>
  <p:clrMapOvr>
    <a:masterClrMapping/>
  </p:clrMapOvr>
  <mc:AlternateContent xmlns:mc="http://schemas.openxmlformats.org/markup-compatibility/2006">
    <mc:Choice xmlns="" xmlns:p14="http://schemas.microsoft.com/office/powerpoint/2010/main" Requires="p14">
      <p:transition p14:dur="250">
        <p:fade/>
      </p:transition>
    </mc:Choice>
    <mc:Fallback>
      <p:transition>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5</a:t>
            </a:fld>
            <a:endParaRPr lang="en-US"/>
          </a:p>
        </p:txBody>
      </p:sp>
      <p:sp>
        <p:nvSpPr>
          <p:cNvPr id="3" name="Content Placeholder 2"/>
          <p:cNvSpPr>
            <a:spLocks noGrp="1"/>
          </p:cNvSpPr>
          <p:nvPr>
            <p:ph idx="1"/>
          </p:nvPr>
        </p:nvSpPr>
        <p:spPr/>
        <p:txBody>
          <a:bodyPr/>
          <a:lstStyle/>
          <a:p>
            <a:endParaRPr lang="en-US"/>
          </a:p>
        </p:txBody>
      </p:sp>
      <p:sp>
        <p:nvSpPr>
          <p:cNvPr id="4" name="Text Placeholder 3"/>
          <p:cNvSpPr>
            <a:spLocks noGrp="1"/>
          </p:cNvSpPr>
          <p:nvPr>
            <p:ph type="body" sz="quarter" idx="11"/>
          </p:nvPr>
        </p:nvSpPr>
        <p:spPr/>
        <p:txBody>
          <a:bodyPr/>
          <a:lstStyle/>
          <a:p>
            <a:r>
              <a:rPr lang="en-US" altLang="zh-CN" dirty="0" smtClean="0"/>
              <a:t>Account Payable</a:t>
            </a:r>
            <a:endParaRPr lang="en-US" dirty="0"/>
          </a:p>
        </p:txBody>
      </p:sp>
      <p:sp>
        <p:nvSpPr>
          <p:cNvPr id="5" name="Title 4"/>
          <p:cNvSpPr>
            <a:spLocks noGrp="1"/>
          </p:cNvSpPr>
          <p:nvPr>
            <p:ph type="title"/>
          </p:nvPr>
        </p:nvSpPr>
        <p:spPr/>
        <p:txBody>
          <a:bodyPr/>
          <a:lstStyle/>
          <a:p>
            <a:r>
              <a:rPr lang="en-US" dirty="0" smtClean="0"/>
              <a:t>Supplier Invoices</a:t>
            </a:r>
            <a:endParaRPr lang="en-US" dirty="0"/>
          </a:p>
        </p:txBody>
      </p:sp>
      <p:pic>
        <p:nvPicPr>
          <p:cNvPr id="37890" name="Picture 2" descr="C:\Users\xcm\AppData\Local\Temp\SNAGHTML563038eb.PNG"/>
          <p:cNvPicPr>
            <a:picLocks noChangeAspect="1" noChangeArrowheads="1"/>
          </p:cNvPicPr>
          <p:nvPr/>
        </p:nvPicPr>
        <p:blipFill>
          <a:blip r:embed="rId3"/>
          <a:srcRect/>
          <a:stretch>
            <a:fillRect/>
          </a:stretch>
        </p:blipFill>
        <p:spPr bwMode="auto">
          <a:xfrm>
            <a:off x="0" y="1568450"/>
            <a:ext cx="12199866" cy="4933442"/>
          </a:xfrm>
          <a:prstGeom prst="rect">
            <a:avLst/>
          </a:prstGeom>
          <a:noFill/>
        </p:spPr>
      </p:pic>
    </p:spTree>
  </p:cSld>
  <p:clrMapOvr>
    <a:masterClrMapping/>
  </p:clrMapOvr>
  <mc:AlternateContent xmlns:mc="http://schemas.openxmlformats.org/markup-compatibility/2006">
    <mc:Choice xmlns="" xmlns:p14="http://schemas.microsoft.com/office/powerpoint/2010/main" Requires="p14">
      <p:transition p14:dur="250">
        <p:fade/>
      </p:transition>
    </mc:Choice>
    <mc:Fallback>
      <p:transition>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6</a:t>
            </a:fld>
            <a:endParaRPr lang="en-US"/>
          </a:p>
        </p:txBody>
      </p:sp>
      <p:sp>
        <p:nvSpPr>
          <p:cNvPr id="3" name="Content Placeholder 2"/>
          <p:cNvSpPr>
            <a:spLocks noGrp="1"/>
          </p:cNvSpPr>
          <p:nvPr>
            <p:ph idx="1"/>
          </p:nvPr>
        </p:nvSpPr>
        <p:spPr/>
        <p:txBody>
          <a:bodyPr/>
          <a:lstStyle/>
          <a:p>
            <a:endParaRPr lang="en-US"/>
          </a:p>
        </p:txBody>
      </p:sp>
      <p:sp>
        <p:nvSpPr>
          <p:cNvPr id="4" name="Text Placeholder 3"/>
          <p:cNvSpPr>
            <a:spLocks noGrp="1"/>
          </p:cNvSpPr>
          <p:nvPr>
            <p:ph type="body" sz="quarter" idx="11"/>
          </p:nvPr>
        </p:nvSpPr>
        <p:spPr/>
        <p:txBody>
          <a:bodyPr/>
          <a:lstStyle/>
          <a:p>
            <a:r>
              <a:rPr lang="en-US" altLang="zh-CN" dirty="0" smtClean="0"/>
              <a:t>Account Payable</a:t>
            </a:r>
            <a:endParaRPr lang="en-US" dirty="0"/>
          </a:p>
        </p:txBody>
      </p:sp>
      <p:sp>
        <p:nvSpPr>
          <p:cNvPr id="5" name="Title 4"/>
          <p:cNvSpPr>
            <a:spLocks noGrp="1"/>
          </p:cNvSpPr>
          <p:nvPr>
            <p:ph type="title"/>
          </p:nvPr>
        </p:nvSpPr>
        <p:spPr/>
        <p:txBody>
          <a:bodyPr/>
          <a:lstStyle/>
          <a:p>
            <a:r>
              <a:rPr lang="en-US" dirty="0" smtClean="0"/>
              <a:t>Receiver Matching</a:t>
            </a:r>
            <a:endParaRPr lang="en-US" dirty="0"/>
          </a:p>
        </p:txBody>
      </p:sp>
      <p:pic>
        <p:nvPicPr>
          <p:cNvPr id="9218" name="Picture 2" descr="C:\Users\xcm\AppData\Local\Temp\SNAGHTML5633ad70.PNG"/>
          <p:cNvPicPr>
            <a:picLocks noChangeAspect="1" noChangeArrowheads="1"/>
          </p:cNvPicPr>
          <p:nvPr/>
        </p:nvPicPr>
        <p:blipFill>
          <a:blip r:embed="rId3"/>
          <a:srcRect/>
          <a:stretch>
            <a:fillRect/>
          </a:stretch>
        </p:blipFill>
        <p:spPr bwMode="auto">
          <a:xfrm>
            <a:off x="0" y="1568450"/>
            <a:ext cx="12199866" cy="4933442"/>
          </a:xfrm>
          <a:prstGeom prst="rect">
            <a:avLst/>
          </a:prstGeom>
          <a:noFill/>
        </p:spPr>
      </p:pic>
    </p:spTree>
  </p:cSld>
  <p:clrMapOvr>
    <a:masterClrMapping/>
  </p:clrMapOvr>
  <mc:AlternateContent xmlns:mc="http://schemas.openxmlformats.org/markup-compatibility/2006">
    <mc:Choice xmlns="" xmlns:p14="http://schemas.microsoft.com/office/powerpoint/2010/main" Requires="p14">
      <p:transition p14:dur="250">
        <p:fade/>
      </p:transition>
    </mc:Choice>
    <mc:Fallback>
      <p:transition>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7</a:t>
            </a:fld>
            <a:endParaRPr lang="en-US"/>
          </a:p>
        </p:txBody>
      </p:sp>
      <p:sp>
        <p:nvSpPr>
          <p:cNvPr id="3" name="Content Placeholder 2"/>
          <p:cNvSpPr>
            <a:spLocks noGrp="1"/>
          </p:cNvSpPr>
          <p:nvPr>
            <p:ph idx="1"/>
          </p:nvPr>
        </p:nvSpPr>
        <p:spPr/>
        <p:txBody>
          <a:bodyPr/>
          <a:lstStyle/>
          <a:p>
            <a:endParaRPr lang="en-US"/>
          </a:p>
        </p:txBody>
      </p:sp>
      <p:sp>
        <p:nvSpPr>
          <p:cNvPr id="4" name="Text Placeholder 3"/>
          <p:cNvSpPr>
            <a:spLocks noGrp="1"/>
          </p:cNvSpPr>
          <p:nvPr>
            <p:ph type="body" sz="quarter" idx="11"/>
          </p:nvPr>
        </p:nvSpPr>
        <p:spPr/>
        <p:txBody>
          <a:bodyPr/>
          <a:lstStyle/>
          <a:p>
            <a:r>
              <a:rPr lang="en-US" altLang="zh-CN" dirty="0" smtClean="0"/>
              <a:t>Account Payable</a:t>
            </a:r>
            <a:endParaRPr lang="en-US" dirty="0"/>
          </a:p>
        </p:txBody>
      </p:sp>
      <p:sp>
        <p:nvSpPr>
          <p:cNvPr id="5" name="Title 4"/>
          <p:cNvSpPr>
            <a:spLocks noGrp="1"/>
          </p:cNvSpPr>
          <p:nvPr>
            <p:ph type="title"/>
          </p:nvPr>
        </p:nvSpPr>
        <p:spPr/>
        <p:txBody>
          <a:bodyPr/>
          <a:lstStyle/>
          <a:p>
            <a:r>
              <a:rPr lang="en-US" dirty="0" smtClean="0"/>
              <a:t>Receiver Matching</a:t>
            </a:r>
            <a:endParaRPr lang="en-US" dirty="0"/>
          </a:p>
        </p:txBody>
      </p:sp>
      <p:pic>
        <p:nvPicPr>
          <p:cNvPr id="41986" name="Picture 2" descr="C:\Users\xcm\AppData\Local\Temp\SNAGHTML563d1d07.PNG"/>
          <p:cNvPicPr>
            <a:picLocks noChangeAspect="1" noChangeArrowheads="1"/>
          </p:cNvPicPr>
          <p:nvPr/>
        </p:nvPicPr>
        <p:blipFill>
          <a:blip r:embed="rId3"/>
          <a:srcRect/>
          <a:stretch>
            <a:fillRect/>
          </a:stretch>
        </p:blipFill>
        <p:spPr bwMode="auto">
          <a:xfrm>
            <a:off x="0" y="1568450"/>
            <a:ext cx="12199866" cy="4933442"/>
          </a:xfrm>
          <a:prstGeom prst="rect">
            <a:avLst/>
          </a:prstGeom>
          <a:noFill/>
        </p:spPr>
      </p:pic>
    </p:spTree>
  </p:cSld>
  <p:clrMapOvr>
    <a:masterClrMapping/>
  </p:clrMapOvr>
  <mc:AlternateContent xmlns:mc="http://schemas.openxmlformats.org/markup-compatibility/2006">
    <mc:Choice xmlns="" xmlns:p14="http://schemas.microsoft.com/office/powerpoint/2010/main" Requires="p14">
      <p:transition p14:dur="250">
        <p:fade/>
      </p:transition>
    </mc:Choice>
    <mc:Fallback>
      <p:transition>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8</a:t>
            </a:fld>
            <a:endParaRPr lang="en-US"/>
          </a:p>
        </p:txBody>
      </p:sp>
      <p:sp>
        <p:nvSpPr>
          <p:cNvPr id="3" name="Content Placeholder 2"/>
          <p:cNvSpPr>
            <a:spLocks noGrp="1"/>
          </p:cNvSpPr>
          <p:nvPr>
            <p:ph idx="1"/>
          </p:nvPr>
        </p:nvSpPr>
        <p:spPr/>
        <p:txBody>
          <a:bodyPr/>
          <a:lstStyle/>
          <a:p>
            <a:endParaRPr lang="en-US"/>
          </a:p>
        </p:txBody>
      </p:sp>
      <p:sp>
        <p:nvSpPr>
          <p:cNvPr id="4" name="Text Placeholder 3"/>
          <p:cNvSpPr>
            <a:spLocks noGrp="1"/>
          </p:cNvSpPr>
          <p:nvPr>
            <p:ph type="body" sz="quarter" idx="11"/>
          </p:nvPr>
        </p:nvSpPr>
        <p:spPr/>
        <p:txBody>
          <a:bodyPr/>
          <a:lstStyle/>
          <a:p>
            <a:r>
              <a:rPr lang="en-US" altLang="zh-CN" dirty="0" smtClean="0"/>
              <a:t>Account Payable</a:t>
            </a:r>
            <a:endParaRPr lang="en-US" dirty="0"/>
          </a:p>
        </p:txBody>
      </p:sp>
      <p:sp>
        <p:nvSpPr>
          <p:cNvPr id="5" name="Title 4"/>
          <p:cNvSpPr>
            <a:spLocks noGrp="1"/>
          </p:cNvSpPr>
          <p:nvPr>
            <p:ph type="title"/>
          </p:nvPr>
        </p:nvSpPr>
        <p:spPr/>
        <p:txBody>
          <a:bodyPr/>
          <a:lstStyle/>
          <a:p>
            <a:r>
              <a:rPr lang="en-US" dirty="0" smtClean="0"/>
              <a:t>Receiver Matching</a:t>
            </a:r>
            <a:endParaRPr lang="en-US" dirty="0"/>
          </a:p>
        </p:txBody>
      </p:sp>
      <p:pic>
        <p:nvPicPr>
          <p:cNvPr id="40962" name="Picture 2" descr="C:\Users\xcm\AppData\Local\Temp\SNAGHTML564419f7.PNG"/>
          <p:cNvPicPr>
            <a:picLocks noChangeAspect="1" noChangeArrowheads="1"/>
          </p:cNvPicPr>
          <p:nvPr/>
        </p:nvPicPr>
        <p:blipFill>
          <a:blip r:embed="rId3"/>
          <a:srcRect/>
          <a:stretch>
            <a:fillRect/>
          </a:stretch>
        </p:blipFill>
        <p:spPr bwMode="auto">
          <a:xfrm>
            <a:off x="0" y="1571625"/>
            <a:ext cx="12199866" cy="4933442"/>
          </a:xfrm>
          <a:prstGeom prst="rect">
            <a:avLst/>
          </a:prstGeom>
          <a:noFill/>
        </p:spPr>
      </p:pic>
    </p:spTree>
  </p:cSld>
  <p:clrMapOvr>
    <a:masterClrMapping/>
  </p:clrMapOvr>
  <mc:AlternateContent xmlns:mc="http://schemas.openxmlformats.org/markup-compatibility/2006">
    <mc:Choice xmlns="" xmlns:p14="http://schemas.microsoft.com/office/powerpoint/2010/main" Requires="p14">
      <p:transition p14:dur="250">
        <p:fade/>
      </p:transition>
    </mc:Choice>
    <mc:Fallback>
      <p:transition>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9</a:t>
            </a:fld>
            <a:endParaRPr lang="en-US"/>
          </a:p>
        </p:txBody>
      </p:sp>
      <p:sp>
        <p:nvSpPr>
          <p:cNvPr id="3" name="Content Placeholder 2"/>
          <p:cNvSpPr>
            <a:spLocks noGrp="1"/>
          </p:cNvSpPr>
          <p:nvPr>
            <p:ph idx="1"/>
          </p:nvPr>
        </p:nvSpPr>
        <p:spPr/>
        <p:txBody>
          <a:bodyPr/>
          <a:lstStyle/>
          <a:p>
            <a:endParaRPr lang="en-US"/>
          </a:p>
        </p:txBody>
      </p:sp>
      <p:sp>
        <p:nvSpPr>
          <p:cNvPr id="4" name="Text Placeholder 3"/>
          <p:cNvSpPr>
            <a:spLocks noGrp="1"/>
          </p:cNvSpPr>
          <p:nvPr>
            <p:ph type="body" sz="quarter" idx="11"/>
          </p:nvPr>
        </p:nvSpPr>
        <p:spPr/>
        <p:txBody>
          <a:bodyPr/>
          <a:lstStyle/>
          <a:p>
            <a:r>
              <a:rPr lang="en-US" altLang="zh-CN" dirty="0" smtClean="0"/>
              <a:t>Account Payable</a:t>
            </a:r>
            <a:endParaRPr lang="en-US" dirty="0"/>
          </a:p>
        </p:txBody>
      </p:sp>
      <p:sp>
        <p:nvSpPr>
          <p:cNvPr id="5" name="Title 4"/>
          <p:cNvSpPr>
            <a:spLocks noGrp="1"/>
          </p:cNvSpPr>
          <p:nvPr>
            <p:ph type="title"/>
          </p:nvPr>
        </p:nvSpPr>
        <p:spPr/>
        <p:txBody>
          <a:bodyPr/>
          <a:lstStyle/>
          <a:p>
            <a:r>
              <a:rPr lang="en-US" dirty="0" smtClean="0"/>
              <a:t>Supplier Invoice Lines</a:t>
            </a:r>
            <a:endParaRPr lang="en-US" dirty="0"/>
          </a:p>
        </p:txBody>
      </p:sp>
      <p:pic>
        <p:nvPicPr>
          <p:cNvPr id="39938" name="Picture 2" descr="C:\Users\xcm\AppData\Local\Temp\SNAGHTML5647a810.PNG"/>
          <p:cNvPicPr>
            <a:picLocks noChangeAspect="1" noChangeArrowheads="1"/>
          </p:cNvPicPr>
          <p:nvPr/>
        </p:nvPicPr>
        <p:blipFill>
          <a:blip r:embed="rId3"/>
          <a:srcRect/>
          <a:stretch>
            <a:fillRect/>
          </a:stretch>
        </p:blipFill>
        <p:spPr bwMode="auto">
          <a:xfrm>
            <a:off x="0" y="1562100"/>
            <a:ext cx="12199866" cy="4933442"/>
          </a:xfrm>
          <a:prstGeom prst="rect">
            <a:avLst/>
          </a:prstGeom>
          <a:noFill/>
        </p:spPr>
      </p:pic>
    </p:spTree>
  </p:cSld>
  <p:clrMapOvr>
    <a:masterClrMapping/>
  </p:clrMapOvr>
  <mc:AlternateContent xmlns:mc="http://schemas.openxmlformats.org/markup-compatibility/2006">
    <mc:Choice xmlns="" xmlns:p14="http://schemas.microsoft.com/office/powerpoint/2010/main" Requires="p14">
      <p:transition p14:dur="250">
        <p:fade/>
      </p:transition>
    </mc:Choice>
    <mc:Fallback>
      <p:transition>
        <p:fade/>
      </p:transition>
    </mc:Fallback>
  </mc:AlternateContent>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YEAR" val="2018"/>
</p:tagLst>
</file>

<file path=ppt/tags/tag2.xml><?xml version="1.0" encoding="utf-8"?>
<p:tagLst xmlns:a="http://schemas.openxmlformats.org/drawingml/2006/main" xmlns:r="http://schemas.openxmlformats.org/officeDocument/2006/relationships" xmlns:p="http://schemas.openxmlformats.org/presentationml/2006/main">
  <p:tag name="MM_SLIDE_TYPE" val="6"/>
</p:tagLst>
</file>

<file path=ppt/tags/tag3.xml><?xml version="1.0" encoding="utf-8"?>
<p:tagLst xmlns:a="http://schemas.openxmlformats.org/drawingml/2006/main" xmlns:r="http://schemas.openxmlformats.org/officeDocument/2006/relationships" xmlns:p="http://schemas.openxmlformats.org/presentationml/2006/main">
  <p:tag name="MM_SLIDE_TYPE" val="6"/>
</p:tagLst>
</file>

<file path=ppt/theme/theme1.xml><?xml version="1.0" encoding="utf-8"?>
<a:theme xmlns:a="http://schemas.openxmlformats.org/drawingml/2006/main" name="QAD 2019">
  <a:themeElements>
    <a:clrScheme name="QAD 2018 Theme">
      <a:dk1>
        <a:srgbClr val="000000"/>
      </a:dk1>
      <a:lt1>
        <a:sysClr val="window" lastClr="FFFFFF"/>
      </a:lt1>
      <a:dk2>
        <a:srgbClr val="1E1E1E"/>
      </a:dk2>
      <a:lt2>
        <a:srgbClr val="D9D9D9"/>
      </a:lt2>
      <a:accent1>
        <a:srgbClr val="38639F"/>
      </a:accent1>
      <a:accent2>
        <a:srgbClr val="E67F23"/>
      </a:accent2>
      <a:accent3>
        <a:srgbClr val="7CB854"/>
      </a:accent3>
      <a:accent4>
        <a:srgbClr val="9959B3"/>
      </a:accent4>
      <a:accent5>
        <a:srgbClr val="377A81"/>
      </a:accent5>
      <a:accent6>
        <a:srgbClr val="5A87C5"/>
      </a:accent6>
      <a:hlink>
        <a:srgbClr val="5A87C5"/>
      </a:hlink>
      <a:folHlink>
        <a:srgbClr val="244061"/>
      </a:folHlink>
    </a:clrScheme>
    <a:fontScheme name="Century Gothic">
      <a:majorFont>
        <a:latin typeface="Century Gothic"/>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6"/>
        </a:solidFill>
        <a:ln w="9525">
          <a:noFill/>
        </a:ln>
      </a:spPr>
      <a:bodyPr vert="horz" lIns="91440" tIns="91440" rIns="91440" bIns="91440" rtlCol="0" anchor="ctr" anchorCtr="0"/>
      <a:lstStyle>
        <a:defPPr algn="ctr">
          <a:defRPr sz="2400" b="0" i="0" u="none" strike="noStrike" kern="1200" spc="0" baseline="0" dirty="0" smtClean="0">
            <a:solidFill>
              <a:srgbClr val="FFFFFF"/>
            </a:solidFill>
            <a:latin typeface="+mn-lt"/>
            <a:ea typeface="+mn-ea"/>
            <a:cs typeface="+mn-cs"/>
          </a:defRPr>
        </a:defPPr>
      </a:lstStyle>
      <a:style>
        <a:lnRef idx="2">
          <a:schemeClr val="accent1">
            <a:shade val="50000"/>
          </a:schemeClr>
        </a:lnRef>
        <a:fillRef idx="1">
          <a:schemeClr val="accent1"/>
        </a:fillRef>
        <a:effectRef idx="0">
          <a:schemeClr val="accent1"/>
        </a:effectRef>
        <a:fontRef idx="minor">
          <a:schemeClr val="lt1"/>
        </a:fontRef>
      </a:style>
    </a:spDef>
    <a:lnDef>
      <a:spPr>
        <a:ln w="19050" cap="rnd">
          <a:solidFill>
            <a:srgbClr val="7F7F7F"/>
          </a:solidFill>
          <a:round/>
          <a:tailEnd type="triangl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91440" tIns="91440" rIns="91440" bIns="91440" rtlCol="0">
        <a:noAutofit/>
      </a:bodyPr>
      <a:lstStyle>
        <a:defPPr algn="l">
          <a:lnSpc>
            <a:spcPct val="95000"/>
          </a:lnSpc>
          <a:spcAft>
            <a:spcPts val="600"/>
          </a:spcAft>
          <a:defRPr sz="2400" dirty="0"/>
        </a:defPPr>
      </a:lstStyle>
    </a:txDef>
  </a:objectDefaults>
  <a:extraClrSchemeLst/>
  <a:custClrLst>
    <a:custClr name="Black (Text) 0 / 0 / 0">
      <a:srgbClr val="000000"/>
    </a:custClr>
    <a:custClr name="White (Text dark backgrounds) 255 / 255 / 255">
      <a:srgbClr val="FFFFFF"/>
    </a:custClr>
    <a:custClr name="Dark Blue (Life Sciences) 56 / 99 / 159">
      <a:srgbClr val="38639F"/>
    </a:custClr>
    <a:custClr name="Orange (Consumer Products) 230 / 127 / 35">
      <a:srgbClr val="E67F23"/>
    </a:custClr>
    <a:custClr name="Green (Industrial) 124 / 184 / 84">
      <a:srgbClr val="7CB854"/>
    </a:custClr>
    <a:custClr name="Purple (High Tech) 153 / 89 / 179">
      <a:srgbClr val="9959B3"/>
    </a:custClr>
    <a:custClr name="Turquoise (Accent Color) 55 / 122 / 129">
      <a:srgbClr val="377A81"/>
    </a:custClr>
    <a:custClr name="Blue (QAD Blue) 90 / 135 / 197">
      <a:srgbClr val="5A87C5"/>
    </a:custClr>
    <a:custClr name="Red (Automotive) 193 / 58 / 43">
      <a:srgbClr val="C13A2B"/>
    </a:custClr>
    <a:custClr name="Yellow (Food and Beverage) 241 / 196 / 16">
      <a:srgbClr val="F1C410"/>
    </a:custClr>
    <a:custClr name="Grey 25% Lighter 64 / 64 / 64">
      <a:srgbClr val="404040"/>
    </a:custClr>
    <a:custClr name="Light Grey 25% Darker 166 / 166 / 166">
      <a:srgbClr val="A6A6A6"/>
    </a:custClr>
    <a:custClr name="Dark Blue 25% Darker 42 / 74 / 119">
      <a:srgbClr val="2A4A77"/>
    </a:custClr>
    <a:custClr name="Orange 25% Darker 179 / 95 / 20">
      <a:srgbClr val="B35F14"/>
    </a:custClr>
    <a:custClr name="Green 25% Darker 92 / 142 / 59">
      <a:srgbClr val="5C8E3B"/>
    </a:custClr>
    <a:custClr name="Purple 25% Darker 116 / 63 / 138">
      <a:srgbClr val="743F8A"/>
    </a:custClr>
    <a:custClr name="Turquoise 25% Darker 41 / 92 / 97">
      <a:srgbClr val="295C61"/>
    </a:custClr>
    <a:custClr name="QAD Blue 25% Darker 56 / 99 / 159">
      <a:srgbClr val="38639F"/>
    </a:custClr>
    <a:custClr name="Red 25% Darker 145 / 44 / 32">
      <a:srgbClr val="912C20"/>
    </a:custClr>
    <a:custClr name="Yellow 25% Darker 182 / 148 / 11">
      <a:srgbClr val="B6940B"/>
    </a:custClr>
    <a:custClr name="Grey 50% Lighter 127 / 127 / 127">
      <a:srgbClr val="7F7F7F"/>
    </a:custClr>
    <a:custClr name="Light Grey 217 / 217 / 217">
      <a:srgbClr val="D9D9D9"/>
    </a:custClr>
    <a:custClr name="Dark Blue 40% Lighter 124 / 160 / 209">
      <a:srgbClr val="7CA0D1"/>
    </a:custClr>
    <a:custClr name="Orange 40% Lighter 240 / 178 / 123">
      <a:srgbClr val="F0B27B"/>
    </a:custClr>
    <a:custClr name="Green 40% Lighter 176 / 212 / 152">
      <a:srgbClr val="B0D498"/>
    </a:custClr>
    <a:custClr name="Purple 40% Lighter 194 / 155 / 209">
      <a:srgbClr val="C29BD1"/>
    </a:custClr>
    <a:custClr name="Turquoise 40% Lighter 118 / 189 / 197">
      <a:srgbClr val="76BDC5"/>
    </a:custClr>
    <a:custClr name="QAD Blue 40% Lighter 156 / 183 / 220">
      <a:srgbClr val="9CB7DC"/>
    </a:custClr>
    <a:custClr name="Red 40% Lighter 225 / 131 / 121">
      <a:srgbClr val="E18379"/>
    </a:custClr>
    <a:custClr name="Yellow 40% Lighter 247 / 220 / 112">
      <a:srgbClr val="F7DC70"/>
    </a:custClr>
  </a:custClrLst>
  <a:extLst>
    <a:ext uri="{05A4C25C-085E-4340-85A3-A5531E510DB2}">
      <thm15:themeFamily xmlns="" xmlns:thm15="http://schemas.microsoft.com/office/thememl/2012/main" name="Presentation1" id="{0D04CF96-1805-41C0-9491-C522A2D67598}" vid="{FACC1BAA-E0F1-495D-8F6C-ECDC329692DA}"/>
    </a:ext>
  </a:extLst>
</a:theme>
</file>

<file path=ppt/theme/theme2.xml><?xml version="1.0" encoding="utf-8"?>
<a:theme xmlns:a="http://schemas.openxmlformats.org/drawingml/2006/main" name="Office Theme">
  <a:themeElements>
    <a:clrScheme name="QAD 2018 Theme">
      <a:dk1>
        <a:srgbClr val="000000"/>
      </a:dk1>
      <a:lt1>
        <a:sysClr val="window" lastClr="FFFFFF"/>
      </a:lt1>
      <a:dk2>
        <a:srgbClr val="1E1E1E"/>
      </a:dk2>
      <a:lt2>
        <a:srgbClr val="D9D9D9"/>
      </a:lt2>
      <a:accent1>
        <a:srgbClr val="38639F"/>
      </a:accent1>
      <a:accent2>
        <a:srgbClr val="E67F23"/>
      </a:accent2>
      <a:accent3>
        <a:srgbClr val="7CB854"/>
      </a:accent3>
      <a:accent4>
        <a:srgbClr val="9959B3"/>
      </a:accent4>
      <a:accent5>
        <a:srgbClr val="377A81"/>
      </a:accent5>
      <a:accent6>
        <a:srgbClr val="5A87C5"/>
      </a:accent6>
      <a:hlink>
        <a:srgbClr val="5A87C5"/>
      </a:hlink>
      <a:folHlink>
        <a:srgbClr val="244061"/>
      </a:folHlink>
    </a:clrScheme>
    <a:fontScheme name="Century Gothic">
      <a:majorFont>
        <a:latin typeface="Century Gothic"/>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w="9525">
          <a:noFill/>
        </a:ln>
      </a:spPr>
      <a:bodyPr vert="horz" lIns="91440" tIns="91440" rIns="91440" bIns="91440" rtlCol="0" anchor="ctr" anchorCtr="0"/>
      <a:lstStyle>
        <a:defPPr algn="ctr">
          <a:defRPr sz="2000" b="0" i="0" u="none" strike="noStrike" kern="1200" spc="0" baseline="0">
            <a:solidFill>
              <a:srgbClr val="FFFFFF"/>
            </a:solidFill>
            <a:latin typeface="+mn-lt"/>
            <a:ea typeface="+mn-ea"/>
            <a:cs typeface="+mn-cs"/>
          </a:defRPr>
        </a:defPPr>
      </a:lstStyle>
      <a:style>
        <a:lnRef idx="2">
          <a:schemeClr val="accent1">
            <a:shade val="50000"/>
          </a:schemeClr>
        </a:lnRef>
        <a:fillRef idx="1">
          <a:schemeClr val="accent1"/>
        </a:fillRef>
        <a:effectRef idx="0">
          <a:schemeClr val="accent1"/>
        </a:effectRef>
        <a:fontRef idx="minor">
          <a:schemeClr val="lt1"/>
        </a:fontRef>
      </a:style>
    </a:spDef>
    <a:lnDef>
      <a:spPr>
        <a:ln w="12700" cap="rnd">
          <a:solidFill>
            <a:schemeClr val="bg1">
              <a:lumMod val="50000"/>
            </a:schemeClr>
          </a:solidFill>
          <a:round/>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lgn="l">
          <a:lnSpc>
            <a:spcPct val="95000"/>
          </a:lnSpc>
          <a:spcAft>
            <a:spcPts val="600"/>
          </a:spcAft>
          <a:defRPr sz="2600"/>
        </a:defPPr>
      </a:lstStyle>
    </a:txDef>
  </a:objectDefaults>
  <a:extraClrSchemeLst/>
  <a:custClrLst>
    <a:custClr name="Black (Text) 0 / 0 / 0">
      <a:srgbClr val="000000"/>
    </a:custClr>
    <a:custClr name="White (Text dark backgrounds) 255 / 255 / 255">
      <a:srgbClr val="FFFFFF"/>
    </a:custClr>
    <a:custClr name="Dark Blue (Life Sciences) 56 / 99 / 159">
      <a:srgbClr val="38639F"/>
    </a:custClr>
    <a:custClr name="Orange (Consumer Products) 230 / 127 / 35">
      <a:srgbClr val="E67F23"/>
    </a:custClr>
    <a:custClr name="Green (Industrial) 124 / 184 / 84">
      <a:srgbClr val="7CB854"/>
    </a:custClr>
    <a:custClr name="Purple (High Tech) 153 / 89 / 179">
      <a:srgbClr val="9959B3"/>
    </a:custClr>
    <a:custClr name="Turquoise (Accent Color) 55 / 122 / 129">
      <a:srgbClr val="377A81"/>
    </a:custClr>
    <a:custClr name="Blue (QAD Blue) 90 / 135 / 197">
      <a:srgbClr val="5A87C5"/>
    </a:custClr>
    <a:custClr name="Red (Automotive) 193 / 58 / 43">
      <a:srgbClr val="C13A2B"/>
    </a:custClr>
    <a:custClr name="Yellow (Food and Beverage) 241 / 196 / 16">
      <a:srgbClr val="F1C410"/>
    </a:custClr>
    <a:custClr name="Grey 25% Lighter 64 / 64 / 64">
      <a:srgbClr val="404040"/>
    </a:custClr>
    <a:custClr name="Light Grey 25% Darker 166 / 166 / 166">
      <a:srgbClr val="A6A6A6"/>
    </a:custClr>
    <a:custClr name="Dark Blue 25% Darker 42 / 74 / 119">
      <a:srgbClr val="2A4A77"/>
    </a:custClr>
    <a:custClr name="Orange 25% Darker 179 / 95 / 20">
      <a:srgbClr val="B35F14"/>
    </a:custClr>
    <a:custClr name="Green 25% Darker 92 / 142 / 59">
      <a:srgbClr val="5C8E3B"/>
    </a:custClr>
    <a:custClr name="Purple 25% Darker 116 / 63 / 138">
      <a:srgbClr val="743F8A"/>
    </a:custClr>
    <a:custClr name="Turquoise 25% Darker 41 / 92 / 97">
      <a:srgbClr val="295C61"/>
    </a:custClr>
    <a:custClr name="QAD Blue 25% Darker 56 / 99 / 159">
      <a:srgbClr val="38639F"/>
    </a:custClr>
    <a:custClr name="Red 25% Darker 145 / 44 / 32">
      <a:srgbClr val="912C20"/>
    </a:custClr>
    <a:custClr name="Yellow 25% Darker 182 / 148 / 11">
      <a:srgbClr val="B6940B"/>
    </a:custClr>
    <a:custClr name="Grey 50% Lighter 127 / 127 / 127">
      <a:srgbClr val="7F7F7F"/>
    </a:custClr>
    <a:custClr name="Light Grey 217 / 217 / 217">
      <a:srgbClr val="D9D9D9"/>
    </a:custClr>
    <a:custClr name="Dark Blue 40% Lighter 124 / 160 / 209">
      <a:srgbClr val="7CA0D1"/>
    </a:custClr>
    <a:custClr name="Orange 40% Lighter 240 / 178 / 123">
      <a:srgbClr val="F0B27B"/>
    </a:custClr>
    <a:custClr name="Green 40% Lighter 176 / 212 / 152">
      <a:srgbClr val="B0D498"/>
    </a:custClr>
    <a:custClr name="Purple 40% Lighter 194 / 155 / 209">
      <a:srgbClr val="C29BD1"/>
    </a:custClr>
    <a:custClr name="Turquoise 40% Lighter 118 / 189 / 197">
      <a:srgbClr val="76BDC5"/>
    </a:custClr>
    <a:custClr name="QAD Blue 40% Lighter 156 / 183 / 220">
      <a:srgbClr val="9CB7DC"/>
    </a:custClr>
    <a:custClr name="Red 40% Lighter 225 / 131 / 121">
      <a:srgbClr val="E18379"/>
    </a:custClr>
    <a:custClr name="Yellow 40% Lighter 247 / 220 / 112">
      <a:srgbClr val="F7DC70"/>
    </a:custClr>
  </a:custClrLst>
  <a:extLst>
    <a:ext uri="{05A4C25C-085E-4340-85A3-A5531E510DB2}">
      <thm15:themeFamily xmlns=""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QAD 2018 Theme">
      <a:dk1>
        <a:srgbClr val="000000"/>
      </a:dk1>
      <a:lt1>
        <a:sysClr val="window" lastClr="FFFFFF"/>
      </a:lt1>
      <a:dk2>
        <a:srgbClr val="1E1E1E"/>
      </a:dk2>
      <a:lt2>
        <a:srgbClr val="D9D9D9"/>
      </a:lt2>
      <a:accent1>
        <a:srgbClr val="38639F"/>
      </a:accent1>
      <a:accent2>
        <a:srgbClr val="E67F23"/>
      </a:accent2>
      <a:accent3>
        <a:srgbClr val="7CB854"/>
      </a:accent3>
      <a:accent4>
        <a:srgbClr val="9959B3"/>
      </a:accent4>
      <a:accent5>
        <a:srgbClr val="377A81"/>
      </a:accent5>
      <a:accent6>
        <a:srgbClr val="5A87C5"/>
      </a:accent6>
      <a:hlink>
        <a:srgbClr val="5A87C5"/>
      </a:hlink>
      <a:folHlink>
        <a:srgbClr val="244061"/>
      </a:folHlink>
    </a:clrScheme>
    <a:fontScheme name="Century Gothic">
      <a:majorFont>
        <a:latin typeface="Century Gothic"/>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w="9525">
          <a:noFill/>
        </a:ln>
      </a:spPr>
      <a:bodyPr vert="horz" lIns="91440" tIns="91440" rIns="91440" bIns="91440" rtlCol="0" anchor="ctr" anchorCtr="0"/>
      <a:lstStyle>
        <a:defPPr algn="ctr">
          <a:defRPr sz="2000" b="0" i="0" u="none" strike="noStrike" kern="1200" spc="0" baseline="0">
            <a:solidFill>
              <a:srgbClr val="FFFFFF"/>
            </a:solidFill>
            <a:latin typeface="+mn-lt"/>
            <a:ea typeface="+mn-ea"/>
            <a:cs typeface="+mn-cs"/>
          </a:defRPr>
        </a:defPPr>
      </a:lstStyle>
      <a:style>
        <a:lnRef idx="2">
          <a:schemeClr val="accent1">
            <a:shade val="50000"/>
          </a:schemeClr>
        </a:lnRef>
        <a:fillRef idx="1">
          <a:schemeClr val="accent1"/>
        </a:fillRef>
        <a:effectRef idx="0">
          <a:schemeClr val="accent1"/>
        </a:effectRef>
        <a:fontRef idx="minor">
          <a:schemeClr val="lt1"/>
        </a:fontRef>
      </a:style>
    </a:spDef>
    <a:lnDef>
      <a:spPr>
        <a:ln w="12700" cap="rnd">
          <a:solidFill>
            <a:schemeClr val="bg1">
              <a:lumMod val="50000"/>
            </a:schemeClr>
          </a:solidFill>
          <a:round/>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lgn="l">
          <a:lnSpc>
            <a:spcPct val="95000"/>
          </a:lnSpc>
          <a:spcAft>
            <a:spcPts val="600"/>
          </a:spcAft>
          <a:defRPr sz="2600"/>
        </a:defPPr>
      </a:lstStyle>
    </a:txDef>
  </a:objectDefaults>
  <a:extraClrSchemeLst/>
  <a:custClrLst>
    <a:custClr name="Black (Text) 0 / 0 / 0">
      <a:srgbClr val="000000"/>
    </a:custClr>
    <a:custClr name="White (Text dark backgrounds) 255 / 255 / 255">
      <a:srgbClr val="FFFFFF"/>
    </a:custClr>
    <a:custClr name="Dark Blue (Life Sciences) 56 / 99 / 159">
      <a:srgbClr val="38639F"/>
    </a:custClr>
    <a:custClr name="Orange (Consumer Products) 230 / 127 / 35">
      <a:srgbClr val="E67F23"/>
    </a:custClr>
    <a:custClr name="Green (Industrial) 124 / 184 / 84">
      <a:srgbClr val="7CB854"/>
    </a:custClr>
    <a:custClr name="Purple (High Tech) 153 / 89 / 179">
      <a:srgbClr val="9959B3"/>
    </a:custClr>
    <a:custClr name="Turquoise (Accent Color) 55 / 122 / 129">
      <a:srgbClr val="377A81"/>
    </a:custClr>
    <a:custClr name="Blue (QAD Blue) 90 / 135 / 197">
      <a:srgbClr val="5A87C5"/>
    </a:custClr>
    <a:custClr name="Red (Automotive) 193 / 58 / 43">
      <a:srgbClr val="C13A2B"/>
    </a:custClr>
    <a:custClr name="Yellow (Food and Beverage) 241 / 196 / 16">
      <a:srgbClr val="F1C410"/>
    </a:custClr>
    <a:custClr name="Grey 25% Lighter 64 / 64 / 64">
      <a:srgbClr val="404040"/>
    </a:custClr>
    <a:custClr name="Light Grey 25% Darker 166 / 166 / 166">
      <a:srgbClr val="A6A6A6"/>
    </a:custClr>
    <a:custClr name="Dark Blue 25% Darker 42 / 74 / 119">
      <a:srgbClr val="2A4A77"/>
    </a:custClr>
    <a:custClr name="Orange 25% Darker 179 / 95 / 20">
      <a:srgbClr val="B35F14"/>
    </a:custClr>
    <a:custClr name="Green 25% Darker 92 / 142 / 59">
      <a:srgbClr val="5C8E3B"/>
    </a:custClr>
    <a:custClr name="Purple 25% Darker 116 / 63 / 138">
      <a:srgbClr val="743F8A"/>
    </a:custClr>
    <a:custClr name="Turquoise 25% Darker 41 / 92 / 97">
      <a:srgbClr val="295C61"/>
    </a:custClr>
    <a:custClr name="QAD Blue 25% Darker 56 / 99 / 159">
      <a:srgbClr val="38639F"/>
    </a:custClr>
    <a:custClr name="Red 25% Darker 145 / 44 / 32">
      <a:srgbClr val="912C20"/>
    </a:custClr>
    <a:custClr name="Yellow 25% Darker 182 / 148 / 11">
      <a:srgbClr val="B6940B"/>
    </a:custClr>
    <a:custClr name="Grey 50% Lighter 127 / 127 / 127">
      <a:srgbClr val="7F7F7F"/>
    </a:custClr>
    <a:custClr name="Light Grey 217 / 217 / 217">
      <a:srgbClr val="D9D9D9"/>
    </a:custClr>
    <a:custClr name="Dark Blue 40% Lighter 124 / 160 / 209">
      <a:srgbClr val="7CA0D1"/>
    </a:custClr>
    <a:custClr name="Orange 40% Lighter 240 / 178 / 123">
      <a:srgbClr val="F0B27B"/>
    </a:custClr>
    <a:custClr name="Green 40% Lighter 176 / 212 / 152">
      <a:srgbClr val="B0D498"/>
    </a:custClr>
    <a:custClr name="Purple 40% Lighter 194 / 155 / 209">
      <a:srgbClr val="C29BD1"/>
    </a:custClr>
    <a:custClr name="Turquoise 40% Lighter 118 / 189 / 197">
      <a:srgbClr val="76BDC5"/>
    </a:custClr>
    <a:custClr name="QAD Blue 40% Lighter 156 / 183 / 220">
      <a:srgbClr val="9CB7DC"/>
    </a:custClr>
    <a:custClr name="Red 40% Lighter 225 / 131 / 121">
      <a:srgbClr val="E18379"/>
    </a:custClr>
    <a:custClr name="Yellow 40% Lighter 247 / 220 / 112">
      <a:srgbClr val="F7DC70"/>
    </a:custClr>
  </a:custClr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QAD_Presentation_Template_2019</Template>
  <TotalTime>414</TotalTime>
  <Words>1470</Words>
  <Application>Microsoft Office PowerPoint</Application>
  <PresentationFormat>Custom</PresentationFormat>
  <Paragraphs>173</Paragraphs>
  <Slides>22</Slides>
  <Notes>18</Notes>
  <HiddenSlides>0</HiddenSlides>
  <MMClips>0</MMClips>
  <ScaleCrop>false</ScaleCrop>
  <HeadingPairs>
    <vt:vector size="4" baseType="variant">
      <vt:variant>
        <vt:lpstr>Theme</vt:lpstr>
      </vt:variant>
      <vt:variant>
        <vt:i4>1</vt:i4>
      </vt:variant>
      <vt:variant>
        <vt:lpstr>Slide Titles</vt:lpstr>
      </vt:variant>
      <vt:variant>
        <vt:i4>22</vt:i4>
      </vt:variant>
    </vt:vector>
  </HeadingPairs>
  <TitlesOfParts>
    <vt:vector size="23" baseType="lpstr">
      <vt:lpstr>QAD 2019</vt:lpstr>
      <vt:lpstr>Account Payable</vt:lpstr>
      <vt:lpstr>Overview</vt:lpstr>
      <vt:lpstr>Account Payable Process Flow</vt:lpstr>
      <vt:lpstr>Supplier Invoices</vt:lpstr>
      <vt:lpstr>Supplier Invoices</vt:lpstr>
      <vt:lpstr>Receiver Matching</vt:lpstr>
      <vt:lpstr>Receiver Matching</vt:lpstr>
      <vt:lpstr>Receiver Matching</vt:lpstr>
      <vt:lpstr>Supplier Invoice Lines</vt:lpstr>
      <vt:lpstr>Supplier Invoice GL Postings</vt:lpstr>
      <vt:lpstr>Supplier Invoices Banking Information</vt:lpstr>
      <vt:lpstr>Supplier Payments</vt:lpstr>
      <vt:lpstr>Supplier Payments</vt:lpstr>
      <vt:lpstr>Supplier Payment Selections</vt:lpstr>
      <vt:lpstr>Supplier Payment Selections</vt:lpstr>
      <vt:lpstr>Supplier Payment Selections</vt:lpstr>
      <vt:lpstr>Supplier Payment Selections Confirm</vt:lpstr>
      <vt:lpstr>Supplier Payment Selections Confirm</vt:lpstr>
      <vt:lpstr>Supplier Invoice Activity</vt:lpstr>
      <vt:lpstr>Supplier Aging Analysis</vt:lpstr>
      <vt:lpstr>Review</vt:lpstr>
      <vt:lpstr>Exercise: Account Payable</vt:lpstr>
    </vt:vector>
  </TitlesOfParts>
  <Company>QAD INC</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Sam Thomas</dc:creator>
  <cp:lastModifiedBy>ymg</cp:lastModifiedBy>
  <cp:revision>50</cp:revision>
  <dcterms:created xsi:type="dcterms:W3CDTF">2019-01-24T21:41:32Z</dcterms:created>
  <dcterms:modified xsi:type="dcterms:W3CDTF">2020-04-09T09:21:18Z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XPowerLiteLastOptimized">
    <vt:lpwstr>2390886</vt:lpwstr>
  </property>
  <property fmtid="{D5CDD505-2E9C-101B-9397-08002B2CF9AE}" pid="3" name="NXPowerLiteSettings">
    <vt:lpwstr>C980073804F000</vt:lpwstr>
  </property>
  <property fmtid="{D5CDD505-2E9C-101B-9397-08002B2CF9AE}" pid="4" name="NXPowerLiteVersion">
    <vt:lpwstr>D8.0.1</vt:lpwstr>
  </property>
</Properties>
</file>