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172.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69.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67.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164.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16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170.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159.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57.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71.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160.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15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22" r:id="rId5"/>
    <p:sldMasterId id="2147483723" r:id="rId6"/>
    <p:sldMasterId id="2147483724" r:id="rId7"/>
    <p:sldMasterId id="214748372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8" r:id="rId92"/>
    <p:sldId id="339" r:id="rId93"/>
    <p:sldId id="340" r:id="rId94"/>
    <p:sldId id="341" r:id="rId95"/>
    <p:sldId id="342" r:id="rId96"/>
    <p:sldId id="343" r:id="rId97"/>
    <p:sldId id="344"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367" r:id="rId121"/>
    <p:sldId id="368" r:id="rId122"/>
    <p:sldId id="369" r:id="rId123"/>
    <p:sldId id="370" r:id="rId124"/>
    <p:sldId id="371" r:id="rId125"/>
    <p:sldId id="372" r:id="rId126"/>
    <p:sldId id="373" r:id="rId127"/>
    <p:sldId id="374" r:id="rId128"/>
    <p:sldId id="375" r:id="rId129"/>
    <p:sldId id="376" r:id="rId130"/>
    <p:sldId id="377" r:id="rId131"/>
    <p:sldId id="378" r:id="rId132"/>
    <p:sldId id="379" r:id="rId133"/>
    <p:sldId id="380" r:id="rId134"/>
    <p:sldId id="381" r:id="rId135"/>
    <p:sldId id="382" r:id="rId136"/>
    <p:sldId id="383" r:id="rId137"/>
    <p:sldId id="384" r:id="rId138"/>
    <p:sldId id="385" r:id="rId139"/>
    <p:sldId id="386" r:id="rId140"/>
    <p:sldId id="387" r:id="rId141"/>
    <p:sldId id="388" r:id="rId142"/>
    <p:sldId id="389" r:id="rId143"/>
    <p:sldId id="390" r:id="rId144"/>
    <p:sldId id="391" r:id="rId145"/>
    <p:sldId id="392" r:id="rId146"/>
    <p:sldId id="393" r:id="rId147"/>
    <p:sldId id="394" r:id="rId148"/>
    <p:sldId id="395" r:id="rId149"/>
    <p:sldId id="396" r:id="rId150"/>
    <p:sldId id="397" r:id="rId151"/>
    <p:sldId id="398" r:id="rId152"/>
    <p:sldId id="399" r:id="rId153"/>
    <p:sldId id="400" r:id="rId154"/>
    <p:sldId id="401" r:id="rId155"/>
    <p:sldId id="402" r:id="rId156"/>
    <p:sldId id="403" r:id="rId157"/>
    <p:sldId id="404" r:id="rId158"/>
    <p:sldId id="405" r:id="rId159"/>
    <p:sldId id="406" r:id="rId160"/>
    <p:sldId id="407" r:id="rId161"/>
    <p:sldId id="408" r:id="rId162"/>
    <p:sldId id="409" r:id="rId163"/>
    <p:sldId id="410" r:id="rId164"/>
    <p:sldId id="411" r:id="rId165"/>
    <p:sldId id="412" r:id="rId166"/>
    <p:sldId id="413" r:id="rId167"/>
    <p:sldId id="414" r:id="rId168"/>
    <p:sldId id="415" r:id="rId169"/>
    <p:sldId id="416" r:id="rId170"/>
    <p:sldId id="417" r:id="rId171"/>
    <p:sldId id="418" r:id="rId172"/>
    <p:sldId id="419" r:id="rId173"/>
    <p:sldId id="420" r:id="rId174"/>
    <p:sldId id="421" r:id="rId175"/>
    <p:sldId id="422" r:id="rId176"/>
    <p:sldId id="423" r:id="rId177"/>
    <p:sldId id="424" r:id="rId178"/>
    <p:sldId id="425" r:id="rId179"/>
    <p:sldId id="426" r:id="rId180"/>
    <p:sldId id="427" r:id="rId181"/>
    <p:sldId id="428" r:id="rId182"/>
  </p:sldIdLst>
  <p:sldSz cy="5143500" cx="9144000"/>
  <p:notesSz cx="6858000" cy="9144000"/>
  <p:embeddedFontLst>
    <p:embeddedFont>
      <p:font typeface="Tahoma"/>
      <p:regular r:id="rId183"/>
      <p:bold r:id="rId184"/>
    </p:embeddedFont>
    <p:embeddedFont>
      <p:font typeface="Century Gothic"/>
      <p:regular r:id="rId185"/>
      <p:bold r:id="rId186"/>
      <p:italic r:id="rId187"/>
      <p:boldItalic r:id="rId18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25795CFD-B957-4390-BB72-216F53E6CA0B}">
  <a:tblStyle styleId="{25795CFD-B957-4390-BB72-216F53E6CA0B}" styleName="Table_0">
    <a:wholeTbl>
      <a:tcTxStyle b="off" i="off">
        <a:font>
          <a:latin typeface="Century Gothic"/>
          <a:ea typeface="Century Gothic"/>
          <a:cs typeface="Century Gothic"/>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AEF"/>
          </a:solidFill>
        </a:fill>
      </a:tcStyle>
    </a:wholeTbl>
    <a:band1H>
      <a:tcTxStyle/>
      <a:tcStyle>
        <a:fill>
          <a:solidFill>
            <a:srgbClr val="CCD2DF"/>
          </a:solidFill>
        </a:fill>
      </a:tcStyle>
    </a:band1H>
    <a:band2H>
      <a:tcTxStyle/>
    </a:band2H>
    <a:band1V>
      <a:tcTxStyle/>
      <a:tcStyle>
        <a:fill>
          <a:solidFill>
            <a:srgbClr val="CCD2DF"/>
          </a:solidFill>
        </a:fill>
      </a:tcStyle>
    </a:band1V>
    <a:band2V>
      <a:tcTxStyle/>
    </a:band2V>
    <a:lastCol>
      <a:tcTxStyle b="on" i="off">
        <a:font>
          <a:latin typeface="Century Gothic"/>
          <a:ea typeface="Century Gothic"/>
          <a:cs typeface="Century Gothic"/>
        </a:font>
        <a:schemeClr val="lt1"/>
      </a:tcTxStyle>
      <a:tcStyle>
        <a:fill>
          <a:solidFill>
            <a:schemeClr val="accent1"/>
          </a:solidFill>
        </a:fill>
      </a:tcStyle>
    </a:lastCol>
    <a:firstCol>
      <a:tcTxStyle b="on" i="off">
        <a:font>
          <a:latin typeface="Century Gothic"/>
          <a:ea typeface="Century Gothic"/>
          <a:cs typeface="Century Gothic"/>
        </a:font>
        <a:schemeClr val="lt1"/>
      </a:tcTxStyle>
      <a:tcStyle>
        <a:fill>
          <a:solidFill>
            <a:schemeClr val="accent1"/>
          </a:solidFill>
        </a:fill>
      </a:tcStyle>
    </a:firstCol>
    <a:lastRow>
      <a:tcTxStyle b="on" i="off">
        <a:font>
          <a:latin typeface="Century Gothic"/>
          <a:ea typeface="Century Gothic"/>
          <a:cs typeface="Century Gothic"/>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entury Gothic"/>
          <a:ea typeface="Century Gothic"/>
          <a:cs typeface="Century Gothic"/>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07" Type="http://schemas.openxmlformats.org/officeDocument/2006/relationships/slide" Target="slides/slide98.xml"/><Relationship Id="rId106" Type="http://schemas.openxmlformats.org/officeDocument/2006/relationships/slide" Target="slides/slide97.xml"/><Relationship Id="rId105" Type="http://schemas.openxmlformats.org/officeDocument/2006/relationships/slide" Target="slides/slide96.xml"/><Relationship Id="rId104" Type="http://schemas.openxmlformats.org/officeDocument/2006/relationships/slide" Target="slides/slide95.xml"/><Relationship Id="rId109" Type="http://schemas.openxmlformats.org/officeDocument/2006/relationships/slide" Target="slides/slide100.xml"/><Relationship Id="rId108" Type="http://schemas.openxmlformats.org/officeDocument/2006/relationships/slide" Target="slides/slide99.xml"/><Relationship Id="rId48" Type="http://schemas.openxmlformats.org/officeDocument/2006/relationships/slide" Target="slides/slide39.xml"/><Relationship Id="rId187" Type="http://schemas.openxmlformats.org/officeDocument/2006/relationships/font" Target="fonts/CenturyGothic-italic.fntdata"/><Relationship Id="rId47" Type="http://schemas.openxmlformats.org/officeDocument/2006/relationships/slide" Target="slides/slide38.xml"/><Relationship Id="rId186" Type="http://schemas.openxmlformats.org/officeDocument/2006/relationships/font" Target="fonts/CenturyGothic-bold.fntdata"/><Relationship Id="rId185" Type="http://schemas.openxmlformats.org/officeDocument/2006/relationships/font" Target="fonts/CenturyGothic-regular.fntdata"/><Relationship Id="rId49" Type="http://schemas.openxmlformats.org/officeDocument/2006/relationships/slide" Target="slides/slide40.xml"/><Relationship Id="rId184" Type="http://schemas.openxmlformats.org/officeDocument/2006/relationships/font" Target="fonts/Tahoma-bold.fntdata"/><Relationship Id="rId103" Type="http://schemas.openxmlformats.org/officeDocument/2006/relationships/slide" Target="slides/slide94.xml"/><Relationship Id="rId102" Type="http://schemas.openxmlformats.org/officeDocument/2006/relationships/slide" Target="slides/slide93.xml"/><Relationship Id="rId101" Type="http://schemas.openxmlformats.org/officeDocument/2006/relationships/slide" Target="slides/slide92.xml"/><Relationship Id="rId100" Type="http://schemas.openxmlformats.org/officeDocument/2006/relationships/slide" Target="slides/slide91.xml"/><Relationship Id="rId188" Type="http://schemas.openxmlformats.org/officeDocument/2006/relationships/font" Target="fonts/CenturyGothic-boldItalic.fntdata"/><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183" Type="http://schemas.openxmlformats.org/officeDocument/2006/relationships/font" Target="fonts/Tahoma-regular.fntdata"/><Relationship Id="rId32" Type="http://schemas.openxmlformats.org/officeDocument/2006/relationships/slide" Target="slides/slide23.xml"/><Relationship Id="rId182" Type="http://schemas.openxmlformats.org/officeDocument/2006/relationships/slide" Target="slides/slide173.xml"/><Relationship Id="rId35" Type="http://schemas.openxmlformats.org/officeDocument/2006/relationships/slide" Target="slides/slide26.xml"/><Relationship Id="rId181" Type="http://schemas.openxmlformats.org/officeDocument/2006/relationships/slide" Target="slides/slide172.xml"/><Relationship Id="rId34" Type="http://schemas.openxmlformats.org/officeDocument/2006/relationships/slide" Target="slides/slide25.xml"/><Relationship Id="rId180" Type="http://schemas.openxmlformats.org/officeDocument/2006/relationships/slide" Target="slides/slide171.xml"/><Relationship Id="rId37" Type="http://schemas.openxmlformats.org/officeDocument/2006/relationships/slide" Target="slides/slide28.xml"/><Relationship Id="rId176" Type="http://schemas.openxmlformats.org/officeDocument/2006/relationships/slide" Target="slides/slide167.xml"/><Relationship Id="rId36" Type="http://schemas.openxmlformats.org/officeDocument/2006/relationships/slide" Target="slides/slide27.xml"/><Relationship Id="rId175" Type="http://schemas.openxmlformats.org/officeDocument/2006/relationships/slide" Target="slides/slide166.xml"/><Relationship Id="rId39" Type="http://schemas.openxmlformats.org/officeDocument/2006/relationships/slide" Target="slides/slide30.xml"/><Relationship Id="rId174" Type="http://schemas.openxmlformats.org/officeDocument/2006/relationships/slide" Target="slides/slide165.xml"/><Relationship Id="rId38" Type="http://schemas.openxmlformats.org/officeDocument/2006/relationships/slide" Target="slides/slide29.xml"/><Relationship Id="rId173" Type="http://schemas.openxmlformats.org/officeDocument/2006/relationships/slide" Target="slides/slide164.xml"/><Relationship Id="rId179" Type="http://schemas.openxmlformats.org/officeDocument/2006/relationships/slide" Target="slides/slide170.xml"/><Relationship Id="rId178" Type="http://schemas.openxmlformats.org/officeDocument/2006/relationships/slide" Target="slides/slide169.xml"/><Relationship Id="rId177" Type="http://schemas.openxmlformats.org/officeDocument/2006/relationships/slide" Target="slides/slide168.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129" Type="http://schemas.openxmlformats.org/officeDocument/2006/relationships/slide" Target="slides/slide120.xml"/><Relationship Id="rId128" Type="http://schemas.openxmlformats.org/officeDocument/2006/relationships/slide" Target="slides/slide119.xml"/><Relationship Id="rId127" Type="http://schemas.openxmlformats.org/officeDocument/2006/relationships/slide" Target="slides/slide118.xml"/><Relationship Id="rId126" Type="http://schemas.openxmlformats.org/officeDocument/2006/relationships/slide" Target="slides/slide117.xml"/><Relationship Id="rId26" Type="http://schemas.openxmlformats.org/officeDocument/2006/relationships/slide" Target="slides/slide17.xml"/><Relationship Id="rId121" Type="http://schemas.openxmlformats.org/officeDocument/2006/relationships/slide" Target="slides/slide112.xml"/><Relationship Id="rId25" Type="http://schemas.openxmlformats.org/officeDocument/2006/relationships/slide" Target="slides/slide16.xml"/><Relationship Id="rId120" Type="http://schemas.openxmlformats.org/officeDocument/2006/relationships/slide" Target="slides/slide111.xml"/><Relationship Id="rId28" Type="http://schemas.openxmlformats.org/officeDocument/2006/relationships/slide" Target="slides/slide19.xml"/><Relationship Id="rId27" Type="http://schemas.openxmlformats.org/officeDocument/2006/relationships/slide" Target="slides/slide18.xml"/><Relationship Id="rId125" Type="http://schemas.openxmlformats.org/officeDocument/2006/relationships/slide" Target="slides/slide116.xml"/><Relationship Id="rId29" Type="http://schemas.openxmlformats.org/officeDocument/2006/relationships/slide" Target="slides/slide20.xml"/><Relationship Id="rId124" Type="http://schemas.openxmlformats.org/officeDocument/2006/relationships/slide" Target="slides/slide115.xml"/><Relationship Id="rId123" Type="http://schemas.openxmlformats.org/officeDocument/2006/relationships/slide" Target="slides/slide114.xml"/><Relationship Id="rId122" Type="http://schemas.openxmlformats.org/officeDocument/2006/relationships/slide" Target="slides/slide113.xml"/><Relationship Id="rId95" Type="http://schemas.openxmlformats.org/officeDocument/2006/relationships/slide" Target="slides/slide86.xml"/><Relationship Id="rId94" Type="http://schemas.openxmlformats.org/officeDocument/2006/relationships/slide" Target="slides/slide85.xml"/><Relationship Id="rId97" Type="http://schemas.openxmlformats.org/officeDocument/2006/relationships/slide" Target="slides/slide88.xml"/><Relationship Id="rId96" Type="http://schemas.openxmlformats.org/officeDocument/2006/relationships/slide" Target="slides/slide87.xml"/><Relationship Id="rId11" Type="http://schemas.openxmlformats.org/officeDocument/2006/relationships/slide" Target="slides/slide2.xml"/><Relationship Id="rId99" Type="http://schemas.openxmlformats.org/officeDocument/2006/relationships/slide" Target="slides/slide90.xml"/><Relationship Id="rId10" Type="http://schemas.openxmlformats.org/officeDocument/2006/relationships/slide" Target="slides/slide1.xml"/><Relationship Id="rId98" Type="http://schemas.openxmlformats.org/officeDocument/2006/relationships/slide" Target="slides/slide89.xml"/><Relationship Id="rId13" Type="http://schemas.openxmlformats.org/officeDocument/2006/relationships/slide" Target="slides/slide4.xml"/><Relationship Id="rId12" Type="http://schemas.openxmlformats.org/officeDocument/2006/relationships/slide" Target="slides/slide3.xml"/><Relationship Id="rId91" Type="http://schemas.openxmlformats.org/officeDocument/2006/relationships/slide" Target="slides/slide82.xml"/><Relationship Id="rId90" Type="http://schemas.openxmlformats.org/officeDocument/2006/relationships/slide" Target="slides/slide81.xml"/><Relationship Id="rId93" Type="http://schemas.openxmlformats.org/officeDocument/2006/relationships/slide" Target="slides/slide84.xml"/><Relationship Id="rId92" Type="http://schemas.openxmlformats.org/officeDocument/2006/relationships/slide" Target="slides/slide83.xml"/><Relationship Id="rId118" Type="http://schemas.openxmlformats.org/officeDocument/2006/relationships/slide" Target="slides/slide109.xml"/><Relationship Id="rId117" Type="http://schemas.openxmlformats.org/officeDocument/2006/relationships/slide" Target="slides/slide108.xml"/><Relationship Id="rId116" Type="http://schemas.openxmlformats.org/officeDocument/2006/relationships/slide" Target="slides/slide107.xml"/><Relationship Id="rId115" Type="http://schemas.openxmlformats.org/officeDocument/2006/relationships/slide" Target="slides/slide106.xml"/><Relationship Id="rId119" Type="http://schemas.openxmlformats.org/officeDocument/2006/relationships/slide" Target="slides/slide110.xml"/><Relationship Id="rId15" Type="http://schemas.openxmlformats.org/officeDocument/2006/relationships/slide" Target="slides/slide6.xml"/><Relationship Id="rId110" Type="http://schemas.openxmlformats.org/officeDocument/2006/relationships/slide" Target="slides/slide101.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14" Type="http://schemas.openxmlformats.org/officeDocument/2006/relationships/slide" Target="slides/slide105.xml"/><Relationship Id="rId18" Type="http://schemas.openxmlformats.org/officeDocument/2006/relationships/slide" Target="slides/slide9.xml"/><Relationship Id="rId113" Type="http://schemas.openxmlformats.org/officeDocument/2006/relationships/slide" Target="slides/slide104.xml"/><Relationship Id="rId112" Type="http://schemas.openxmlformats.org/officeDocument/2006/relationships/slide" Target="slides/slide103.xml"/><Relationship Id="rId111" Type="http://schemas.openxmlformats.org/officeDocument/2006/relationships/slide" Target="slides/slide102.xml"/><Relationship Id="rId84" Type="http://schemas.openxmlformats.org/officeDocument/2006/relationships/slide" Target="slides/slide75.xml"/><Relationship Id="rId83" Type="http://schemas.openxmlformats.org/officeDocument/2006/relationships/slide" Target="slides/slide74.xml"/><Relationship Id="rId86" Type="http://schemas.openxmlformats.org/officeDocument/2006/relationships/slide" Target="slides/slide77.xml"/><Relationship Id="rId85" Type="http://schemas.openxmlformats.org/officeDocument/2006/relationships/slide" Target="slides/slide76.xml"/><Relationship Id="rId88" Type="http://schemas.openxmlformats.org/officeDocument/2006/relationships/slide" Target="slides/slide79.xml"/><Relationship Id="rId150" Type="http://schemas.openxmlformats.org/officeDocument/2006/relationships/slide" Target="slides/slide141.xml"/><Relationship Id="rId87" Type="http://schemas.openxmlformats.org/officeDocument/2006/relationships/slide" Target="slides/slide78.xml"/><Relationship Id="rId89" Type="http://schemas.openxmlformats.org/officeDocument/2006/relationships/slide" Target="slides/slide80.xml"/><Relationship Id="rId80" Type="http://schemas.openxmlformats.org/officeDocument/2006/relationships/slide" Target="slides/slide71.xml"/><Relationship Id="rId82" Type="http://schemas.openxmlformats.org/officeDocument/2006/relationships/slide" Target="slides/slide73.xml"/><Relationship Id="rId81" Type="http://schemas.openxmlformats.org/officeDocument/2006/relationships/slide" Target="slides/slide72.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0.xml"/><Relationship Id="rId4" Type="http://schemas.openxmlformats.org/officeDocument/2006/relationships/tableStyles" Target="tableStyles.xml"/><Relationship Id="rId148" Type="http://schemas.openxmlformats.org/officeDocument/2006/relationships/slide" Target="slides/slide139.xml"/><Relationship Id="rId9" Type="http://schemas.openxmlformats.org/officeDocument/2006/relationships/notesMaster" Target="notesMasters/notesMaster1.xml"/><Relationship Id="rId143" Type="http://schemas.openxmlformats.org/officeDocument/2006/relationships/slide" Target="slides/slide134.xml"/><Relationship Id="rId142" Type="http://schemas.openxmlformats.org/officeDocument/2006/relationships/slide" Target="slides/slide133.xml"/><Relationship Id="rId141" Type="http://schemas.openxmlformats.org/officeDocument/2006/relationships/slide" Target="slides/slide132.xml"/><Relationship Id="rId140" Type="http://schemas.openxmlformats.org/officeDocument/2006/relationships/slide" Target="slides/slide131.xml"/><Relationship Id="rId5" Type="http://schemas.openxmlformats.org/officeDocument/2006/relationships/slideMaster" Target="slideMasters/slideMaster1.xml"/><Relationship Id="rId147" Type="http://schemas.openxmlformats.org/officeDocument/2006/relationships/slide" Target="slides/slide138.xml"/><Relationship Id="rId6" Type="http://schemas.openxmlformats.org/officeDocument/2006/relationships/slideMaster" Target="slideMasters/slideMaster2.xml"/><Relationship Id="rId146" Type="http://schemas.openxmlformats.org/officeDocument/2006/relationships/slide" Target="slides/slide137.xml"/><Relationship Id="rId7" Type="http://schemas.openxmlformats.org/officeDocument/2006/relationships/slideMaster" Target="slideMasters/slideMaster3.xml"/><Relationship Id="rId145" Type="http://schemas.openxmlformats.org/officeDocument/2006/relationships/slide" Target="slides/slide136.xml"/><Relationship Id="rId8" Type="http://schemas.openxmlformats.org/officeDocument/2006/relationships/slideMaster" Target="slideMasters/slideMaster4.xml"/><Relationship Id="rId144" Type="http://schemas.openxmlformats.org/officeDocument/2006/relationships/slide" Target="slides/slide135.xml"/><Relationship Id="rId73" Type="http://schemas.openxmlformats.org/officeDocument/2006/relationships/slide" Target="slides/slide64.xml"/><Relationship Id="rId72" Type="http://schemas.openxmlformats.org/officeDocument/2006/relationships/slide" Target="slides/slide63.xml"/><Relationship Id="rId75" Type="http://schemas.openxmlformats.org/officeDocument/2006/relationships/slide" Target="slides/slide66.xml"/><Relationship Id="rId74" Type="http://schemas.openxmlformats.org/officeDocument/2006/relationships/slide" Target="slides/slide65.xml"/><Relationship Id="rId77" Type="http://schemas.openxmlformats.org/officeDocument/2006/relationships/slide" Target="slides/slide68.xml"/><Relationship Id="rId76" Type="http://schemas.openxmlformats.org/officeDocument/2006/relationships/slide" Target="slides/slide67.xml"/><Relationship Id="rId79" Type="http://schemas.openxmlformats.org/officeDocument/2006/relationships/slide" Target="slides/slide70.xml"/><Relationship Id="rId78" Type="http://schemas.openxmlformats.org/officeDocument/2006/relationships/slide" Target="slides/slide69.xml"/><Relationship Id="rId71" Type="http://schemas.openxmlformats.org/officeDocument/2006/relationships/slide" Target="slides/slide62.xml"/><Relationship Id="rId70" Type="http://schemas.openxmlformats.org/officeDocument/2006/relationships/slide" Target="slides/slide61.xml"/><Relationship Id="rId139" Type="http://schemas.openxmlformats.org/officeDocument/2006/relationships/slide" Target="slides/slide130.xml"/><Relationship Id="rId138" Type="http://schemas.openxmlformats.org/officeDocument/2006/relationships/slide" Target="slides/slide129.xml"/><Relationship Id="rId137" Type="http://schemas.openxmlformats.org/officeDocument/2006/relationships/slide" Target="slides/slide128.xml"/><Relationship Id="rId132" Type="http://schemas.openxmlformats.org/officeDocument/2006/relationships/slide" Target="slides/slide123.xml"/><Relationship Id="rId131" Type="http://schemas.openxmlformats.org/officeDocument/2006/relationships/slide" Target="slides/slide122.xml"/><Relationship Id="rId130" Type="http://schemas.openxmlformats.org/officeDocument/2006/relationships/slide" Target="slides/slide121.xml"/><Relationship Id="rId136" Type="http://schemas.openxmlformats.org/officeDocument/2006/relationships/slide" Target="slides/slide127.xml"/><Relationship Id="rId135" Type="http://schemas.openxmlformats.org/officeDocument/2006/relationships/slide" Target="slides/slide126.xml"/><Relationship Id="rId134" Type="http://schemas.openxmlformats.org/officeDocument/2006/relationships/slide" Target="slides/slide125.xml"/><Relationship Id="rId133" Type="http://schemas.openxmlformats.org/officeDocument/2006/relationships/slide" Target="slides/slide124.xml"/><Relationship Id="rId62" Type="http://schemas.openxmlformats.org/officeDocument/2006/relationships/slide" Target="slides/slide53.xml"/><Relationship Id="rId61" Type="http://schemas.openxmlformats.org/officeDocument/2006/relationships/slide" Target="slides/slide52.xml"/><Relationship Id="rId64" Type="http://schemas.openxmlformats.org/officeDocument/2006/relationships/slide" Target="slides/slide55.xml"/><Relationship Id="rId63" Type="http://schemas.openxmlformats.org/officeDocument/2006/relationships/slide" Target="slides/slide54.xml"/><Relationship Id="rId66" Type="http://schemas.openxmlformats.org/officeDocument/2006/relationships/slide" Target="slides/slide57.xml"/><Relationship Id="rId172" Type="http://schemas.openxmlformats.org/officeDocument/2006/relationships/slide" Target="slides/slide163.xml"/><Relationship Id="rId65" Type="http://schemas.openxmlformats.org/officeDocument/2006/relationships/slide" Target="slides/slide56.xml"/><Relationship Id="rId171" Type="http://schemas.openxmlformats.org/officeDocument/2006/relationships/slide" Target="slides/slide162.xml"/><Relationship Id="rId68" Type="http://schemas.openxmlformats.org/officeDocument/2006/relationships/slide" Target="slides/slide59.xml"/><Relationship Id="rId170" Type="http://schemas.openxmlformats.org/officeDocument/2006/relationships/slide" Target="slides/slide161.xml"/><Relationship Id="rId67" Type="http://schemas.openxmlformats.org/officeDocument/2006/relationships/slide" Target="slides/slide58.xml"/><Relationship Id="rId60" Type="http://schemas.openxmlformats.org/officeDocument/2006/relationships/slide" Target="slides/slide51.xml"/><Relationship Id="rId165" Type="http://schemas.openxmlformats.org/officeDocument/2006/relationships/slide" Target="slides/slide156.xml"/><Relationship Id="rId69" Type="http://schemas.openxmlformats.org/officeDocument/2006/relationships/slide" Target="slides/slide60.xml"/><Relationship Id="rId164" Type="http://schemas.openxmlformats.org/officeDocument/2006/relationships/slide" Target="slides/slide155.xml"/><Relationship Id="rId163" Type="http://schemas.openxmlformats.org/officeDocument/2006/relationships/slide" Target="slides/slide154.xml"/><Relationship Id="rId162" Type="http://schemas.openxmlformats.org/officeDocument/2006/relationships/slide" Target="slides/slide153.xml"/><Relationship Id="rId169" Type="http://schemas.openxmlformats.org/officeDocument/2006/relationships/slide" Target="slides/slide160.xml"/><Relationship Id="rId168" Type="http://schemas.openxmlformats.org/officeDocument/2006/relationships/slide" Target="slides/slide159.xml"/><Relationship Id="rId167" Type="http://schemas.openxmlformats.org/officeDocument/2006/relationships/slide" Target="slides/slide158.xml"/><Relationship Id="rId166" Type="http://schemas.openxmlformats.org/officeDocument/2006/relationships/slide" Target="slides/slide157.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55" Type="http://schemas.openxmlformats.org/officeDocument/2006/relationships/slide" Target="slides/slide46.xml"/><Relationship Id="rId161" Type="http://schemas.openxmlformats.org/officeDocument/2006/relationships/slide" Target="slides/slide152.xml"/><Relationship Id="rId54" Type="http://schemas.openxmlformats.org/officeDocument/2006/relationships/slide" Target="slides/slide45.xml"/><Relationship Id="rId160" Type="http://schemas.openxmlformats.org/officeDocument/2006/relationships/slide" Target="slides/slide151.xml"/><Relationship Id="rId57" Type="http://schemas.openxmlformats.org/officeDocument/2006/relationships/slide" Target="slides/slide48.xml"/><Relationship Id="rId56" Type="http://schemas.openxmlformats.org/officeDocument/2006/relationships/slide" Target="slides/slide47.xml"/><Relationship Id="rId159" Type="http://schemas.openxmlformats.org/officeDocument/2006/relationships/slide" Target="slides/slide150.xml"/><Relationship Id="rId59" Type="http://schemas.openxmlformats.org/officeDocument/2006/relationships/slide" Target="slides/slide50.xml"/><Relationship Id="rId154" Type="http://schemas.openxmlformats.org/officeDocument/2006/relationships/slide" Target="slides/slide145.xml"/><Relationship Id="rId58" Type="http://schemas.openxmlformats.org/officeDocument/2006/relationships/slide" Target="slides/slide49.xml"/><Relationship Id="rId153" Type="http://schemas.openxmlformats.org/officeDocument/2006/relationships/slide" Target="slides/slide144.xml"/><Relationship Id="rId152" Type="http://schemas.openxmlformats.org/officeDocument/2006/relationships/slide" Target="slides/slide143.xml"/><Relationship Id="rId151" Type="http://schemas.openxmlformats.org/officeDocument/2006/relationships/slide" Target="slides/slide142.xml"/><Relationship Id="rId158" Type="http://schemas.openxmlformats.org/officeDocument/2006/relationships/slide" Target="slides/slide149.xml"/><Relationship Id="rId157" Type="http://schemas.openxmlformats.org/officeDocument/2006/relationships/slide" Target="slides/slide148.xml"/><Relationship Id="rId156" Type="http://schemas.openxmlformats.org/officeDocument/2006/relationships/slide" Target="slides/slide147.xml"/><Relationship Id="rId155" Type="http://schemas.openxmlformats.org/officeDocument/2006/relationships/slide" Target="slides/slide14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umentlibrary.qad.com/help/webui/2020_0/en-US/QAD%20Online%20Help/GeneralizedCodes.html#wwID0EMXEQ" TargetMode="Externa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73379816e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g73379816e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2" name="Shape 522"/>
        <p:cNvGrpSpPr/>
        <p:nvPr/>
      </p:nvGrpSpPr>
      <p:grpSpPr>
        <a:xfrm>
          <a:off x="0" y="0"/>
          <a:ext cx="0" cy="0"/>
          <a:chOff x="0" y="0"/>
          <a:chExt cx="0" cy="0"/>
        </a:xfrm>
      </p:grpSpPr>
      <p:sp>
        <p:nvSpPr>
          <p:cNvPr id="523" name="Google Shape;523;g7fc21a492c_0_210:notes"/>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
              <a:t>3/12/2018</a:t>
            </a:r>
            <a:endParaRPr/>
          </a:p>
        </p:txBody>
      </p:sp>
      <p:sp>
        <p:nvSpPr>
          <p:cNvPr id="524" name="Google Shape;524;g7fc21a492c_0_2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525" name="Google Shape;525;g7fc21a492c_0_2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26" name="Google Shape;526;g7fc21a492c_0_2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A sales quotation or sales quote is a commitment to sell a certain customer certain items at a certain price. Customers who use bids for choosing suppliers often request quotes. Exact delivery dates and order quantities are specified when a quote becomes a sales order.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Sales Quotes in the QAD Adaptive UX  includes tools to enter and print a sales quote, release it to a sales order, update prices on the quote, create a quote from an existing quote or sales order, and track lost sales by reason code.</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2" name="Shape 2272"/>
        <p:cNvGrpSpPr/>
        <p:nvPr/>
      </p:nvGrpSpPr>
      <p:grpSpPr>
        <a:xfrm>
          <a:off x="0" y="0"/>
          <a:ext cx="0" cy="0"/>
          <a:chOff x="0" y="0"/>
          <a:chExt cx="0" cy="0"/>
        </a:xfrm>
      </p:grpSpPr>
      <p:sp>
        <p:nvSpPr>
          <p:cNvPr id="2273" name="Google Shape;2273;g73a1fe8a36_0_2473: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the Edit button of the Schedule Detail panel to change quantities. </a:t>
            </a:r>
            <a:endParaRPr/>
          </a:p>
        </p:txBody>
      </p:sp>
      <p:sp>
        <p:nvSpPr>
          <p:cNvPr id="2274" name="Google Shape;2274;g73a1fe8a36_0_247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2" name="Shape 2282"/>
        <p:cNvGrpSpPr/>
        <p:nvPr/>
      </p:nvGrpSpPr>
      <p:grpSpPr>
        <a:xfrm>
          <a:off x="0" y="0"/>
          <a:ext cx="0" cy="0"/>
          <a:chOff x="0" y="0"/>
          <a:chExt cx="0" cy="0"/>
        </a:xfrm>
      </p:grpSpPr>
      <p:sp>
        <p:nvSpPr>
          <p:cNvPr id="2283" name="Google Shape;2283;g73a1fe8a36_0_248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4" name="Google Shape;2284;g73a1fe8a36_0_248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2" name="Shape 2292"/>
        <p:cNvGrpSpPr/>
        <p:nvPr/>
      </p:nvGrpSpPr>
      <p:grpSpPr>
        <a:xfrm>
          <a:off x="0" y="0"/>
          <a:ext cx="0" cy="0"/>
          <a:chOff x="0" y="0"/>
          <a:chExt cx="0" cy="0"/>
        </a:xfrm>
      </p:grpSpPr>
      <p:sp>
        <p:nvSpPr>
          <p:cNvPr id="2293" name="Google Shape;2293;g73a1fe8a36_0_2491: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4" name="Google Shape;2294;g73a1fe8a36_0_249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0" name="Shape 2300"/>
        <p:cNvGrpSpPr/>
        <p:nvPr/>
      </p:nvGrpSpPr>
      <p:grpSpPr>
        <a:xfrm>
          <a:off x="0" y="0"/>
          <a:ext cx="0" cy="0"/>
          <a:chOff x="0" y="0"/>
          <a:chExt cx="0" cy="0"/>
        </a:xfrm>
      </p:grpSpPr>
      <p:sp>
        <p:nvSpPr>
          <p:cNvPr id="2301" name="Google Shape;2301;g73a1fe8a36_0_2498: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2" name="Google Shape;2302;g73a1fe8a36_0_249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8" name="Shape 2308"/>
        <p:cNvGrpSpPr/>
        <p:nvPr/>
      </p:nvGrpSpPr>
      <p:grpSpPr>
        <a:xfrm>
          <a:off x="0" y="0"/>
          <a:ext cx="0" cy="0"/>
          <a:chOff x="0" y="0"/>
          <a:chExt cx="0" cy="0"/>
        </a:xfrm>
      </p:grpSpPr>
      <p:sp>
        <p:nvSpPr>
          <p:cNvPr id="2309" name="Google Shape;2309;g73a1fe8a36_0_2505: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0" name="Google Shape;2310;g73a1fe8a36_0_250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8" name="Shape 2318"/>
        <p:cNvGrpSpPr/>
        <p:nvPr/>
      </p:nvGrpSpPr>
      <p:grpSpPr>
        <a:xfrm>
          <a:off x="0" y="0"/>
          <a:ext cx="0" cy="0"/>
          <a:chOff x="0" y="0"/>
          <a:chExt cx="0" cy="0"/>
        </a:xfrm>
      </p:grpSpPr>
      <p:sp>
        <p:nvSpPr>
          <p:cNvPr id="2319" name="Google Shape;2319;g73a1fe8a36_0_2514: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0" name="Google Shape;2320;g73a1fe8a36_0_251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8" name="Shape 2328"/>
        <p:cNvGrpSpPr/>
        <p:nvPr/>
      </p:nvGrpSpPr>
      <p:grpSpPr>
        <a:xfrm>
          <a:off x="0" y="0"/>
          <a:ext cx="0" cy="0"/>
          <a:chOff x="0" y="0"/>
          <a:chExt cx="0" cy="0"/>
        </a:xfrm>
      </p:grpSpPr>
      <p:sp>
        <p:nvSpPr>
          <p:cNvPr id="2329" name="Google Shape;2329;g73a1fe8a36_0_2523: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0" name="Google Shape;2330;g73a1fe8a36_0_252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6" name="Shape 2336"/>
        <p:cNvGrpSpPr/>
        <p:nvPr/>
      </p:nvGrpSpPr>
      <p:grpSpPr>
        <a:xfrm>
          <a:off x="0" y="0"/>
          <a:ext cx="0" cy="0"/>
          <a:chOff x="0" y="0"/>
          <a:chExt cx="0" cy="0"/>
        </a:xfrm>
      </p:grpSpPr>
      <p:sp>
        <p:nvSpPr>
          <p:cNvPr id="2337" name="Google Shape;2337;g73a1fe8a36_0_253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8" name="Google Shape;2338;g73a1fe8a36_0_253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7" name="Shape 2347"/>
        <p:cNvGrpSpPr/>
        <p:nvPr/>
      </p:nvGrpSpPr>
      <p:grpSpPr>
        <a:xfrm>
          <a:off x="0" y="0"/>
          <a:ext cx="0" cy="0"/>
          <a:chOff x="0" y="0"/>
          <a:chExt cx="0" cy="0"/>
        </a:xfrm>
      </p:grpSpPr>
      <p:sp>
        <p:nvSpPr>
          <p:cNvPr id="2348" name="Google Shape;2348;g73a1fe8a36_0_254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9" name="Google Shape;2349;g73a1fe8a36_0_254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7" name="Shape 2357"/>
        <p:cNvGrpSpPr/>
        <p:nvPr/>
      </p:nvGrpSpPr>
      <p:grpSpPr>
        <a:xfrm>
          <a:off x="0" y="0"/>
          <a:ext cx="0" cy="0"/>
          <a:chOff x="0" y="0"/>
          <a:chExt cx="0" cy="0"/>
        </a:xfrm>
      </p:grpSpPr>
      <p:sp>
        <p:nvSpPr>
          <p:cNvPr id="2358" name="Google Shape;2358;g73a1fe8a36_0_254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control files for Scheduled Orders are found in Logistics Control.</a:t>
            </a:r>
            <a:endParaRPr/>
          </a:p>
        </p:txBody>
      </p:sp>
      <p:sp>
        <p:nvSpPr>
          <p:cNvPr id="2359" name="Google Shape;2359;g73a1fe8a36_0_254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 name="Shape 548"/>
        <p:cNvGrpSpPr/>
        <p:nvPr/>
      </p:nvGrpSpPr>
      <p:grpSpPr>
        <a:xfrm>
          <a:off x="0" y="0"/>
          <a:ext cx="0" cy="0"/>
          <a:chOff x="0" y="0"/>
          <a:chExt cx="0" cy="0"/>
        </a:xfrm>
      </p:grpSpPr>
      <p:sp>
        <p:nvSpPr>
          <p:cNvPr id="549" name="Google Shape;549;g7fc21a492c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g7fc21a492c_0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7" name="Shape 2367"/>
        <p:cNvGrpSpPr/>
        <p:nvPr/>
      </p:nvGrpSpPr>
      <p:grpSpPr>
        <a:xfrm>
          <a:off x="0" y="0"/>
          <a:ext cx="0" cy="0"/>
          <a:chOff x="0" y="0"/>
          <a:chExt cx="0" cy="0"/>
        </a:xfrm>
      </p:grpSpPr>
      <p:sp>
        <p:nvSpPr>
          <p:cNvPr id="2368" name="Google Shape;2368;g73a1fe8a36_0_256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three possible types of releases are Plan, Ship and RSS.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a:t>
            </a:r>
            <a:r>
              <a:rPr lang="en"/>
              <a:t>ach states how much of a certain item a customer expects to need and when. The difference between the two is the planning horizon.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Planning Schedule (830, Delfor) shows long-term planning, such as weekly, monthly buckets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Shipping Schedule (862, Deljit) shows short-term planning such as daily buckets and is usually the more accurate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both schedules exist, the scheduled order’s netting logic set up in Customer Scheduled Orders determines how to combine the schedules to obtain a RSS.</a:t>
            </a:r>
            <a:endParaRPr/>
          </a:p>
        </p:txBody>
      </p:sp>
      <p:sp>
        <p:nvSpPr>
          <p:cNvPr id="2369" name="Google Shape;2369;g73a1fe8a36_0_256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6" name="Shape 2376"/>
        <p:cNvGrpSpPr/>
        <p:nvPr/>
      </p:nvGrpSpPr>
      <p:grpSpPr>
        <a:xfrm>
          <a:off x="0" y="0"/>
          <a:ext cx="0" cy="0"/>
          <a:chOff x="0" y="0"/>
          <a:chExt cx="0" cy="0"/>
        </a:xfrm>
      </p:grpSpPr>
      <p:sp>
        <p:nvSpPr>
          <p:cNvPr id="2377" name="Google Shape;2377;g84ac61261d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8" name="Google Shape;2378;g84ac61261d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lang="en" sz="1000">
                <a:solidFill>
                  <a:schemeClr val="dk1"/>
                </a:solidFill>
                <a:highlight>
                  <a:srgbClr val="FFFFFF"/>
                </a:highlight>
              </a:rPr>
              <a:t>A required ship schedule shows, for a particular customer and scheduled order, the item quantities you need to ship on specific dates and at specific times. </a:t>
            </a:r>
            <a:endParaRPr i="1" sz="1200">
              <a:solidFill>
                <a:srgbClr val="365F91"/>
              </a:solidFill>
            </a:endParaRPr>
          </a:p>
          <a:p>
            <a:pPr indent="0" lvl="0" marL="0" rtl="0" algn="l">
              <a:lnSpc>
                <a:spcPct val="115000"/>
              </a:lnSpc>
              <a:spcBef>
                <a:spcPts val="600"/>
              </a:spcBef>
              <a:spcAft>
                <a:spcPts val="0"/>
              </a:spcAft>
              <a:buNone/>
            </a:pPr>
            <a:r>
              <a:rPr b="1" i="1" lang="en">
                <a:solidFill>
                  <a:srgbClr val="365F91"/>
                </a:solidFill>
              </a:rPr>
              <a:t>Week Offset</a:t>
            </a:r>
            <a:endParaRPr b="1" i="1">
              <a:solidFill>
                <a:srgbClr val="365F91"/>
              </a:solidFill>
            </a:endParaRPr>
          </a:p>
          <a:p>
            <a:pPr indent="0" lvl="0" marL="152400" rtl="0" algn="l">
              <a:lnSpc>
                <a:spcPct val="115000"/>
              </a:lnSpc>
              <a:spcBef>
                <a:spcPts val="600"/>
              </a:spcBef>
              <a:spcAft>
                <a:spcPts val="0"/>
              </a:spcAft>
              <a:buNone/>
            </a:pPr>
            <a:r>
              <a:rPr lang="en">
                <a:solidFill>
                  <a:schemeClr val="dk1"/>
                </a:solidFill>
              </a:rPr>
              <a:t>Must be between 0 and 6.</a:t>
            </a:r>
            <a:endParaRPr>
              <a:solidFill>
                <a:schemeClr val="dk1"/>
              </a:solidFill>
            </a:endParaRPr>
          </a:p>
          <a:p>
            <a:pPr indent="0" lvl="0" marL="152400" rtl="0" algn="l">
              <a:lnSpc>
                <a:spcPct val="115000"/>
              </a:lnSpc>
              <a:spcBef>
                <a:spcPts val="600"/>
              </a:spcBef>
              <a:spcAft>
                <a:spcPts val="0"/>
              </a:spcAft>
              <a:buNone/>
            </a:pPr>
            <a:r>
              <a:rPr lang="en">
                <a:solidFill>
                  <a:schemeClr val="dk1"/>
                </a:solidFill>
              </a:rPr>
              <a:t>Indicates the starting day of the week of the customer or ship-to. Monday is 0, Tuesday 1, ... Sunday 6.</a:t>
            </a:r>
            <a:endParaRPr>
              <a:solidFill>
                <a:schemeClr val="dk1"/>
              </a:solidFill>
            </a:endParaRPr>
          </a:p>
          <a:p>
            <a:pPr indent="0" lvl="0" marL="152400" rtl="0" algn="l">
              <a:lnSpc>
                <a:spcPct val="115000"/>
              </a:lnSpc>
              <a:spcBef>
                <a:spcPts val="600"/>
              </a:spcBef>
              <a:spcAft>
                <a:spcPts val="0"/>
              </a:spcAft>
              <a:buNone/>
            </a:pPr>
            <a:r>
              <a:rPr lang="en">
                <a:solidFill>
                  <a:schemeClr val="dk1"/>
                </a:solidFill>
              </a:rPr>
              <a:t>This field is used by Required Ship Schedules only. It causes weekly schedule dates to be interpreted as starting on the day indicated by the week offset value—for a ship/delivery pattern code of Monday-Wednesday-Friday and a week offset value of 2 (start the week on Wednesday), the interpreted shipment dates will be Wednesday, Friday, and the following Monday.</a:t>
            </a:r>
            <a:endParaRPr>
              <a:solidFill>
                <a:schemeClr val="dk1"/>
              </a:solidFill>
            </a:endParaRPr>
          </a:p>
          <a:p>
            <a:pPr indent="0" lvl="0" marL="152400" rtl="0" algn="l">
              <a:lnSpc>
                <a:spcPct val="115000"/>
              </a:lnSpc>
              <a:spcBef>
                <a:spcPts val="600"/>
              </a:spcBef>
              <a:spcAft>
                <a:spcPts val="0"/>
              </a:spcAft>
              <a:buNone/>
            </a:pPr>
            <a:r>
              <a:rPr lang="en">
                <a:solidFill>
                  <a:schemeClr val="dk1"/>
                </a:solidFill>
              </a:rPr>
              <a:t>This should be 0, unless your customer requires something different.</a:t>
            </a:r>
            <a:endParaRPr>
              <a:solidFill>
                <a:schemeClr val="dk1"/>
              </a:solidFill>
            </a:endParaRPr>
          </a:p>
          <a:p>
            <a:pPr indent="0" lvl="0" marL="0" rtl="0" algn="l">
              <a:lnSpc>
                <a:spcPct val="115000"/>
              </a:lnSpc>
              <a:spcBef>
                <a:spcPts val="600"/>
              </a:spcBef>
              <a:spcAft>
                <a:spcPts val="0"/>
              </a:spcAft>
              <a:buNone/>
            </a:pPr>
            <a:r>
              <a:rPr b="1" i="1" lang="en">
                <a:solidFill>
                  <a:srgbClr val="365F91"/>
                </a:solidFill>
              </a:rPr>
              <a:t>Dynamic Unpeg</a:t>
            </a:r>
            <a:endParaRPr b="1" i="1">
              <a:solidFill>
                <a:srgbClr val="365F91"/>
              </a:solidFill>
            </a:endParaRPr>
          </a:p>
          <a:p>
            <a:pPr indent="0" lvl="0" marL="152400" rtl="0" algn="l">
              <a:lnSpc>
                <a:spcPct val="115000"/>
              </a:lnSpc>
              <a:spcBef>
                <a:spcPts val="600"/>
              </a:spcBef>
              <a:spcAft>
                <a:spcPts val="0"/>
              </a:spcAft>
              <a:buNone/>
            </a:pPr>
            <a:r>
              <a:rPr lang="en">
                <a:solidFill>
                  <a:schemeClr val="dk1"/>
                </a:solidFill>
              </a:rPr>
              <a:t>If selected, the system generates pre-shippers.</a:t>
            </a:r>
            <a:endParaRPr>
              <a:solidFill>
                <a:schemeClr val="dk1"/>
              </a:solidFill>
            </a:endParaRPr>
          </a:p>
          <a:p>
            <a:pPr indent="0" lvl="0" marL="0" rtl="0" algn="l">
              <a:lnSpc>
                <a:spcPct val="115000"/>
              </a:lnSpc>
              <a:spcBef>
                <a:spcPts val="600"/>
              </a:spcBef>
              <a:spcAft>
                <a:spcPts val="0"/>
              </a:spcAft>
              <a:buNone/>
            </a:pPr>
            <a:r>
              <a:rPr b="1" i="1" lang="en">
                <a:solidFill>
                  <a:srgbClr val="365F91"/>
                </a:solidFill>
              </a:rPr>
              <a:t>Include Saturday/Sunday</a:t>
            </a:r>
            <a:endParaRPr b="1" i="1">
              <a:solidFill>
                <a:srgbClr val="365F91"/>
              </a:solidFill>
            </a:endParaRPr>
          </a:p>
          <a:p>
            <a:pPr indent="0" lvl="0" marL="152400" rtl="0" algn="l">
              <a:lnSpc>
                <a:spcPct val="115000"/>
              </a:lnSpc>
              <a:spcBef>
                <a:spcPts val="600"/>
              </a:spcBef>
              <a:spcAft>
                <a:spcPts val="0"/>
              </a:spcAft>
              <a:buNone/>
            </a:pPr>
            <a:r>
              <a:rPr lang="en">
                <a:solidFill>
                  <a:schemeClr val="dk1"/>
                </a:solidFill>
              </a:rPr>
              <a:t>If selected, Required Ship Schedules calculate the schedule ship date with weekends when transport days is greater than zero.</a:t>
            </a:r>
            <a:endParaRPr b="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b="1" lang="en" sz="1200">
                <a:solidFill>
                  <a:srgbClr val="365F91"/>
                </a:solidFill>
              </a:rPr>
              <a:t>Effects of Scheduled Orders</a:t>
            </a:r>
            <a:endParaRPr b="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A scheduled order has no effect in the system until you ship materials against a required schedule. No general ledger (GL) transactions are created until the materials are shipped.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lang="en" sz="1200">
                <a:solidFill>
                  <a:srgbClr val="365F91"/>
                </a:solidFill>
              </a:rPr>
              <a:t>Effects on Required Ship Schedule (RSS)</a:t>
            </a:r>
            <a:endParaRPr b="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RSS may have a different outcome based on how you set the Netting Logic field in the order line item data. Set the Netting Logic field to specify how the system uses planning and shipping schedules when it creates the RSS. Depending on the logic used, the schedule can reflect just the shipping schedule, just the planning schedule, the shipping schedule when the two schedules overlap, or a shipping schedule that consumes the planning schedule when the two schedules overlap. The ship days that the schedule sets can be different, too, depending on the netting logic option.</a:t>
            </a:r>
            <a:endParaRPr>
              <a:solidFill>
                <a:schemeClr val="dk1"/>
              </a:solidFill>
            </a:endParaRPr>
          </a:p>
          <a:p>
            <a:pPr indent="0" lvl="0" marL="0" rtl="0" algn="l">
              <a:spcBef>
                <a:spcPts val="60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4" name="Shape 2384"/>
        <p:cNvGrpSpPr/>
        <p:nvPr/>
      </p:nvGrpSpPr>
      <p:grpSpPr>
        <a:xfrm>
          <a:off x="0" y="0"/>
          <a:ext cx="0" cy="0"/>
          <a:chOff x="0" y="0"/>
          <a:chExt cx="0" cy="0"/>
        </a:xfrm>
      </p:grpSpPr>
      <p:sp>
        <p:nvSpPr>
          <p:cNvPr id="2385" name="Google Shape;2385;g84ac61261d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6" name="Google Shape;2386;g84ac61261d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Use Customer Scheduled Orders to create a special type of sales order that includes both typical order fields and item planning fields.</a:t>
            </a:r>
            <a:endParaRPr/>
          </a:p>
          <a:p>
            <a:pPr indent="0" lvl="0" marL="0" rtl="0" algn="l">
              <a:lnSpc>
                <a:spcPct val="115000"/>
              </a:lnSpc>
              <a:spcBef>
                <a:spcPts val="600"/>
              </a:spcBef>
              <a:spcAft>
                <a:spcPts val="0"/>
              </a:spcAft>
              <a:buClr>
                <a:schemeClr val="dk1"/>
              </a:buClr>
              <a:buSzPts val="1100"/>
              <a:buFont typeface="Arial"/>
              <a:buNone/>
            </a:pPr>
            <a:r>
              <a:rPr lang="en"/>
              <a:t>Customer Scheduled Orders, also known as contracts or agreements, occur when the manufacturer negotiates ahead of time with customers who have ongoing demand for items.</a:t>
            </a:r>
            <a:endParaRPr/>
          </a:p>
          <a:p>
            <a:pPr indent="0" lvl="0" marL="0" rtl="0" algn="l">
              <a:lnSpc>
                <a:spcPct val="115000"/>
              </a:lnSpc>
              <a:spcBef>
                <a:spcPts val="600"/>
              </a:spcBef>
              <a:spcAft>
                <a:spcPts val="0"/>
              </a:spcAft>
              <a:buClr>
                <a:schemeClr val="dk1"/>
              </a:buClr>
              <a:buSzPts val="1100"/>
              <a:buFont typeface="Arial"/>
              <a:buNone/>
            </a:pPr>
            <a:r>
              <a:rPr lang="en"/>
              <a:t>Customer schedules give you visibility into your customer’s master production schedule, and are used when you are supplying items repetitively based on customer needs.</a:t>
            </a:r>
            <a:endParaRPr/>
          </a:p>
          <a:p>
            <a:pPr indent="0" lvl="0" marL="0" rtl="0" algn="l">
              <a:lnSpc>
                <a:spcPct val="115000"/>
              </a:lnSpc>
              <a:spcBef>
                <a:spcPts val="600"/>
              </a:spcBef>
              <a:spcAft>
                <a:spcPts val="0"/>
              </a:spcAft>
              <a:buClr>
                <a:schemeClr val="dk1"/>
              </a:buClr>
              <a:buSzPts val="1100"/>
              <a:buFont typeface="Arial"/>
              <a:buNone/>
            </a:pPr>
            <a:r>
              <a:rPr lang="en"/>
              <a:t>These cumulative, schedule-driven orders have multiple line items with sets of due dates and quantities. You can then release multiple shipments against the order, based on the customer’s planned requirements.</a:t>
            </a:r>
            <a:endParaRPr/>
          </a:p>
          <a:p>
            <a:pPr indent="0" lvl="0" marL="0" rtl="0" algn="l">
              <a:lnSpc>
                <a:spcPct val="115000"/>
              </a:lnSpc>
              <a:spcBef>
                <a:spcPts val="600"/>
              </a:spcBef>
              <a:spcAft>
                <a:spcPts val="0"/>
              </a:spcAft>
              <a:buClr>
                <a:schemeClr val="dk1"/>
              </a:buClr>
              <a:buSzPts val="1100"/>
              <a:buFont typeface="Arial"/>
              <a:buNone/>
            </a:pPr>
            <a:r>
              <a:rPr lang="en"/>
              <a:t>Customer schedules give you visibility into your customer’s master production schedule, and are used when you are supplying items repetitively based on customer needs. Your customers can provide three different types of schedules:</a:t>
            </a:r>
            <a:endParaRPr/>
          </a:p>
          <a:p>
            <a:pPr indent="-228600" lvl="0" marL="228600" rtl="0" algn="l">
              <a:lnSpc>
                <a:spcPct val="115000"/>
              </a:lnSpc>
              <a:spcBef>
                <a:spcPts val="600"/>
              </a:spcBef>
              <a:spcAft>
                <a:spcPts val="0"/>
              </a:spcAft>
              <a:buClr>
                <a:schemeClr val="dk1"/>
              </a:buClr>
              <a:buSzPts val="1100"/>
              <a:buFont typeface="Arial"/>
              <a:buNone/>
            </a:pPr>
            <a:r>
              <a:rPr lang="en"/>
              <a:t>•Long-term advanced schedules, which are used for planning but not considered firm</a:t>
            </a:r>
            <a:endParaRPr/>
          </a:p>
          <a:p>
            <a:pPr indent="-228600" lvl="0" marL="228600" rtl="0" algn="l">
              <a:lnSpc>
                <a:spcPct val="115000"/>
              </a:lnSpc>
              <a:spcBef>
                <a:spcPts val="600"/>
              </a:spcBef>
              <a:spcAft>
                <a:spcPts val="0"/>
              </a:spcAft>
              <a:buClr>
                <a:schemeClr val="dk1"/>
              </a:buClr>
              <a:buSzPts val="1100"/>
              <a:buFont typeface="Arial"/>
              <a:buNone/>
            </a:pPr>
            <a:r>
              <a:rPr lang="en"/>
              <a:t>•Short-term shipping requirements, which are considered firm and override any planned schedule</a:t>
            </a:r>
            <a:endParaRPr/>
          </a:p>
          <a:p>
            <a:pPr indent="-228600" lvl="0" marL="228600" rtl="0" algn="l">
              <a:lnSpc>
                <a:spcPct val="115000"/>
              </a:lnSpc>
              <a:spcBef>
                <a:spcPts val="600"/>
              </a:spcBef>
              <a:spcAft>
                <a:spcPts val="0"/>
              </a:spcAft>
              <a:buClr>
                <a:schemeClr val="dk1"/>
              </a:buClr>
              <a:buSzPts val="1100"/>
              <a:buFont typeface="Arial"/>
              <a:buNone/>
            </a:pPr>
            <a:r>
              <a:rPr lang="en"/>
              <a:t>•More detailed sequence schedules that indicate the order in which the customer plans to use items</a:t>
            </a:r>
            <a:endParaRPr/>
          </a:p>
          <a:p>
            <a:pPr indent="0" lvl="0" marL="0" rtl="0" algn="l">
              <a:lnSpc>
                <a:spcPct val="115000"/>
              </a:lnSpc>
              <a:spcBef>
                <a:spcPts val="600"/>
              </a:spcBef>
              <a:spcAft>
                <a:spcPts val="0"/>
              </a:spcAft>
              <a:buClr>
                <a:schemeClr val="dk1"/>
              </a:buClr>
              <a:buSzPts val="1100"/>
              <a:buFont typeface="Arial"/>
              <a:buNone/>
            </a:pPr>
            <a:r>
              <a:rPr lang="en"/>
              <a:t>You must create scheduled orders manually. The schedule details can be generated using information you enter manually or by importing documents using EDI eCommerce.</a:t>
            </a:r>
            <a:endParaRPr/>
          </a:p>
          <a:p>
            <a:pPr indent="0" lvl="0" marL="0" rtl="0" algn="l">
              <a:spcBef>
                <a:spcPts val="60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2" name="Shape 2392"/>
        <p:cNvGrpSpPr/>
        <p:nvPr/>
      </p:nvGrpSpPr>
      <p:grpSpPr>
        <a:xfrm>
          <a:off x="0" y="0"/>
          <a:ext cx="0" cy="0"/>
          <a:chOff x="0" y="0"/>
          <a:chExt cx="0" cy="0"/>
        </a:xfrm>
      </p:grpSpPr>
      <p:sp>
        <p:nvSpPr>
          <p:cNvPr id="2393" name="Google Shape;2393;g73a1fe8a36_0_257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4" name="Google Shape;2394;g73a1fe8a36_0_257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Invoice History Report, Pending Invoice Print Report, and Preview Invoice Print Report</a:t>
            </a:r>
            <a:endParaRPr/>
          </a:p>
        </p:txBody>
      </p:sp>
      <p:sp>
        <p:nvSpPr>
          <p:cNvPr id="2395" name="Google Shape;2395;g73a1fe8a36_0_25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2" name="Shape 2402"/>
        <p:cNvGrpSpPr/>
        <p:nvPr/>
      </p:nvGrpSpPr>
      <p:grpSpPr>
        <a:xfrm>
          <a:off x="0" y="0"/>
          <a:ext cx="0" cy="0"/>
          <a:chOff x="0" y="0"/>
          <a:chExt cx="0" cy="0"/>
        </a:xfrm>
      </p:grpSpPr>
      <p:sp>
        <p:nvSpPr>
          <p:cNvPr id="2403" name="Google Shape;2403;g83db11aadc_0_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4" name="Google Shape;2404;g83db11aadc_0_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9" name="Shape 2409"/>
        <p:cNvGrpSpPr/>
        <p:nvPr/>
      </p:nvGrpSpPr>
      <p:grpSpPr>
        <a:xfrm>
          <a:off x="0" y="0"/>
          <a:ext cx="0" cy="0"/>
          <a:chOff x="0" y="0"/>
          <a:chExt cx="0" cy="0"/>
        </a:xfrm>
      </p:grpSpPr>
      <p:sp>
        <p:nvSpPr>
          <p:cNvPr id="2410" name="Google Shape;2410;g83db11aadc_0_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1" name="Google Shape;2411;g83db11aadc_0_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7" name="Shape 2417"/>
        <p:cNvGrpSpPr/>
        <p:nvPr/>
      </p:nvGrpSpPr>
      <p:grpSpPr>
        <a:xfrm>
          <a:off x="0" y="0"/>
          <a:ext cx="0" cy="0"/>
          <a:chOff x="0" y="0"/>
          <a:chExt cx="0" cy="0"/>
        </a:xfrm>
      </p:grpSpPr>
      <p:sp>
        <p:nvSpPr>
          <p:cNvPr id="2418" name="Google Shape;2418;g83db11aadc_0_13: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9" name="Google Shape;2419;g83db11aadc_0_1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5" name="Shape 2425"/>
        <p:cNvGrpSpPr/>
        <p:nvPr/>
      </p:nvGrpSpPr>
      <p:grpSpPr>
        <a:xfrm>
          <a:off x="0" y="0"/>
          <a:ext cx="0" cy="0"/>
          <a:chOff x="0" y="0"/>
          <a:chExt cx="0" cy="0"/>
        </a:xfrm>
      </p:grpSpPr>
      <p:sp>
        <p:nvSpPr>
          <p:cNvPr id="2426" name="Google Shape;2426;g83db11aadc_0_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27" name="Google Shape;2427;g83db11aadc_0_2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28" name="Google Shape;2428;g83db11aadc_0_2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5" name="Shape 2435"/>
        <p:cNvGrpSpPr/>
        <p:nvPr/>
      </p:nvGrpSpPr>
      <p:grpSpPr>
        <a:xfrm>
          <a:off x="0" y="0"/>
          <a:ext cx="0" cy="0"/>
          <a:chOff x="0" y="0"/>
          <a:chExt cx="0" cy="0"/>
        </a:xfrm>
      </p:grpSpPr>
      <p:sp>
        <p:nvSpPr>
          <p:cNvPr id="2436" name="Google Shape;2436;g83db11aadc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37" name="Google Shape;2437;g83db11aadc_0_2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38" name="Google Shape;2438;g83db11aadc_0_2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4" name="Shape 2444"/>
        <p:cNvGrpSpPr/>
        <p:nvPr/>
      </p:nvGrpSpPr>
      <p:grpSpPr>
        <a:xfrm>
          <a:off x="0" y="0"/>
          <a:ext cx="0" cy="0"/>
          <a:chOff x="0" y="0"/>
          <a:chExt cx="0" cy="0"/>
        </a:xfrm>
      </p:grpSpPr>
      <p:sp>
        <p:nvSpPr>
          <p:cNvPr id="2445" name="Google Shape;2445;g83db11aadc_0_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46" name="Google Shape;2446;g83db11aadc_0_3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47" name="Google Shape;2447;g83db11aadc_0_3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 name="Shape 556"/>
        <p:cNvGrpSpPr/>
        <p:nvPr/>
      </p:nvGrpSpPr>
      <p:grpSpPr>
        <a:xfrm>
          <a:off x="0" y="0"/>
          <a:ext cx="0" cy="0"/>
          <a:chOff x="0" y="0"/>
          <a:chExt cx="0" cy="0"/>
        </a:xfrm>
      </p:grpSpPr>
      <p:sp>
        <p:nvSpPr>
          <p:cNvPr id="557" name="Google Shape;557;g7fc21a492c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following is a process map </a:t>
            </a:r>
            <a:r>
              <a:rPr lang="en"/>
              <a:t>associated</a:t>
            </a:r>
            <a:r>
              <a:rPr lang="en"/>
              <a:t> with Sales Quotes.</a:t>
            </a:r>
            <a:endParaRPr/>
          </a:p>
        </p:txBody>
      </p:sp>
      <p:sp>
        <p:nvSpPr>
          <p:cNvPr id="558" name="Google Shape;558;g7fc21a492c_0_2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3" name="Shape 2453"/>
        <p:cNvGrpSpPr/>
        <p:nvPr/>
      </p:nvGrpSpPr>
      <p:grpSpPr>
        <a:xfrm>
          <a:off x="0" y="0"/>
          <a:ext cx="0" cy="0"/>
          <a:chOff x="0" y="0"/>
          <a:chExt cx="0" cy="0"/>
        </a:xfrm>
      </p:grpSpPr>
      <p:sp>
        <p:nvSpPr>
          <p:cNvPr id="2454" name="Google Shape;2454;g83db11aadc_0_45: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5" name="Google Shape;2455;g83db11aadc_0_4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1" name="Shape 2461"/>
        <p:cNvGrpSpPr/>
        <p:nvPr/>
      </p:nvGrpSpPr>
      <p:grpSpPr>
        <a:xfrm>
          <a:off x="0" y="0"/>
          <a:ext cx="0" cy="0"/>
          <a:chOff x="0" y="0"/>
          <a:chExt cx="0" cy="0"/>
        </a:xfrm>
      </p:grpSpPr>
      <p:sp>
        <p:nvSpPr>
          <p:cNvPr id="2462" name="Google Shape;2462;g83db11aadc_0_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63" name="Google Shape;2463;g83db11aadc_0_5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64" name="Google Shape;2464;g83db11aadc_0_52: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0" name="Shape 2470"/>
        <p:cNvGrpSpPr/>
        <p:nvPr/>
      </p:nvGrpSpPr>
      <p:grpSpPr>
        <a:xfrm>
          <a:off x="0" y="0"/>
          <a:ext cx="0" cy="0"/>
          <a:chOff x="0" y="0"/>
          <a:chExt cx="0" cy="0"/>
        </a:xfrm>
      </p:grpSpPr>
      <p:sp>
        <p:nvSpPr>
          <p:cNvPr id="2471" name="Google Shape;2471;g83db11aadc_0_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72" name="Google Shape;2472;g83db11aadc_0_6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73" name="Google Shape;2473;g83db11aadc_0_6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9" name="Shape 2479"/>
        <p:cNvGrpSpPr/>
        <p:nvPr/>
      </p:nvGrpSpPr>
      <p:grpSpPr>
        <a:xfrm>
          <a:off x="0" y="0"/>
          <a:ext cx="0" cy="0"/>
          <a:chOff x="0" y="0"/>
          <a:chExt cx="0" cy="0"/>
        </a:xfrm>
      </p:grpSpPr>
      <p:sp>
        <p:nvSpPr>
          <p:cNvPr id="2480" name="Google Shape;2480;g83db11aadc_0_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81" name="Google Shape;2481;g83db11aadc_0_6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82" name="Google Shape;2482;g83db11aadc_0_6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8" name="Shape 2488"/>
        <p:cNvGrpSpPr/>
        <p:nvPr/>
      </p:nvGrpSpPr>
      <p:grpSpPr>
        <a:xfrm>
          <a:off x="0" y="0"/>
          <a:ext cx="0" cy="0"/>
          <a:chOff x="0" y="0"/>
          <a:chExt cx="0" cy="0"/>
        </a:xfrm>
      </p:grpSpPr>
      <p:sp>
        <p:nvSpPr>
          <p:cNvPr id="2489" name="Google Shape;2489;g83db11aadc_0_7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490" name="Google Shape;2490;g83db11aadc_0_7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91" name="Google Shape;2491;g83db11aadc_0_7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6" name="Shape 2516"/>
        <p:cNvGrpSpPr/>
        <p:nvPr/>
      </p:nvGrpSpPr>
      <p:grpSpPr>
        <a:xfrm>
          <a:off x="0" y="0"/>
          <a:ext cx="0" cy="0"/>
          <a:chOff x="0" y="0"/>
          <a:chExt cx="0" cy="0"/>
        </a:xfrm>
      </p:grpSpPr>
      <p:sp>
        <p:nvSpPr>
          <p:cNvPr id="2517" name="Google Shape;2517;g83db11aadc_0_10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518" name="Google Shape;2518;g83db11aadc_0_10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19" name="Google Shape;2519;g83db11aadc_0_10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9" name="Shape 2539"/>
        <p:cNvGrpSpPr/>
        <p:nvPr/>
      </p:nvGrpSpPr>
      <p:grpSpPr>
        <a:xfrm>
          <a:off x="0" y="0"/>
          <a:ext cx="0" cy="0"/>
          <a:chOff x="0" y="0"/>
          <a:chExt cx="0" cy="0"/>
        </a:xfrm>
      </p:grpSpPr>
      <p:sp>
        <p:nvSpPr>
          <p:cNvPr id="2540" name="Google Shape;2540;g83db11aadc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541" name="Google Shape;2541;g83db11aadc_0_12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42" name="Google Shape;2542;g83db11aadc_0_12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3" name="Shape 2583"/>
        <p:cNvGrpSpPr/>
        <p:nvPr/>
      </p:nvGrpSpPr>
      <p:grpSpPr>
        <a:xfrm>
          <a:off x="0" y="0"/>
          <a:ext cx="0" cy="0"/>
          <a:chOff x="0" y="0"/>
          <a:chExt cx="0" cy="0"/>
        </a:xfrm>
      </p:grpSpPr>
      <p:sp>
        <p:nvSpPr>
          <p:cNvPr id="2584" name="Google Shape;2584;g83db11aadc_0_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585" name="Google Shape;2585;g83db11aadc_0_16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86" name="Google Shape;2586;g83db11aadc_0_16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1" name="Shape 2641"/>
        <p:cNvGrpSpPr/>
        <p:nvPr/>
      </p:nvGrpSpPr>
      <p:grpSpPr>
        <a:xfrm>
          <a:off x="0" y="0"/>
          <a:ext cx="0" cy="0"/>
          <a:chOff x="0" y="0"/>
          <a:chExt cx="0" cy="0"/>
        </a:xfrm>
      </p:grpSpPr>
      <p:sp>
        <p:nvSpPr>
          <p:cNvPr id="2642" name="Google Shape;2642;g83db11aadc_0_225: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3" name="Google Shape;2643;g83db11aadc_0_22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7" name="Shape 2647"/>
        <p:cNvGrpSpPr/>
        <p:nvPr/>
      </p:nvGrpSpPr>
      <p:grpSpPr>
        <a:xfrm>
          <a:off x="0" y="0"/>
          <a:ext cx="0" cy="0"/>
          <a:chOff x="0" y="0"/>
          <a:chExt cx="0" cy="0"/>
        </a:xfrm>
      </p:grpSpPr>
      <p:sp>
        <p:nvSpPr>
          <p:cNvPr id="2648" name="Google Shape;2648;g83db11aadc_0_23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9" name="Google Shape;2649;g83db11aadc_0_23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7fc21a492c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Use Sales Quotes to create and enter sales quotes.</a:t>
            </a:r>
            <a:endParaRPr/>
          </a:p>
          <a:p>
            <a:pPr indent="0" lvl="0" marL="0" rtl="0" algn="l">
              <a:lnSpc>
                <a:spcPct val="115000"/>
              </a:lnSpc>
              <a:spcBef>
                <a:spcPts val="600"/>
              </a:spcBef>
              <a:spcAft>
                <a:spcPts val="0"/>
              </a:spcAft>
              <a:buClr>
                <a:schemeClr val="dk1"/>
              </a:buClr>
              <a:buSzPts val="1100"/>
              <a:buFont typeface="Arial"/>
              <a:buNone/>
            </a:pPr>
            <a:r>
              <a:rPr lang="en"/>
              <a:t>The sales quote is an optional first step in the sales order process; you can enter most of the data that the sales order needs on a sales quote. The system copies the data to the sales order when you release the sales quote. You create a sales quote by entering data in Sales Quotes or by copying an existing quote or sales order.</a:t>
            </a:r>
            <a:endParaRPr/>
          </a:p>
          <a:p>
            <a:pPr indent="0" lvl="0" marL="0" rtl="0" algn="l">
              <a:spcBef>
                <a:spcPts val="600"/>
              </a:spcBef>
              <a:spcAft>
                <a:spcPts val="0"/>
              </a:spcAft>
              <a:buNone/>
            </a:pPr>
            <a:r>
              <a:t/>
            </a:r>
            <a:endParaRPr/>
          </a:p>
        </p:txBody>
      </p:sp>
      <p:sp>
        <p:nvSpPr>
          <p:cNvPr id="566" name="Google Shape;566;g7fc21a492c_0_2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5" name="Shape 2655"/>
        <p:cNvGrpSpPr/>
        <p:nvPr/>
      </p:nvGrpSpPr>
      <p:grpSpPr>
        <a:xfrm>
          <a:off x="0" y="0"/>
          <a:ext cx="0" cy="0"/>
          <a:chOff x="0" y="0"/>
          <a:chExt cx="0" cy="0"/>
        </a:xfrm>
      </p:grpSpPr>
      <p:sp>
        <p:nvSpPr>
          <p:cNvPr id="2656" name="Google Shape;2656;g83db11aadc_0_23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7" name="Google Shape;2657;g83db11aadc_0_23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4" name="Shape 2664"/>
        <p:cNvGrpSpPr/>
        <p:nvPr/>
      </p:nvGrpSpPr>
      <p:grpSpPr>
        <a:xfrm>
          <a:off x="0" y="0"/>
          <a:ext cx="0" cy="0"/>
          <a:chOff x="0" y="0"/>
          <a:chExt cx="0" cy="0"/>
        </a:xfrm>
      </p:grpSpPr>
      <p:sp>
        <p:nvSpPr>
          <p:cNvPr id="2665" name="Google Shape;2665;g83db11aadc_0_247: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6" name="Google Shape;2666;g83db11aadc_0_247: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2" name="Shape 2672"/>
        <p:cNvGrpSpPr/>
        <p:nvPr/>
      </p:nvGrpSpPr>
      <p:grpSpPr>
        <a:xfrm>
          <a:off x="0" y="0"/>
          <a:ext cx="0" cy="0"/>
          <a:chOff x="0" y="0"/>
          <a:chExt cx="0" cy="0"/>
        </a:xfrm>
      </p:grpSpPr>
      <p:sp>
        <p:nvSpPr>
          <p:cNvPr id="2673" name="Google Shape;2673;g83db11aadc_0_254: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4" name="Google Shape;2674;g83db11aadc_0_25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0" name="Shape 2680"/>
        <p:cNvGrpSpPr/>
        <p:nvPr/>
      </p:nvGrpSpPr>
      <p:grpSpPr>
        <a:xfrm>
          <a:off x="0" y="0"/>
          <a:ext cx="0" cy="0"/>
          <a:chOff x="0" y="0"/>
          <a:chExt cx="0" cy="0"/>
        </a:xfrm>
      </p:grpSpPr>
      <p:sp>
        <p:nvSpPr>
          <p:cNvPr id="2681" name="Google Shape;2681;g83db11aadc_0_261: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2" name="Google Shape;2682;g83db11aadc_0_26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8" name="Shape 2688"/>
        <p:cNvGrpSpPr/>
        <p:nvPr/>
      </p:nvGrpSpPr>
      <p:grpSpPr>
        <a:xfrm>
          <a:off x="0" y="0"/>
          <a:ext cx="0" cy="0"/>
          <a:chOff x="0" y="0"/>
          <a:chExt cx="0" cy="0"/>
        </a:xfrm>
      </p:grpSpPr>
      <p:sp>
        <p:nvSpPr>
          <p:cNvPr id="2689" name="Google Shape;2689;g83db11aadc_0_3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0" name="Google Shape;2690;g83db11aadc_0_3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5" name="Shape 2695"/>
        <p:cNvGrpSpPr/>
        <p:nvPr/>
      </p:nvGrpSpPr>
      <p:grpSpPr>
        <a:xfrm>
          <a:off x="0" y="0"/>
          <a:ext cx="0" cy="0"/>
          <a:chOff x="0" y="0"/>
          <a:chExt cx="0" cy="0"/>
        </a:xfrm>
      </p:grpSpPr>
      <p:sp>
        <p:nvSpPr>
          <p:cNvPr id="2696" name="Google Shape;2696;g83db11aadc_0_55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7" name="Google Shape;2697;g83db11aadc_0_55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1" name="Shape 2701"/>
        <p:cNvGrpSpPr/>
        <p:nvPr/>
      </p:nvGrpSpPr>
      <p:grpSpPr>
        <a:xfrm>
          <a:off x="0" y="0"/>
          <a:ext cx="0" cy="0"/>
          <a:chOff x="0" y="0"/>
          <a:chExt cx="0" cy="0"/>
        </a:xfrm>
      </p:grpSpPr>
      <p:sp>
        <p:nvSpPr>
          <p:cNvPr id="2702" name="Google Shape;2702;g83db11aadc_0_564: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Customer Consignment Inventory module lets you plan, order, ship, track, and report customer-consigned inventory using an automated system that reconciles inventories between suppliers and customers. Invoicing and AR transactions are deferred until the inventory is used by the customer. </a:t>
            </a:r>
            <a:endParaRPr/>
          </a:p>
        </p:txBody>
      </p:sp>
      <p:sp>
        <p:nvSpPr>
          <p:cNvPr id="2703" name="Google Shape;2703;g83db11aadc_0_56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9" name="Shape 2709"/>
        <p:cNvGrpSpPr/>
        <p:nvPr/>
      </p:nvGrpSpPr>
      <p:grpSpPr>
        <a:xfrm>
          <a:off x="0" y="0"/>
          <a:ext cx="0" cy="0"/>
          <a:chOff x="0" y="0"/>
          <a:chExt cx="0" cy="0"/>
        </a:xfrm>
      </p:grpSpPr>
      <p:sp>
        <p:nvSpPr>
          <p:cNvPr id="2710" name="Google Shape;2710;g83db11aadc_0_5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711" name="Google Shape;2711;g83db11aadc_0_571:notes"/>
          <p:cNvSpPr/>
          <p:nvPr>
            <p:ph idx="2" type="sldImg"/>
          </p:nvPr>
        </p:nvSpPr>
        <p:spPr>
          <a:xfrm>
            <a:off x="381000" y="684213"/>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12" name="Google Shape;2712;g83db11aadc_0_571:notes"/>
          <p:cNvSpPr txBox="1"/>
          <p:nvPr>
            <p:ph idx="1" type="body"/>
          </p:nvPr>
        </p:nvSpPr>
        <p:spPr>
          <a:xfrm>
            <a:off x="457740" y="4343695"/>
            <a:ext cx="5942400" cy="4342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8" name="Shape 2718"/>
        <p:cNvGrpSpPr/>
        <p:nvPr/>
      </p:nvGrpSpPr>
      <p:grpSpPr>
        <a:xfrm>
          <a:off x="0" y="0"/>
          <a:ext cx="0" cy="0"/>
          <a:chOff x="0" y="0"/>
          <a:chExt cx="0" cy="0"/>
        </a:xfrm>
      </p:grpSpPr>
      <p:sp>
        <p:nvSpPr>
          <p:cNvPr id="2719" name="Google Shape;2719;g83db11aadc_0_5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720" name="Google Shape;2720;g83db11aadc_0_579:notes"/>
          <p:cNvSpPr/>
          <p:nvPr>
            <p:ph idx="2" type="sldImg"/>
          </p:nvPr>
        </p:nvSpPr>
        <p:spPr>
          <a:xfrm>
            <a:off x="381000" y="684213"/>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1" name="Google Shape;2721;g83db11aadc_0_579:notes"/>
          <p:cNvSpPr txBox="1"/>
          <p:nvPr>
            <p:ph idx="1" type="body"/>
          </p:nvPr>
        </p:nvSpPr>
        <p:spPr>
          <a:xfrm>
            <a:off x="457740" y="4343695"/>
            <a:ext cx="5942400" cy="4342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 The Customer Consignment Inventory module lets you plan, order, ship, track, and report customer-consigned inventory. The module extends the sales order process by providing transactions to ship inventory and identify it as in-transit or consigned. These transactions also delay the standard accounts receivable (AR) booking process until inventory is consumed. When the customer notifies the supplier of usage, standard invoice transactions occur.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7" name="Shape 2727"/>
        <p:cNvGrpSpPr/>
        <p:nvPr/>
      </p:nvGrpSpPr>
      <p:grpSpPr>
        <a:xfrm>
          <a:off x="0" y="0"/>
          <a:ext cx="0" cy="0"/>
          <a:chOff x="0" y="0"/>
          <a:chExt cx="0" cy="0"/>
        </a:xfrm>
      </p:grpSpPr>
      <p:sp>
        <p:nvSpPr>
          <p:cNvPr id="2728" name="Google Shape;2728;g83db11aadc_0_89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729" name="Google Shape;2729;g83db11aadc_0_897:notes"/>
          <p:cNvSpPr/>
          <p:nvPr>
            <p:ph idx="2" type="sldImg"/>
          </p:nvPr>
        </p:nvSpPr>
        <p:spPr>
          <a:xfrm>
            <a:off x="381000" y="684213"/>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30" name="Google Shape;2730;g83db11aadc_0_897:notes"/>
          <p:cNvSpPr txBox="1"/>
          <p:nvPr>
            <p:ph idx="1" type="body"/>
          </p:nvPr>
        </p:nvSpPr>
        <p:spPr>
          <a:xfrm>
            <a:off x="457740" y="4343695"/>
            <a:ext cx="5942400" cy="43422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 sz="800"/>
              <a:t> </a:t>
            </a:r>
            <a:r>
              <a:rPr b="1" lang="en"/>
              <a:t>Usage</a:t>
            </a:r>
            <a:endParaRPr/>
          </a:p>
          <a:p>
            <a:pPr indent="0" lvl="2" marL="914400" rtl="0" algn="l">
              <a:lnSpc>
                <a:spcPct val="80000"/>
              </a:lnSpc>
              <a:spcBef>
                <a:spcPts val="0"/>
              </a:spcBef>
              <a:spcAft>
                <a:spcPts val="0"/>
              </a:spcAft>
              <a:buNone/>
            </a:pPr>
            <a:r>
              <a:rPr lang="en" sz="1300"/>
              <a:t>The recognition of the customer using the consigned inventory. </a:t>
            </a:r>
            <a:endParaRPr/>
          </a:p>
          <a:p>
            <a:pPr indent="0" lvl="2" marL="914400" rtl="0" algn="l">
              <a:lnSpc>
                <a:spcPct val="80000"/>
              </a:lnSpc>
              <a:spcBef>
                <a:spcPts val="0"/>
              </a:spcBef>
              <a:spcAft>
                <a:spcPts val="0"/>
              </a:spcAft>
              <a:buNone/>
            </a:pPr>
            <a:r>
              <a:rPr lang="en" sz="1300"/>
              <a:t>The customer periodically conveys to the supplier how much inventory has been used. This is recorded as usage in the supplier’s system and fed to A/R for invoicing and billing. </a:t>
            </a:r>
            <a:r>
              <a:rPr b="1" lang="en"/>
              <a:t>Batch ID</a:t>
            </a:r>
            <a:endParaRPr/>
          </a:p>
          <a:p>
            <a:pPr indent="0" lvl="2" marL="914400" rtl="0" algn="l">
              <a:lnSpc>
                <a:spcPct val="80000"/>
              </a:lnSpc>
              <a:spcBef>
                <a:spcPts val="0"/>
              </a:spcBef>
              <a:spcAft>
                <a:spcPts val="0"/>
              </a:spcAft>
              <a:buNone/>
            </a:pPr>
            <a:r>
              <a:rPr lang="en" sz="1300"/>
              <a:t>An audit ID created by the MFG/PRO when the customer conveys the reporting of inventory usage by the customer. </a:t>
            </a:r>
            <a:endParaRPr/>
          </a:p>
          <a:p>
            <a:pPr indent="0" lvl="2" marL="914400" rtl="0" algn="l">
              <a:lnSpc>
                <a:spcPct val="80000"/>
              </a:lnSpc>
              <a:spcBef>
                <a:spcPts val="0"/>
              </a:spcBef>
              <a:spcAft>
                <a:spcPts val="0"/>
              </a:spcAft>
              <a:buNone/>
            </a:pPr>
            <a:r>
              <a:rPr lang="en" sz="1300"/>
              <a:t>The batch ID is used to identify the communication between customer and supplier.</a:t>
            </a:r>
            <a:endParaRPr/>
          </a:p>
          <a:p>
            <a:pPr indent="0" lvl="1" marL="457200" rtl="0" algn="l">
              <a:lnSpc>
                <a:spcPct val="80000"/>
              </a:lnSpc>
              <a:spcBef>
                <a:spcPts val="0"/>
              </a:spcBef>
              <a:spcAft>
                <a:spcPts val="0"/>
              </a:spcAft>
              <a:buNone/>
            </a:pPr>
            <a:r>
              <a:rPr b="1" lang="en"/>
              <a:t>Maximum Aging Days</a:t>
            </a:r>
            <a:endParaRPr/>
          </a:p>
          <a:p>
            <a:pPr indent="0" lvl="2" marL="914400" rtl="0" algn="l">
              <a:lnSpc>
                <a:spcPct val="80000"/>
              </a:lnSpc>
              <a:spcBef>
                <a:spcPts val="0"/>
              </a:spcBef>
              <a:spcAft>
                <a:spcPts val="0"/>
              </a:spcAft>
              <a:buNone/>
            </a:pPr>
            <a:r>
              <a:rPr lang="en" sz="1300"/>
              <a:t>The number of days the consigned material is allowed to reside unused at the customer facility.</a:t>
            </a:r>
            <a:endParaRPr/>
          </a:p>
          <a:p>
            <a:pPr indent="0" lvl="2" marL="914400" rtl="0" algn="l">
              <a:lnSpc>
                <a:spcPct val="80000"/>
              </a:lnSpc>
              <a:spcBef>
                <a:spcPts val="0"/>
              </a:spcBef>
              <a:spcAft>
                <a:spcPts val="0"/>
              </a:spcAft>
              <a:buNone/>
            </a:pPr>
            <a:r>
              <a:rPr lang="en" sz="1300"/>
              <a:t>Used to ensure the customer uses the inventory in a timely fashion.</a:t>
            </a:r>
            <a:endParaRPr/>
          </a:p>
          <a:p>
            <a:pPr indent="0" lvl="2" marL="914400" rtl="0" algn="l">
              <a:lnSpc>
                <a:spcPct val="80000"/>
              </a:lnSpc>
              <a:spcBef>
                <a:spcPts val="0"/>
              </a:spcBef>
              <a:spcAft>
                <a:spcPts val="0"/>
              </a:spcAft>
              <a:buNone/>
            </a:pPr>
            <a:r>
              <a:rPr lang="en" sz="1300"/>
              <a:t>Measured in calendar days</a:t>
            </a:r>
            <a:endParaRPr/>
          </a:p>
          <a:p>
            <a:pPr indent="0" lvl="1" marL="457200" rtl="0" algn="l">
              <a:lnSpc>
                <a:spcPct val="80000"/>
              </a:lnSpc>
              <a:spcBef>
                <a:spcPts val="0"/>
              </a:spcBef>
              <a:spcAft>
                <a:spcPts val="0"/>
              </a:spcAft>
              <a:buNone/>
            </a:pPr>
            <a:r>
              <a:rPr b="1" lang="en"/>
              <a:t>Age Date</a:t>
            </a:r>
            <a:endParaRPr/>
          </a:p>
          <a:p>
            <a:pPr indent="0" lvl="2" marL="914400" rtl="0" algn="l">
              <a:lnSpc>
                <a:spcPct val="80000"/>
              </a:lnSpc>
              <a:spcBef>
                <a:spcPts val="0"/>
              </a:spcBef>
              <a:spcAft>
                <a:spcPts val="0"/>
              </a:spcAft>
              <a:buNone/>
            </a:pPr>
            <a:r>
              <a:rPr lang="en" sz="1300"/>
              <a:t>The date calculated by the system as to when the consigned material should be used.</a:t>
            </a:r>
            <a:endParaRPr/>
          </a:p>
          <a:p>
            <a:pPr indent="0" lvl="2" marL="914400" rtl="0" algn="l">
              <a:lnSpc>
                <a:spcPct val="80000"/>
              </a:lnSpc>
              <a:spcBef>
                <a:spcPts val="0"/>
              </a:spcBef>
              <a:spcAft>
                <a:spcPts val="0"/>
              </a:spcAft>
              <a:buNone/>
            </a:pPr>
            <a:r>
              <a:rPr lang="en" sz="1300"/>
              <a:t>Age Date = Ship Date + Transportation Days + Maximum Aging Days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2" name="Shape 572"/>
        <p:cNvGrpSpPr/>
        <p:nvPr/>
      </p:nvGrpSpPr>
      <p:grpSpPr>
        <a:xfrm>
          <a:off x="0" y="0"/>
          <a:ext cx="0" cy="0"/>
          <a:chOff x="0" y="0"/>
          <a:chExt cx="0" cy="0"/>
        </a:xfrm>
      </p:grpSpPr>
      <p:sp>
        <p:nvSpPr>
          <p:cNvPr id="573" name="Google Shape;573;g7fc21a492c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main panel contains information about the quote and who the quote is going to.</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Sold-To field indicates the customer placing the order. To set up a new customer, use Customers in the QAD Web UI.</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Ship-To field indicates the shipping address for this order. To set up a new customer ship-to (shipping address), use Customer Ship-To’s in the QAD Web UI.</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Quote number populates automatically if nothing is entered.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optionally link a Purchase Order to the sales quote. This field must be populated before releasing a quote to an order.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Quote Date defaults to </a:t>
            </a:r>
            <a:r>
              <a:rPr lang="en"/>
              <a:t>today's</a:t>
            </a:r>
            <a:r>
              <a:rPr lang="en"/>
              <a:t> date.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Expire Date is calculated by adding the time interval specified in the Days Until Expire field to the quote date. You can override this date.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Quote Options includes additional optional sales quote information:</a:t>
            </a:r>
            <a:endParaRPr/>
          </a:p>
          <a:p>
            <a:pPr indent="0" lvl="0" marL="0" rtl="0" algn="l">
              <a:spcBef>
                <a:spcPts val="0"/>
              </a:spcBef>
              <a:spcAft>
                <a:spcPts val="0"/>
              </a:spcAft>
              <a:buNone/>
            </a:pPr>
            <a:r>
              <a:t/>
            </a:r>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Ready to Release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or No to indicate whether to create a sales order from this quote. Orders are only created for quotes with a Yes in the release field, matching other selection criteria. Typically, this field is set to Yes when the customer accepts the quote.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Recurring</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to allow a quote to be used for a sales order more than once. If the quote is reused on a regular basis, you can enter a cycle code. Recurring quotes can also be used for recurring deliveries or blanket customer orders. Quotes are not considered by MRP.</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Last Sales Order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Used for recurring quotes only. Last Sales Order displays the number of the last sales order released from this recurring quote.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Cycle Code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Recurring is Yes, indicate the frequency you plan on releasing sales orders from this quote. Set up values in Generalized Codes to standardize input.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Release Count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Used for recurring quotes only. While Last Sales Order displays the number of the last sales order released from this recurring quote, Release Count displays how many times this quote has been released to sales orders.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Release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Specifies the release date for the quote.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Reason Lost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You can use this field to track sales quotes that did not become sales orders. Predefine codes with Reason Codes. The Sales Quote Reason Lost Report lists quotes by reason lost codes. You can also enter a reason lost code by line item.</a:t>
            </a:r>
            <a:endParaRPr>
              <a:solidFill>
                <a:schemeClr val="dk1"/>
              </a:solidFill>
            </a:endParaRPr>
          </a:p>
          <a:p>
            <a:pPr indent="0" lvl="0" marL="0" rtl="0" algn="l">
              <a:spcBef>
                <a:spcPts val="60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74" name="Google Shape;574;g7fc21a492c_0_2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6" name="Shape 2736"/>
        <p:cNvGrpSpPr/>
        <p:nvPr/>
      </p:nvGrpSpPr>
      <p:grpSpPr>
        <a:xfrm>
          <a:off x="0" y="0"/>
          <a:ext cx="0" cy="0"/>
          <a:chOff x="0" y="0"/>
          <a:chExt cx="0" cy="0"/>
        </a:xfrm>
      </p:grpSpPr>
      <p:sp>
        <p:nvSpPr>
          <p:cNvPr id="2737" name="Google Shape;2737;g83db11aadc_0_9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738" name="Google Shape;2738;g83db11aadc_0_905:notes"/>
          <p:cNvSpPr/>
          <p:nvPr>
            <p:ph idx="2" type="sldImg"/>
          </p:nvPr>
        </p:nvSpPr>
        <p:spPr>
          <a:xfrm>
            <a:off x="381000" y="684213"/>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39" name="Google Shape;2739;g83db11aadc_0_905:notes"/>
          <p:cNvSpPr txBox="1"/>
          <p:nvPr>
            <p:ph idx="1" type="body"/>
          </p:nvPr>
        </p:nvSpPr>
        <p:spPr>
          <a:xfrm>
            <a:off x="457740" y="4343695"/>
            <a:ext cx="5942400" cy="4342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0" name="Shape 2770"/>
        <p:cNvGrpSpPr/>
        <p:nvPr/>
      </p:nvGrpSpPr>
      <p:grpSpPr>
        <a:xfrm>
          <a:off x="0" y="0"/>
          <a:ext cx="0" cy="0"/>
          <a:chOff x="0" y="0"/>
          <a:chExt cx="0" cy="0"/>
        </a:xfrm>
      </p:grpSpPr>
      <p:sp>
        <p:nvSpPr>
          <p:cNvPr id="2771" name="Google Shape;2771;g83db11aadc_0_938: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2" name="Google Shape;2772;g83db11aadc_0_93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7" name="Shape 2777"/>
        <p:cNvGrpSpPr/>
        <p:nvPr/>
      </p:nvGrpSpPr>
      <p:grpSpPr>
        <a:xfrm>
          <a:off x="0" y="0"/>
          <a:ext cx="0" cy="0"/>
          <a:chOff x="0" y="0"/>
          <a:chExt cx="0" cy="0"/>
        </a:xfrm>
      </p:grpSpPr>
      <p:sp>
        <p:nvSpPr>
          <p:cNvPr id="2778" name="Google Shape;2778;g83db11aadc_0_9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2779" name="Google Shape;2779;g83db11aadc_0_94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80" name="Google Shape;2780;g83db11aadc_0_944: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b="1" lang="en" sz="1800"/>
              <a:t>Ship Normally</a:t>
            </a:r>
            <a:endParaRPr sz="2100"/>
          </a:p>
          <a:p>
            <a:pPr indent="0" lvl="0" marL="0" rtl="0" algn="l">
              <a:lnSpc>
                <a:spcPct val="80000"/>
              </a:lnSpc>
              <a:spcBef>
                <a:spcPts val="0"/>
              </a:spcBef>
              <a:spcAft>
                <a:spcPts val="0"/>
              </a:spcAft>
              <a:buNone/>
            </a:pPr>
            <a:r>
              <a:rPr lang="en" sz="1800"/>
              <a:t>The business objectives of customer consignment are more or less the</a:t>
            </a:r>
            <a:endParaRPr sz="2100"/>
          </a:p>
          <a:p>
            <a:pPr indent="0" lvl="0" marL="0" rtl="0" algn="l">
              <a:lnSpc>
                <a:spcPct val="80000"/>
              </a:lnSpc>
              <a:spcBef>
                <a:spcPts val="0"/>
              </a:spcBef>
              <a:spcAft>
                <a:spcPts val="0"/>
              </a:spcAft>
              <a:buNone/>
            </a:pPr>
            <a:r>
              <a:rPr lang="en" sz="1800"/>
              <a:t>requirements that came down. They want to do the business normally.</a:t>
            </a:r>
            <a:endParaRPr sz="2100"/>
          </a:p>
          <a:p>
            <a:pPr indent="0" lvl="0" marL="0" rtl="0" algn="l">
              <a:lnSpc>
                <a:spcPct val="80000"/>
              </a:lnSpc>
              <a:spcBef>
                <a:spcPts val="0"/>
              </a:spcBef>
              <a:spcAft>
                <a:spcPts val="0"/>
              </a:spcAft>
              <a:buNone/>
            </a:pPr>
            <a:r>
              <a:rPr lang="en" sz="1800"/>
              <a:t>You as a supplier, you want to ship your material normally. The material</a:t>
            </a:r>
            <a:endParaRPr sz="2100"/>
          </a:p>
          <a:p>
            <a:pPr indent="0" lvl="0" marL="0" rtl="0" algn="l">
              <a:lnSpc>
                <a:spcPct val="80000"/>
              </a:lnSpc>
              <a:spcBef>
                <a:spcPts val="0"/>
              </a:spcBef>
              <a:spcAft>
                <a:spcPts val="0"/>
              </a:spcAft>
              <a:buNone/>
            </a:pPr>
            <a:r>
              <a:rPr lang="en" sz="1800"/>
              <a:t>that's going to your customer, the packing clerk, the shipping dock, don't</a:t>
            </a:r>
            <a:endParaRPr sz="2100"/>
          </a:p>
          <a:p>
            <a:pPr indent="0" lvl="0" marL="0" rtl="0" algn="l">
              <a:lnSpc>
                <a:spcPct val="80000"/>
              </a:lnSpc>
              <a:spcBef>
                <a:spcPts val="0"/>
              </a:spcBef>
              <a:spcAft>
                <a:spcPts val="0"/>
              </a:spcAft>
              <a:buNone/>
            </a:pPr>
            <a:r>
              <a:rPr lang="en" sz="1800"/>
              <a:t>have to know that it's consigned material or not. It's all within the</a:t>
            </a:r>
            <a:endParaRPr sz="2100"/>
          </a:p>
          <a:p>
            <a:pPr indent="0" lvl="0" marL="0" rtl="0" algn="l">
              <a:lnSpc>
                <a:spcPct val="80000"/>
              </a:lnSpc>
              <a:spcBef>
                <a:spcPts val="0"/>
              </a:spcBef>
              <a:spcAft>
                <a:spcPts val="0"/>
              </a:spcAft>
              <a:buNone/>
            </a:pPr>
            <a:r>
              <a:rPr lang="en" sz="1800"/>
              <a:t>contract. The material doesn't take on any different look or feel, so the</a:t>
            </a:r>
            <a:endParaRPr sz="2100"/>
          </a:p>
          <a:p>
            <a:pPr indent="0" lvl="0" marL="0" rtl="0" algn="l">
              <a:lnSpc>
                <a:spcPct val="80000"/>
              </a:lnSpc>
              <a:spcBef>
                <a:spcPts val="0"/>
              </a:spcBef>
              <a:spcAft>
                <a:spcPts val="0"/>
              </a:spcAft>
              <a:buNone/>
            </a:pPr>
            <a:r>
              <a:rPr lang="en" sz="1800"/>
              <a:t>transactions don't have to be specific to be consigned or non-consigned</a:t>
            </a:r>
            <a:endParaRPr sz="2100"/>
          </a:p>
          <a:p>
            <a:pPr indent="0" lvl="0" marL="0" rtl="0" algn="l">
              <a:lnSpc>
                <a:spcPct val="80000"/>
              </a:lnSpc>
              <a:spcBef>
                <a:spcPts val="0"/>
              </a:spcBef>
              <a:spcAft>
                <a:spcPts val="0"/>
              </a:spcAft>
              <a:buNone/>
            </a:pPr>
            <a:r>
              <a:rPr b="1" lang="en" sz="1800"/>
              <a:t>R e t a i n own e r s h i p o f ma t e r i a l</a:t>
            </a:r>
            <a:endParaRPr sz="2100"/>
          </a:p>
          <a:p>
            <a:pPr indent="0" lvl="0" marL="0" rtl="0" algn="l">
              <a:lnSpc>
                <a:spcPct val="80000"/>
              </a:lnSpc>
              <a:spcBef>
                <a:spcPts val="0"/>
              </a:spcBef>
              <a:spcAft>
                <a:spcPts val="0"/>
              </a:spcAft>
              <a:buNone/>
            </a:pPr>
            <a:r>
              <a:rPr lang="en" sz="1800"/>
              <a:t>So we want to ship everything normally, but at the same time, we want to</a:t>
            </a:r>
            <a:endParaRPr sz="2100"/>
          </a:p>
          <a:p>
            <a:pPr indent="0" lvl="0" marL="0" rtl="0" algn="l">
              <a:lnSpc>
                <a:spcPct val="80000"/>
              </a:lnSpc>
              <a:spcBef>
                <a:spcPts val="0"/>
              </a:spcBef>
              <a:spcAft>
                <a:spcPts val="0"/>
              </a:spcAft>
              <a:buNone/>
            </a:pPr>
            <a:r>
              <a:rPr lang="en" sz="1800"/>
              <a:t>maintain ownership of that material.We want to show that ownership on</a:t>
            </a:r>
            <a:endParaRPr sz="2100"/>
          </a:p>
          <a:p>
            <a:pPr indent="0" lvl="0" marL="0" rtl="0" algn="l">
              <a:lnSpc>
                <a:spcPct val="80000"/>
              </a:lnSpc>
              <a:spcBef>
                <a:spcPts val="0"/>
              </a:spcBef>
              <a:spcAft>
                <a:spcPts val="0"/>
              </a:spcAft>
              <a:buNone/>
            </a:pPr>
            <a:r>
              <a:rPr lang="en" sz="1800"/>
              <a:t>the books.</a:t>
            </a:r>
            <a:endParaRPr sz="2100"/>
          </a:p>
          <a:p>
            <a:pPr indent="0" lvl="0" marL="0" rtl="0" algn="l">
              <a:lnSpc>
                <a:spcPct val="80000"/>
              </a:lnSpc>
              <a:spcBef>
                <a:spcPts val="0"/>
              </a:spcBef>
              <a:spcAft>
                <a:spcPts val="0"/>
              </a:spcAft>
              <a:buNone/>
            </a:pPr>
            <a:r>
              <a:rPr b="1" lang="en" sz="1800"/>
              <a:t>D e f e r i nvo i c e a n d A / R a c t i v i t y</a:t>
            </a:r>
            <a:endParaRPr sz="2100"/>
          </a:p>
          <a:p>
            <a:pPr indent="0" lvl="0" marL="0" rtl="0" algn="l">
              <a:lnSpc>
                <a:spcPct val="80000"/>
              </a:lnSpc>
              <a:spcBef>
                <a:spcPts val="0"/>
              </a:spcBef>
              <a:spcAft>
                <a:spcPts val="0"/>
              </a:spcAft>
              <a:buNone/>
            </a:pPr>
            <a:r>
              <a:rPr lang="en" sz="1800"/>
              <a:t>We want to defer your invoicing and your accounts receivable activity.</a:t>
            </a:r>
            <a:endParaRPr sz="2100"/>
          </a:p>
          <a:p>
            <a:pPr indent="0" lvl="0" marL="0" rtl="0" algn="l">
              <a:lnSpc>
                <a:spcPct val="80000"/>
              </a:lnSpc>
              <a:spcBef>
                <a:spcPts val="0"/>
              </a:spcBef>
              <a:spcAft>
                <a:spcPts val="0"/>
              </a:spcAft>
              <a:buNone/>
            </a:pPr>
            <a:r>
              <a:rPr b="1" lang="en" sz="1800"/>
              <a:t>17</a:t>
            </a:r>
            <a:endParaRPr sz="2100"/>
          </a:p>
          <a:p>
            <a:pPr indent="0" lvl="0" marL="0" rtl="0" algn="l">
              <a:lnSpc>
                <a:spcPct val="80000"/>
              </a:lnSpc>
              <a:spcBef>
                <a:spcPts val="0"/>
              </a:spcBef>
              <a:spcAft>
                <a:spcPts val="0"/>
              </a:spcAft>
              <a:buNone/>
            </a:pPr>
            <a:r>
              <a:rPr b="1" lang="en" sz="1800"/>
              <a:t>Ma i n t a i n v i s i b i l i t y o f i nv e n t o r y</a:t>
            </a:r>
            <a:endParaRPr sz="2100"/>
          </a:p>
          <a:p>
            <a:pPr indent="0" lvl="0" marL="0" rtl="0" algn="l">
              <a:lnSpc>
                <a:spcPct val="80000"/>
              </a:lnSpc>
              <a:spcBef>
                <a:spcPts val="0"/>
              </a:spcBef>
              <a:spcAft>
                <a:spcPts val="0"/>
              </a:spcAft>
              <a:buNone/>
            </a:pPr>
            <a:r>
              <a:rPr lang="en" sz="1800"/>
              <a:t>Again, you want to maintain visibility of the inventory, but you want to</a:t>
            </a:r>
            <a:endParaRPr sz="2100"/>
          </a:p>
          <a:p>
            <a:pPr indent="0" lvl="0" marL="0" rtl="0" algn="l">
              <a:lnSpc>
                <a:spcPct val="80000"/>
              </a:lnSpc>
              <a:spcBef>
                <a:spcPts val="0"/>
              </a:spcBef>
              <a:spcAft>
                <a:spcPts val="0"/>
              </a:spcAft>
              <a:buNone/>
            </a:pPr>
            <a:r>
              <a:rPr lang="en" sz="1800"/>
              <a:t>have visibility for that value of the consigned inventory. Maybe you want</a:t>
            </a:r>
            <a:endParaRPr sz="2100"/>
          </a:p>
          <a:p>
            <a:pPr indent="0" lvl="0" marL="0" rtl="0" algn="l">
              <a:lnSpc>
                <a:spcPct val="80000"/>
              </a:lnSpc>
              <a:spcBef>
                <a:spcPts val="0"/>
              </a:spcBef>
              <a:spcAft>
                <a:spcPts val="0"/>
              </a:spcAft>
              <a:buNone/>
            </a:pPr>
            <a:r>
              <a:rPr lang="en" sz="1800"/>
              <a:t>to have visibility of the inventory at one customer's versus another</a:t>
            </a:r>
            <a:endParaRPr sz="2100"/>
          </a:p>
          <a:p>
            <a:pPr indent="0" lvl="0" marL="0" rtl="0" algn="l">
              <a:lnSpc>
                <a:spcPct val="80000"/>
              </a:lnSpc>
              <a:spcBef>
                <a:spcPts val="0"/>
              </a:spcBef>
              <a:spcAft>
                <a:spcPts val="0"/>
              </a:spcAft>
              <a:buNone/>
            </a:pPr>
            <a:r>
              <a:rPr lang="en" sz="1800"/>
              <a:t>customer's location.</a:t>
            </a:r>
            <a:endParaRPr sz="2100"/>
          </a:p>
          <a:p>
            <a:pPr indent="0" lvl="0" marL="0" rtl="0" algn="l">
              <a:lnSpc>
                <a:spcPct val="80000"/>
              </a:lnSpc>
              <a:spcBef>
                <a:spcPts val="0"/>
              </a:spcBef>
              <a:spcAft>
                <a:spcPts val="0"/>
              </a:spcAft>
              <a:buNone/>
            </a:pPr>
            <a:r>
              <a:rPr b="1" lang="en" sz="1800"/>
              <a:t>Ma n a g e C o n s i g nme n t I nv e n t o r y a c c o u n t s</a:t>
            </a:r>
            <a:endParaRPr sz="2100"/>
          </a:p>
          <a:p>
            <a:pPr indent="0" lvl="0" marL="0" rtl="0" algn="l">
              <a:lnSpc>
                <a:spcPct val="80000"/>
              </a:lnSpc>
              <a:spcBef>
                <a:spcPts val="0"/>
              </a:spcBef>
              <a:spcAft>
                <a:spcPts val="0"/>
              </a:spcAft>
              <a:buNone/>
            </a:pPr>
            <a:r>
              <a:rPr lang="en" sz="1800"/>
              <a:t>You want to manage consignment accounts.</a:t>
            </a:r>
            <a:endParaRPr sz="2100"/>
          </a:p>
          <a:p>
            <a:pPr indent="0" lvl="0" marL="0" rtl="0" algn="l">
              <a:lnSpc>
                <a:spcPct val="80000"/>
              </a:lnSpc>
              <a:spcBef>
                <a:spcPts val="0"/>
              </a:spcBef>
              <a:spcAft>
                <a:spcPts val="0"/>
              </a:spcAft>
              <a:buNone/>
            </a:pPr>
            <a:r>
              <a:rPr b="1" lang="en" sz="1800"/>
              <a:t>R e c o g n i z e “ u s a g e ” b y c u s t ome r</a:t>
            </a:r>
            <a:endParaRPr sz="2100"/>
          </a:p>
          <a:p>
            <a:pPr indent="0" lvl="0" marL="0" rtl="0" algn="l">
              <a:lnSpc>
                <a:spcPct val="80000"/>
              </a:lnSpc>
              <a:spcBef>
                <a:spcPts val="0"/>
              </a:spcBef>
              <a:spcAft>
                <a:spcPts val="0"/>
              </a:spcAft>
              <a:buNone/>
            </a:pPr>
            <a:r>
              <a:rPr lang="en" sz="1800"/>
              <a:t>And finally, you want to recognize the usage portion that the customer is going</a:t>
            </a:r>
            <a:endParaRPr sz="2100"/>
          </a:p>
          <a:p>
            <a:pPr indent="0" lvl="0" marL="0" rtl="0" algn="l">
              <a:lnSpc>
                <a:spcPct val="80000"/>
              </a:lnSpc>
              <a:spcBef>
                <a:spcPts val="0"/>
              </a:spcBef>
              <a:spcAft>
                <a:spcPts val="0"/>
              </a:spcAft>
              <a:buNone/>
            </a:pPr>
            <a:r>
              <a:rPr lang="en" sz="1800"/>
              <a:t>to refer back to you and say, "OK, we've used so much of what you sent us."</a:t>
            </a:r>
            <a:endParaRPr sz="2100"/>
          </a:p>
          <a:p>
            <a:pPr indent="0" lvl="0" marL="0" rtl="0" algn="l">
              <a:lnSpc>
                <a:spcPct val="80000"/>
              </a:lnSpc>
              <a:spcBef>
                <a:spcPts val="0"/>
              </a:spcBef>
              <a:spcAft>
                <a:spcPts val="0"/>
              </a:spcAft>
              <a:buNone/>
            </a:pPr>
            <a:r>
              <a:rPr lang="en" sz="1800"/>
              <a:t>• Create audit trail</a:t>
            </a:r>
            <a:endParaRPr sz="2100"/>
          </a:p>
          <a:p>
            <a:pPr indent="0" lvl="0" marL="0" rtl="0" algn="l">
              <a:lnSpc>
                <a:spcPct val="80000"/>
              </a:lnSpc>
              <a:spcBef>
                <a:spcPts val="0"/>
              </a:spcBef>
              <a:spcAft>
                <a:spcPts val="0"/>
              </a:spcAft>
              <a:buNone/>
            </a:pPr>
            <a:r>
              <a:rPr lang="en" sz="1800"/>
              <a:t>You want to create an audit trail so you can refer back to this, do some</a:t>
            </a:r>
            <a:endParaRPr sz="2100"/>
          </a:p>
          <a:p>
            <a:pPr indent="0" lvl="0" marL="0" rtl="0" algn="l">
              <a:lnSpc>
                <a:spcPct val="80000"/>
              </a:lnSpc>
              <a:spcBef>
                <a:spcPts val="0"/>
              </a:spcBef>
              <a:spcAft>
                <a:spcPts val="0"/>
              </a:spcAft>
              <a:buNone/>
            </a:pPr>
            <a:r>
              <a:rPr lang="en" sz="1800"/>
              <a:t>research if need be.</a:t>
            </a:r>
            <a:endParaRPr sz="2100"/>
          </a:p>
          <a:p>
            <a:pPr indent="0" lvl="0" marL="0" rtl="0" algn="l">
              <a:lnSpc>
                <a:spcPct val="80000"/>
              </a:lnSpc>
              <a:spcBef>
                <a:spcPts val="0"/>
              </a:spcBef>
              <a:spcAft>
                <a:spcPts val="0"/>
              </a:spcAft>
              <a:buNone/>
            </a:pPr>
            <a:r>
              <a:rPr lang="en" sz="1800"/>
              <a:t>• Trigger invoice or process Self-Bill</a:t>
            </a:r>
            <a:endParaRPr sz="2100"/>
          </a:p>
          <a:p>
            <a:pPr indent="0" lvl="0" marL="0" rtl="0" algn="l">
              <a:lnSpc>
                <a:spcPct val="80000"/>
              </a:lnSpc>
              <a:spcBef>
                <a:spcPts val="0"/>
              </a:spcBef>
              <a:spcAft>
                <a:spcPts val="0"/>
              </a:spcAft>
              <a:buNone/>
            </a:pPr>
            <a:r>
              <a:rPr lang="en" sz="1800"/>
              <a:t>But then at that point, you want to trigger the invoicing and receivable</a:t>
            </a:r>
            <a:endParaRPr sz="2100"/>
          </a:p>
          <a:p>
            <a:pPr indent="0" lvl="0" marL="0" rtl="0" algn="l">
              <a:lnSpc>
                <a:spcPct val="80000"/>
              </a:lnSpc>
              <a:spcBef>
                <a:spcPts val="0"/>
              </a:spcBef>
              <a:spcAft>
                <a:spcPts val="0"/>
              </a:spcAft>
              <a:buNone/>
            </a:pPr>
            <a:r>
              <a:rPr lang="en" sz="1800"/>
              <a:t>process or even support soft billing.</a:t>
            </a:r>
            <a:endParaRPr sz="2100"/>
          </a:p>
          <a:p>
            <a:pPr indent="0" lvl="0" marL="0" rtl="0" algn="l">
              <a:lnSpc>
                <a:spcPct val="80000"/>
              </a:lnSpc>
              <a:spcBef>
                <a:spcPts val="0"/>
              </a:spcBef>
              <a:spcAft>
                <a:spcPts val="0"/>
              </a:spcAft>
              <a:buNone/>
            </a:pPr>
            <a:r>
              <a:rPr lang="en" sz="1800"/>
              <a:t>The really important points of this process are, yes, I will ship to my customer</a:t>
            </a:r>
            <a:endParaRPr sz="2100"/>
          </a:p>
          <a:p>
            <a:pPr indent="0" lvl="0" marL="0" rtl="0" algn="l">
              <a:lnSpc>
                <a:spcPct val="80000"/>
              </a:lnSpc>
              <a:spcBef>
                <a:spcPts val="0"/>
              </a:spcBef>
              <a:spcAft>
                <a:spcPts val="0"/>
              </a:spcAft>
              <a:buNone/>
            </a:pPr>
            <a:r>
              <a:rPr lang="en" sz="1800"/>
              <a:t>and defer the customer paying me for the goods until some point of usage, but at</a:t>
            </a:r>
            <a:endParaRPr sz="2100"/>
          </a:p>
          <a:p>
            <a:pPr indent="0" lvl="0" marL="0" rtl="0" algn="l">
              <a:lnSpc>
                <a:spcPct val="80000"/>
              </a:lnSpc>
              <a:spcBef>
                <a:spcPts val="0"/>
              </a:spcBef>
              <a:spcAft>
                <a:spcPts val="0"/>
              </a:spcAft>
              <a:buNone/>
            </a:pPr>
            <a:r>
              <a:rPr lang="en" sz="1800"/>
              <a:t>the same time, I can differentiate that inventory by account codes as in fact being</a:t>
            </a:r>
            <a:endParaRPr sz="2100"/>
          </a:p>
          <a:p>
            <a:pPr indent="0" lvl="0" marL="0" rtl="0" algn="l">
              <a:lnSpc>
                <a:spcPct val="80000"/>
              </a:lnSpc>
              <a:spcBef>
                <a:spcPts val="0"/>
              </a:spcBef>
              <a:spcAft>
                <a:spcPts val="0"/>
              </a:spcAft>
              <a:buNone/>
            </a:pPr>
            <a:r>
              <a:rPr lang="en" sz="1800"/>
              <a:t>consignment. I can see there's future revenue here, but I don't realize it until</a:t>
            </a:r>
            <a:endParaRPr sz="2100"/>
          </a:p>
          <a:p>
            <a:pPr indent="0" lvl="0" marL="0" rtl="0" algn="l">
              <a:lnSpc>
                <a:spcPct val="80000"/>
              </a:lnSpc>
              <a:spcBef>
                <a:spcPts val="0"/>
              </a:spcBef>
              <a:spcAft>
                <a:spcPts val="0"/>
              </a:spcAft>
              <a:buNone/>
            </a:pPr>
            <a:r>
              <a:rPr lang="en" sz="1800"/>
              <a:t>some future point.</a:t>
            </a:r>
            <a:endParaRPr sz="2100"/>
          </a:p>
          <a:p>
            <a:pPr indent="0" lvl="0" marL="0" rtl="0" algn="l">
              <a:lnSpc>
                <a:spcPct val="80000"/>
              </a:lnSpc>
              <a:spcBef>
                <a:spcPts val="0"/>
              </a:spcBef>
              <a:spcAft>
                <a:spcPts val="0"/>
              </a:spcAft>
              <a:buNone/>
            </a:pPr>
            <a:r>
              <a:t/>
            </a:r>
            <a:endParaRPr sz="1800"/>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6" name="Shape 2786"/>
        <p:cNvGrpSpPr/>
        <p:nvPr/>
      </p:nvGrpSpPr>
      <p:grpSpPr>
        <a:xfrm>
          <a:off x="0" y="0"/>
          <a:ext cx="0" cy="0"/>
          <a:chOff x="0" y="0"/>
          <a:chExt cx="0" cy="0"/>
        </a:xfrm>
      </p:grpSpPr>
      <p:sp>
        <p:nvSpPr>
          <p:cNvPr id="2787" name="Google Shape;2787;g84ac61261d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8" name="Google Shape;2788;g84ac61261d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52400" rtl="0" algn="l">
              <a:lnSpc>
                <a:spcPct val="115000"/>
              </a:lnSpc>
              <a:spcBef>
                <a:spcPts val="600"/>
              </a:spcBef>
              <a:spcAft>
                <a:spcPts val="0"/>
              </a:spcAft>
              <a:buClr>
                <a:schemeClr val="dk1"/>
              </a:buClr>
              <a:buSzPts val="1100"/>
              <a:buFont typeface="Arial"/>
              <a:buNone/>
            </a:pPr>
            <a:r>
              <a:rPr lang="en"/>
              <a:t>Enter Yes if most items on this order are shipped to the customer as consigned inventory. This field has an effect only if you are using the optional Customer Consignment Inventory module. Otherwise, it is for reference only.</a:t>
            </a:r>
            <a:endParaRPr/>
          </a:p>
          <a:p>
            <a:pPr indent="0" lvl="0" marL="152400" rtl="0" algn="l">
              <a:lnSpc>
                <a:spcPct val="115000"/>
              </a:lnSpc>
              <a:spcBef>
                <a:spcPts val="600"/>
              </a:spcBef>
              <a:spcAft>
                <a:spcPts val="0"/>
              </a:spcAft>
              <a:buClr>
                <a:schemeClr val="dk1"/>
              </a:buClr>
              <a:buSzPts val="1100"/>
              <a:buFont typeface="Arial"/>
              <a:buNone/>
            </a:pPr>
            <a:r>
              <a:rPr lang="en"/>
              <a:t>When Customer Consignment Inventory is being used and this field is set to Yes, the Consignment sub-panel is available for editing in the Shipping panel of the sales order.</a:t>
            </a:r>
            <a:endParaRPr/>
          </a:p>
          <a:p>
            <a:pPr indent="0" lvl="0" marL="152400" rtl="0" algn="l">
              <a:lnSpc>
                <a:spcPct val="115000"/>
              </a:lnSpc>
              <a:spcBef>
                <a:spcPts val="600"/>
              </a:spcBef>
              <a:spcAft>
                <a:spcPts val="0"/>
              </a:spcAft>
              <a:buClr>
                <a:schemeClr val="dk1"/>
              </a:buClr>
              <a:buSzPts val="1100"/>
              <a:buFont typeface="Arial"/>
              <a:buNone/>
            </a:pPr>
            <a:r>
              <a:rPr lang="en"/>
              <a:t>Consignment Orders defaults from Customer Ship-To’s/Items if a record exists for the order customer. It sets the default for the same field associated with each line item on the order. You can change it at the line-item level if needed.</a:t>
            </a:r>
            <a:endParaRPr/>
          </a:p>
          <a:p>
            <a:pPr indent="0" lvl="0" marL="0" rtl="0" algn="l">
              <a:spcBef>
                <a:spcPts val="600"/>
              </a:spcBef>
              <a:spcAft>
                <a:spcPts val="0"/>
              </a:spcAft>
              <a:buNone/>
            </a:pPr>
            <a:r>
              <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4" name="Shape 2794"/>
        <p:cNvGrpSpPr/>
        <p:nvPr/>
      </p:nvGrpSpPr>
      <p:grpSpPr>
        <a:xfrm>
          <a:off x="0" y="0"/>
          <a:ext cx="0" cy="0"/>
          <a:chOff x="0" y="0"/>
          <a:chExt cx="0" cy="0"/>
        </a:xfrm>
      </p:grpSpPr>
      <p:sp>
        <p:nvSpPr>
          <p:cNvPr id="2795" name="Google Shape;2795;g84ac61261d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6" name="Google Shape;2796;g84ac61261d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Once Consignment has been flagged in the main panel, the Consignment Sub Panel will appear.</a:t>
            </a:r>
            <a:endParaRPr/>
          </a:p>
          <a:p>
            <a:pPr indent="0" lvl="0" marL="0" rtl="0" algn="l">
              <a:spcBef>
                <a:spcPts val="0"/>
              </a:spcBef>
              <a:spcAft>
                <a:spcPts val="0"/>
              </a:spcAft>
              <a:buNone/>
            </a:pPr>
            <a:r>
              <a:t/>
            </a:r>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Consignment sub-panel contains options for customer consignment. You can edit the options on this sub-panel only when Consignment is set to Yes on the Main panel.</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Consignment Location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location representing consigned inventory that resides at a customer facility.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In-Transit Location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Optionally enter the location that represents consigned inventory that is in-transit between you and your customer. When you enter a value for a consigned location but not for an in-transit location, inventory ready for shipping is transferred from the inventory location directly to the location representing the customer facility. When you enter an in-transit value, inventory is transferred from the inventory stocking location to the in-transit location. Enter only valid locations set up in Locations.</a:t>
            </a:r>
            <a:endParaRPr>
              <a:solidFill>
                <a:schemeClr val="dk1"/>
              </a:solidFill>
            </a:endParaRPr>
          </a:p>
          <a:p>
            <a:pPr indent="0" lvl="0" marL="228600" rtl="0" algn="l">
              <a:lnSpc>
                <a:spcPct val="115000"/>
              </a:lnSpc>
              <a:spcBef>
                <a:spcPts val="600"/>
              </a:spcBef>
              <a:spcAft>
                <a:spcPts val="0"/>
              </a:spcAft>
              <a:buClr>
                <a:schemeClr val="dk1"/>
              </a:buClr>
              <a:buSzPts val="1100"/>
              <a:buFont typeface="Arial"/>
              <a:buNone/>
            </a:pPr>
            <a:r>
              <a:rPr b="1" lang="en">
                <a:solidFill>
                  <a:schemeClr val="dk1"/>
                </a:solidFill>
              </a:rPr>
              <a:t>Note: </a:t>
            </a:r>
            <a:r>
              <a:rPr lang="en">
                <a:solidFill>
                  <a:schemeClr val="dk1"/>
                </a:solidFill>
              </a:rPr>
              <a:t>Assign in-transit and consignment locations an inventory status code with Nettable set to No. Otherwise, MRP considers items in these locations as available to net against open requirements. This understates real demand. Do not use locations defined for customer reserved inventory since this may prevent shipping from occurring.</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Maximum Aging Days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maximum number of days consigned inventory is allowed to be in-transit to a customer facility or remain there after shipment. The default value is 0 (zero), which indicates there is no scheduled aging deadline.</a:t>
            </a:r>
            <a:endParaRPr>
              <a:solidFill>
                <a:schemeClr val="dk1"/>
              </a:solidFill>
            </a:endParaRPr>
          </a:p>
          <a:p>
            <a:pPr indent="0" lvl="0" marL="0" rtl="0" algn="l">
              <a:spcBef>
                <a:spcPts val="600"/>
              </a:spcBef>
              <a:spcAft>
                <a:spcPts val="0"/>
              </a:spcAft>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2" name="Shape 2802"/>
        <p:cNvGrpSpPr/>
        <p:nvPr/>
      </p:nvGrpSpPr>
      <p:grpSpPr>
        <a:xfrm>
          <a:off x="0" y="0"/>
          <a:ext cx="0" cy="0"/>
          <a:chOff x="0" y="0"/>
          <a:chExt cx="0" cy="0"/>
        </a:xfrm>
      </p:grpSpPr>
      <p:sp>
        <p:nvSpPr>
          <p:cNvPr id="2803" name="Google Shape;2803;g83db11aadc_0_987: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4" name="Google Shape;2804;g83db11aadc_0_987: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8" name="Shape 2808"/>
        <p:cNvGrpSpPr/>
        <p:nvPr/>
      </p:nvGrpSpPr>
      <p:grpSpPr>
        <a:xfrm>
          <a:off x="0" y="0"/>
          <a:ext cx="0" cy="0"/>
          <a:chOff x="0" y="0"/>
          <a:chExt cx="0" cy="0"/>
        </a:xfrm>
      </p:grpSpPr>
      <p:sp>
        <p:nvSpPr>
          <p:cNvPr id="2809" name="Google Shape;2809;g83db11aadc_0_99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0" name="Google Shape;2810;g83db11aadc_0_99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6" name="Shape 2816"/>
        <p:cNvGrpSpPr/>
        <p:nvPr/>
      </p:nvGrpSpPr>
      <p:grpSpPr>
        <a:xfrm>
          <a:off x="0" y="0"/>
          <a:ext cx="0" cy="0"/>
          <a:chOff x="0" y="0"/>
          <a:chExt cx="0" cy="0"/>
        </a:xfrm>
      </p:grpSpPr>
      <p:sp>
        <p:nvSpPr>
          <p:cNvPr id="2817" name="Google Shape;2817;g83db11aadc_0_99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8" name="Google Shape;2818;g83db11aadc_0_99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5" name="Shape 2825"/>
        <p:cNvGrpSpPr/>
        <p:nvPr/>
      </p:nvGrpSpPr>
      <p:grpSpPr>
        <a:xfrm>
          <a:off x="0" y="0"/>
          <a:ext cx="0" cy="0"/>
          <a:chOff x="0" y="0"/>
          <a:chExt cx="0" cy="0"/>
        </a:xfrm>
      </p:grpSpPr>
      <p:sp>
        <p:nvSpPr>
          <p:cNvPr id="2826" name="Google Shape;2826;g83db11aadc_0_1028: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7" name="Google Shape;2827;g83db11aadc_0_102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3" name="Shape 2833"/>
        <p:cNvGrpSpPr/>
        <p:nvPr/>
      </p:nvGrpSpPr>
      <p:grpSpPr>
        <a:xfrm>
          <a:off x="0" y="0"/>
          <a:ext cx="0" cy="0"/>
          <a:chOff x="0" y="0"/>
          <a:chExt cx="0" cy="0"/>
        </a:xfrm>
      </p:grpSpPr>
      <p:sp>
        <p:nvSpPr>
          <p:cNvPr id="2834" name="Google Shape;2834;g83db11aadc_0_104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5" name="Google Shape;2835;g83db11aadc_0_104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7fc21a492c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On the Quote Lines panel, you can view, create, edit, and delete quote line records. The quote lines are displayed as a summary grid. Clicking Details on the upper-right corner of the panel brings you to the details of the lines, where you can view and edit the line details.</a:t>
            </a:r>
            <a:endParaRPr/>
          </a:p>
          <a:p>
            <a:pPr indent="0" lvl="0" marL="0" rtl="0" algn="l">
              <a:lnSpc>
                <a:spcPct val="115000"/>
              </a:lnSpc>
              <a:spcBef>
                <a:spcPts val="600"/>
              </a:spcBef>
              <a:spcAft>
                <a:spcPts val="0"/>
              </a:spcAft>
              <a:buClr>
                <a:schemeClr val="dk1"/>
              </a:buClr>
              <a:buSzPts val="1100"/>
              <a:buFont typeface="Arial"/>
              <a:buNone/>
            </a:pPr>
            <a:r>
              <a:rPr lang="en"/>
              <a:t>Creating or editing a quote line in the Summary mode works only on the displayed fields.</a:t>
            </a:r>
            <a:endParaRPr/>
          </a:p>
          <a:p>
            <a:pPr indent="0" lvl="0" marL="0" rtl="0" algn="l">
              <a:lnSpc>
                <a:spcPct val="115000"/>
              </a:lnSpc>
              <a:spcBef>
                <a:spcPts val="600"/>
              </a:spcBef>
              <a:spcAft>
                <a:spcPts val="0"/>
              </a:spcAft>
              <a:buClr>
                <a:schemeClr val="dk1"/>
              </a:buClr>
              <a:buSzPts val="1100"/>
              <a:buFont typeface="Arial"/>
              <a:buNone/>
            </a:pPr>
            <a:r>
              <a:rPr lang="en"/>
              <a:t>The order line details form is in a structure that is similar to Sales Quote panel. It contains the following panels:</a:t>
            </a:r>
            <a:endParaRPr/>
          </a:p>
          <a:p>
            <a:pPr indent="-228600" lvl="0" marL="228600" rtl="0" algn="l">
              <a:lnSpc>
                <a:spcPct val="115000"/>
              </a:lnSpc>
              <a:spcBef>
                <a:spcPts val="600"/>
              </a:spcBef>
              <a:spcAft>
                <a:spcPts val="0"/>
              </a:spcAft>
              <a:buClr>
                <a:schemeClr val="dk1"/>
              </a:buClr>
              <a:buSzPts val="1100"/>
              <a:buFont typeface="Arial"/>
              <a:buNone/>
            </a:pPr>
            <a:r>
              <a:rPr lang="en"/>
              <a:t>•Main Panel</a:t>
            </a:r>
            <a:endParaRPr/>
          </a:p>
          <a:p>
            <a:pPr indent="-228600" lvl="0" marL="228600" rtl="0" algn="l">
              <a:lnSpc>
                <a:spcPct val="115000"/>
              </a:lnSpc>
              <a:spcBef>
                <a:spcPts val="600"/>
              </a:spcBef>
              <a:spcAft>
                <a:spcPts val="0"/>
              </a:spcAft>
              <a:buClr>
                <a:schemeClr val="dk1"/>
              </a:buClr>
              <a:buSzPts val="1100"/>
              <a:buFont typeface="Arial"/>
              <a:buNone/>
            </a:pPr>
            <a:r>
              <a:rPr lang="en"/>
              <a:t>•Shipping Panel</a:t>
            </a:r>
            <a:endParaRPr/>
          </a:p>
          <a:p>
            <a:pPr indent="-228600" lvl="0" marL="228600" rtl="0" algn="l">
              <a:lnSpc>
                <a:spcPct val="115000"/>
              </a:lnSpc>
              <a:spcBef>
                <a:spcPts val="600"/>
              </a:spcBef>
              <a:spcAft>
                <a:spcPts val="0"/>
              </a:spcAft>
              <a:buClr>
                <a:schemeClr val="dk1"/>
              </a:buClr>
              <a:buSzPts val="1100"/>
              <a:buFont typeface="Arial"/>
              <a:buNone/>
            </a:pPr>
            <a:r>
              <a:rPr lang="en"/>
              <a:t>•Billing Panel</a:t>
            </a:r>
            <a:endParaRPr/>
          </a:p>
          <a:p>
            <a:pPr indent="-228600" lvl="0" marL="228600" rtl="0" algn="l">
              <a:lnSpc>
                <a:spcPct val="115000"/>
              </a:lnSpc>
              <a:spcBef>
                <a:spcPts val="600"/>
              </a:spcBef>
              <a:spcAft>
                <a:spcPts val="0"/>
              </a:spcAft>
              <a:buClr>
                <a:schemeClr val="dk1"/>
              </a:buClr>
              <a:buSzPts val="1100"/>
              <a:buFont typeface="Arial"/>
              <a:buNone/>
            </a:pPr>
            <a:r>
              <a:rPr lang="en"/>
              <a:t>•Notes Panel</a:t>
            </a:r>
            <a:endParaRPr/>
          </a:p>
          <a:p>
            <a:pPr indent="0" lvl="0" marL="0" rtl="0" algn="l">
              <a:lnSpc>
                <a:spcPct val="115000"/>
              </a:lnSpc>
              <a:spcBef>
                <a:spcPts val="600"/>
              </a:spcBef>
              <a:spcAft>
                <a:spcPts val="0"/>
              </a:spcAft>
              <a:buClr>
                <a:schemeClr val="dk1"/>
              </a:buClr>
              <a:buSzPts val="1100"/>
              <a:buFont typeface="Arial"/>
              <a:buNone/>
            </a:pPr>
            <a:r>
              <a:rPr lang="en"/>
              <a:t>All the line items in a sales quote are listed in the grid on the left side. The right side displays the detailed information against the selected quote line. When you add a quote line, some of the values for the quote line default from the corresponding panels in the Sales Quote form. You can override them as needed.</a:t>
            </a:r>
            <a:endParaRPr/>
          </a:p>
          <a:p>
            <a:pPr indent="0" lvl="0" marL="0" rtl="0" algn="l">
              <a:spcBef>
                <a:spcPts val="600"/>
              </a:spcBef>
              <a:spcAft>
                <a:spcPts val="0"/>
              </a:spcAft>
              <a:buNone/>
            </a:pPr>
            <a:r>
              <a:t/>
            </a:r>
            <a:endParaRPr/>
          </a:p>
        </p:txBody>
      </p:sp>
      <p:sp>
        <p:nvSpPr>
          <p:cNvPr id="582" name="Google Shape;582;g7fc21a492c_0_3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3" name="Shape 2843"/>
        <p:cNvGrpSpPr/>
        <p:nvPr/>
      </p:nvGrpSpPr>
      <p:grpSpPr>
        <a:xfrm>
          <a:off x="0" y="0"/>
          <a:ext cx="0" cy="0"/>
          <a:chOff x="0" y="0"/>
          <a:chExt cx="0" cy="0"/>
        </a:xfrm>
      </p:grpSpPr>
      <p:sp>
        <p:nvSpPr>
          <p:cNvPr id="2844" name="Google Shape;2844;g83db11aadc_0_1051: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5" name="Google Shape;2845;g83db11aadc_0_105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3" name="Shape 2853"/>
        <p:cNvGrpSpPr/>
        <p:nvPr/>
      </p:nvGrpSpPr>
      <p:grpSpPr>
        <a:xfrm>
          <a:off x="0" y="0"/>
          <a:ext cx="0" cy="0"/>
          <a:chOff x="0" y="0"/>
          <a:chExt cx="0" cy="0"/>
        </a:xfrm>
      </p:grpSpPr>
      <p:sp>
        <p:nvSpPr>
          <p:cNvPr id="2854" name="Google Shape;2854;g83db11aadc_0_133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5" name="Google Shape;2855;g83db11aadc_0_133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9" name="Shape 2859"/>
        <p:cNvGrpSpPr/>
        <p:nvPr/>
      </p:nvGrpSpPr>
      <p:grpSpPr>
        <a:xfrm>
          <a:off x="0" y="0"/>
          <a:ext cx="0" cy="0"/>
          <a:chOff x="0" y="0"/>
          <a:chExt cx="0" cy="0"/>
        </a:xfrm>
      </p:grpSpPr>
      <p:sp>
        <p:nvSpPr>
          <p:cNvPr id="2860" name="Google Shape;2860;g83db11aadc_0_134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1" name="Google Shape;2861;g83db11aadc_0_134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Container charges let you determine, trace, and invoice container charges for specific order lines. Line charges let you determine, trace, and invoice line charges for specific order lines. You can choose to activate either container charges or line charges, or both.</a:t>
            </a:r>
            <a:endParaRPr/>
          </a:p>
          <a:p>
            <a:pPr indent="0" lvl="0" marL="0" rtl="0" algn="l">
              <a:spcBef>
                <a:spcPts val="0"/>
              </a:spcBef>
              <a:spcAft>
                <a:spcPts val="0"/>
              </a:spcAft>
              <a:buNone/>
            </a:pPr>
            <a:r>
              <a:t/>
            </a:r>
            <a:endParaRPr/>
          </a:p>
        </p:txBody>
      </p:sp>
      <p:sp>
        <p:nvSpPr>
          <p:cNvPr id="2862" name="Google Shape;2862;g83db11aadc_0_13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8" name="Shape 2868"/>
        <p:cNvGrpSpPr/>
        <p:nvPr/>
      </p:nvGrpSpPr>
      <p:grpSpPr>
        <a:xfrm>
          <a:off x="0" y="0"/>
          <a:ext cx="0" cy="0"/>
          <a:chOff x="0" y="0"/>
          <a:chExt cx="0" cy="0"/>
        </a:xfrm>
      </p:grpSpPr>
      <p:sp>
        <p:nvSpPr>
          <p:cNvPr id="2869" name="Google Shape;2869;g83db11aadc_0_135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0" name="Google Shape;2870;g83db11aadc_0_135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5" name="Shape 2875"/>
        <p:cNvGrpSpPr/>
        <p:nvPr/>
      </p:nvGrpSpPr>
      <p:grpSpPr>
        <a:xfrm>
          <a:off x="0" y="0"/>
          <a:ext cx="0" cy="0"/>
          <a:chOff x="0" y="0"/>
          <a:chExt cx="0" cy="0"/>
        </a:xfrm>
      </p:grpSpPr>
      <p:sp>
        <p:nvSpPr>
          <p:cNvPr id="2876" name="Google Shape;2876;g83db11aadc_0_136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7" name="Google Shape;2877;g83db11aadc_0_136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3" name="Shape 2883"/>
        <p:cNvGrpSpPr/>
        <p:nvPr/>
      </p:nvGrpSpPr>
      <p:grpSpPr>
        <a:xfrm>
          <a:off x="0" y="0"/>
          <a:ext cx="0" cy="0"/>
          <a:chOff x="0" y="0"/>
          <a:chExt cx="0" cy="0"/>
        </a:xfrm>
      </p:grpSpPr>
      <p:sp>
        <p:nvSpPr>
          <p:cNvPr id="2884" name="Google Shape;2884;g83db11aadc_0_136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5" name="Google Shape;2885;g83db11aadc_0_136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2400"/>
              <a:t>Charge type codes apply to either container charges or line charges and reference an external calculation or validation program to execute</a:t>
            </a:r>
            <a:endParaRPr/>
          </a:p>
          <a:p>
            <a:pPr indent="0" lvl="1" marL="457200" rtl="0" algn="l">
              <a:spcBef>
                <a:spcPts val="0"/>
              </a:spcBef>
              <a:spcAft>
                <a:spcPts val="0"/>
              </a:spcAft>
              <a:buNone/>
            </a:pPr>
            <a:r>
              <a:rPr lang="en" sz="2000"/>
              <a:t>Use your own custom Progress program or a system-supplied program</a:t>
            </a:r>
            <a:endParaRPr/>
          </a:p>
          <a:p>
            <a:pPr indent="0" lvl="0" marL="0" rtl="0" algn="l">
              <a:spcBef>
                <a:spcPts val="0"/>
              </a:spcBef>
              <a:spcAft>
                <a:spcPts val="0"/>
              </a:spcAft>
              <a:buNone/>
            </a:pPr>
            <a:r>
              <a:rPr lang="en"/>
              <a:t>System-supplied charge type calculation programs</a:t>
            </a:r>
            <a:endParaRPr/>
          </a:p>
          <a:p>
            <a:pPr indent="0" lvl="0" marL="0" rtl="0" algn="l">
              <a:spcBef>
                <a:spcPts val="0"/>
              </a:spcBef>
              <a:spcAft>
                <a:spcPts val="0"/>
              </a:spcAft>
              <a:buNone/>
            </a:pPr>
            <a:r>
              <a:rPr b="1" lang="en"/>
              <a:t>cctflat.p</a:t>
            </a:r>
            <a:r>
              <a:rPr lang="en"/>
              <a:t>  calculates the container flat charge by multiplying the container price by the number of containers</a:t>
            </a:r>
            <a:endParaRPr/>
          </a:p>
          <a:p>
            <a:pPr indent="0" lvl="0" marL="0" rtl="0" algn="l">
              <a:spcBef>
                <a:spcPts val="0"/>
              </a:spcBef>
              <a:spcAft>
                <a:spcPts val="0"/>
              </a:spcAft>
              <a:buNone/>
            </a:pPr>
            <a:r>
              <a:rPr b="1" lang="en"/>
              <a:t>cctunit.p</a:t>
            </a:r>
            <a:r>
              <a:rPr lang="en"/>
              <a:t>  calculates the container unit charge by multiplying the number of items in a container by the container price. This amount is then multiplied by the number of containers</a:t>
            </a:r>
            <a:endParaRPr/>
          </a:p>
          <a:p>
            <a:pPr indent="0" lvl="1" marL="457200" rtl="0" algn="l">
              <a:spcBef>
                <a:spcPts val="0"/>
              </a:spcBef>
              <a:spcAft>
                <a:spcPts val="0"/>
              </a:spcAft>
              <a:buNone/>
            </a:pPr>
            <a:r>
              <a:t/>
            </a:r>
            <a:endParaRPr/>
          </a:p>
          <a:p>
            <a:pPr indent="0" lvl="0" marL="0" rtl="0" algn="l">
              <a:spcBef>
                <a:spcPts val="0"/>
              </a:spcBef>
              <a:spcAft>
                <a:spcPts val="0"/>
              </a:spcAft>
              <a:buNone/>
            </a:pPr>
            <a:r>
              <a:t/>
            </a:r>
            <a:endParaRPr/>
          </a:p>
        </p:txBody>
      </p:sp>
      <p:sp>
        <p:nvSpPr>
          <p:cNvPr id="2886" name="Google Shape;2886;g83db11aadc_0_13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5" name="Shape 2895"/>
        <p:cNvGrpSpPr/>
        <p:nvPr/>
      </p:nvGrpSpPr>
      <p:grpSpPr>
        <a:xfrm>
          <a:off x="0" y="0"/>
          <a:ext cx="0" cy="0"/>
          <a:chOff x="0" y="0"/>
          <a:chExt cx="0" cy="0"/>
        </a:xfrm>
      </p:grpSpPr>
      <p:sp>
        <p:nvSpPr>
          <p:cNvPr id="2896" name="Google Shape;2896;g83db11aadc_0_138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7" name="Google Shape;2897;g83db11aadc_0_138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rPr lang="en" sz="1200"/>
              <a:t>Item must exist in Item Master file</a:t>
            </a:r>
            <a:endParaRPr/>
          </a:p>
          <a:p>
            <a:pPr indent="0" lvl="0" marL="0" rtl="0" algn="l">
              <a:spcBef>
                <a:spcPts val="0"/>
              </a:spcBef>
              <a:spcAft>
                <a:spcPts val="0"/>
              </a:spcAft>
              <a:buNone/>
            </a:pPr>
            <a:r>
              <a:rPr lang="en" sz="1200"/>
              <a:t>Apply Charges indicates whether charges are applied when the container is used </a:t>
            </a:r>
            <a:endParaRPr/>
          </a:p>
          <a:p>
            <a:pPr indent="0" lvl="0" marL="0" rtl="0" algn="l">
              <a:spcBef>
                <a:spcPts val="0"/>
              </a:spcBef>
              <a:spcAft>
                <a:spcPts val="0"/>
              </a:spcAft>
              <a:buNone/>
            </a:pPr>
            <a:r>
              <a:t/>
            </a:r>
            <a:endParaRPr/>
          </a:p>
        </p:txBody>
      </p:sp>
      <p:sp>
        <p:nvSpPr>
          <p:cNvPr id="2898" name="Google Shape;2898;g83db11aadc_0_13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7" name="Shape 2907"/>
        <p:cNvGrpSpPr/>
        <p:nvPr/>
      </p:nvGrpSpPr>
      <p:grpSpPr>
        <a:xfrm>
          <a:off x="0" y="0"/>
          <a:ext cx="0" cy="0"/>
          <a:chOff x="0" y="0"/>
          <a:chExt cx="0" cy="0"/>
        </a:xfrm>
      </p:grpSpPr>
      <p:sp>
        <p:nvSpPr>
          <p:cNvPr id="2908" name="Google Shape;2908;g83db11aadc_0_139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9" name="Google Shape;2909;g83db11aadc_0_139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t>Leave Ship-to/Dock blank for price details to apply to all ship-to addresses without associated ship-to/container records</a:t>
            </a:r>
            <a:endParaRPr/>
          </a:p>
          <a:p>
            <a:pPr indent="0" lvl="0" marL="0" rtl="0" algn="l">
              <a:spcBef>
                <a:spcPts val="0"/>
              </a:spcBef>
              <a:spcAft>
                <a:spcPts val="0"/>
              </a:spcAft>
              <a:buNone/>
            </a:pPr>
            <a:r>
              <a:rPr lang="en" sz="1200"/>
              <a:t>Price defaults from the Item Master record</a:t>
            </a:r>
            <a:endParaRPr/>
          </a:p>
          <a:p>
            <a:pPr indent="0" lvl="0" marL="0" rtl="0" algn="l">
              <a:spcBef>
                <a:spcPts val="0"/>
              </a:spcBef>
              <a:spcAft>
                <a:spcPts val="0"/>
              </a:spcAft>
              <a:buNone/>
            </a:pPr>
            <a:r>
              <a:t/>
            </a:r>
            <a:endParaRPr/>
          </a:p>
        </p:txBody>
      </p:sp>
      <p:sp>
        <p:nvSpPr>
          <p:cNvPr id="2910" name="Google Shape;2910;g83db11aadc_0_139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0" name="Shape 2920"/>
        <p:cNvGrpSpPr/>
        <p:nvPr/>
      </p:nvGrpSpPr>
      <p:grpSpPr>
        <a:xfrm>
          <a:off x="0" y="0"/>
          <a:ext cx="0" cy="0"/>
          <a:chOff x="0" y="0"/>
          <a:chExt cx="0" cy="0"/>
        </a:xfrm>
      </p:grpSpPr>
      <p:sp>
        <p:nvSpPr>
          <p:cNvPr id="2921" name="Google Shape;2921;g83db11aadc_0_140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2" name="Google Shape;2922;g83db11aadc_0_140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3" name="Google Shape;2923;g83db11aadc_0_140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3" name="Shape 2933"/>
        <p:cNvGrpSpPr/>
        <p:nvPr/>
      </p:nvGrpSpPr>
      <p:grpSpPr>
        <a:xfrm>
          <a:off x="0" y="0"/>
          <a:ext cx="0" cy="0"/>
          <a:chOff x="0" y="0"/>
          <a:chExt cx="0" cy="0"/>
        </a:xfrm>
      </p:grpSpPr>
      <p:sp>
        <p:nvSpPr>
          <p:cNvPr id="2934" name="Google Shape;2934;g83db11aadc_0_14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5" name="Google Shape;2935;g83db11aadc_0_141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 sz="1200"/>
              <a:t>Optionally create control records that override the settings in Container/Line Charges Control for specified ship-from and ship-to combinations</a:t>
            </a:r>
            <a:endParaRPr/>
          </a:p>
          <a:p>
            <a:pPr indent="0" lvl="0" marL="0" rtl="0" algn="l">
              <a:spcBef>
                <a:spcPts val="0"/>
              </a:spcBef>
              <a:spcAft>
                <a:spcPts val="0"/>
              </a:spcAft>
              <a:buNone/>
            </a:pPr>
            <a:r>
              <a:t/>
            </a:r>
            <a:endParaRPr/>
          </a:p>
        </p:txBody>
      </p:sp>
      <p:sp>
        <p:nvSpPr>
          <p:cNvPr id="2936" name="Google Shape;2936;g83db11aadc_0_14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8" name="Shape 588"/>
        <p:cNvGrpSpPr/>
        <p:nvPr/>
      </p:nvGrpSpPr>
      <p:grpSpPr>
        <a:xfrm>
          <a:off x="0" y="0"/>
          <a:ext cx="0" cy="0"/>
          <a:chOff x="0" y="0"/>
          <a:chExt cx="0" cy="0"/>
        </a:xfrm>
      </p:grpSpPr>
      <p:sp>
        <p:nvSpPr>
          <p:cNvPr id="589" name="Google Shape;589;g7fc21a492c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Billing panel includes the following:</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Bill-To</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customer paying the invoice. A single bill-to is assigned when the customer is set up. If no bill-to is assigned, the sold-to customer code is used as the bill-to.</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Currency</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Currency defaults from the bill-to address. Currency codes identify monetary units and form the basis of exchange rate relationships.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Daybook Set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code for the set of daybooks that the system will use during invoice post. This defaults from the sold-to customer address. You can change it to a valid value defined in Daybook Sets. If daybooks have been set up by site—based on a setting in Sales Orders —the system verifies that the specified daybook set matches the sales order site. See </a:t>
            </a:r>
            <a:r>
              <a:rPr i="1" lang="en">
                <a:solidFill>
                  <a:schemeClr val="dk1"/>
                </a:solidFill>
              </a:rPr>
              <a:t>QAD Financials User Guide</a:t>
            </a:r>
            <a:r>
              <a:rPr lang="en">
                <a:solidFill>
                  <a:schemeClr val="dk1"/>
                </a:solidFill>
              </a:rPr>
              <a:t>for details on daybooks.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Channel</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Indicates the distribution channel through which this sales quote originated. Channel is used when the system searches for default accounts on this order. Alternate Sales and Sales Discount accounts can be set up in Sales Accounts based on product line, site, channel, and customer type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Project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an optional code identifying the default general ledger (GL) project associated with the sales order. If you specify a value, it defaults to each line item and can be changed as needed. Project codes are one component of an account number defined in GL setup functions. Other components of account numbers are account, sub-account, and cost center code. Project codes are not available for all GL transactions. Each component you enter must be valid on its own and in combination with the other account number components. Although project details are not printed on standard financial statements, project summary and detail transaction reports are available to review project activity. Inventory value, but not physical inventory, can be tracked by project codes.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Discount %</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order discount percentage given to this customer, in addition to price list discounts and discounts for individual line items. The value must be between -99.99 and +99.99. The discount percentage defaults from Customer Credit Data in Customers. You can modify discount percent during order entry. If the customer qualifies for a larger volume discount, it is used instead. This discount is an order discount, taken off the order total before tax. Salesperson commission and gross margin reports do not reflect order discounts. Neither do sales analysis or other history reports.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Manual Price List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price list to have it included as a price list candidate when the system selects price lists to consider for this order. By specifying a manual price list, you are only marking it to be considered. The system still determines the best price according to the rules and codes previously set up.</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Reprice/Edit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to have the system reprice changed line items. It also reprices line items belonging to the same break category as an item code to which you make a change. If No, you can still reprice each line item individually in the order detail pop-up window. If Reprice is No on the order header and you enter a new line item, the system automatically reprices the new line.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Reprice/Edit is Yes, you can also:</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◦Modify the bill of material for an existing configured line item. If you do, the system recalculates the cost and price.</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◦Update the discount account, sub-account, cost center, and project for an existing line item.</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Fixed Price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Indicates whether the prices for items on this order are normally fixed or subject to batch updates due to inflation, commodity repricing, or break quantities. If Yes, Sales Order repricing does not update the line. Fixed Price defaults from the customer ship-to Fixed Price setting, if it exists; otherwise, from the sold-to. The header value of Fixed Price defaults to line items and can be changed on each line.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Line Pricing</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to have the system price each line item as it is entered and then display the best price. If No, the system waits until all line items are entered, then prices the order. In either case, if the prices change because of quantity breaks, the system recalculates the price. This setting only affects new orders. If you are maintaining an existing order, this field has no effect.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EDI Invoice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to have the system generate electronic data interchange (EDI) invoice data for this order. You can then select this order to have an invoice sent using Invoice Export. If you do not export invoices using EDI eCommerce, enter No.</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the order customer is defined in Trading Partner Parameter Maintenance, this field defaults from the corresponding Send EDI Invoice field. Otherwise, it defaults to No.</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Exporting invoice history can be important if you are using EDI eCommerce in high-volume shipping environments. An invoice is typically created for each shipment. When a trading partner is sent invoices using Invoice Export, you can export many invoices in one batch. This means you can ship repeatedly and export all the invoices later.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sz="1200">
                <a:solidFill>
                  <a:srgbClr val="365F91"/>
                </a:solidFill>
              </a:rPr>
              <a:t>Credit</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Credit Terms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credit terms code that applies to this quote. Credit terms default from the bill-to customer. Credit terms codes identify specific types of payment terms. They print on formal documents and determine the payment due date and any discount allowed for early payment.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Credit Terms Interest %</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credit terms interest percent for this order. This field defaults from the credit terms specified.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Action Status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Leave blank if this order can be processed immediately. Any non-blank entry indicates that the order is on hold and no action should be taken until it has been approved. During order entry, the system uses customer-specific parameters, as well as control settings, to perform a credit check. If the system detects that the customer has any credit issue, this field is automatically set to one of the following codes:</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◦CH: Credit Hold</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◦FL: Fixed Credit Limit</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◦HD: Hold</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◦MD: Maximum Days Exceeded</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◦TL: Turnover Credit Limit</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After an order is saved, you cannot modify a non-blank status on the Sales Order panel. To change or remove the hold status, go to the Sales Order Credit panel.</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Prepaid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Indicates the amount of prepayment applied to this sales quote. The amount does not update the GL or customer account balance. Note that a separate cash payment entry must be made to record the payment in Accounts Payable. This can be done by recording a manual non-AP check. A supplier credit note should also be entered to track the prepayment amount. The supplier credit note can be placed on hold and released later when the invoice is received.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Reviewed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Yes to indicate that a credit controller has reviewed the order. When Reviewed is Yes, its effect depends on a setting in Sales Order Accounting Control:</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◦When Allow Maintenance of Reviewed Orders is Yes, the Reviewed value is for reference only. This order can be updated in the associated maintenance program.</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◦When Allow Maintenance of Reviewed Orders is No, the order cannot be updated after it has been reviewed.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Sales Order Credit Report let you determine whether orders are included in the report output based on the Reviewed value.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CR Initials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code identifying the person who approved the credit and terms on this order. This field is for reference only and can appear on selected reports and inquiries. It is validated against predefined values entered in Generalized Codes. Typically, not all employees are authorized to approve credit. Use generalized codes to restrict entry to approved values.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Credit Card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credit card that the customer uses to pay for this order.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sz="1200">
                <a:solidFill>
                  <a:srgbClr val="365F91"/>
                </a:solidFill>
              </a:rPr>
              <a:t>Tax Settings</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Tax Settings sub-panel includes the following:</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Tax Class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tax class. Tax class defaults from the ship-to address if it is defined for the customer record. Tax classes group customers taxed at specific rates or that are tax-exempt. Under Global Tax Management, tax classes help determine the default tax environment (set of tax types) for the transaction. The header tax class is used as the default for memo items on the order. The tax class for inventory items defaults from Items.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Tax Environment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tax environment that applies to this order. The system determines a default environment based on:</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◦The To tax zone, determined by the customer ship-to address. If a customer tax zone is not found, the system uses the tax zone specified in Global Tax Management Control.</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◦The From tax zone, determined by the order ship-from site. If a tax zone for the ship-from site is not found, the system searches for the zone associated with an environment set up for a blank From tax zone and then the tax environment in Global Tax Management Control. If no environment is defined in the control program, taxes cannot be calculated and errors display.</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◦The customer tax class, if any. If the customer does not have a tax class, the environment is based on tax zones only.</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tax environment determines which tax types apply to order transactions. The header environment is only a default since the From tax zone may change depending on the site associated with each order line.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Transactions are subject to the tax laws that govern both your company and the customer. Before the system calculates taxes, it determines which taxes (such as state sales tax, local tax, or value-added tax) apply to the addresses that ship and receive the goods.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 Company Address Maintenance, make sure you have a corresponding address code for every shipping site. The system selects tax zones based on addresses, not sites.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Tax Included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This field determines whether the system calculates tax and adds it to the net price or assumes the tax amount is already included in the price.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No: Tax is calculated and added to line-item prices.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Yes: The prices include tax. During line-item entry, the system retrieves the item price, reverse-calculates the tax amount, and displays the item price exclusive of tax. The tax amount is displayed on the Summary sub-panel of Billing panel.</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value of Tax Included defaults from the customer address. The value on the order header defaults to each line item.</a:t>
            </a:r>
            <a:endParaRPr>
              <a:solidFill>
                <a:schemeClr val="dk1"/>
              </a:solidFill>
            </a:endParaRPr>
          </a:p>
          <a:p>
            <a:pPr indent="0" lvl="0" marL="228600" rtl="0" algn="l">
              <a:lnSpc>
                <a:spcPct val="115000"/>
              </a:lnSpc>
              <a:spcBef>
                <a:spcPts val="600"/>
              </a:spcBef>
              <a:spcAft>
                <a:spcPts val="0"/>
              </a:spcAft>
              <a:buClr>
                <a:schemeClr val="dk1"/>
              </a:buClr>
              <a:buSzPts val="1100"/>
              <a:buFont typeface="Arial"/>
              <a:buNone/>
            </a:pPr>
            <a:r>
              <a:rPr b="1" lang="en">
                <a:solidFill>
                  <a:schemeClr val="dk1"/>
                </a:solidFill>
              </a:rPr>
              <a:t>Note: </a:t>
            </a:r>
            <a:r>
              <a:rPr lang="en">
                <a:solidFill>
                  <a:schemeClr val="dk1"/>
                </a:solidFill>
              </a:rPr>
              <a:t>The tax rate that applies to the item must have Allow Tax Included set to Yes in Tax Rates for the system to reverse-calculate tax amounts.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 the following example, an item priced at 100.00 includes a 10% tax. The system reverse-calculates the tax and taxable base (item amount before tax) amounts as: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Tax Rate * (Item Price/(1 + Tax Rate) = Tax Amount</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0.10 * (100.00/1.10) = 0.10 * 90.90 = 9.09</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Item Price - Tax Amount = Taxable Base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100.00 - 9.09 = 90.91</a:t>
            </a:r>
            <a:endParaRPr>
              <a:solidFill>
                <a:schemeClr val="dk1"/>
              </a:solidFill>
            </a:endParaRPr>
          </a:p>
          <a:p>
            <a:pPr indent="0" lvl="0" marL="228600" rtl="0" algn="l">
              <a:lnSpc>
                <a:spcPct val="115000"/>
              </a:lnSpc>
              <a:spcBef>
                <a:spcPts val="600"/>
              </a:spcBef>
              <a:spcAft>
                <a:spcPts val="0"/>
              </a:spcAft>
              <a:buClr>
                <a:schemeClr val="dk1"/>
              </a:buClr>
              <a:buSzPts val="1100"/>
              <a:buFont typeface="Arial"/>
              <a:buNone/>
            </a:pPr>
            <a:r>
              <a:rPr b="1" lang="en">
                <a:solidFill>
                  <a:schemeClr val="dk1"/>
                </a:solidFill>
              </a:rPr>
              <a:t>Note: </a:t>
            </a:r>
            <a:r>
              <a:rPr lang="en">
                <a:solidFill>
                  <a:schemeClr val="dk1"/>
                </a:solidFill>
              </a:rPr>
              <a:t>For regressive taxation (Global Tax Management method 11), the system calculates the tax amount as simply Tax Rate * Item Price.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Sales analysis commission reporting is based on item price including tax. Accounts Payable and Accounts Receivable payments with credit terms discounts also calculate the discount on item price including tax. For general ledger reporting, the system posts the tax and net item price separately. Since commission reporting uses item price including tax, you may have to adjust your commission structure to reflect this.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Tax Usage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tax usage code that applies to this order. This field defaults from the customer ship-to address. Tax usage codes identify the normal use of items on this order. Tax usage codes, along with tax class and tax date, determine which tax rates apply to the order. Tax rates may vary depending on the nature of operation of the buyer or seller or on the intended usage of the item. Common tax usage codes are retail, manufacturing, and industrialization. The tax usage code specified on the header defaults to each order line. You can change it for order lines, but not for trailer charges.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Tax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transaction tax date is used to select tax rates. At order entry, the default tax date is the order due date.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sz="1200">
                <a:solidFill>
                  <a:srgbClr val="365F91"/>
                </a:solidFill>
              </a:rPr>
              <a:t>Exchange</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Exchange sub-panel is displayed only when the currency of the order is different from the base currency.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Exchange Rate From</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Displays the exchange rate of the order currency against a unit of base currency.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Exchange Rate To</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Displays the base currency.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Fixed Rate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whether to use a fixed exchange rate.</a:t>
            </a:r>
            <a:endParaRPr>
              <a:solidFill>
                <a:schemeClr val="dk1"/>
              </a:solidFill>
            </a:endParaRPr>
          </a:p>
          <a:p>
            <a:pPr indent="0" lvl="0" marL="0" rtl="0" algn="l">
              <a:spcBef>
                <a:spcPts val="600"/>
              </a:spcBef>
              <a:spcAft>
                <a:spcPts val="0"/>
              </a:spcAft>
              <a:buNone/>
            </a:pPr>
            <a:r>
              <a:t/>
            </a:r>
            <a:endParaRPr/>
          </a:p>
        </p:txBody>
      </p:sp>
      <p:sp>
        <p:nvSpPr>
          <p:cNvPr id="590" name="Google Shape;590;g7fc21a492c_0_3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5" name="Shape 2945"/>
        <p:cNvGrpSpPr/>
        <p:nvPr/>
      </p:nvGrpSpPr>
      <p:grpSpPr>
        <a:xfrm>
          <a:off x="0" y="0"/>
          <a:ext cx="0" cy="0"/>
          <a:chOff x="0" y="0"/>
          <a:chExt cx="0" cy="0"/>
        </a:xfrm>
      </p:grpSpPr>
      <p:sp>
        <p:nvSpPr>
          <p:cNvPr id="2946" name="Google Shape;2946;g83db11aadc_0_14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7" name="Google Shape;2947;g83db11aadc_0_142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 sz="1200"/>
              <a:t>Optionally create line charge type codes</a:t>
            </a:r>
            <a:endParaRPr/>
          </a:p>
          <a:p>
            <a:pPr indent="0" lvl="0" marL="0" rtl="0" algn="l">
              <a:spcBef>
                <a:spcPts val="0"/>
              </a:spcBef>
              <a:spcAft>
                <a:spcPts val="0"/>
              </a:spcAft>
              <a:buNone/>
            </a:pPr>
            <a:r>
              <a:t/>
            </a:r>
            <a:endParaRPr/>
          </a:p>
        </p:txBody>
      </p:sp>
      <p:sp>
        <p:nvSpPr>
          <p:cNvPr id="2948" name="Google Shape;2948;g83db11aadc_0_14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8" name="Shape 2958"/>
        <p:cNvGrpSpPr/>
        <p:nvPr/>
      </p:nvGrpSpPr>
      <p:grpSpPr>
        <a:xfrm>
          <a:off x="0" y="0"/>
          <a:ext cx="0" cy="0"/>
          <a:chOff x="0" y="0"/>
          <a:chExt cx="0" cy="0"/>
        </a:xfrm>
      </p:grpSpPr>
      <p:sp>
        <p:nvSpPr>
          <p:cNvPr id="2959" name="Google Shape;2959;g83db11aadc_0_143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0" name="Google Shape;2960;g83db11aadc_0_143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t>Specify a GL account for reporting line charge amounts</a:t>
            </a:r>
            <a:endParaRPr/>
          </a:p>
          <a:p>
            <a:pPr indent="0" lvl="0" marL="0" rtl="0" algn="l">
              <a:spcBef>
                <a:spcPts val="0"/>
              </a:spcBef>
              <a:spcAft>
                <a:spcPts val="0"/>
              </a:spcAft>
              <a:buNone/>
            </a:pPr>
            <a:r>
              <a:rPr lang="en" sz="1200"/>
              <a:t>Indicate if the charge is taxable</a:t>
            </a:r>
            <a:endParaRPr/>
          </a:p>
          <a:p>
            <a:pPr indent="0" lvl="0" marL="0" rtl="0" algn="l">
              <a:spcBef>
                <a:spcPts val="0"/>
              </a:spcBef>
              <a:spcAft>
                <a:spcPts val="0"/>
              </a:spcAft>
              <a:buNone/>
            </a:pPr>
            <a:r>
              <a:t/>
            </a:r>
            <a:endParaRPr/>
          </a:p>
        </p:txBody>
      </p:sp>
      <p:sp>
        <p:nvSpPr>
          <p:cNvPr id="2961" name="Google Shape;2961;g83db11aadc_0_14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1" name="Shape 2971"/>
        <p:cNvGrpSpPr/>
        <p:nvPr/>
      </p:nvGrpSpPr>
      <p:grpSpPr>
        <a:xfrm>
          <a:off x="0" y="0"/>
          <a:ext cx="0" cy="0"/>
          <a:chOff x="0" y="0"/>
          <a:chExt cx="0" cy="0"/>
        </a:xfrm>
      </p:grpSpPr>
      <p:sp>
        <p:nvSpPr>
          <p:cNvPr id="2972" name="Google Shape;2972;g83db11aadc_0_145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3" name="Google Shape;2973;g83db11aadc_0_145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4" name="Google Shape;2974;g83db11aadc_0_14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4" name="Shape 2984"/>
        <p:cNvGrpSpPr/>
        <p:nvPr/>
      </p:nvGrpSpPr>
      <p:grpSpPr>
        <a:xfrm>
          <a:off x="0" y="0"/>
          <a:ext cx="0" cy="0"/>
          <a:chOff x="0" y="0"/>
          <a:chExt cx="0" cy="0"/>
        </a:xfrm>
      </p:grpSpPr>
      <p:sp>
        <p:nvSpPr>
          <p:cNvPr id="2985" name="Google Shape;2985;g83db11aadc_0_146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6" name="Google Shape;2986;g83db11aadc_0_1462: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t>Optionally create control records that override the settings in Container/Line Charges Control for specified ship-from and ship-to combinations</a:t>
            </a:r>
            <a:endParaRPr/>
          </a:p>
        </p:txBody>
      </p:sp>
      <p:sp>
        <p:nvSpPr>
          <p:cNvPr id="2987" name="Google Shape;2987;g83db11aadc_0_146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6" name="Shape 2996"/>
        <p:cNvGrpSpPr/>
        <p:nvPr/>
      </p:nvGrpSpPr>
      <p:grpSpPr>
        <a:xfrm>
          <a:off x="0" y="0"/>
          <a:ext cx="0" cy="0"/>
          <a:chOff x="0" y="0"/>
          <a:chExt cx="0" cy="0"/>
        </a:xfrm>
      </p:grpSpPr>
      <p:sp>
        <p:nvSpPr>
          <p:cNvPr id="2997" name="Google Shape;2997;g83db11aadc_0_147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8" name="Google Shape;2998;g83db11aadc_0_147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If Edit Line Charges on Shipper is Yes in Container/Line Charges Control or in Ship-To Control Maintenance, the Additional Line Charges frame also displays Container and Line Charge information in</a:t>
            </a:r>
            <a:endParaRPr/>
          </a:p>
          <a:p>
            <a:pPr indent="0" lvl="1" marL="457200" rtl="0" algn="l">
              <a:spcBef>
                <a:spcPts val="0"/>
              </a:spcBef>
              <a:spcAft>
                <a:spcPts val="0"/>
              </a:spcAft>
              <a:buNone/>
            </a:pPr>
            <a:r>
              <a:rPr lang="en"/>
              <a:t>Container Workbench</a:t>
            </a:r>
            <a:endParaRPr/>
          </a:p>
          <a:p>
            <a:pPr indent="0" lvl="1" marL="457200" rtl="0" algn="l">
              <a:spcBef>
                <a:spcPts val="0"/>
              </a:spcBef>
              <a:spcAft>
                <a:spcPts val="0"/>
              </a:spcAft>
              <a:buNone/>
            </a:pPr>
            <a:r>
              <a:rPr lang="en"/>
              <a:t>SO Container Maintenance</a:t>
            </a:r>
            <a:endParaRPr/>
          </a:p>
          <a:p>
            <a:pPr indent="0" lvl="1" marL="457200" rtl="0" algn="l">
              <a:spcBef>
                <a:spcPts val="0"/>
              </a:spcBef>
              <a:spcAft>
                <a:spcPts val="0"/>
              </a:spcAft>
              <a:buNone/>
            </a:pPr>
            <a:r>
              <a:rPr lang="en"/>
              <a:t>Pre-Shipper/Shipper Maintenance</a:t>
            </a:r>
            <a:endParaRPr/>
          </a:p>
          <a:p>
            <a:pPr indent="0" lvl="1" marL="457200" rtl="0" algn="l">
              <a:spcBef>
                <a:spcPts val="0"/>
              </a:spcBef>
              <a:spcAft>
                <a:spcPts val="0"/>
              </a:spcAft>
              <a:buNone/>
            </a:pPr>
            <a:r>
              <a:rPr lang="en"/>
              <a:t>Sales Order Shipper Maintenance</a:t>
            </a:r>
            <a:endParaRPr/>
          </a:p>
          <a:p>
            <a:pPr indent="0" lvl="0" marL="0" rtl="0" algn="l">
              <a:spcBef>
                <a:spcPts val="0"/>
              </a:spcBef>
              <a:spcAft>
                <a:spcPts val="0"/>
              </a:spcAft>
              <a:buNone/>
            </a:pPr>
            <a:r>
              <a:t/>
            </a:r>
            <a:endParaRPr/>
          </a:p>
        </p:txBody>
      </p:sp>
      <p:sp>
        <p:nvSpPr>
          <p:cNvPr id="2999" name="Google Shape;2999;g83db11aadc_0_147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5" name="Shape 3005"/>
        <p:cNvGrpSpPr/>
        <p:nvPr/>
      </p:nvGrpSpPr>
      <p:grpSpPr>
        <a:xfrm>
          <a:off x="0" y="0"/>
          <a:ext cx="0" cy="0"/>
          <a:chOff x="0" y="0"/>
          <a:chExt cx="0" cy="0"/>
        </a:xfrm>
      </p:grpSpPr>
      <p:sp>
        <p:nvSpPr>
          <p:cNvPr id="3006" name="Google Shape;3006;g83db11aadc_0_148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7" name="Google Shape;3007;g83db11aadc_0_148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8" name="Google Shape;3008;g83db11aadc_0_14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5" name="Shape 3015"/>
        <p:cNvGrpSpPr/>
        <p:nvPr/>
      </p:nvGrpSpPr>
      <p:grpSpPr>
        <a:xfrm>
          <a:off x="0" y="0"/>
          <a:ext cx="0" cy="0"/>
          <a:chOff x="0" y="0"/>
          <a:chExt cx="0" cy="0"/>
        </a:xfrm>
      </p:grpSpPr>
      <p:sp>
        <p:nvSpPr>
          <p:cNvPr id="3016" name="Google Shape;3016;g83db11aadc_0_149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7" name="Google Shape;3017;g83db11aadc_0_149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t>Up to 999 line charges can be entered</a:t>
            </a:r>
            <a:endParaRPr/>
          </a:p>
          <a:p>
            <a:pPr indent="0" lvl="0" marL="0" rtl="0" algn="l">
              <a:spcBef>
                <a:spcPts val="0"/>
              </a:spcBef>
              <a:spcAft>
                <a:spcPts val="0"/>
              </a:spcAft>
              <a:buNone/>
            </a:pPr>
            <a:r>
              <a:rPr lang="en" sz="1200"/>
              <a:t>Enter the amount of each line charge</a:t>
            </a:r>
            <a:endParaRPr/>
          </a:p>
          <a:p>
            <a:pPr indent="0" lvl="0" marL="0" rtl="0" algn="l">
              <a:spcBef>
                <a:spcPts val="0"/>
              </a:spcBef>
              <a:spcAft>
                <a:spcPts val="0"/>
              </a:spcAft>
              <a:buNone/>
            </a:pPr>
            <a:r>
              <a:t/>
            </a:r>
            <a:endParaRPr/>
          </a:p>
        </p:txBody>
      </p:sp>
      <p:sp>
        <p:nvSpPr>
          <p:cNvPr id="3018" name="Google Shape;3018;g83db11aadc_0_149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6" name="Shape 3026"/>
        <p:cNvGrpSpPr/>
        <p:nvPr/>
      </p:nvGrpSpPr>
      <p:grpSpPr>
        <a:xfrm>
          <a:off x="0" y="0"/>
          <a:ext cx="0" cy="0"/>
          <a:chOff x="0" y="0"/>
          <a:chExt cx="0" cy="0"/>
        </a:xfrm>
      </p:grpSpPr>
      <p:sp>
        <p:nvSpPr>
          <p:cNvPr id="3027" name="Google Shape;3027;g83db11aadc_0_150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8" name="Google Shape;3028;g83db11aadc_0_150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a:p>
          <a:p>
            <a:pPr indent="0" lvl="0" marL="0" rtl="0" algn="l">
              <a:spcBef>
                <a:spcPts val="0"/>
              </a:spcBef>
              <a:spcAft>
                <a:spcPts val="0"/>
              </a:spcAft>
              <a:buNone/>
            </a:pPr>
            <a:r>
              <a:rPr lang="en"/>
              <a:t>Specify a valid container item</a:t>
            </a:r>
            <a:endParaRPr/>
          </a:p>
          <a:p>
            <a:pPr indent="0" lvl="0" marL="0" rtl="0" algn="l">
              <a:spcBef>
                <a:spcPts val="0"/>
              </a:spcBef>
              <a:spcAft>
                <a:spcPts val="0"/>
              </a:spcAft>
              <a:buNone/>
            </a:pPr>
            <a:r>
              <a:rPr lang="en"/>
              <a:t>Specify an order and line number</a:t>
            </a:r>
            <a:endParaRPr/>
          </a:p>
          <a:p>
            <a:pPr indent="0" lvl="0" marL="0" rtl="0" algn="l">
              <a:spcBef>
                <a:spcPts val="0"/>
              </a:spcBef>
              <a:spcAft>
                <a:spcPts val="0"/>
              </a:spcAft>
              <a:buNone/>
            </a:pPr>
            <a:r>
              <a:t/>
            </a:r>
            <a:endParaRPr/>
          </a:p>
        </p:txBody>
      </p:sp>
      <p:sp>
        <p:nvSpPr>
          <p:cNvPr id="3029" name="Google Shape;3029;g83db11aadc_0_15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6" name="Shape 3036"/>
        <p:cNvGrpSpPr/>
        <p:nvPr/>
      </p:nvGrpSpPr>
      <p:grpSpPr>
        <a:xfrm>
          <a:off x="0" y="0"/>
          <a:ext cx="0" cy="0"/>
          <a:chOff x="0" y="0"/>
          <a:chExt cx="0" cy="0"/>
        </a:xfrm>
      </p:grpSpPr>
      <p:sp>
        <p:nvSpPr>
          <p:cNvPr id="3037" name="Google Shape;3037;g83db11aadc_0_150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8" name="Google Shape;3038;g83db11aadc_0_150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Specify a valid container item</a:t>
            </a:r>
            <a:endParaRPr/>
          </a:p>
          <a:p>
            <a:pPr indent="0" lvl="0" marL="0" rtl="0" algn="l">
              <a:spcBef>
                <a:spcPts val="0"/>
              </a:spcBef>
              <a:spcAft>
                <a:spcPts val="0"/>
              </a:spcAft>
              <a:buNone/>
            </a:pPr>
            <a:r>
              <a:rPr lang="en"/>
              <a:t>Specify an order and line number</a:t>
            </a:r>
            <a:endParaRPr/>
          </a:p>
          <a:p>
            <a:pPr indent="0" lvl="0" marL="0" rtl="0" algn="l">
              <a:spcBef>
                <a:spcPts val="0"/>
              </a:spcBef>
              <a:spcAft>
                <a:spcPts val="0"/>
              </a:spcAft>
              <a:buNone/>
            </a:pPr>
            <a:r>
              <a:t/>
            </a:r>
            <a:endParaRPr/>
          </a:p>
        </p:txBody>
      </p:sp>
      <p:sp>
        <p:nvSpPr>
          <p:cNvPr id="3039" name="Google Shape;3039;g83db11aadc_0_150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7" name="Shape 3047"/>
        <p:cNvGrpSpPr/>
        <p:nvPr/>
      </p:nvGrpSpPr>
      <p:grpSpPr>
        <a:xfrm>
          <a:off x="0" y="0"/>
          <a:ext cx="0" cy="0"/>
          <a:chOff x="0" y="0"/>
          <a:chExt cx="0" cy="0"/>
        </a:xfrm>
      </p:grpSpPr>
      <p:sp>
        <p:nvSpPr>
          <p:cNvPr id="3048" name="Google Shape;3048;g83db11aadc_0_15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9" name="Google Shape;3049;g83db11aadc_0_151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None/>
            </a:pPr>
            <a:r>
              <a:rPr lang="en"/>
              <a:t>The level of detail on printed invoices is determined by the “Summary Only on Invoice” flag in </a:t>
            </a:r>
            <a:endParaRPr/>
          </a:p>
          <a:p>
            <a:pPr indent="0" lvl="1" marL="457200" rtl="0" algn="l">
              <a:lnSpc>
                <a:spcPct val="70000"/>
              </a:lnSpc>
              <a:spcBef>
                <a:spcPts val="0"/>
              </a:spcBef>
              <a:spcAft>
                <a:spcPts val="0"/>
              </a:spcAft>
              <a:buNone/>
            </a:pPr>
            <a:r>
              <a:rPr lang="en"/>
              <a:t>Ship-To Control Maintenance</a:t>
            </a:r>
            <a:endParaRPr/>
          </a:p>
          <a:p>
            <a:pPr indent="0" lvl="1" marL="457200" rtl="0" algn="l">
              <a:lnSpc>
                <a:spcPct val="70000"/>
              </a:lnSpc>
              <a:spcBef>
                <a:spcPts val="0"/>
              </a:spcBef>
              <a:spcAft>
                <a:spcPts val="0"/>
              </a:spcAft>
              <a:buNone/>
            </a:pPr>
            <a:r>
              <a:rPr lang="en"/>
              <a:t>Container/Line Charge Control </a:t>
            </a:r>
            <a:endParaRPr/>
          </a:p>
          <a:p>
            <a:pPr indent="0" lvl="0" marL="0" rtl="0" algn="l">
              <a:spcBef>
                <a:spcPts val="0"/>
              </a:spcBef>
              <a:spcAft>
                <a:spcPts val="0"/>
              </a:spcAft>
              <a:buNone/>
            </a:pPr>
            <a:r>
              <a:t/>
            </a:r>
            <a:endParaRPr/>
          </a:p>
        </p:txBody>
      </p:sp>
      <p:sp>
        <p:nvSpPr>
          <p:cNvPr id="3050" name="Google Shape;3050;g83db11aadc_0_15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6" name="Shape 596"/>
        <p:cNvGrpSpPr/>
        <p:nvPr/>
      </p:nvGrpSpPr>
      <p:grpSpPr>
        <a:xfrm>
          <a:off x="0" y="0"/>
          <a:ext cx="0" cy="0"/>
          <a:chOff x="0" y="0"/>
          <a:chExt cx="0" cy="0"/>
        </a:xfrm>
      </p:grpSpPr>
      <p:sp>
        <p:nvSpPr>
          <p:cNvPr id="597" name="Google Shape;597;g7fc21a492c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The Salespersons panel allows you to record the salespersons who contribute this order and the commission percentage that they can get from selling the items in this order.</a:t>
            </a:r>
            <a:endParaRPr/>
          </a:p>
          <a:p>
            <a:pPr indent="0" lvl="0" marL="0" rtl="0" algn="l">
              <a:lnSpc>
                <a:spcPct val="115000"/>
              </a:lnSpc>
              <a:spcBef>
                <a:spcPts val="600"/>
              </a:spcBef>
              <a:spcAft>
                <a:spcPts val="0"/>
              </a:spcAft>
              <a:buNone/>
            </a:pPr>
            <a:r>
              <a:rPr lang="en"/>
              <a:t>The commission percentage for a salesperson defaults from the settings in the Salesperson form. You can also overwrite the percentage when maintaining sales orders.</a:t>
            </a:r>
            <a:endParaRPr/>
          </a:p>
          <a:p>
            <a:pPr indent="0" lvl="0" marL="0" rtl="0" algn="l">
              <a:lnSpc>
                <a:spcPct val="115000"/>
              </a:lnSpc>
              <a:spcBef>
                <a:spcPts val="600"/>
              </a:spcBef>
              <a:spcAft>
                <a:spcPts val="0"/>
              </a:spcAft>
              <a:buNone/>
            </a:pPr>
            <a:r>
              <a:rPr lang="en"/>
              <a:t>To set up a new Salesperson, use Salespersons in the QAD Web UI.</a:t>
            </a:r>
            <a:endParaRPr/>
          </a:p>
          <a:p>
            <a:pPr indent="0" lvl="0" marL="0" rtl="0" algn="l">
              <a:spcBef>
                <a:spcPts val="600"/>
              </a:spcBef>
              <a:spcAft>
                <a:spcPts val="0"/>
              </a:spcAft>
              <a:buNone/>
            </a:pPr>
            <a:r>
              <a:rPr lang="en"/>
              <a:t>The Totals panel includes the discount, charges, and tax information of an order. The panel includes three sub-panels: Charges, Taxes, and Summary. In the Summary sub-panel, you can change the discount information and then recalculate the tax and total value using the Recalculate button.</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Taxes sub-panel lists the taxes of the order lines and the trailer. The taxes amounts are subject to the tax class and tax environment specified in the order lines and the trailer code selected for the taxable freight.</a:t>
            </a:r>
            <a:endParaRPr>
              <a:solidFill>
                <a:schemeClr val="dk1"/>
              </a:solidFill>
            </a:endParaRPr>
          </a:p>
          <a:p>
            <a:pPr indent="0" lvl="0" marL="0" rtl="0" algn="l">
              <a:spcBef>
                <a:spcPts val="600"/>
              </a:spcBef>
              <a:spcAft>
                <a:spcPts val="0"/>
              </a:spcAft>
              <a:buNone/>
            </a:pPr>
            <a:r>
              <a:t/>
            </a:r>
            <a:endParaRPr/>
          </a:p>
        </p:txBody>
      </p:sp>
      <p:sp>
        <p:nvSpPr>
          <p:cNvPr id="598" name="Google Shape;598;g7fc21a492c_0_3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8" name="Shape 3058"/>
        <p:cNvGrpSpPr/>
        <p:nvPr/>
      </p:nvGrpSpPr>
      <p:grpSpPr>
        <a:xfrm>
          <a:off x="0" y="0"/>
          <a:ext cx="0" cy="0"/>
          <a:chOff x="0" y="0"/>
          <a:chExt cx="0" cy="0"/>
        </a:xfrm>
      </p:grpSpPr>
      <p:sp>
        <p:nvSpPr>
          <p:cNvPr id="3059" name="Google Shape;3059;g84ac61261d_0_138: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0" name="Google Shape;3060;g84ac61261d_0_13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5" name="Shape 3065"/>
        <p:cNvGrpSpPr/>
        <p:nvPr/>
      </p:nvGrpSpPr>
      <p:grpSpPr>
        <a:xfrm>
          <a:off x="0" y="0"/>
          <a:ext cx="0" cy="0"/>
          <a:chOff x="0" y="0"/>
          <a:chExt cx="0" cy="0"/>
        </a:xfrm>
      </p:grpSpPr>
      <p:sp>
        <p:nvSpPr>
          <p:cNvPr id="3066" name="Google Shape;3066;g84ac61261d_0_15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7" name="Google Shape;3067;g84ac61261d_0_15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Freight charges define how freight costs are calculated for a specified freight list, class, and zone.</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Use </a:t>
            </a:r>
            <a:r>
              <a:rPr b="1" lang="en">
                <a:solidFill>
                  <a:schemeClr val="dk1"/>
                </a:solidFill>
                <a:highlight>
                  <a:srgbClr val="FFFFFF"/>
                </a:highlight>
              </a:rPr>
              <a:t>Freight Charges</a:t>
            </a:r>
            <a:r>
              <a:rPr lang="en">
                <a:solidFill>
                  <a:schemeClr val="dk1"/>
                </a:solidFill>
                <a:highlight>
                  <a:srgbClr val="FFFFFF"/>
                </a:highlight>
              </a:rPr>
              <a:t> to relate a freight list, class, and zone, and to specify how charges are calculated. Use start and end dates to phase in new charges, if fees rise or fall after a certain date.</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can set up to three different types of freight charges to match your freight table rates. The types can be used individually or in combination:</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•Flat rate per shipment (Freight Charge)</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•Weight-based fee (Charge per Freight List UM)</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•A surcharge for shipments over a specified minimum weight (Charge per UM Over Minimum)</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Use any combination of these three types when defining freight charges. You can charge a flat rate plus a rate based on weight. Or, you can charge a weight-based rate but with an additional charge for amounts over a certain minimum.</a:t>
            </a:r>
            <a:endParaRPr>
              <a:solidFill>
                <a:schemeClr val="dk1"/>
              </a:solidFill>
              <a:highlight>
                <a:srgbClr val="FFFFFF"/>
              </a:highlight>
            </a:endParaRPr>
          </a:p>
          <a:p>
            <a:pPr indent="0" lvl="1" marL="0" rtl="0" algn="l">
              <a:lnSpc>
                <a:spcPct val="70000"/>
              </a:lnSpc>
              <a:spcBef>
                <a:spcPts val="600"/>
              </a:spcBef>
              <a:spcAft>
                <a:spcPts val="0"/>
              </a:spcAft>
              <a:buNone/>
            </a:pPr>
            <a:r>
              <a:t/>
            </a:r>
            <a:endParaRPr>
              <a:highlight>
                <a:srgbClr val="FFFFFF"/>
              </a:highlight>
            </a:endParaRPr>
          </a:p>
          <a:p>
            <a:pPr indent="0" lvl="0" marL="0" rtl="0" algn="l">
              <a:spcBef>
                <a:spcPts val="0"/>
              </a:spcBef>
              <a:spcAft>
                <a:spcPts val="0"/>
              </a:spcAft>
              <a:buNone/>
            </a:pPr>
            <a:r>
              <a:t/>
            </a:r>
            <a:endParaRPr>
              <a:highlight>
                <a:srgbClr val="FFFFFF"/>
              </a:highlight>
            </a:endParaRPr>
          </a:p>
        </p:txBody>
      </p:sp>
      <p:sp>
        <p:nvSpPr>
          <p:cNvPr id="3068" name="Google Shape;3068;g84ac61261d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4" name="Shape 3074"/>
        <p:cNvGrpSpPr/>
        <p:nvPr/>
      </p:nvGrpSpPr>
      <p:grpSpPr>
        <a:xfrm>
          <a:off x="0" y="0"/>
          <a:ext cx="0" cy="0"/>
          <a:chOff x="0" y="0"/>
          <a:chExt cx="0" cy="0"/>
        </a:xfrm>
      </p:grpSpPr>
      <p:sp>
        <p:nvSpPr>
          <p:cNvPr id="3075" name="Google Shape;3075;g84ac61261d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6" name="Google Shape;3076;g84ac61261d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lang="en" sz="1200">
                <a:solidFill>
                  <a:srgbClr val="365F91"/>
                </a:solidFill>
              </a:rPr>
              <a:t>Line Charges</a:t>
            </a:r>
            <a:endParaRPr b="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Enable Line Charges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Select this option to activate the line charge functions of the Container and Line Charges module. You can then associate up to 999 additional line charges with a line item on a sales order or shipper.</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system applies line charges to an order, you can specify charge type and charge amount (charge type is optional). The extended charge can be calculated using the charge type.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Line charges associated with sales orders can be defined as one time only or recurring. Line charges on shippers are always one time only.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Edit Line Charges On Shipper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Indicate whether line charges can be modified on shippers.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Cleared: Only the line charges from the sales order apply to the shipper. Deleting or modifying existing line charges or adding new line charges is allowed only in </a:t>
            </a:r>
            <a:r>
              <a:rPr b="1" lang="en">
                <a:solidFill>
                  <a:schemeClr val="dk1"/>
                </a:solidFill>
              </a:rPr>
              <a:t>Sales Orders</a:t>
            </a:r>
            <a:r>
              <a:rPr lang="en">
                <a:solidFill>
                  <a:schemeClr val="dk1"/>
                </a:solidFill>
              </a:rPr>
              <a:t>, </a:t>
            </a:r>
            <a:r>
              <a:rPr b="1" lang="en">
                <a:solidFill>
                  <a:schemeClr val="dk1"/>
                </a:solidFill>
              </a:rPr>
              <a:t>Pending Invoices</a:t>
            </a:r>
            <a:r>
              <a:rPr lang="en">
                <a:solidFill>
                  <a:schemeClr val="dk1"/>
                </a:solidFill>
              </a:rPr>
              <a:t>, and </a:t>
            </a:r>
            <a:r>
              <a:rPr b="1" lang="en">
                <a:solidFill>
                  <a:schemeClr val="dk1"/>
                </a:solidFill>
              </a:rPr>
              <a:t>Scheduled Orders</a:t>
            </a:r>
            <a:r>
              <a:rPr lang="en">
                <a:solidFill>
                  <a:schemeClr val="dk1"/>
                </a:solidFill>
              </a:rPr>
              <a:t>.</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Selected: The line charges from the sales order are added to the shipper. You can delete, modify, and add new line charges when building the shipper.</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When this field is selected, the Additional Line Charges frame displays in several container and pre-shipper/shipper views. The frame lets you add and modify line charges while maintaining containers and shippers.</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the value for specific combinations of ship-from sites and ship-to addresses.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Line Charge Calculation Type</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Enter the default charge type to use to calculate the charge amount applied to new line charges added to sales orders or shippers. The charge type must be defined in Charge Type Maintenance (QAD .NET UI) with Applies To set to Line.</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this value for specific combinations of ship-from sites and ship-to addresses.</a:t>
            </a:r>
            <a:endParaRPr>
              <a:solidFill>
                <a:schemeClr val="dk1"/>
              </a:solidFill>
              <a:highlight>
                <a:srgbClr val="FFFFFF"/>
              </a:highlight>
            </a:endParaRPr>
          </a:p>
          <a:p>
            <a:pPr indent="0" lvl="0" marL="228600" rtl="0" algn="l">
              <a:lnSpc>
                <a:spcPct val="115000"/>
              </a:lnSpc>
              <a:spcBef>
                <a:spcPts val="600"/>
              </a:spcBef>
              <a:spcAft>
                <a:spcPts val="0"/>
              </a:spcAft>
              <a:buClr>
                <a:schemeClr val="dk1"/>
              </a:buClr>
              <a:buSzPts val="1100"/>
              <a:buFont typeface="Arial"/>
              <a:buNone/>
            </a:pPr>
            <a:r>
              <a:rPr b="1" lang="en">
                <a:solidFill>
                  <a:schemeClr val="dk1"/>
                </a:solidFill>
                <a:highlight>
                  <a:srgbClr val="FFFFFF"/>
                </a:highlight>
              </a:rPr>
              <a:t>Note: </a:t>
            </a:r>
            <a:r>
              <a:rPr lang="en">
                <a:solidFill>
                  <a:schemeClr val="dk1"/>
                </a:solidFill>
                <a:highlight>
                  <a:srgbClr val="FFFFFF"/>
                </a:highlight>
              </a:rPr>
              <a:t>For line charges, charge types are optional.</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Summary Only On Invoice</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Indicate how additional line charges display on invoices.</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Cleared: Line charge details print on the invoice, including the charge description, the charge amount, whether the amount is taxable, and the extended price. Line charge amounts are subtotaled and display in the Line Charges trailer field. This subtotal is included in the invoice total.</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Selected: Line charge details do not print on the invoice. Line charge amounts are subtotaled and displayed in the Line Charges trailer field. This subtotal is included in the invoice total.</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this value for specific combinations of ship-from sites and ship-to addresses.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Include On ASN</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Indicate whether to include additional line charge data on the advanced ship notice (ASN). Each additional line charge displays as a new ASN line.</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Cleared: The additional line charge information is not sent.</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Selected: A detail line for each additional line charge is sent on the ASN. Currently, the ASN does not include pricing information.</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this value for specific combinations of ship-from sites and ship-to addresses.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lang="en" sz="1200">
                <a:solidFill>
                  <a:srgbClr val="365F91"/>
                </a:solidFill>
                <a:highlight>
                  <a:srgbClr val="FFFFFF"/>
                </a:highlight>
              </a:rPr>
              <a:t>Container Charges</a:t>
            </a:r>
            <a:endParaRPr b="1" sz="1200">
              <a:solidFill>
                <a:srgbClr val="365F9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Enable Line Charges</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 this option to activate the container charge functions of Container and Line Charges.</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Using the container charge functions, you can associate a container charge with each sales order line item. The container charge amount is calculated using the charge type associated with the container at the time the container is shipped.</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A container charge is usually assessed on a line item when an extra expense is incurred by the supplier to package the item. For example, you add a container charge to a line item when it is usually shipped in a returnable container but must be packaged in an expendable container this time.</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Use Charge Type Maintenance (QAD .NET UI) to create charge types. Use Ship-To/Container Charge Maintenance (QAD .NET UI) to associate charge types with ship-tos and containers and create pricing schedules. Use </a:t>
            </a:r>
            <a:r>
              <a:rPr b="1" lang="en">
                <a:solidFill>
                  <a:schemeClr val="dk1"/>
                </a:solidFill>
                <a:highlight>
                  <a:srgbClr val="FFFFFF"/>
                </a:highlight>
              </a:rPr>
              <a:t>Items</a:t>
            </a:r>
            <a:r>
              <a:rPr lang="en">
                <a:solidFill>
                  <a:schemeClr val="dk1"/>
                </a:solidFill>
                <a:highlight>
                  <a:srgbClr val="FFFFFF"/>
                </a:highlight>
              </a:rPr>
              <a:t> to enter new items. Use Container Item Maintenance (QAD .NET UI) to enter container information for items.</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When container charges are enabled, an additional frame displays in </a:t>
            </a:r>
            <a:r>
              <a:rPr b="1" lang="en">
                <a:solidFill>
                  <a:schemeClr val="dk1"/>
                </a:solidFill>
                <a:highlight>
                  <a:srgbClr val="FFFFFF"/>
                </a:highlight>
              </a:rPr>
              <a:t>Sales Orders</a:t>
            </a:r>
            <a:r>
              <a:rPr lang="en">
                <a:solidFill>
                  <a:schemeClr val="dk1"/>
                </a:solidFill>
                <a:highlight>
                  <a:srgbClr val="FFFFFF"/>
                </a:highlight>
              </a:rPr>
              <a:t> and Pending Invoice Maintenance (QAD .NET UI) so you can specify container information. In </a:t>
            </a:r>
            <a:r>
              <a:rPr b="1" lang="en">
                <a:solidFill>
                  <a:schemeClr val="dk1"/>
                </a:solidFill>
                <a:highlight>
                  <a:srgbClr val="FFFFFF"/>
                </a:highlight>
              </a:rPr>
              <a:t>Customer Scheduled Orders</a:t>
            </a:r>
            <a:r>
              <a:rPr lang="en">
                <a:solidFill>
                  <a:schemeClr val="dk1"/>
                </a:solidFill>
                <a:highlight>
                  <a:srgbClr val="FFFFFF"/>
                </a:highlight>
              </a:rPr>
              <a:t>, you can specify a charge type to associate with a container. In addition:</a:t>
            </a:r>
            <a:endParaRPr>
              <a:solidFill>
                <a:schemeClr val="dk1"/>
              </a:solidFill>
              <a:highlight>
                <a:srgbClr val="FFFFFF"/>
              </a:highlight>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must specify a valid container item set up in Container Item Maintenance (QAD .NET UI) when prompted for a container.</a:t>
            </a:r>
            <a:endParaRPr>
              <a:solidFill>
                <a:schemeClr val="dk1"/>
              </a:solidFill>
              <a:highlight>
                <a:srgbClr val="FFFFFF"/>
              </a:highlight>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can specify an order line when adding items to a container.</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When container charges are enabled, most of the shipment processing and invoicing functions take account of these charges. In particular, if you specify a sales order and line in any of the following programs, the system looks for container information associated with the line.</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Separate Legal Doc for Container</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 this field to generate a separate legal document for the containers.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Recalculate Container Taxes</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 this field to treat the container as an unplanned issue.</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indicates that you are using a different Global Tax Management base for the container and tax is determined according to the container lines on the shipper. It is not accounted for in AR or displayed on the customer invoice.</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Summary Only on Invoice</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Indicate how container charges display on invoices.</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Cleared: Container charge details print at the end of the invoice, including the container item number, the quantity of container items used, the price per container item, and the total charges. The charge amounts are subtotaled and display in the Container trailer field. This subtotal is included in the invoice total.</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Selected: Container charge details do not print on the invoice. Container charge amounts are subtotaled and display in the Container trailer field. This subtotal is included in the invoice total.</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this value for specific combinations of ship-from sites and ship-to addresses.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highlight>
                  <a:srgbClr val="FFFFFF"/>
                </a:highlight>
              </a:rPr>
              <a:t>Include on ASN</a:t>
            </a:r>
            <a:endParaRPr b="1" i="1">
              <a:solidFill>
                <a:srgbClr val="365F9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Indicate whether to include the container charge and description on the advance ship notice (ASN).</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Cleared: The container charge information is not sent.</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Selected: A detail line for each container charge is sent on the ASN. Currently, the ASN does not include pricing information.</a:t>
            </a:r>
            <a:endParaRPr>
              <a:solidFill>
                <a:schemeClr val="dk1"/>
              </a:solidFill>
              <a:highlight>
                <a:srgbClr val="FFFFFF"/>
              </a:highlight>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This field defaults to Ship-To Control Maintenance (QAD .NET UI). Use that program to change this value for specific combinations of ship-from sites and ship-to addresses.</a:t>
            </a:r>
            <a:endParaRPr>
              <a:solidFill>
                <a:schemeClr val="dk1"/>
              </a:solidFill>
              <a:highlight>
                <a:srgbClr val="FFFFFF"/>
              </a:highlight>
            </a:endParaRPr>
          </a:p>
          <a:p>
            <a:pPr indent="0" lvl="0" marL="0" rtl="0" algn="l">
              <a:spcBef>
                <a:spcPts val="600"/>
              </a:spcBef>
              <a:spcAft>
                <a:spcPts val="0"/>
              </a:spcAft>
              <a:buNone/>
            </a:pPr>
            <a:r>
              <a:t/>
            </a:r>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2" name="Shape 3082"/>
        <p:cNvGrpSpPr/>
        <p:nvPr/>
      </p:nvGrpSpPr>
      <p:grpSpPr>
        <a:xfrm>
          <a:off x="0" y="0"/>
          <a:ext cx="0" cy="0"/>
          <a:chOff x="0" y="0"/>
          <a:chExt cx="0" cy="0"/>
        </a:xfrm>
      </p:grpSpPr>
      <p:sp>
        <p:nvSpPr>
          <p:cNvPr id="3083" name="Google Shape;3083;g831c75c81d_0_5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4" name="Google Shape;3084;g831c75c81d_0_5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4" name="Shape 604"/>
        <p:cNvGrpSpPr/>
        <p:nvPr/>
      </p:nvGrpSpPr>
      <p:grpSpPr>
        <a:xfrm>
          <a:off x="0" y="0"/>
          <a:ext cx="0" cy="0"/>
          <a:chOff x="0" y="0"/>
          <a:chExt cx="0" cy="0"/>
        </a:xfrm>
      </p:grpSpPr>
      <p:sp>
        <p:nvSpPr>
          <p:cNvPr id="605" name="Google Shape;605;g84ac61261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84ac61261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Actions drop-down offers actions you can take for a record or set of records. Individual actions are for individual records and bulk actions are for sets of records that are selected based on browse search criteria and automatically applied required criteria. Bulk actions are only available for a hybrid view in browse-only view mode. For bulk actions, once you select the records and set options, you can simulate or submit the action.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Choose Actions &gt; Individual Copy to copy an existing sales quote to create a new one.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Choose Actions &gt; Individual Release to release a sales quote to a sales order.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Choose Actions &gt; Bulk Release to release all currently filtered sales quotes to sales orders.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Choose Actions &gt; Bulk Reprice to reprice sales quote lines.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2" name="Shape 612"/>
        <p:cNvGrpSpPr/>
        <p:nvPr/>
      </p:nvGrpSpPr>
      <p:grpSpPr>
        <a:xfrm>
          <a:off x="0" y="0"/>
          <a:ext cx="0" cy="0"/>
          <a:chOff x="0" y="0"/>
          <a:chExt cx="0" cy="0"/>
        </a:xfrm>
      </p:grpSpPr>
      <p:sp>
        <p:nvSpPr>
          <p:cNvPr id="613" name="Google Shape;613;g7fc21a492c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Run the Sales Quote Price Report to price sales quotes based on specified </a:t>
            </a:r>
            <a:r>
              <a:rPr lang="en"/>
              <a:t>parameters</a:t>
            </a:r>
            <a:r>
              <a:rPr lang="en"/>
              <a:t>. </a:t>
            </a:r>
            <a:endParaRPr/>
          </a:p>
        </p:txBody>
      </p:sp>
      <p:sp>
        <p:nvSpPr>
          <p:cNvPr id="614" name="Google Shape;614;g7fc21a492c_0_3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73379816ed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g73379816ed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0" name="Shape 620"/>
        <p:cNvGrpSpPr/>
        <p:nvPr/>
      </p:nvGrpSpPr>
      <p:grpSpPr>
        <a:xfrm>
          <a:off x="0" y="0"/>
          <a:ext cx="0" cy="0"/>
          <a:chOff x="0" y="0"/>
          <a:chExt cx="0" cy="0"/>
        </a:xfrm>
      </p:grpSpPr>
      <p:sp>
        <p:nvSpPr>
          <p:cNvPr id="621" name="Google Shape;621;g7fc21a492c_0_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Run the Sales Quote Print report to print single or multiple quotes by number, customer, or quote date.</a:t>
            </a:r>
            <a:endParaRPr/>
          </a:p>
        </p:txBody>
      </p:sp>
      <p:sp>
        <p:nvSpPr>
          <p:cNvPr id="622" name="Google Shape;622;g7fc21a492c_0_3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7fc21a492c_0_4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630" name="Google Shape;630;g7fc21a492c_0_4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4" name="Shape 634"/>
        <p:cNvGrpSpPr/>
        <p:nvPr/>
      </p:nvGrpSpPr>
      <p:grpSpPr>
        <a:xfrm>
          <a:off x="0" y="0"/>
          <a:ext cx="0" cy="0"/>
          <a:chOff x="0" y="0"/>
          <a:chExt cx="0" cy="0"/>
        </a:xfrm>
      </p:grpSpPr>
      <p:sp>
        <p:nvSpPr>
          <p:cNvPr id="635" name="Google Shape;635;g847423de5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6" name="Google Shape;636;g847423de5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831c75c81d_0_9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g831c75c81d_0_9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7" name="Shape 647"/>
        <p:cNvGrpSpPr/>
        <p:nvPr/>
      </p:nvGrpSpPr>
      <p:grpSpPr>
        <a:xfrm>
          <a:off x="0" y="0"/>
          <a:ext cx="0" cy="0"/>
          <a:chOff x="0" y="0"/>
          <a:chExt cx="0" cy="0"/>
        </a:xfrm>
      </p:grpSpPr>
      <p:sp>
        <p:nvSpPr>
          <p:cNvPr id="648" name="Google Shape;648;g73379816ed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9" name="Google Shape;649;g73379816ed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5" name="Shape 655"/>
        <p:cNvGrpSpPr/>
        <p:nvPr/>
      </p:nvGrpSpPr>
      <p:grpSpPr>
        <a:xfrm>
          <a:off x="0" y="0"/>
          <a:ext cx="0" cy="0"/>
          <a:chOff x="0" y="0"/>
          <a:chExt cx="0" cy="0"/>
        </a:xfrm>
      </p:grpSpPr>
      <p:sp>
        <p:nvSpPr>
          <p:cNvPr id="656" name="Google Shape;656;g831c75c81d_0_1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7" name="Google Shape;657;g831c75c81d_0_1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 customer sale can begin as a sales order or a sales quote. Both represent offers to sell the customer certain items at a certain price at a certain time. The sales order also represents a commitment from the customer to purchase the items, but a sales quote does not. So, sales quotes are not considered by MRP. When a customer accepts a sales quote, the quote is released to a sales order.</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3" name="Shape 663"/>
        <p:cNvGrpSpPr/>
        <p:nvPr/>
      </p:nvGrpSpPr>
      <p:grpSpPr>
        <a:xfrm>
          <a:off x="0" y="0"/>
          <a:ext cx="0" cy="0"/>
          <a:chOff x="0" y="0"/>
          <a:chExt cx="0" cy="0"/>
        </a:xfrm>
      </p:grpSpPr>
      <p:sp>
        <p:nvSpPr>
          <p:cNvPr id="664" name="Google Shape;664;g73949cc90d_0_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5" name="Google Shape;665;g73949cc90d_0_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A sales order represents offers to sell the customer certain items at a certain price at a certain time.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Sales Orders app allows you to create sales orders, view, edit, and delete the existing sales orders.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Sales Orders view includes two system-defined stored views: </a:t>
            </a:r>
            <a:endParaRPr/>
          </a:p>
          <a:p>
            <a:pPr indent="0" lvl="0" marL="0" rtl="0" algn="l">
              <a:spcBef>
                <a:spcPts val="0"/>
              </a:spcBef>
              <a:spcAft>
                <a:spcPts val="0"/>
              </a:spcAft>
              <a:buClr>
                <a:schemeClr val="dk1"/>
              </a:buClr>
              <a:buSzPts val="1200"/>
              <a:buFont typeface="Arial"/>
              <a:buNone/>
            </a:pPr>
            <a:r>
              <a:rPr b="0" i="0" lang="en" sz="1200">
                <a:solidFill>
                  <a:schemeClr val="dk1"/>
                </a:solidFill>
                <a:latin typeface="Century Gothic"/>
                <a:ea typeface="Century Gothic"/>
                <a:cs typeface="Century Gothic"/>
                <a:sym typeface="Century Gothic"/>
              </a:rPr>
              <a:t>Quick Order — the Quick Order view includes only the panels that contain required fields for quickly completing a sales order. These panels include: Main, Order Lines, and Totals.</a:t>
            </a:r>
            <a:endParaRPr/>
          </a:p>
          <a:p>
            <a:pPr indent="0" lvl="0" marL="0" rtl="0" algn="l">
              <a:spcBef>
                <a:spcPts val="0"/>
              </a:spcBef>
              <a:spcAft>
                <a:spcPts val="0"/>
              </a:spcAft>
              <a:buClr>
                <a:schemeClr val="dk1"/>
              </a:buClr>
              <a:buSzPts val="1200"/>
              <a:buFont typeface="Arial"/>
              <a:buNone/>
            </a:pPr>
            <a:r>
              <a:rPr b="0" i="0" lang="en" sz="1200">
                <a:solidFill>
                  <a:schemeClr val="dk1"/>
                </a:solidFill>
                <a:latin typeface="Century Gothic"/>
                <a:ea typeface="Century Gothic"/>
                <a:cs typeface="Century Gothic"/>
                <a:sym typeface="Century Gothic"/>
              </a:rPr>
              <a:t>Default View — the Default View includes all of the panels and fields for a detailed view of a sales order. These panels include Main, Order Lines, Shipping, Billing, Salespersons, Totals, and Notes.</a:t>
            </a:r>
            <a:endParaRPr/>
          </a:p>
          <a:p>
            <a:pPr indent="0" lvl="0" marL="0" rtl="0" algn="l">
              <a:spcBef>
                <a:spcPts val="0"/>
              </a:spcBef>
              <a:spcAft>
                <a:spcPts val="0"/>
              </a:spcAft>
              <a:buClr>
                <a:schemeClr val="dk1"/>
              </a:buClr>
              <a:buSzPts val="1200"/>
              <a:buFont typeface="Arial"/>
              <a:buNone/>
            </a:pPr>
            <a:r>
              <a:t/>
            </a:r>
            <a:endParaRPr b="0" i="0"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Arial"/>
              <a:buNone/>
            </a:pPr>
            <a:r>
              <a:rPr lang="en" sz="1200">
                <a:solidFill>
                  <a:schemeClr val="dk1"/>
                </a:solidFill>
                <a:latin typeface="Century Gothic"/>
                <a:ea typeface="Century Gothic"/>
                <a:cs typeface="Century Gothic"/>
                <a:sym typeface="Century Gothic"/>
              </a:rPr>
              <a:t>The role we are using here is a Customer Service Rep. You can access the Sales Orders from the </a:t>
            </a:r>
            <a:r>
              <a:rPr b="0" i="0" lang="en" sz="1200">
                <a:solidFill>
                  <a:schemeClr val="dk1"/>
                </a:solidFill>
                <a:latin typeface="Century Gothic"/>
                <a:ea typeface="Century Gothic"/>
                <a:cs typeface="Century Gothic"/>
                <a:sym typeface="Century Gothic"/>
              </a:rPr>
              <a:t>Sales Orders menu</a:t>
            </a:r>
            <a:r>
              <a:rPr lang="en" sz="1200">
                <a:solidFill>
                  <a:schemeClr val="dk1"/>
                </a:solidFill>
                <a:latin typeface="Century Gothic"/>
                <a:ea typeface="Century Gothic"/>
                <a:cs typeface="Century Gothic"/>
                <a:sym typeface="Century Gothic"/>
              </a:rPr>
              <a:t>.</a:t>
            </a:r>
            <a:endParaRPr/>
          </a:p>
        </p:txBody>
      </p:sp>
      <p:sp>
        <p:nvSpPr>
          <p:cNvPr id="666" name="Google Shape;666;g73949cc90d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g73949cc90d_0_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g73949cc90d_0_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
              <a:t>Click New icon to add a new sales order. In the Main panel, select customer Sold-To and Ship-To codes.</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You can either manually enter a number or leave it blank for the system to generate a sales number. The system generates the number based on the Number Format you choose and the settings in Sales Order Control. If you do not specify a number format in Number Format field, the system generates the sales order number following the numbering rule defined in Sales Order Control.</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Enter a value identifying the revision level of this order. When an order is initially created, revision defaults to zero. Use revision numbers to identify the most current copy of a document. Each time the order changes, you can manually increase the revision number by 1. A new copy of the document can be printed listing the current information along with the revision number. You can also update the revision automatically when the order is printed by setting Increment Order Revision to Yes in Sales Order Print. If you are keeping booking history, a complete audit trail of all changes is maintained in transaction history along with the document revision number.</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When you create a sales order, the Confirmed option defaults from Confirmed Orders in Sales Order Control and can be modified. This value then defaults to the line items. When the order is released from a sales quotation, the Confirmed option is set to Yes, by default.</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Enter Taxable Yes if the items on this order are subject to tax; otherwise, enter No. The tax status defaults from the ship-to address if it is defined for the customer record.</a:t>
            </a:r>
            <a:endParaRPr/>
          </a:p>
        </p:txBody>
      </p:sp>
      <p:sp>
        <p:nvSpPr>
          <p:cNvPr id="676" name="Google Shape;676;g73949cc90d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3" name="Shape 683"/>
        <p:cNvGrpSpPr/>
        <p:nvPr/>
      </p:nvGrpSpPr>
      <p:grpSpPr>
        <a:xfrm>
          <a:off x="0" y="0"/>
          <a:ext cx="0" cy="0"/>
          <a:chOff x="0" y="0"/>
          <a:chExt cx="0" cy="0"/>
        </a:xfrm>
      </p:grpSpPr>
      <p:sp>
        <p:nvSpPr>
          <p:cNvPr id="684" name="Google Shape;684;g73949cc90d_0_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5" name="Google Shape;685;g73949cc90d_0_1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On the Order Lines panel, you can view, create, edit, and delete order line records. The order lines are displayed as a summary grid. Clicking Details on the upper-right corner of the panel brings you to the details of the lines, where you can view and edit the line details.</a:t>
            </a:r>
            <a:endParaRPr/>
          </a:p>
        </p:txBody>
      </p:sp>
      <p:sp>
        <p:nvSpPr>
          <p:cNvPr id="686" name="Google Shape;686;g73949cc90d_0_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3" name="Shape 693"/>
        <p:cNvGrpSpPr/>
        <p:nvPr/>
      </p:nvGrpSpPr>
      <p:grpSpPr>
        <a:xfrm>
          <a:off x="0" y="0"/>
          <a:ext cx="0" cy="0"/>
          <a:chOff x="0" y="0"/>
          <a:chExt cx="0" cy="0"/>
        </a:xfrm>
      </p:grpSpPr>
      <p:sp>
        <p:nvSpPr>
          <p:cNvPr id="694" name="Google Shape;694;g73949cc90d_0_2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5" name="Google Shape;695;g73949cc90d_0_2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Shipping panel contains the basic shipping information like ship from site, print pack list, freight list, print sales order etc..</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Select the site where the items are shipped from. The available sites in the look-up menu depends on the settings on Site panel of Item form.</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This Print Pack List field indicates whether a packing list for this order should be printed.</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
              <a:t>Enter the freight list code that applies to this order. Freight list codes identify a set of shipping rates for different freight zones and shipping measures。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Print Sales Order field specifys whether the sales order can be printed out.</a:t>
            </a:r>
            <a:endParaRPr/>
          </a:p>
        </p:txBody>
      </p:sp>
      <p:sp>
        <p:nvSpPr>
          <p:cNvPr id="696" name="Google Shape;696;g73949cc90d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Google Shape;435;g73379816ed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g73379816ed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3" name="Shape 703"/>
        <p:cNvGrpSpPr/>
        <p:nvPr/>
      </p:nvGrpSpPr>
      <p:grpSpPr>
        <a:xfrm>
          <a:off x="0" y="0"/>
          <a:ext cx="0" cy="0"/>
          <a:chOff x="0" y="0"/>
          <a:chExt cx="0" cy="0"/>
        </a:xfrm>
      </p:grpSpPr>
      <p:sp>
        <p:nvSpPr>
          <p:cNvPr id="704" name="Google Shape;704;g73949cc90d_0_3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5" name="Google Shape;705;g73949cc90d_0_3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Billing panel includes the information for billing invoice like bill-to, currency, daybook set etc..</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A single bill-to can be assigned when the customer is set up. If no bill-to is assigned, the sold-to customer code is used as the bill-to.</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Currency defaults from the bill-to address. Currency codes identify monetary units and form the basis of exchange rate relationships. </a:t>
            </a:r>
            <a:r>
              <a:rPr lang="en"/>
              <a:t>You cannot change the currency on an existing order. If you made a mistake and entered the wrong currency, you can only correct it by deleting the order and reentering it. </a:t>
            </a:r>
            <a:br>
              <a:rPr lang="en"/>
            </a:b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the code for the set of daybooks that the system will use during invoice post. </a:t>
            </a:r>
            <a:endParaRPr/>
          </a:p>
        </p:txBody>
      </p:sp>
      <p:sp>
        <p:nvSpPr>
          <p:cNvPr id="706" name="Google Shape;706;g73949cc90d_0_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3" name="Shape 713"/>
        <p:cNvGrpSpPr/>
        <p:nvPr/>
      </p:nvGrpSpPr>
      <p:grpSpPr>
        <a:xfrm>
          <a:off x="0" y="0"/>
          <a:ext cx="0" cy="0"/>
          <a:chOff x="0" y="0"/>
          <a:chExt cx="0" cy="0"/>
        </a:xfrm>
      </p:grpSpPr>
      <p:sp>
        <p:nvSpPr>
          <p:cNvPr id="714" name="Google Shape;714;g73949cc90d_0_4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5" name="Google Shape;715;g73949cc90d_0_4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Credit sub-panel includes the credit information such as credit term, action status, credit initial etc..</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the credit terms code that applies to this order. Credit terms default from the bill-to customer. Credit terms codes identify specific types of payment terms. They print on formal documents and determine the payment due date and any discount allowed for early payment.</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Leave blank if this order can be processed immediately. Any non-blank entry indicates that the order is on hold and no action should be taken until it has been approved. </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an optional code identifying the person who approved the credit and terms on this order. This field is for reference only and can appear on selected reports and inquiries. It is validated against predefined values entered in Generalized Codes Maintenance for field so_cr_init, if any. Typically, not all employees are authorized to approve credit. Use generalized codes to restrict entry to approved values.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Tax Settings sub-panel includes tax related information like tax environment, tax class, tax included etc..</a:t>
            </a:r>
            <a:endParaRPr/>
          </a:p>
        </p:txBody>
      </p:sp>
      <p:sp>
        <p:nvSpPr>
          <p:cNvPr id="716" name="Google Shape;716;g73949cc90d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3" name="Shape 723"/>
        <p:cNvGrpSpPr/>
        <p:nvPr/>
      </p:nvGrpSpPr>
      <p:grpSpPr>
        <a:xfrm>
          <a:off x="0" y="0"/>
          <a:ext cx="0" cy="0"/>
          <a:chOff x="0" y="0"/>
          <a:chExt cx="0" cy="0"/>
        </a:xfrm>
      </p:grpSpPr>
      <p:sp>
        <p:nvSpPr>
          <p:cNvPr id="724" name="Google Shape;724;g73949cc90d_0_5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5" name="Google Shape;725;g73949cc90d_0_54: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Totals panel includes the discount, charges, and tax information of an order. The panel includes three sub-panels: Charges, Taxes, and Summary. In the Summary sub-panel, you can change the discount information and then recalculate the tax and total value using the Recalculate button.</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Freight, Taxable Freight, and Taxable Special trailer codes default from the settings in Sales Order Accounting Control. The Container Charges and Line Charges default from the line items in the sales order. You can override them, if necessary.</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Taxes sub-panel lists the taxes of the order lines and the trailer. The taxes amount are subject to the tax class and tax environment specified in the order lines and the trailer code selected for the taxable freight.</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Summary sub-panel displays the calculated line price, discount amount, tax amount, charges amount, and the total order price. On this sub-panel, you can only change the discount percentage. After you change the discount percentage, click Recalculate to update the prices and charges.</a:t>
            </a:r>
            <a:endParaRPr/>
          </a:p>
        </p:txBody>
      </p:sp>
      <p:sp>
        <p:nvSpPr>
          <p:cNvPr id="726" name="Google Shape;726;g73949cc90d_0_5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3" name="Shape 733"/>
        <p:cNvGrpSpPr/>
        <p:nvPr/>
      </p:nvGrpSpPr>
      <p:grpSpPr>
        <a:xfrm>
          <a:off x="0" y="0"/>
          <a:ext cx="0" cy="0"/>
          <a:chOff x="0" y="0"/>
          <a:chExt cx="0" cy="0"/>
        </a:xfrm>
      </p:grpSpPr>
      <p:sp>
        <p:nvSpPr>
          <p:cNvPr id="734" name="Google Shape;734;g73949cc90d_0_6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5" name="Google Shape;735;g73949cc90d_0_6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In the Sales Orders view, select the sales order you want to copy. Click on Action and select Copy. The Sales Order Copy screen opens.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You can also copy a sales order to a sales quote by selecting the Copy Quote on the Action menu.</a:t>
            </a:r>
            <a:endParaRPr/>
          </a:p>
        </p:txBody>
      </p:sp>
      <p:sp>
        <p:nvSpPr>
          <p:cNvPr id="736" name="Google Shape;736;g73949cc90d_0_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3" name="Shape 743"/>
        <p:cNvGrpSpPr/>
        <p:nvPr/>
      </p:nvGrpSpPr>
      <p:grpSpPr>
        <a:xfrm>
          <a:off x="0" y="0"/>
          <a:ext cx="0" cy="0"/>
          <a:chOff x="0" y="0"/>
          <a:chExt cx="0" cy="0"/>
        </a:xfrm>
      </p:grpSpPr>
      <p:sp>
        <p:nvSpPr>
          <p:cNvPr id="744" name="Google Shape;744;g73949cc90d_0_7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5" name="Google Shape;745;g73949cc90d_0_72: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In the open screen Copy panel, confirm the information in the Sold-To, the Bill-To, and the Ship-To fields. Then click the Submit button.</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If you change the customer, make sure that you change the Sold-To, the Bill-To, and the Ship-To fields accordingly. This may trigger a Tax code change depending on the customer settings.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system automatically creates an order for the specified customers including the Lines Items from the initial sales order. You can modify and delete the existing sales order lines or add new lines.</a:t>
            </a:r>
            <a:endParaRPr/>
          </a:p>
        </p:txBody>
      </p:sp>
      <p:sp>
        <p:nvSpPr>
          <p:cNvPr id="746" name="Google Shape;746;g73949cc90d_0_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3" name="Shape 753"/>
        <p:cNvGrpSpPr/>
        <p:nvPr/>
      </p:nvGrpSpPr>
      <p:grpSpPr>
        <a:xfrm>
          <a:off x="0" y="0"/>
          <a:ext cx="0" cy="0"/>
          <a:chOff x="0" y="0"/>
          <a:chExt cx="0" cy="0"/>
        </a:xfrm>
      </p:grpSpPr>
      <p:sp>
        <p:nvSpPr>
          <p:cNvPr id="754" name="Google Shape;754;g73949cc90d_0_8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5" name="Google Shape;755;g73949cc90d_0_8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In the Sales Order Detail view, scroll down to find Order Line Options panel. Select the Detail Allocations.</a:t>
            </a:r>
            <a:endParaRPr/>
          </a:p>
        </p:txBody>
      </p:sp>
      <p:sp>
        <p:nvSpPr>
          <p:cNvPr id="756" name="Google Shape;756;g73949cc90d_0_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3" name="Shape 763"/>
        <p:cNvGrpSpPr/>
        <p:nvPr/>
      </p:nvGrpSpPr>
      <p:grpSpPr>
        <a:xfrm>
          <a:off x="0" y="0"/>
          <a:ext cx="0" cy="0"/>
          <a:chOff x="0" y="0"/>
          <a:chExt cx="0" cy="0"/>
        </a:xfrm>
      </p:grpSpPr>
      <p:sp>
        <p:nvSpPr>
          <p:cNvPr id="764" name="Google Shape;764;g73949cc90d_0_9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5" name="Google Shape;765;g73949cc90d_0_9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Scroll further down to Detail Allocation panel and click Auto-Allocate. </a:t>
            </a:r>
            <a:endParaRPr/>
          </a:p>
        </p:txBody>
      </p:sp>
      <p:sp>
        <p:nvSpPr>
          <p:cNvPr id="766" name="Google Shape;766;g73949cc90d_0_9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3" name="Shape 773"/>
        <p:cNvGrpSpPr/>
        <p:nvPr/>
      </p:nvGrpSpPr>
      <p:grpSpPr>
        <a:xfrm>
          <a:off x="0" y="0"/>
          <a:ext cx="0" cy="0"/>
          <a:chOff x="0" y="0"/>
          <a:chExt cx="0" cy="0"/>
        </a:xfrm>
      </p:grpSpPr>
      <p:sp>
        <p:nvSpPr>
          <p:cNvPr id="774" name="Google Shape;774;g73949cc90d_0_9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5" name="Google Shape;775;g73949cc90d_0_9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The Location Allocation Detail Selection shows the allocated quantity and sources.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You can also manually allocate the item.</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Click the Continue button to save the allocations.</a:t>
            </a:r>
            <a:endParaRPr/>
          </a:p>
        </p:txBody>
      </p:sp>
      <p:sp>
        <p:nvSpPr>
          <p:cNvPr id="776" name="Google Shape;776;g73949cc90d_0_9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3" name="Shape 783"/>
        <p:cNvGrpSpPr/>
        <p:nvPr/>
      </p:nvGrpSpPr>
      <p:grpSpPr>
        <a:xfrm>
          <a:off x="0" y="0"/>
          <a:ext cx="0" cy="0"/>
          <a:chOff x="0" y="0"/>
          <a:chExt cx="0" cy="0"/>
        </a:xfrm>
      </p:grpSpPr>
      <p:sp>
        <p:nvSpPr>
          <p:cNvPr id="784" name="Google Shape;784;g73949cc90d_0_10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5" name="Google Shape;785;g73949cc90d_0_10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order to pick an item, the item has to be detail allocated already.</a:t>
            </a:r>
            <a:endParaRPr/>
          </a:p>
          <a:p>
            <a:pPr indent="0" lvl="0" marL="0" marR="0" rtl="0" algn="l">
              <a:lnSpc>
                <a:spcPct val="100000"/>
              </a:lnSpc>
              <a:spcBef>
                <a:spcPts val="0"/>
              </a:spcBef>
              <a:spcAft>
                <a:spcPts val="0"/>
              </a:spcAft>
              <a:buClr>
                <a:schemeClr val="dk1"/>
              </a:buClr>
              <a:buSzPts val="1200"/>
              <a:buFont typeface="Century Gothic"/>
              <a:buNone/>
            </a:pPr>
            <a:r>
              <a:t/>
            </a:r>
            <a:endParaRPr b="0" i="0"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select the sales order you want to pick the inventory. Click on Action and select the Pick Inventory. The Pick Inventory screen opens.</a:t>
            </a:r>
            <a:endParaRPr/>
          </a:p>
        </p:txBody>
      </p:sp>
      <p:sp>
        <p:nvSpPr>
          <p:cNvPr id="786" name="Google Shape;786;g73949cc90d_0_1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3" name="Shape 793"/>
        <p:cNvGrpSpPr/>
        <p:nvPr/>
      </p:nvGrpSpPr>
      <p:grpSpPr>
        <a:xfrm>
          <a:off x="0" y="0"/>
          <a:ext cx="0" cy="0"/>
          <a:chOff x="0" y="0"/>
          <a:chExt cx="0" cy="0"/>
        </a:xfrm>
      </p:grpSpPr>
      <p:sp>
        <p:nvSpPr>
          <p:cNvPr id="794" name="Google Shape;794;g73949cc90d_0_1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5" name="Google Shape;795;g73949cc90d_0_11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Picklist panel, enter or update the pick list information like inventory movement code, document format etc..</a:t>
            </a:r>
            <a:endParaRPr/>
          </a:p>
        </p:txBody>
      </p:sp>
      <p:sp>
        <p:nvSpPr>
          <p:cNvPr id="796" name="Google Shape;796;g73949cc90d_0_1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73379816ed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4" name="Google Shape;444;g73379816ed_0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3" name="Shape 803"/>
        <p:cNvGrpSpPr/>
        <p:nvPr/>
      </p:nvGrpSpPr>
      <p:grpSpPr>
        <a:xfrm>
          <a:off x="0" y="0"/>
          <a:ext cx="0" cy="0"/>
          <a:chOff x="0" y="0"/>
          <a:chExt cx="0" cy="0"/>
        </a:xfrm>
      </p:grpSpPr>
      <p:sp>
        <p:nvSpPr>
          <p:cNvPr id="804" name="Google Shape;804;g73949cc90d_0_1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5" name="Google Shape;805;g73949cc90d_0_12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Lines to Pick panel, select the item lines which you want to pick.</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Workflow options panel, you can choose to generate a pre-shipper or shipper. And also can select whether print pick list or not.</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Click Submit button and the system creates a pick list. The Pre-Shipper or Shipper number will be displayed in the pop-up message.</a:t>
            </a:r>
            <a:endParaRPr/>
          </a:p>
        </p:txBody>
      </p:sp>
      <p:sp>
        <p:nvSpPr>
          <p:cNvPr id="806" name="Google Shape;806;g73949cc90d_0_1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3" name="Shape 813"/>
        <p:cNvGrpSpPr/>
        <p:nvPr/>
      </p:nvGrpSpPr>
      <p:grpSpPr>
        <a:xfrm>
          <a:off x="0" y="0"/>
          <a:ext cx="0" cy="0"/>
          <a:chOff x="0" y="0"/>
          <a:chExt cx="0" cy="0"/>
        </a:xfrm>
      </p:grpSpPr>
      <p:sp>
        <p:nvSpPr>
          <p:cNvPr id="814" name="Google Shape;814;g73949cc90d_0_13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5" name="Google Shape;815;g73949cc90d_0_13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Use Pre-shipper/Shipper Print to print pre-shippers or shippers.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report this generates will show information about the shipment, such as weight.</a:t>
            </a:r>
            <a:endParaRPr/>
          </a:p>
        </p:txBody>
      </p:sp>
      <p:sp>
        <p:nvSpPr>
          <p:cNvPr id="816" name="Google Shape;816;g73949cc90d_0_1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3" name="Shape 823"/>
        <p:cNvGrpSpPr/>
        <p:nvPr/>
      </p:nvGrpSpPr>
      <p:grpSpPr>
        <a:xfrm>
          <a:off x="0" y="0"/>
          <a:ext cx="0" cy="0"/>
          <a:chOff x="0" y="0"/>
          <a:chExt cx="0" cy="0"/>
        </a:xfrm>
      </p:grpSpPr>
      <p:sp>
        <p:nvSpPr>
          <p:cNvPr id="824" name="Google Shape;824;g73949cc90d_0_14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5" name="Google Shape;825;g73949cc90d_0_144: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6" name="Google Shape;826;g73949cc90d_0_1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3" name="Shape 833"/>
        <p:cNvGrpSpPr/>
        <p:nvPr/>
      </p:nvGrpSpPr>
      <p:grpSpPr>
        <a:xfrm>
          <a:off x="0" y="0"/>
          <a:ext cx="0" cy="0"/>
          <a:chOff x="0" y="0"/>
          <a:chExt cx="0" cy="0"/>
        </a:xfrm>
      </p:grpSpPr>
      <p:sp>
        <p:nvSpPr>
          <p:cNvPr id="834" name="Google Shape;834;g73949cc90d_0_15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5" name="Google Shape;835;g73949cc90d_0_15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Use Shippers to confirm the delivery of inventory to a customer. Shippers are the documents used to indicate outbound delivery of inventory to a customer. Shippers allows you to view documents created in the order process and provides the Confirm action for confirming shipper records.</a:t>
            </a:r>
            <a:endParaRPr/>
          </a:p>
          <a:p>
            <a:pPr indent="0" lvl="0" marL="0" marR="0" rtl="0" algn="l">
              <a:lnSpc>
                <a:spcPct val="100000"/>
              </a:lnSpc>
              <a:spcBef>
                <a:spcPts val="0"/>
              </a:spcBef>
              <a:spcAft>
                <a:spcPts val="0"/>
              </a:spcAft>
              <a:buClr>
                <a:schemeClr val="dk1"/>
              </a:buClr>
              <a:buSzPts val="1200"/>
              <a:buFont typeface="Century Gothic"/>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Use Pre-Shippers to confirm the selection of inventory items needed to fulfill an order. Pre-shippers are pick lists that allow a company to select the inventory to fulfill an order. Pre-Shipper allows you to view documents created in the order process and provides the Confirm action for confirming Pre-Shipper records.</a:t>
            </a:r>
            <a:endParaRPr/>
          </a:p>
          <a:p>
            <a:pPr indent="0" lvl="0" marL="0" marR="0" rtl="0" algn="l">
              <a:lnSpc>
                <a:spcPct val="100000"/>
              </a:lnSpc>
              <a:spcBef>
                <a:spcPts val="0"/>
              </a:spcBef>
              <a:spcAft>
                <a:spcPts val="0"/>
              </a:spcAft>
              <a:buClr>
                <a:schemeClr val="dk1"/>
              </a:buClr>
              <a:buSzPts val="1200"/>
              <a:buFont typeface="Century Gothic"/>
              <a:buNone/>
            </a:pPr>
            <a:r>
              <a:t/>
            </a:r>
            <a:endParaRPr b="0" i="0"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Use the Shippers as an example, click on Action and select the Confirm. The Confirm screen opens.</a:t>
            </a:r>
            <a:endParaRPr/>
          </a:p>
        </p:txBody>
      </p:sp>
      <p:sp>
        <p:nvSpPr>
          <p:cNvPr id="836" name="Google Shape;836;g73949cc90d_0_1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3" name="Shape 843"/>
        <p:cNvGrpSpPr/>
        <p:nvPr/>
      </p:nvGrpSpPr>
      <p:grpSpPr>
        <a:xfrm>
          <a:off x="0" y="0"/>
          <a:ext cx="0" cy="0"/>
          <a:chOff x="0" y="0"/>
          <a:chExt cx="0" cy="0"/>
        </a:xfrm>
      </p:grpSpPr>
      <p:sp>
        <p:nvSpPr>
          <p:cNvPr id="844" name="Google Shape;844;g73949cc90d_0_16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5" name="Google Shape;845;g73949cc90d_0_162: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Workflow options panel, you can choose to generate a invoice Hold, Later or Now. And also can select whether print shipper or not.</a:t>
            </a:r>
            <a:endParaRPr/>
          </a:p>
        </p:txBody>
      </p:sp>
      <p:sp>
        <p:nvSpPr>
          <p:cNvPr id="846" name="Google Shape;846;g73949cc90d_0_16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3" name="Shape 853"/>
        <p:cNvGrpSpPr/>
        <p:nvPr/>
      </p:nvGrpSpPr>
      <p:grpSpPr>
        <a:xfrm>
          <a:off x="0" y="0"/>
          <a:ext cx="0" cy="0"/>
          <a:chOff x="0" y="0"/>
          <a:chExt cx="0" cy="0"/>
        </a:xfrm>
      </p:grpSpPr>
      <p:sp>
        <p:nvSpPr>
          <p:cNvPr id="854" name="Google Shape;854;g73949cc90d_0_17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5" name="Google Shape;855;g73949cc90d_0_17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select the sales order you want to ship the inventory. Click on Action and select the Ship Allocated. The Ship Inventory screen opens.</a:t>
            </a:r>
            <a:endParaRPr/>
          </a:p>
        </p:txBody>
      </p:sp>
      <p:sp>
        <p:nvSpPr>
          <p:cNvPr id="856" name="Google Shape;856;g73949cc90d_0_1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3" name="Shape 863"/>
        <p:cNvGrpSpPr/>
        <p:nvPr/>
      </p:nvGrpSpPr>
      <p:grpSpPr>
        <a:xfrm>
          <a:off x="0" y="0"/>
          <a:ext cx="0" cy="0"/>
          <a:chOff x="0" y="0"/>
          <a:chExt cx="0" cy="0"/>
        </a:xfrm>
      </p:grpSpPr>
      <p:sp>
        <p:nvSpPr>
          <p:cNvPr id="864" name="Google Shape;864;g73949cc90d_0_18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5" name="Google Shape;865;g73949cc90d_0_18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Ship Inventory Shipper panel, enter or update the shipper information like inventory movement code, ship via, document format etc..</a:t>
            </a:r>
            <a:endParaRPr/>
          </a:p>
        </p:txBody>
      </p:sp>
      <p:sp>
        <p:nvSpPr>
          <p:cNvPr id="866" name="Google Shape;866;g73949cc90d_0_1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3" name="Shape 873"/>
        <p:cNvGrpSpPr/>
        <p:nvPr/>
      </p:nvGrpSpPr>
      <p:grpSpPr>
        <a:xfrm>
          <a:off x="0" y="0"/>
          <a:ext cx="0" cy="0"/>
          <a:chOff x="0" y="0"/>
          <a:chExt cx="0" cy="0"/>
        </a:xfrm>
      </p:grpSpPr>
      <p:sp>
        <p:nvSpPr>
          <p:cNvPr id="874" name="Google Shape;874;g73949cc90d_0_18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5" name="Google Shape;875;g73949cc90d_0_18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Ship Items panel, select the item lines which you want to ship.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Workflow options panel, you can choose to generate a invoice Hold, Later or Now. And also can select whether print shipper or not.</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Click Submit button and the system creates a shipper. The Shipper number will be displayed in the pop-up message. </a:t>
            </a:r>
            <a:endParaRPr/>
          </a:p>
        </p:txBody>
      </p:sp>
      <p:sp>
        <p:nvSpPr>
          <p:cNvPr id="876" name="Google Shape;876;g73949cc90d_0_1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3" name="Shape 883"/>
        <p:cNvGrpSpPr/>
        <p:nvPr/>
      </p:nvGrpSpPr>
      <p:grpSpPr>
        <a:xfrm>
          <a:off x="0" y="0"/>
          <a:ext cx="0" cy="0"/>
          <a:chOff x="0" y="0"/>
          <a:chExt cx="0" cy="0"/>
        </a:xfrm>
      </p:grpSpPr>
      <p:sp>
        <p:nvSpPr>
          <p:cNvPr id="884" name="Google Shape;884;g73949cc90d_0_19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5" name="Google Shape;885;g73949cc90d_0_19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If you select Print Shipper, the shipper report select criteria will opens.</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Click the Run button to print the shipper. </a:t>
            </a:r>
            <a:endParaRPr/>
          </a:p>
        </p:txBody>
      </p:sp>
      <p:sp>
        <p:nvSpPr>
          <p:cNvPr id="886" name="Google Shape;886;g73949cc90d_0_1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3" name="Shape 893"/>
        <p:cNvGrpSpPr/>
        <p:nvPr/>
      </p:nvGrpSpPr>
      <p:grpSpPr>
        <a:xfrm>
          <a:off x="0" y="0"/>
          <a:ext cx="0" cy="0"/>
          <a:chOff x="0" y="0"/>
          <a:chExt cx="0" cy="0"/>
        </a:xfrm>
      </p:grpSpPr>
      <p:sp>
        <p:nvSpPr>
          <p:cNvPr id="894" name="Google Shape;894;g73949cc90d_0_20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5" name="Google Shape;895;g73949cc90d_0_20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search the sales orders which you want to allocate for. Click on Action and select Allocate. The Sales Order Build Criteria screen opens.</a:t>
            </a:r>
            <a:endParaRPr/>
          </a:p>
        </p:txBody>
      </p:sp>
      <p:sp>
        <p:nvSpPr>
          <p:cNvPr id="896" name="Google Shape;896;g73949cc90d_0_2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Google Shape;452;g73379816ed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3" name="Google Shape;453;g73379816ed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3" name="Shape 903"/>
        <p:cNvGrpSpPr/>
        <p:nvPr/>
      </p:nvGrpSpPr>
      <p:grpSpPr>
        <a:xfrm>
          <a:off x="0" y="0"/>
          <a:ext cx="0" cy="0"/>
          <a:chOff x="0" y="0"/>
          <a:chExt cx="0" cy="0"/>
        </a:xfrm>
      </p:grpSpPr>
      <p:sp>
        <p:nvSpPr>
          <p:cNvPr id="904" name="Google Shape;904;g73949cc90d_0_2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5" name="Google Shape;905;g73949cc90d_0_21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The system create the search criteria and required criteria automatically.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update the Allocate Days into Future and Detail allocations fields which defaulted from Sales Order Control.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Click the Continue button and </a:t>
            </a:r>
            <a:r>
              <a:rPr b="0" i="0" lang="en" sz="1200">
                <a:solidFill>
                  <a:schemeClr val="dk1"/>
                </a:solidFill>
                <a:latin typeface="Century Gothic"/>
                <a:ea typeface="Century Gothic"/>
                <a:cs typeface="Century Gothic"/>
                <a:sym typeface="Century Gothic"/>
              </a:rPr>
              <a:t>the system displays all the sales order lines that meet the criteria. </a:t>
            </a:r>
            <a:endParaRPr/>
          </a:p>
        </p:txBody>
      </p:sp>
      <p:sp>
        <p:nvSpPr>
          <p:cNvPr id="906" name="Google Shape;906;g73949cc90d_0_2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3" name="Shape 913"/>
        <p:cNvGrpSpPr/>
        <p:nvPr/>
      </p:nvGrpSpPr>
      <p:grpSpPr>
        <a:xfrm>
          <a:off x="0" y="0"/>
          <a:ext cx="0" cy="0"/>
          <a:chOff x="0" y="0"/>
          <a:chExt cx="0" cy="0"/>
        </a:xfrm>
      </p:grpSpPr>
      <p:sp>
        <p:nvSpPr>
          <p:cNvPr id="914" name="Google Shape;914;g73949cc90d_0_22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5" name="Google Shape;915;g73949cc90d_0_225: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Select the specific lines that you want to allocate inventory for.</a:t>
            </a:r>
            <a:endParaRPr/>
          </a:p>
        </p:txBody>
      </p:sp>
      <p:sp>
        <p:nvSpPr>
          <p:cNvPr id="916" name="Google Shape;916;g73949cc90d_0_2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3" name="Shape 923"/>
        <p:cNvGrpSpPr/>
        <p:nvPr/>
      </p:nvGrpSpPr>
      <p:grpSpPr>
        <a:xfrm>
          <a:off x="0" y="0"/>
          <a:ext cx="0" cy="0"/>
          <a:chOff x="0" y="0"/>
          <a:chExt cx="0" cy="0"/>
        </a:xfrm>
      </p:grpSpPr>
      <p:sp>
        <p:nvSpPr>
          <p:cNvPr id="924" name="Google Shape;924;g73949cc90d_0_23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5" name="Google Shape;925;g73949cc90d_0_234: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search the sales orders which you want to confirm for. Click on Action and select Confirm. The Sales Order Build Criteria screen opens.</a:t>
            </a:r>
            <a:endParaRPr/>
          </a:p>
        </p:txBody>
      </p:sp>
      <p:sp>
        <p:nvSpPr>
          <p:cNvPr id="926" name="Google Shape;926;g73949cc90d_0_23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3" name="Shape 933"/>
        <p:cNvGrpSpPr/>
        <p:nvPr/>
      </p:nvGrpSpPr>
      <p:grpSpPr>
        <a:xfrm>
          <a:off x="0" y="0"/>
          <a:ext cx="0" cy="0"/>
          <a:chOff x="0" y="0"/>
          <a:chExt cx="0" cy="0"/>
        </a:xfrm>
      </p:grpSpPr>
      <p:sp>
        <p:nvSpPr>
          <p:cNvPr id="934" name="Google Shape;934;g73949cc90d_0_24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5" name="Google Shape;935;g73949cc90d_0_24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The system create the search criteria and required criteria automatically.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optional select Allocate to </a:t>
            </a:r>
            <a:r>
              <a:rPr b="0" i="0" lang="en" sz="1200">
                <a:solidFill>
                  <a:schemeClr val="dk1"/>
                </a:solidFill>
                <a:latin typeface="Century Gothic"/>
                <a:ea typeface="Century Gothic"/>
                <a:cs typeface="Century Gothic"/>
                <a:sym typeface="Century Gothic"/>
              </a:rPr>
              <a:t>allocate inventory to the selected sales orders. You can also select C</a:t>
            </a:r>
            <a:r>
              <a:rPr lang="en"/>
              <a:t>hange Promise Date to </a:t>
            </a:r>
            <a:r>
              <a:rPr b="0" i="0" lang="en" sz="1200">
                <a:solidFill>
                  <a:schemeClr val="dk1"/>
                </a:solidFill>
                <a:latin typeface="Century Gothic"/>
                <a:ea typeface="Century Gothic"/>
                <a:cs typeface="Century Gothic"/>
                <a:sym typeface="Century Gothic"/>
              </a:rPr>
              <a:t>change the promise date for the range of sales orders.</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Select Change Due Dates for ATP Enforcement Warnings to change the due dates on order lines if ATP is insufficient for items with ATP Enforce set to Warning. The system adjusts the order-line due date to the best possible later due date and confirms the order.</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Select Change Due Dates for ATP Enforcement Errors to change the due dates on order lines if ATP is insufficient for items with ATP Enforce set to Error. The system adjusts the order-line due date to the best possible later due date and confirms the order.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Click the Continue button and </a:t>
            </a:r>
            <a:r>
              <a:rPr b="0" i="0" lang="en" sz="1200">
                <a:solidFill>
                  <a:schemeClr val="dk1"/>
                </a:solidFill>
                <a:latin typeface="Century Gothic"/>
                <a:ea typeface="Century Gothic"/>
                <a:cs typeface="Century Gothic"/>
                <a:sym typeface="Century Gothic"/>
              </a:rPr>
              <a:t>the system displays all the sales order lines that meet the criteria. </a:t>
            </a:r>
            <a:endParaRPr/>
          </a:p>
        </p:txBody>
      </p:sp>
      <p:sp>
        <p:nvSpPr>
          <p:cNvPr id="936" name="Google Shape;936;g73949cc90d_0_2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3" name="Shape 943"/>
        <p:cNvGrpSpPr/>
        <p:nvPr/>
      </p:nvGrpSpPr>
      <p:grpSpPr>
        <a:xfrm>
          <a:off x="0" y="0"/>
          <a:ext cx="0" cy="0"/>
          <a:chOff x="0" y="0"/>
          <a:chExt cx="0" cy="0"/>
        </a:xfrm>
      </p:grpSpPr>
      <p:sp>
        <p:nvSpPr>
          <p:cNvPr id="944" name="Google Shape;944;g73949cc90d_0_25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5" name="Google Shape;945;g73949cc90d_0_252: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Select the specific lines that you want to confirm.</a:t>
            </a:r>
            <a:endParaRPr/>
          </a:p>
        </p:txBody>
      </p:sp>
      <p:sp>
        <p:nvSpPr>
          <p:cNvPr id="946" name="Google Shape;946;g73949cc90d_0_2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3" name="Shape 953"/>
        <p:cNvGrpSpPr/>
        <p:nvPr/>
      </p:nvGrpSpPr>
      <p:grpSpPr>
        <a:xfrm>
          <a:off x="0" y="0"/>
          <a:ext cx="0" cy="0"/>
          <a:chOff x="0" y="0"/>
          <a:chExt cx="0" cy="0"/>
        </a:xfrm>
      </p:grpSpPr>
      <p:sp>
        <p:nvSpPr>
          <p:cNvPr id="954" name="Google Shape;954;g73949cc90d_0_26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5" name="Google Shape;955;g73949cc90d_0_26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search the sales orders which you want to reprice for. Click on Action and select Reprice. The Sales Order Build Criteria screen opens.</a:t>
            </a:r>
            <a:endParaRPr/>
          </a:p>
        </p:txBody>
      </p:sp>
      <p:sp>
        <p:nvSpPr>
          <p:cNvPr id="956" name="Google Shape;956;g73949cc90d_0_2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3" name="Shape 963"/>
        <p:cNvGrpSpPr/>
        <p:nvPr/>
      </p:nvGrpSpPr>
      <p:grpSpPr>
        <a:xfrm>
          <a:off x="0" y="0"/>
          <a:ext cx="0" cy="0"/>
          <a:chOff x="0" y="0"/>
          <a:chExt cx="0" cy="0"/>
        </a:xfrm>
      </p:grpSpPr>
      <p:sp>
        <p:nvSpPr>
          <p:cNvPr id="964" name="Google Shape;964;g73949cc90d_0_27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5" name="Google Shape;965;g73949cc90d_0_27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110"/>
              <a:t>The system create the search criteria and required criteria automatically. </a:t>
            </a:r>
            <a:endParaRPr/>
          </a:p>
          <a:p>
            <a:pPr indent="0" lvl="0" marL="0" rtl="0" algn="l">
              <a:spcBef>
                <a:spcPts val="0"/>
              </a:spcBef>
              <a:spcAft>
                <a:spcPts val="0"/>
              </a:spcAft>
              <a:buNone/>
            </a:pPr>
            <a:r>
              <a:t/>
            </a:r>
            <a:endParaRPr sz="1110"/>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Set Check Credit field to Yes to perform credit checks based on values entered in subsequent fields. Credit-related fields can be updated only when Check Credit is Yes. Set this field to No to skip the credit check.</a:t>
            </a:r>
            <a:endParaRPr/>
          </a:p>
          <a:p>
            <a:pPr indent="0" lvl="0" marL="0" rtl="0" algn="l">
              <a:spcBef>
                <a:spcPts val="0"/>
              </a:spcBef>
              <a:spcAft>
                <a:spcPts val="0"/>
              </a:spcAft>
              <a:buNone/>
            </a:pPr>
            <a:r>
              <a:t/>
            </a:r>
            <a:endParaRPr b="0" i="0" sz="111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If set Set/Clear Action Status to Yes and the order exceeds the customer credit limit, the sales order action status is updated to the value of New Action Status. If an order that was on hold is now found to be within the customer credit limit, the action status is cleared.</a:t>
            </a:r>
            <a:endParaRPr/>
          </a:p>
          <a:p>
            <a:pPr indent="0" lvl="0" marL="0" rtl="0" algn="l">
              <a:spcBef>
                <a:spcPts val="0"/>
              </a:spcBef>
              <a:spcAft>
                <a:spcPts val="0"/>
              </a:spcAft>
              <a:buNone/>
            </a:pPr>
            <a:r>
              <a:t/>
            </a:r>
            <a:endParaRPr b="0" i="0" sz="111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This New Action Status represents the new action status to be placed on orders that exceed the customer credit limit. If left blank and Set/Clear Action Status is Yes, the system automatically resets the order action status to HD (hold).</a:t>
            </a:r>
            <a:endParaRPr/>
          </a:p>
          <a:p>
            <a:pPr indent="0" lvl="0" marL="0" rtl="0" algn="l">
              <a:spcBef>
                <a:spcPts val="0"/>
              </a:spcBef>
              <a:spcAft>
                <a:spcPts val="0"/>
              </a:spcAft>
              <a:buNone/>
            </a:pPr>
            <a:r>
              <a:t/>
            </a:r>
            <a:endParaRPr b="0" i="0" sz="111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Set Check Credit Hold field to Yes for the system to check the hold field in the customer record before removing the order from credit hold. If the customer hold is Yes, the hold is not removed. If No, the sales order can be approved even if the customer is on credit hold.</a:t>
            </a:r>
            <a:endParaRPr/>
          </a:p>
          <a:p>
            <a:pPr indent="0" lvl="0" marL="0" rtl="0" algn="l">
              <a:spcBef>
                <a:spcPts val="0"/>
              </a:spcBef>
              <a:spcAft>
                <a:spcPts val="0"/>
              </a:spcAft>
              <a:buNone/>
            </a:pPr>
            <a:r>
              <a:t/>
            </a:r>
            <a:endParaRPr b="0" i="0" sz="111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Set Hold Over Credit Limit field to Yes for the system to compare the customer balance to the customer credit limit before approving the order. The customer balance includes open invoices and, depending on the value of Include Sales Orders, can optionally include open order balances. Set this field to No to have orders approved even if the customer is over its credit limit.</a:t>
            </a:r>
            <a:endParaRPr/>
          </a:p>
          <a:p>
            <a:pPr indent="0" lvl="0" marL="0" rtl="0" algn="l">
              <a:spcBef>
                <a:spcPts val="0"/>
              </a:spcBef>
              <a:spcAft>
                <a:spcPts val="0"/>
              </a:spcAft>
              <a:buNone/>
            </a:pPr>
            <a:r>
              <a:t/>
            </a:r>
            <a:endParaRPr b="0" i="0" sz="111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10"/>
              <a:buFont typeface="Century Gothic"/>
              <a:buNone/>
            </a:pPr>
            <a:r>
              <a:rPr b="0" i="0" lang="en" sz="1110">
                <a:solidFill>
                  <a:schemeClr val="dk1"/>
                </a:solidFill>
                <a:latin typeface="Century Gothic"/>
                <a:ea typeface="Century Gothic"/>
                <a:cs typeface="Century Gothic"/>
                <a:sym typeface="Century Gothic"/>
              </a:rPr>
              <a:t>Set Set Sales Order to Print field to Yes to have the system change Sales Order Print to Yes in Sales Orders.</a:t>
            </a:r>
            <a:endParaRPr/>
          </a:p>
          <a:p>
            <a:pPr indent="0" lvl="0" marL="0" rtl="0" algn="l">
              <a:spcBef>
                <a:spcPts val="0"/>
              </a:spcBef>
              <a:spcAft>
                <a:spcPts val="0"/>
              </a:spcAft>
              <a:buNone/>
            </a:pPr>
            <a:r>
              <a:t/>
            </a:r>
            <a:endParaRPr sz="1110"/>
          </a:p>
          <a:p>
            <a:pPr indent="0" lvl="0" marL="0" rtl="0" algn="l">
              <a:spcBef>
                <a:spcPts val="0"/>
              </a:spcBef>
              <a:spcAft>
                <a:spcPts val="0"/>
              </a:spcAft>
              <a:buNone/>
            </a:pPr>
            <a:r>
              <a:rPr lang="en" sz="1110"/>
              <a:t>Click the Continue button and </a:t>
            </a:r>
            <a:r>
              <a:rPr b="0" i="0" lang="en" sz="1110">
                <a:solidFill>
                  <a:schemeClr val="dk1"/>
                </a:solidFill>
                <a:latin typeface="Century Gothic"/>
                <a:ea typeface="Century Gothic"/>
                <a:cs typeface="Century Gothic"/>
                <a:sym typeface="Century Gothic"/>
              </a:rPr>
              <a:t>the system displays all the sales order lines that meet the criteria. Select the specific lines that you want to reprice.</a:t>
            </a:r>
            <a:endParaRPr sz="1110"/>
          </a:p>
        </p:txBody>
      </p:sp>
      <p:sp>
        <p:nvSpPr>
          <p:cNvPr id="966" name="Google Shape;966;g73949cc90d_0_2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3" name="Shape 973"/>
        <p:cNvGrpSpPr/>
        <p:nvPr/>
      </p:nvGrpSpPr>
      <p:grpSpPr>
        <a:xfrm>
          <a:off x="0" y="0"/>
          <a:ext cx="0" cy="0"/>
          <a:chOff x="0" y="0"/>
          <a:chExt cx="0" cy="0"/>
        </a:xfrm>
      </p:grpSpPr>
      <p:sp>
        <p:nvSpPr>
          <p:cNvPr id="974" name="Google Shape;974;g73949cc90d_0_27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5" name="Google Shape;975;g73949cc90d_0_27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Use the bulk Credit Check action for sales orders to update sales order credit status in bulk, including:</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•Running a credit check on selected orders and assigning specified hold status code to orders that fail</a:t>
            </a:r>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•Removing credit hold from eligible orders</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In the Sales Orders view, search the sales orders which you want check credit for. Click on Action and select Check Credit. The Sales Order Build Criteria screen opens.</a:t>
            </a:r>
            <a:endParaRPr/>
          </a:p>
        </p:txBody>
      </p:sp>
      <p:sp>
        <p:nvSpPr>
          <p:cNvPr id="976" name="Google Shape;976;g73949cc90d_0_2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3" name="Shape 983"/>
        <p:cNvGrpSpPr/>
        <p:nvPr/>
      </p:nvGrpSpPr>
      <p:grpSpPr>
        <a:xfrm>
          <a:off x="0" y="0"/>
          <a:ext cx="0" cy="0"/>
          <a:chOff x="0" y="0"/>
          <a:chExt cx="0" cy="0"/>
        </a:xfrm>
      </p:grpSpPr>
      <p:sp>
        <p:nvSpPr>
          <p:cNvPr id="984" name="Google Shape;984;g73949cc90d_0_28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5" name="Google Shape;985;g73949cc90d_0_28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entury Gothic"/>
              <a:buNone/>
            </a:pPr>
            <a:r>
              <a:rPr lang="en"/>
              <a:t>The system create the search criteria and required criteria automatically. </a:t>
            </a:r>
            <a:endParaRPr/>
          </a:p>
          <a:p>
            <a:pPr indent="0" lvl="0" marL="0" marR="0" rtl="0" algn="l">
              <a:lnSpc>
                <a:spcPct val="90000"/>
              </a:lnSpc>
              <a:spcBef>
                <a:spcPts val="0"/>
              </a:spcBef>
              <a:spcAft>
                <a:spcPts val="0"/>
              </a:spcAft>
              <a:buClr>
                <a:schemeClr val="dk1"/>
              </a:buClr>
              <a:buSzPts val="1200"/>
              <a:buFont typeface="Century Gothic"/>
              <a:buNone/>
            </a:pPr>
            <a:r>
              <a:t/>
            </a:r>
            <a:endParaRPr b="0" i="0" sz="1200">
              <a:solidFill>
                <a:schemeClr val="dk1"/>
              </a:solidFill>
              <a:latin typeface="Century Gothic"/>
              <a:ea typeface="Century Gothic"/>
              <a:cs typeface="Century Gothic"/>
              <a:sym typeface="Century Gothic"/>
            </a:endParaRPr>
          </a:p>
          <a:p>
            <a:pPr indent="0" lvl="0" marL="0" marR="0" rtl="0" algn="l">
              <a:lnSpc>
                <a:spcPct val="9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Specify Set Approvals Yes for the system to remove the hold status for selected orders.</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marR="0" rtl="0" algn="l">
              <a:lnSpc>
                <a:spcPct val="9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Specify Set Holds Yes for the system to run a credit check on selected orders and assign hold status to those orders that fail.</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marR="0" rtl="0" algn="l">
              <a:lnSpc>
                <a:spcPct val="9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When Check Credit Hold used in combination with the Set Holds field, this field specifies whether orders are to be marked on hold when the credit customer is on credit hold. Specify Yes for the system to set the New Action Status field to the value specified when the customer is on credit hold. Otherwise, sales orders are listed with all the credit status information.</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When Check Credit Hold used in combination with the Set Approvals field, this field specifies whether to check the hold field in the customer record before removing an order from credit hold. If you set this field to Yes, the system checks the hold field in the customer record before removing an order from credit hold. If Credit Hold is Yes, the hold cannot be removed. If Credit Hold is No, the system removes the credit hold and approves the order. If you set this field to No, the sales order can be approved even if the customer is on credit hold.</a:t>
            </a:r>
            <a:endParaRPr/>
          </a:p>
          <a:p>
            <a:pPr indent="0" lvl="0" marL="0" rtl="0" algn="l">
              <a:lnSpc>
                <a:spcPct val="90000"/>
              </a:lnSpc>
              <a:spcBef>
                <a:spcPts val="0"/>
              </a:spcBef>
              <a:spcAft>
                <a:spcPts val="0"/>
              </a:spcAft>
              <a:buNone/>
            </a:pPr>
            <a:r>
              <a:t/>
            </a:r>
            <a:endParaRPr/>
          </a:p>
          <a:p>
            <a:pPr indent="0" lvl="0" marL="0" marR="0" rtl="0" algn="l">
              <a:lnSpc>
                <a:spcPct val="9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Specify Check Credit Limit Yes for the system to mark an order on hold when the customer is over its credit limit. Otherwise, sales orders are listed with all the credit status information.</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This field can be used in combination with the Set Approvals field. If both fields are Yes, when a customer is over its credit limit, it cannot be approved.</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 sz="1200">
                <a:solidFill>
                  <a:schemeClr val="dk1"/>
                </a:solidFill>
                <a:latin typeface="Century Gothic"/>
                <a:ea typeface="Century Gothic"/>
                <a:cs typeface="Century Gothic"/>
                <a:sym typeface="Century Gothic"/>
              </a:rPr>
              <a:t>Specify this new action status code to be placed on orders that exceed credit limits, or whose customer is on credit hold when Check Credit Hold is Yes. The default is HD (hold). Any non-blank status sets the order on hold.</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
              <a:t>Click the Continue button and </a:t>
            </a:r>
            <a:r>
              <a:rPr b="0" i="0" lang="en" sz="1200">
                <a:solidFill>
                  <a:schemeClr val="dk1"/>
                </a:solidFill>
                <a:latin typeface="Century Gothic"/>
                <a:ea typeface="Century Gothic"/>
                <a:cs typeface="Century Gothic"/>
                <a:sym typeface="Century Gothic"/>
              </a:rPr>
              <a:t>the system displays all the sales order that meet the criteria.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chemeClr val="dk1"/>
              </a:buClr>
              <a:buFont typeface="Arial"/>
              <a:buNone/>
            </a:pPr>
            <a:r>
              <a:rPr lang="en" sz="1200">
                <a:solidFill>
                  <a:schemeClr val="dk1"/>
                </a:solidFill>
                <a:latin typeface="Century Gothic"/>
                <a:ea typeface="Century Gothic"/>
                <a:cs typeface="Century Gothic"/>
                <a:sym typeface="Century Gothic"/>
              </a:rPr>
              <a:t>Select the specific sales orders that you want to update. Click the Submit button and all the selected sales orders are updated with the new credit status.</a:t>
            </a:r>
            <a:endParaRPr sz="1200">
              <a:solidFill>
                <a:schemeClr val="dk1"/>
              </a:solidFill>
              <a:latin typeface="Century Gothic"/>
              <a:ea typeface="Century Gothic"/>
              <a:cs typeface="Century Gothic"/>
              <a:sym typeface="Century Gothic"/>
            </a:endParaRPr>
          </a:p>
        </p:txBody>
      </p:sp>
      <p:sp>
        <p:nvSpPr>
          <p:cNvPr id="986" name="Google Shape;986;g73949cc90d_0_28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3" name="Shape 993"/>
        <p:cNvGrpSpPr/>
        <p:nvPr/>
      </p:nvGrpSpPr>
      <p:grpSpPr>
        <a:xfrm>
          <a:off x="0" y="0"/>
          <a:ext cx="0" cy="0"/>
          <a:chOff x="0" y="0"/>
          <a:chExt cx="0" cy="0"/>
        </a:xfrm>
      </p:grpSpPr>
      <p:sp>
        <p:nvSpPr>
          <p:cNvPr id="994" name="Google Shape;994;g73949cc90d_0_29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5" name="Google Shape;995;g73949cc90d_0_29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Use Blocked Transactions to build one or more sets of blocked transactions and identify each set by a blocked code.</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may want to restrict which activity can be initiated in the system for active customers. For example:</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might want to create sales orders for some customers but not calls or contracts in the Service app.</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might need to block a customer who has credit problems.</a:t>
            </a:r>
            <a:endParaRPr>
              <a:solidFill>
                <a:schemeClr val="dk1"/>
              </a:solidFill>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might need to block a supplier who is delivering late or has quality problems.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With Blocked Transactions, the system can block new transactions from being created for a customer or a supplier.</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You can add blocked codes or modify them. You can also delete them provided they have not been assigned to a customer or supplier.</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Choose transactions to block from the predefined set loaded with the system.</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After defining blocked codes, you can then associate them with customers and suppliers.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When a customer has been assigned a blocked code, all end users of that customer in service and support management are automatically blocked from the same transactions.</a:t>
            </a:r>
            <a:endParaRPr>
              <a:solidFill>
                <a:schemeClr val="dk1"/>
              </a:solidFill>
              <a:highlight>
                <a:srgbClr val="FFFFFF"/>
              </a:highlight>
            </a:endParaRPr>
          </a:p>
          <a:p>
            <a:pPr indent="0" lvl="0" marL="0" rtl="0" algn="l">
              <a:lnSpc>
                <a:spcPct val="115000"/>
              </a:lnSpc>
              <a:spcBef>
                <a:spcPts val="600"/>
              </a:spcBef>
              <a:spcAft>
                <a:spcPts val="600"/>
              </a:spcAft>
              <a:buSzPts val="1100"/>
              <a:buNone/>
            </a:pPr>
            <a:r>
              <a:t/>
            </a:r>
            <a:endParaRPr sz="1200">
              <a:solidFill>
                <a:schemeClr val="dk1"/>
              </a:solidFill>
              <a:latin typeface="Century Gothic"/>
              <a:ea typeface="Century Gothic"/>
              <a:cs typeface="Century Gothic"/>
              <a:sym typeface="Century Gothic"/>
            </a:endParaRPr>
          </a:p>
        </p:txBody>
      </p:sp>
      <p:sp>
        <p:nvSpPr>
          <p:cNvPr id="996" name="Google Shape;996;g73949cc90d_0_29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9" name="Shape 459"/>
        <p:cNvGrpSpPr/>
        <p:nvPr/>
      </p:nvGrpSpPr>
      <p:grpSpPr>
        <a:xfrm>
          <a:off x="0" y="0"/>
          <a:ext cx="0" cy="0"/>
          <a:chOff x="0" y="0"/>
          <a:chExt cx="0" cy="0"/>
        </a:xfrm>
      </p:grpSpPr>
      <p:sp>
        <p:nvSpPr>
          <p:cNvPr id="460" name="Google Shape;460;g7fc21a492c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g7fc21a492c_0_4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2" name="Shape 1002"/>
        <p:cNvGrpSpPr/>
        <p:nvPr/>
      </p:nvGrpSpPr>
      <p:grpSpPr>
        <a:xfrm>
          <a:off x="0" y="0"/>
          <a:ext cx="0" cy="0"/>
          <a:chOff x="0" y="0"/>
          <a:chExt cx="0" cy="0"/>
        </a:xfrm>
      </p:grpSpPr>
      <p:sp>
        <p:nvSpPr>
          <p:cNvPr id="1003" name="Google Shape;1003;g84ac61261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84ac61261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rPr>
              <a:t>Sales Order Credit checks customer liability against credit parameters.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During order entry, the system verifies that the bill-to customer’s total current liability does not exceed customer-specific credit parameters.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If the system detects credit issues for a customer, the system place the order on hold by setting the Action Status field to a status code. You can define the status codes in </a:t>
            </a:r>
            <a:r>
              <a:rPr lang="en">
                <a:solidFill>
                  <a:srgbClr val="396791"/>
                </a:solidFill>
                <a:uFill>
                  <a:noFill/>
                </a:uFill>
                <a:hlinkClick r:id="rId2"/>
              </a:rPr>
              <a:t>Generalized Codes</a:t>
            </a:r>
            <a:r>
              <a:rPr lang="en">
                <a:solidFill>
                  <a:schemeClr val="dk1"/>
                </a:solidFill>
              </a:rPr>
              <a:t> and associate them with corresponding credit issues in Sales Orders. </a:t>
            </a:r>
            <a:endParaRPr>
              <a:solidFill>
                <a:schemeClr val="dk1"/>
              </a:solidFill>
            </a:endParaRPr>
          </a:p>
          <a:p>
            <a:pPr indent="0" lvl="0" marL="0" rtl="0" algn="l">
              <a:spcBef>
                <a:spcPts val="600"/>
              </a:spcBef>
              <a:spcAft>
                <a:spcPts val="0"/>
              </a:spcAft>
              <a:buClr>
                <a:schemeClr val="dk1"/>
              </a:buClr>
              <a:buSzPts val="1100"/>
              <a:buFont typeface="Arial"/>
              <a:buNone/>
            </a:pPr>
            <a:r>
              <a:rPr lang="en"/>
              <a:t>Status Codes:</a:t>
            </a:r>
            <a:endParaRPr/>
          </a:p>
          <a:p>
            <a:pPr indent="0" lvl="0" marL="0" rtl="0" algn="l">
              <a:spcBef>
                <a:spcPts val="0"/>
              </a:spcBef>
              <a:spcAft>
                <a:spcPts val="0"/>
              </a:spcAft>
              <a:buClr>
                <a:schemeClr val="dk1"/>
              </a:buClr>
              <a:buSzPts val="1100"/>
              <a:buFont typeface="Arial"/>
              <a:buNone/>
            </a:pPr>
            <a:r>
              <a:rPr lang="en"/>
              <a:t>The bill-to customer is on credit hold. = CH</a:t>
            </a:r>
            <a:endParaRPr/>
          </a:p>
          <a:p>
            <a:pPr indent="0" lvl="0" marL="0" rtl="0" algn="l">
              <a:spcBef>
                <a:spcPts val="0"/>
              </a:spcBef>
              <a:spcAft>
                <a:spcPts val="0"/>
              </a:spcAft>
              <a:buClr>
                <a:schemeClr val="dk1"/>
              </a:buClr>
              <a:buSzPts val="1100"/>
              <a:buFont typeface="Arial"/>
              <a:buNone/>
            </a:pPr>
            <a:r>
              <a:rPr lang="en"/>
              <a:t>The customer has exceeded the specified credit limit. = FL</a:t>
            </a:r>
            <a:endParaRPr/>
          </a:p>
          <a:p>
            <a:pPr indent="0" lvl="0" marL="0" rtl="0" algn="l">
              <a:spcBef>
                <a:spcPts val="0"/>
              </a:spcBef>
              <a:spcAft>
                <a:spcPts val="0"/>
              </a:spcAft>
              <a:buClr>
                <a:schemeClr val="dk1"/>
              </a:buClr>
              <a:buSzPts val="1100"/>
              <a:buFont typeface="Arial"/>
              <a:buNone/>
            </a:pPr>
            <a:r>
              <a:rPr lang="en"/>
              <a:t>The customer has exceeded the specified turnover credit limit. = TL</a:t>
            </a:r>
            <a:endParaRPr/>
          </a:p>
          <a:p>
            <a:pPr indent="0" lvl="0" marL="0" rtl="0" algn="l">
              <a:spcBef>
                <a:spcPts val="0"/>
              </a:spcBef>
              <a:spcAft>
                <a:spcPts val="0"/>
              </a:spcAft>
              <a:buClr>
                <a:schemeClr val="dk1"/>
              </a:buClr>
              <a:buSzPts val="1100"/>
              <a:buFont typeface="Arial"/>
              <a:buNone/>
            </a:pPr>
            <a:r>
              <a:rPr lang="en"/>
              <a:t>The customer has exceeded the specified maximum days overdue limit. = MD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0" name="Shape 1010"/>
        <p:cNvGrpSpPr/>
        <p:nvPr/>
      </p:nvGrpSpPr>
      <p:grpSpPr>
        <a:xfrm>
          <a:off x="0" y="0"/>
          <a:ext cx="0" cy="0"/>
          <a:chOff x="0" y="0"/>
          <a:chExt cx="0" cy="0"/>
        </a:xfrm>
      </p:grpSpPr>
      <p:sp>
        <p:nvSpPr>
          <p:cNvPr id="1011" name="Google Shape;1011;g84ac61261d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84ac61261d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00"/>
                </a:highlight>
              </a:rPr>
              <a:t>Customer</a:t>
            </a:r>
            <a:r>
              <a:rPr lang="en">
                <a:solidFill>
                  <a:schemeClr val="dk1"/>
                </a:solidFill>
              </a:rPr>
              <a:t> </a:t>
            </a:r>
            <a:r>
              <a:rPr lang="en">
                <a:solidFill>
                  <a:schemeClr val="dk1"/>
                </a:solidFill>
                <a:highlight>
                  <a:srgbClr val="FFFF00"/>
                </a:highlight>
              </a:rPr>
              <a:t>Activity</a:t>
            </a:r>
            <a:r>
              <a:rPr lang="en">
                <a:solidFill>
                  <a:schemeClr val="dk1"/>
                </a:solidFill>
              </a:rPr>
              <a:t> </a:t>
            </a:r>
            <a:r>
              <a:rPr lang="en">
                <a:solidFill>
                  <a:schemeClr val="dk1"/>
                </a:solidFill>
                <a:highlight>
                  <a:srgbClr val="FFFF00"/>
                </a:highlight>
              </a:rPr>
              <a:t>Dashboards</a:t>
            </a:r>
            <a:r>
              <a:rPr lang="en">
                <a:solidFill>
                  <a:schemeClr val="dk1"/>
                </a:solidFill>
              </a:rPr>
              <a:t> enables you to view </a:t>
            </a:r>
            <a:r>
              <a:rPr lang="en">
                <a:solidFill>
                  <a:schemeClr val="dk1"/>
                </a:solidFill>
                <a:highlight>
                  <a:srgbClr val="FFFF00"/>
                </a:highlight>
              </a:rPr>
              <a:t>customer</a:t>
            </a:r>
            <a:r>
              <a:rPr lang="en">
                <a:solidFill>
                  <a:schemeClr val="dk1"/>
                </a:solidFill>
              </a:rPr>
              <a:t> </a:t>
            </a:r>
            <a:r>
              <a:rPr lang="en">
                <a:solidFill>
                  <a:schemeClr val="dk1"/>
                </a:solidFill>
                <a:highlight>
                  <a:srgbClr val="FFFF00"/>
                </a:highlight>
              </a:rPr>
              <a:t>activity.</a:t>
            </a:r>
            <a:endParaRPr>
              <a:solidFill>
                <a:schemeClr val="dk1"/>
              </a:solidFill>
              <a:highlight>
                <a:srgbClr val="FFFF00"/>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00"/>
                </a:highlight>
              </a:rPr>
              <a:t>Customer</a:t>
            </a:r>
            <a:r>
              <a:rPr lang="en">
                <a:solidFill>
                  <a:schemeClr val="dk1"/>
                </a:solidFill>
              </a:rPr>
              <a:t> </a:t>
            </a:r>
            <a:r>
              <a:rPr lang="en">
                <a:solidFill>
                  <a:schemeClr val="dk1"/>
                </a:solidFill>
                <a:highlight>
                  <a:srgbClr val="FFFF00"/>
                </a:highlight>
              </a:rPr>
              <a:t>Activity</a:t>
            </a:r>
            <a:r>
              <a:rPr lang="en">
                <a:solidFill>
                  <a:schemeClr val="dk1"/>
                </a:solidFill>
              </a:rPr>
              <a:t> </a:t>
            </a:r>
            <a:r>
              <a:rPr lang="en">
                <a:solidFill>
                  <a:schemeClr val="dk1"/>
                </a:solidFill>
                <a:highlight>
                  <a:srgbClr val="FFFF00"/>
                </a:highlight>
              </a:rPr>
              <a:t>Dashboards</a:t>
            </a:r>
            <a:r>
              <a:rPr lang="en">
                <a:solidFill>
                  <a:schemeClr val="dk1"/>
                </a:solidFill>
              </a:rPr>
              <a:t> offers a comprehensive overview of all </a:t>
            </a:r>
            <a:r>
              <a:rPr lang="en">
                <a:solidFill>
                  <a:schemeClr val="dk1"/>
                </a:solidFill>
                <a:highlight>
                  <a:srgbClr val="FFFF00"/>
                </a:highlight>
              </a:rPr>
              <a:t>activity</a:t>
            </a:r>
            <a:r>
              <a:rPr lang="en">
                <a:solidFill>
                  <a:schemeClr val="dk1"/>
                </a:solidFill>
              </a:rPr>
              <a:t> related to a single </a:t>
            </a:r>
            <a:r>
              <a:rPr lang="en">
                <a:solidFill>
                  <a:schemeClr val="dk1"/>
                </a:solidFill>
                <a:highlight>
                  <a:srgbClr val="FFFF00"/>
                </a:highlight>
              </a:rPr>
              <a:t>customer,</a:t>
            </a:r>
            <a:r>
              <a:rPr lang="en">
                <a:solidFill>
                  <a:schemeClr val="dk1"/>
                </a:solidFill>
              </a:rPr>
              <a:t> in a single entity or over multiple entities. For each record, you can see the invoice or payment in more detail by clicking the Details button. The drill-down generates read-only credit information that includes sales order and open item balances, total current liability, individual drill-downs on invoices, credit notes, and open item adjustments. You can display credit information for a </a:t>
            </a:r>
            <a:r>
              <a:rPr lang="en">
                <a:solidFill>
                  <a:schemeClr val="dk1"/>
                </a:solidFill>
                <a:highlight>
                  <a:srgbClr val="FFFF00"/>
                </a:highlight>
              </a:rPr>
              <a:t>customer</a:t>
            </a:r>
            <a:r>
              <a:rPr lang="en">
                <a:solidFill>
                  <a:schemeClr val="dk1"/>
                </a:solidFill>
              </a:rPr>
              <a:t> with reference to one or multiple entities in the domain and see the balance for the selected entities and all entities. Amounts in the payment and invoice grids are displayed to two decimal places and discount calculations support negative quantities.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Drill-Down Links on the Side Bar enable you to edit customers and </a:t>
            </a:r>
            <a:r>
              <a:rPr lang="en">
                <a:solidFill>
                  <a:schemeClr val="dk1"/>
                </a:solidFill>
                <a:highlight>
                  <a:srgbClr val="FFFF00"/>
                </a:highlight>
              </a:rPr>
              <a:t>customer</a:t>
            </a:r>
            <a:r>
              <a:rPr lang="en">
                <a:solidFill>
                  <a:schemeClr val="dk1"/>
                </a:solidFill>
              </a:rPr>
              <a:t> payments, sales orders, sales order credit, and sales order detail. You can also view invoice history, sales order gross margin, </a:t>
            </a:r>
            <a:r>
              <a:rPr lang="en">
                <a:solidFill>
                  <a:schemeClr val="dk1"/>
                </a:solidFill>
                <a:highlight>
                  <a:srgbClr val="FFFF00"/>
                </a:highlight>
              </a:rPr>
              <a:t>customer</a:t>
            </a:r>
            <a:r>
              <a:rPr lang="en">
                <a:solidFill>
                  <a:schemeClr val="dk1"/>
                </a:solidFill>
              </a:rPr>
              <a:t> balance, and </a:t>
            </a:r>
            <a:r>
              <a:rPr lang="en">
                <a:solidFill>
                  <a:schemeClr val="dk1"/>
                </a:solidFill>
                <a:highlight>
                  <a:srgbClr val="FFFF00"/>
                </a:highlight>
              </a:rPr>
              <a:t>customer</a:t>
            </a:r>
            <a:r>
              <a:rPr lang="en">
                <a:solidFill>
                  <a:schemeClr val="dk1"/>
                </a:solidFill>
              </a:rPr>
              <a:t> invoice </a:t>
            </a:r>
            <a:r>
              <a:rPr lang="en">
                <a:solidFill>
                  <a:schemeClr val="dk1"/>
                </a:solidFill>
                <a:highlight>
                  <a:srgbClr val="FFFF00"/>
                </a:highlight>
              </a:rPr>
              <a:t>activity.</a:t>
            </a:r>
            <a:endParaRPr>
              <a:solidFill>
                <a:schemeClr val="dk1"/>
              </a:solidFill>
              <a:highlight>
                <a:srgbClr val="FFFF00"/>
              </a:highlight>
            </a:endParaRPr>
          </a:p>
          <a:p>
            <a:pPr indent="0" lvl="0" marL="0" rtl="0" algn="l">
              <a:spcBef>
                <a:spcPts val="60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8" name="Shape 1018"/>
        <p:cNvGrpSpPr/>
        <p:nvPr/>
      </p:nvGrpSpPr>
      <p:grpSpPr>
        <a:xfrm>
          <a:off x="0" y="0"/>
          <a:ext cx="0" cy="0"/>
          <a:chOff x="0" y="0"/>
          <a:chExt cx="0" cy="0"/>
        </a:xfrm>
      </p:grpSpPr>
      <p:sp>
        <p:nvSpPr>
          <p:cNvPr id="1019" name="Google Shape;1019;g84ac61261d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84ac61261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highlight>
                  <a:srgbClr val="FFFFFF"/>
                </a:highlight>
              </a:rPr>
              <a:t>Use Inventory Transactions to display detailed inventory transaction history records ordered by transaction number.</a:t>
            </a:r>
            <a:endParaRPr>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highlight>
                  <a:srgbClr val="FFFFFF"/>
                </a:highlight>
              </a:rPr>
              <a:t>Inventory Transactions includes the following information:</a:t>
            </a:r>
            <a:endParaRPr>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highlight>
                  <a:srgbClr val="FFFFFF"/>
                </a:highlight>
              </a:rPr>
              <a:t>•Information about the inventory history transaction</a:t>
            </a:r>
            <a:endParaRPr>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highlight>
                  <a:srgbClr val="FFFFFF"/>
                </a:highlight>
              </a:rPr>
              <a:t>•Information about how inventory was impacted</a:t>
            </a:r>
            <a:endParaRPr>
              <a:highlight>
                <a:srgbClr val="FFFFFF"/>
              </a:highlight>
            </a:endParaRPr>
          </a:p>
          <a:p>
            <a:pPr indent="-228600" lvl="0" marL="228600" rtl="0" algn="l">
              <a:lnSpc>
                <a:spcPct val="115000"/>
              </a:lnSpc>
              <a:spcBef>
                <a:spcPts val="600"/>
              </a:spcBef>
              <a:spcAft>
                <a:spcPts val="0"/>
              </a:spcAft>
              <a:buClr>
                <a:schemeClr val="dk1"/>
              </a:buClr>
              <a:buSzPts val="1100"/>
              <a:buFont typeface="Arial"/>
              <a:buNone/>
            </a:pPr>
            <a:r>
              <a:rPr lang="en">
                <a:highlight>
                  <a:srgbClr val="FFFFFF"/>
                </a:highlight>
              </a:rPr>
              <a:t>•Information about how GL was impacted with unit and extended costs</a:t>
            </a:r>
            <a:endParaRPr>
              <a:highlight>
                <a:srgbClr val="FFFFFF"/>
              </a:highlight>
            </a:endParaRPr>
          </a:p>
          <a:p>
            <a:pPr indent="0" lvl="0" marL="0" rtl="0" algn="l">
              <a:spcBef>
                <a:spcPts val="60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6" name="Shape 1026"/>
        <p:cNvGrpSpPr/>
        <p:nvPr/>
      </p:nvGrpSpPr>
      <p:grpSpPr>
        <a:xfrm>
          <a:off x="0" y="0"/>
          <a:ext cx="0" cy="0"/>
          <a:chOff x="0" y="0"/>
          <a:chExt cx="0" cy="0"/>
        </a:xfrm>
      </p:grpSpPr>
      <p:sp>
        <p:nvSpPr>
          <p:cNvPr id="1027" name="Google Shape;1027;g831c75c81d_0_10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1028" name="Google Shape;1028;g831c75c81d_0_10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2" name="Shape 1032"/>
        <p:cNvGrpSpPr/>
        <p:nvPr/>
      </p:nvGrpSpPr>
      <p:grpSpPr>
        <a:xfrm>
          <a:off x="0" y="0"/>
          <a:ext cx="0" cy="0"/>
          <a:chOff x="0" y="0"/>
          <a:chExt cx="0" cy="0"/>
        </a:xfrm>
      </p:grpSpPr>
      <p:sp>
        <p:nvSpPr>
          <p:cNvPr id="1033" name="Google Shape;1033;g831c75c81d_0_10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4" name="Google Shape;1034;g831c75c81d_0_10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0" name="Shape 1040"/>
        <p:cNvGrpSpPr/>
        <p:nvPr/>
      </p:nvGrpSpPr>
      <p:grpSpPr>
        <a:xfrm>
          <a:off x="0" y="0"/>
          <a:ext cx="0" cy="0"/>
          <a:chOff x="0" y="0"/>
          <a:chExt cx="0" cy="0"/>
        </a:xfrm>
      </p:grpSpPr>
      <p:sp>
        <p:nvSpPr>
          <p:cNvPr id="1041" name="Google Shape;1041;g73949cc90d_0_44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2" name="Google Shape;1042;g73949cc90d_0_44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3" name="Google Shape;1043;g73949cc90d_0_4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7" name="Shape 1047"/>
        <p:cNvGrpSpPr/>
        <p:nvPr/>
      </p:nvGrpSpPr>
      <p:grpSpPr>
        <a:xfrm>
          <a:off x="0" y="0"/>
          <a:ext cx="0" cy="0"/>
          <a:chOff x="0" y="0"/>
          <a:chExt cx="0" cy="0"/>
        </a:xfrm>
      </p:grpSpPr>
      <p:sp>
        <p:nvSpPr>
          <p:cNvPr id="1048" name="Google Shape;1048;g73949cc90d_0_45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9" name="Google Shape;1049;g73949cc90d_0_45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0" name="Google Shape;1050;g73949cc90d_0_4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6" name="Shape 1056"/>
        <p:cNvGrpSpPr/>
        <p:nvPr/>
      </p:nvGrpSpPr>
      <p:grpSpPr>
        <a:xfrm>
          <a:off x="0" y="0"/>
          <a:ext cx="0" cy="0"/>
          <a:chOff x="0" y="0"/>
          <a:chExt cx="0" cy="0"/>
        </a:xfrm>
      </p:grpSpPr>
      <p:sp>
        <p:nvSpPr>
          <p:cNvPr id="1057" name="Google Shape;1057;g73949cc90d_0_45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8" name="Google Shape;1058;g73949cc90d_0_45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When a sales order line is confirmed and the current site cannot fulfill the ordered quantity on the requested due date, Global Sales Order Sourcing provides a list of sites as the sourcing options for the sales order line.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
              <a:t>You can enable the </a:t>
            </a:r>
            <a:r>
              <a:rPr b="0" i="0" lang="en" sz="1200">
                <a:solidFill>
                  <a:schemeClr val="dk1"/>
                </a:solidFill>
                <a:latin typeface="Century Gothic"/>
                <a:ea typeface="Century Gothic"/>
                <a:cs typeface="Century Gothic"/>
                <a:sym typeface="Century Gothic"/>
              </a:rPr>
              <a:t>Global Sales Order Sourcing for current domain. You can choose whether to source from only sites that have sourcing rules defined, and whether to source from only sites that have quantity available.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You define the sourcing rules based on the customer, item, site combination. And for each sourcing rule, you enter an integer score to indicate its priority. Global Sales Order Sourcing displays the eligible sourcing sites in order of score, from the highest score to the lowest score.</a:t>
            </a:r>
            <a:endParaRPr/>
          </a:p>
        </p:txBody>
      </p:sp>
      <p:sp>
        <p:nvSpPr>
          <p:cNvPr id="1059" name="Google Shape;1059;g73949cc90d_0_4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5" name="Shape 1065"/>
        <p:cNvGrpSpPr/>
        <p:nvPr/>
      </p:nvGrpSpPr>
      <p:grpSpPr>
        <a:xfrm>
          <a:off x="0" y="0"/>
          <a:ext cx="0" cy="0"/>
          <a:chOff x="0" y="0"/>
          <a:chExt cx="0" cy="0"/>
        </a:xfrm>
      </p:grpSpPr>
      <p:sp>
        <p:nvSpPr>
          <p:cNvPr id="1066" name="Google Shape;1066;g73949cc90d_0_46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7" name="Google Shape;1067;g73949cc90d_0_46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8" name="Google Shape;1068;g73949cc90d_0_46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0" name="Shape 1080"/>
        <p:cNvGrpSpPr/>
        <p:nvPr/>
      </p:nvGrpSpPr>
      <p:grpSpPr>
        <a:xfrm>
          <a:off x="0" y="0"/>
          <a:ext cx="0" cy="0"/>
          <a:chOff x="0" y="0"/>
          <a:chExt cx="0" cy="0"/>
        </a:xfrm>
      </p:grpSpPr>
      <p:sp>
        <p:nvSpPr>
          <p:cNvPr id="1081" name="Google Shape;1081;g73949cc90d_0_48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2" name="Google Shape;1082;g73949cc90d_0_481: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To enable Global Sales Order Sourcing functionality for current domain, set Enable Sourcing Rules field to Yes.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Specify the Only Sites with Rules field Yes to consider only sites that have sourcing rules defined. Specify No to consider all sites in the current domain and external supplier domains.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Specify Only Sites with Quantity Available field Yes to consider only sites that have quantity available on the requested due date. Specify No to consider all sites in the current domain and external supplier domains.</a:t>
            </a:r>
            <a:endParaRPr/>
          </a:p>
          <a:p>
            <a:pPr indent="0" lvl="0" marL="0" marR="0" rtl="0" algn="l">
              <a:lnSpc>
                <a:spcPct val="100000"/>
              </a:lnSpc>
              <a:spcBef>
                <a:spcPts val="0"/>
              </a:spcBef>
              <a:spcAft>
                <a:spcPts val="0"/>
              </a:spcAft>
              <a:buClr>
                <a:schemeClr val="dk1"/>
              </a:buClr>
              <a:buSzPts val="1200"/>
              <a:buFont typeface="Century Gothic"/>
              <a:buNone/>
            </a:pPr>
            <a:r>
              <a:t/>
            </a:r>
            <a:endParaRPr b="0" i="0"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Century Gothic"/>
              <a:buNone/>
            </a:pPr>
            <a:r>
              <a:rPr b="0" i="0" lang="en" sz="1200">
                <a:solidFill>
                  <a:schemeClr val="dk1"/>
                </a:solidFill>
                <a:latin typeface="Century Gothic"/>
                <a:ea typeface="Century Gothic"/>
                <a:cs typeface="Century Gothic"/>
                <a:sym typeface="Century Gothic"/>
              </a:rPr>
              <a:t>Specify an integer score from zero to 100 for the Additional Score for Quantity Available field.  The system adds this additional score when calculating the score of each sourcing options that have quantity available on the requested due date. By default, this field is set to zero (0).</a:t>
            </a:r>
            <a:endParaRPr/>
          </a:p>
        </p:txBody>
      </p:sp>
      <p:sp>
        <p:nvSpPr>
          <p:cNvPr id="1083" name="Google Shape;1083;g73949cc90d_0_4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g7fc21a492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g7fc21a492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0" name="Shape 1090"/>
        <p:cNvGrpSpPr/>
        <p:nvPr/>
      </p:nvGrpSpPr>
      <p:grpSpPr>
        <a:xfrm>
          <a:off x="0" y="0"/>
          <a:ext cx="0" cy="0"/>
          <a:chOff x="0" y="0"/>
          <a:chExt cx="0" cy="0"/>
        </a:xfrm>
      </p:grpSpPr>
      <p:sp>
        <p:nvSpPr>
          <p:cNvPr id="1091" name="Google Shape;1091;g73949cc90d_0_49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2" name="Google Shape;1092;g73949cc90d_0_49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a distinct name for the current sourcing rule. Enter a brief description of the current sourcing rule.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a valid customer address code, analysis group code, or leave blank for all customers. Enter a valid item number, analysis group code, or leave blank for all items.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the first date when this sourcing rule is effective. If left blank, the sourcing rule is effective for any date before the expiration date. Enter the last day when this sourcing rule is effective. Make sure that the date is greater than or equal to the start date. Blank indicates that there is no expiration date.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a valid sourcing site. You cannot leave this field blank. The system displays the domain of the specified sourcing site.</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 sz="1200">
                <a:solidFill>
                  <a:schemeClr val="dk1"/>
                </a:solidFill>
                <a:latin typeface="Century Gothic"/>
                <a:ea typeface="Century Gothic"/>
                <a:cs typeface="Century Gothic"/>
                <a:sym typeface="Century Gothic"/>
              </a:rPr>
              <a:t>Enter an integer ranging from zero (0) to 100 to indicate the priority of the current sourcing rule. The greater the number is, the higher the priority is.</a:t>
            </a:r>
            <a:endParaRPr/>
          </a:p>
        </p:txBody>
      </p:sp>
      <p:sp>
        <p:nvSpPr>
          <p:cNvPr id="1093" name="Google Shape;1093;g73949cc90d_0_49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0" name="Shape 1100"/>
        <p:cNvGrpSpPr/>
        <p:nvPr/>
      </p:nvGrpSpPr>
      <p:grpSpPr>
        <a:xfrm>
          <a:off x="0" y="0"/>
          <a:ext cx="0" cy="0"/>
          <a:chOff x="0" y="0"/>
          <a:chExt cx="0" cy="0"/>
        </a:xfrm>
      </p:grpSpPr>
      <p:sp>
        <p:nvSpPr>
          <p:cNvPr id="1101" name="Google Shape;1101;g73949cc90d_0_49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2" name="Google Shape;1102;g73949cc90d_0_49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The eligible global sourcing sites must to be marked as External Supplier in site maintenance.</a:t>
            </a:r>
            <a:endParaRPr/>
          </a:p>
        </p:txBody>
      </p:sp>
      <p:sp>
        <p:nvSpPr>
          <p:cNvPr id="1103" name="Google Shape;1103;g73949cc90d_0_49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0" name="Shape 1110"/>
        <p:cNvGrpSpPr/>
        <p:nvPr/>
      </p:nvGrpSpPr>
      <p:grpSpPr>
        <a:xfrm>
          <a:off x="0" y="0"/>
          <a:ext cx="0" cy="0"/>
          <a:chOff x="0" y="0"/>
          <a:chExt cx="0" cy="0"/>
        </a:xfrm>
      </p:grpSpPr>
      <p:sp>
        <p:nvSpPr>
          <p:cNvPr id="1111" name="Google Shape;1111;g73949cc90d_0_50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2" name="Google Shape;1112;g73949cc90d_0_50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In the Sales Order Detail’s Shipping panel, you can click the Check Sourcing button to </a:t>
            </a:r>
            <a:r>
              <a:rPr b="0" i="0" lang="en" sz="1200">
                <a:solidFill>
                  <a:schemeClr val="dk1"/>
                </a:solidFill>
                <a:latin typeface="Century Gothic"/>
                <a:ea typeface="Century Gothic"/>
                <a:cs typeface="Century Gothic"/>
                <a:sym typeface="Century Gothic"/>
              </a:rPr>
              <a:t>have clear visibility into the eligible global sourcing options.</a:t>
            </a:r>
            <a:endParaRPr/>
          </a:p>
        </p:txBody>
      </p:sp>
      <p:sp>
        <p:nvSpPr>
          <p:cNvPr id="1113" name="Google Shape;1113;g73949cc90d_0_5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0" name="Shape 1120"/>
        <p:cNvGrpSpPr/>
        <p:nvPr/>
      </p:nvGrpSpPr>
      <p:grpSpPr>
        <a:xfrm>
          <a:off x="0" y="0"/>
          <a:ext cx="0" cy="0"/>
          <a:chOff x="0" y="0"/>
          <a:chExt cx="0" cy="0"/>
        </a:xfrm>
      </p:grpSpPr>
      <p:sp>
        <p:nvSpPr>
          <p:cNvPr id="1121" name="Google Shape;1121;g73949cc90d_0_5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2" name="Google Shape;1122;g73949cc90d_0_517: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
              <a:t>Choose the Select an alternate due date and quantity option and Global Sales Order Sourcing displays alternate global sourcing options across sites and domains, based on the control and rule settings.</a:t>
            </a:r>
            <a:endParaRPr/>
          </a:p>
          <a:p>
            <a:pPr indent="0" lvl="0" marL="0" marR="0" rtl="0" algn="l">
              <a:lnSpc>
                <a:spcPct val="100000"/>
              </a:lnSpc>
              <a:spcBef>
                <a:spcPts val="0"/>
              </a:spcBef>
              <a:spcAft>
                <a:spcPts val="0"/>
              </a:spcAft>
              <a:buClr>
                <a:schemeClr val="dk1"/>
              </a:buClr>
              <a:buSzPts val="1200"/>
              <a:buFont typeface="Century Gothic"/>
              <a:buNone/>
            </a:pPr>
            <a:r>
              <a:t/>
            </a:r>
            <a:endParaRPr/>
          </a:p>
          <a:p>
            <a:pPr indent="0" lvl="0" marL="0" marR="0" rtl="0" algn="l">
              <a:lnSpc>
                <a:spcPct val="100000"/>
              </a:lnSpc>
              <a:spcBef>
                <a:spcPts val="0"/>
              </a:spcBef>
              <a:spcAft>
                <a:spcPts val="0"/>
              </a:spcAft>
              <a:buClr>
                <a:schemeClr val="dk1"/>
              </a:buClr>
              <a:buSzPts val="1200"/>
              <a:buFont typeface="Century Gothic"/>
              <a:buNone/>
            </a:pPr>
            <a:r>
              <a:rPr lang="en"/>
              <a:t>Select an option and system use the selected souring site to replace the order line original site.</a:t>
            </a:r>
            <a:endParaRPr/>
          </a:p>
        </p:txBody>
      </p:sp>
      <p:sp>
        <p:nvSpPr>
          <p:cNvPr id="1123" name="Google Shape;1123;g73949cc90d_0_5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0" name="Shape 1130"/>
        <p:cNvGrpSpPr/>
        <p:nvPr/>
      </p:nvGrpSpPr>
      <p:grpSpPr>
        <a:xfrm>
          <a:off x="0" y="0"/>
          <a:ext cx="0" cy="0"/>
          <a:chOff x="0" y="0"/>
          <a:chExt cx="0" cy="0"/>
        </a:xfrm>
      </p:grpSpPr>
      <p:sp>
        <p:nvSpPr>
          <p:cNvPr id="1131" name="Google Shape;1131;g73949cc90d_0_5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2" name="Google Shape;1132;g73949cc90d_0_526: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
              <a:t>The selected souring site replaced the order line original site.</a:t>
            </a:r>
            <a:endParaRPr/>
          </a:p>
        </p:txBody>
      </p:sp>
      <p:sp>
        <p:nvSpPr>
          <p:cNvPr id="1133" name="Google Shape;1133;g73949cc90d_0_5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0" name="Shape 1140"/>
        <p:cNvGrpSpPr/>
        <p:nvPr/>
      </p:nvGrpSpPr>
      <p:grpSpPr>
        <a:xfrm>
          <a:off x="0" y="0"/>
          <a:ext cx="0" cy="0"/>
          <a:chOff x="0" y="0"/>
          <a:chExt cx="0" cy="0"/>
        </a:xfrm>
      </p:grpSpPr>
      <p:sp>
        <p:nvSpPr>
          <p:cNvPr id="1141" name="Google Shape;1141;g84ac61261d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84ac61261d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Inventory Movements to create Inventory Movement Codes for inventory transactions associated with global orders.</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8" name="Shape 1148"/>
        <p:cNvGrpSpPr/>
        <p:nvPr/>
      </p:nvGrpSpPr>
      <p:grpSpPr>
        <a:xfrm>
          <a:off x="0" y="0"/>
          <a:ext cx="0" cy="0"/>
          <a:chOff x="0" y="0"/>
          <a:chExt cx="0" cy="0"/>
        </a:xfrm>
      </p:grpSpPr>
      <p:sp>
        <p:nvSpPr>
          <p:cNvPr id="1149" name="Google Shape;1149;g84ac61261d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0" name="Google Shape;1150;g84ac61261d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Shipping Groups to create shipping groups for shipping sales orders.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Check the Ship Allocated Action of Sales Orders to see what fields are carried over.</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5" name="Shape 1155"/>
        <p:cNvGrpSpPr/>
        <p:nvPr/>
      </p:nvGrpSpPr>
      <p:grpSpPr>
        <a:xfrm>
          <a:off x="0" y="0"/>
          <a:ext cx="0" cy="0"/>
          <a:chOff x="0" y="0"/>
          <a:chExt cx="0" cy="0"/>
        </a:xfrm>
      </p:grpSpPr>
      <p:sp>
        <p:nvSpPr>
          <p:cNvPr id="1156" name="Google Shape;1156;g73949cc90d_0_6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1157" name="Google Shape;1157;g73949cc90d_0_6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1" name="Shape 1161"/>
        <p:cNvGrpSpPr/>
        <p:nvPr/>
      </p:nvGrpSpPr>
      <p:grpSpPr>
        <a:xfrm>
          <a:off x="0" y="0"/>
          <a:ext cx="0" cy="0"/>
          <a:chOff x="0" y="0"/>
          <a:chExt cx="0" cy="0"/>
        </a:xfrm>
      </p:grpSpPr>
      <p:sp>
        <p:nvSpPr>
          <p:cNvPr id="1162" name="Google Shape;1162;g73949cc90d_0_6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3" name="Google Shape;1163;g73949cc90d_0_6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9" name="Shape 1169"/>
        <p:cNvGrpSpPr/>
        <p:nvPr/>
      </p:nvGrpSpPr>
      <p:grpSpPr>
        <a:xfrm>
          <a:off x="0" y="0"/>
          <a:ext cx="0" cy="0"/>
          <a:chOff x="0" y="0"/>
          <a:chExt cx="0" cy="0"/>
        </a:xfrm>
      </p:grpSpPr>
      <p:sp>
        <p:nvSpPr>
          <p:cNvPr id="1170" name="Google Shape;1170;g73a1fe8a36_0_139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g73a1fe8a36_0_139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2" name="Shape 472"/>
        <p:cNvGrpSpPr/>
        <p:nvPr/>
      </p:nvGrpSpPr>
      <p:grpSpPr>
        <a:xfrm>
          <a:off x="0" y="0"/>
          <a:ext cx="0" cy="0"/>
          <a:chOff x="0" y="0"/>
          <a:chExt cx="0" cy="0"/>
        </a:xfrm>
      </p:grpSpPr>
      <p:sp>
        <p:nvSpPr>
          <p:cNvPr id="473" name="Google Shape;473;g7fc21a492c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Days Until Expire - days until the quote is set to expire.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Confirm Date - Date the quote was set as confirmed.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Follow Up - Date the quote was - or is intended to be - followed up with.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Recurring - Indicates a quote to be used for a sales order more than once. If the quote is reused on a regular basis, you can enter a cycle code. Recurring quotes can also be used for recurring deliveries or blanket customer orders. Quotes are not considered by MRP.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Cycle Code - If Recurring is Yes, indicate the frequency you plan on releasing sales orders from this quote. Set up values in Generalized Codes to standardize input.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Release Count - Used for recurring quotes only. While Last Sales Order displays the number of the last sales order released from this recurring quote, Release Count displays how many times this quote has been released to sales orders.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Reason Lost - You can use this field to track sales quotes that did not become sales orders. Predefine codes with Reason Codes. The Sales Quote Reason Lost Report lists quotes by reason lost codes. You can also enter a reason lost code by line item.</a:t>
            </a:r>
            <a:endParaRPr/>
          </a:p>
        </p:txBody>
      </p:sp>
      <p:sp>
        <p:nvSpPr>
          <p:cNvPr id="474" name="Google Shape;474;g7fc21a492c_0_1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6" name="Shape 1176"/>
        <p:cNvGrpSpPr/>
        <p:nvPr/>
      </p:nvGrpSpPr>
      <p:grpSpPr>
        <a:xfrm>
          <a:off x="0" y="0"/>
          <a:ext cx="0" cy="0"/>
          <a:chOff x="0" y="0"/>
          <a:chExt cx="0" cy="0"/>
        </a:xfrm>
      </p:grpSpPr>
      <p:sp>
        <p:nvSpPr>
          <p:cNvPr id="1177" name="Google Shape;1177;g73a1fe8a36_0_139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g73a1fe8a36_0_139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4" name="Shape 1184"/>
        <p:cNvGrpSpPr/>
        <p:nvPr/>
      </p:nvGrpSpPr>
      <p:grpSpPr>
        <a:xfrm>
          <a:off x="0" y="0"/>
          <a:ext cx="0" cy="0"/>
          <a:chOff x="0" y="0"/>
          <a:chExt cx="0" cy="0"/>
        </a:xfrm>
      </p:grpSpPr>
      <p:sp>
        <p:nvSpPr>
          <p:cNvPr id="1185" name="Google Shape;1185;g73a1fe8a36_0_140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86" name="Google Shape;1186;g73a1fe8a36_0_140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Customer schedules refer to the shipping and planning schedules that your customers send to you as a supplier. These schedules are used to create cumulative, schedule-driven sales orders with multiple line items. Based on scheduled orders, you release shipments using standard sales order shipping functions. Each release has its own ID number and each shipment you send to a customer has its own shipment number.</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5" name="Shape 1465"/>
        <p:cNvGrpSpPr/>
        <p:nvPr/>
      </p:nvGrpSpPr>
      <p:grpSpPr>
        <a:xfrm>
          <a:off x="0" y="0"/>
          <a:ext cx="0" cy="0"/>
          <a:chOff x="0" y="0"/>
          <a:chExt cx="0" cy="0"/>
        </a:xfrm>
      </p:grpSpPr>
      <p:sp>
        <p:nvSpPr>
          <p:cNvPr id="1466" name="Google Shape;1466;g73a1fe8a36_0_168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67" name="Google Shape;1467;g73a1fe8a36_0_168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Customer schedules are cumulative, schedule-driven sales orders with multiple line items from which shipments are released. They are rooted in practices developed by the automotive industry. </a:t>
            </a:r>
            <a:endParaRPr/>
          </a:p>
          <a:p>
            <a:pPr indent="0" lvl="0" marL="0" rtl="0" algn="l">
              <a:spcBef>
                <a:spcPts val="0"/>
              </a:spcBef>
              <a:spcAft>
                <a:spcPts val="0"/>
              </a:spcAft>
              <a:buNone/>
            </a:pPr>
            <a:r>
              <a:rPr lang="en"/>
              <a:t>The automotive industry requires the communication of releases and the sending of Advanced Ship Notices (ASNs); some companies pay from the ASN.</a:t>
            </a:r>
            <a:endParaRPr/>
          </a:p>
          <a:p>
            <a:pPr indent="0" lvl="0" marL="0" rtl="0" algn="l">
              <a:spcBef>
                <a:spcPts val="0"/>
              </a:spcBef>
              <a:spcAft>
                <a:spcPts val="0"/>
              </a:spcAft>
              <a:buNone/>
            </a:pPr>
            <a:r>
              <a:rPr lang="en"/>
              <a:t>Customer schedules allow automotive companies to maintain an uninterrupted flow of work through manufacturing, while maintaining minimum levels of inventory.</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3" name="Shape 1473"/>
        <p:cNvGrpSpPr/>
        <p:nvPr/>
      </p:nvGrpSpPr>
      <p:grpSpPr>
        <a:xfrm>
          <a:off x="0" y="0"/>
          <a:ext cx="0" cy="0"/>
          <a:chOff x="0" y="0"/>
          <a:chExt cx="0" cy="0"/>
        </a:xfrm>
      </p:grpSpPr>
      <p:sp>
        <p:nvSpPr>
          <p:cNvPr id="1474" name="Google Shape;1474;g73a1fe8a36_0_169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75" name="Google Shape;1475;g73a1fe8a36_0_1698: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Customer places an order with the supplier</a:t>
            </a:r>
            <a:endParaRPr/>
          </a:p>
          <a:p>
            <a:pPr indent="0" lvl="0" marL="0" rtl="0" algn="l">
              <a:spcBef>
                <a:spcPts val="0"/>
              </a:spcBef>
              <a:spcAft>
                <a:spcPts val="0"/>
              </a:spcAft>
              <a:buNone/>
            </a:pPr>
            <a:r>
              <a:rPr lang="en"/>
              <a:t>Supplier creates a scheduled order </a:t>
            </a:r>
            <a:endParaRPr/>
          </a:p>
          <a:p>
            <a:pPr indent="0" lvl="0" marL="0" rtl="0" algn="l">
              <a:spcBef>
                <a:spcPts val="0"/>
              </a:spcBef>
              <a:spcAft>
                <a:spcPts val="0"/>
              </a:spcAft>
              <a:buNone/>
            </a:pPr>
            <a:r>
              <a:rPr lang="en"/>
              <a:t>Customer sends demand </a:t>
            </a:r>
            <a:endParaRPr/>
          </a:p>
          <a:p>
            <a:pPr indent="0" lvl="0" marL="0" rtl="0" algn="l">
              <a:spcBef>
                <a:spcPts val="0"/>
              </a:spcBef>
              <a:spcAft>
                <a:spcPts val="0"/>
              </a:spcAft>
              <a:buNone/>
            </a:pPr>
            <a:r>
              <a:rPr lang="en"/>
              <a:t>Shipping schedule (short-term demand) </a:t>
            </a:r>
            <a:endParaRPr/>
          </a:p>
          <a:p>
            <a:pPr indent="0" lvl="0" marL="0" rtl="0" algn="l">
              <a:spcBef>
                <a:spcPts val="0"/>
              </a:spcBef>
              <a:spcAft>
                <a:spcPts val="0"/>
              </a:spcAft>
              <a:buNone/>
            </a:pPr>
            <a:r>
              <a:rPr lang="en"/>
              <a:t>Planning schedule (long-term demand) </a:t>
            </a:r>
            <a:endParaRPr/>
          </a:p>
          <a:p>
            <a:pPr indent="0" lvl="0" marL="0" rtl="0" algn="l">
              <a:spcBef>
                <a:spcPts val="0"/>
              </a:spcBef>
              <a:spcAft>
                <a:spcPts val="0"/>
              </a:spcAft>
              <a:buNone/>
            </a:pPr>
            <a:r>
              <a:rPr lang="en"/>
              <a:t>Supplier determines requirements, allocates and picks materials, ships order, invoices customer</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2" name="Shape 1482"/>
        <p:cNvGrpSpPr/>
        <p:nvPr/>
      </p:nvGrpSpPr>
      <p:grpSpPr>
        <a:xfrm>
          <a:off x="0" y="0"/>
          <a:ext cx="0" cy="0"/>
          <a:chOff x="0" y="0"/>
          <a:chExt cx="0" cy="0"/>
        </a:xfrm>
      </p:grpSpPr>
      <p:sp>
        <p:nvSpPr>
          <p:cNvPr id="1483" name="Google Shape;1483;g73a1fe8a36_0_170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4" name="Google Shape;1484;g73a1fe8a36_0_170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9" name="Shape 1489"/>
        <p:cNvGrpSpPr/>
        <p:nvPr/>
      </p:nvGrpSpPr>
      <p:grpSpPr>
        <a:xfrm>
          <a:off x="0" y="0"/>
          <a:ext cx="0" cy="0"/>
          <a:chOff x="0" y="0"/>
          <a:chExt cx="0" cy="0"/>
        </a:xfrm>
      </p:grpSpPr>
      <p:sp>
        <p:nvSpPr>
          <p:cNvPr id="1490" name="Google Shape;1490;g73a1fe8a36_0_171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1" name="Google Shape;1491;g73a1fe8a36_0_171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7" name="Shape 1497"/>
        <p:cNvGrpSpPr/>
        <p:nvPr/>
      </p:nvGrpSpPr>
      <p:grpSpPr>
        <a:xfrm>
          <a:off x="0" y="0"/>
          <a:ext cx="0" cy="0"/>
          <a:chOff x="0" y="0"/>
          <a:chExt cx="0" cy="0"/>
        </a:xfrm>
      </p:grpSpPr>
      <p:sp>
        <p:nvSpPr>
          <p:cNvPr id="1498" name="Google Shape;1498;g73a1fe8a36_0_17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9" name="Google Shape;1499;g73a1fe8a36_0_1719: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The method QAD uses to calculate the required ship schedule (RSS). Required Ship Schedule Update uses netting logic to interpret quantities from the planning and shipping schedules and arrive at the correct input for MRP.</a:t>
            </a:r>
            <a:endParaRPr/>
          </a:p>
        </p:txBody>
      </p:sp>
      <p:sp>
        <p:nvSpPr>
          <p:cNvPr id="1500" name="Google Shape;1500;g73a1fe8a36_0_17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1" name="Shape 1561"/>
        <p:cNvGrpSpPr/>
        <p:nvPr/>
      </p:nvGrpSpPr>
      <p:grpSpPr>
        <a:xfrm>
          <a:off x="0" y="0"/>
          <a:ext cx="0" cy="0"/>
          <a:chOff x="0" y="0"/>
          <a:chExt cx="0" cy="0"/>
        </a:xfrm>
      </p:grpSpPr>
      <p:sp>
        <p:nvSpPr>
          <p:cNvPr id="1562" name="Google Shape;1562;g73a1fe8a36_0_178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Accounting method in which trading partners maintain totals of required and shipped/received quantities. </a:t>
            </a:r>
            <a:endParaRPr/>
          </a:p>
          <a:p>
            <a:pPr indent="0" lvl="0" marL="0" rtl="0" algn="l">
              <a:spcBef>
                <a:spcPts val="0"/>
              </a:spcBef>
              <a:spcAft>
                <a:spcPts val="0"/>
              </a:spcAft>
              <a:buNone/>
            </a:pPr>
            <a:r>
              <a:rPr lang="en"/>
              <a:t>There are two methods: Cumulative or Non-Cumulative (based on net requirements)</a:t>
            </a:r>
            <a:endParaRPr/>
          </a:p>
        </p:txBody>
      </p:sp>
      <p:sp>
        <p:nvSpPr>
          <p:cNvPr id="1563" name="Google Shape;1563;g73a1fe8a36_0_178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0" name="Shape 1570"/>
        <p:cNvGrpSpPr/>
        <p:nvPr/>
      </p:nvGrpSpPr>
      <p:grpSpPr>
        <a:xfrm>
          <a:off x="0" y="0"/>
          <a:ext cx="0" cy="0"/>
          <a:chOff x="0" y="0"/>
          <a:chExt cx="0" cy="0"/>
        </a:xfrm>
      </p:grpSpPr>
      <p:sp>
        <p:nvSpPr>
          <p:cNvPr id="1571" name="Google Shape;1571;g73a1fe8a36_0_179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Cum Received. The cumulative total received by the customer. Basically, the difference between Cum Shipped and Cum Received is the quantity of goods in transit at the time of schedule release creation. This can also cover goods that are the subject of a quality dispute or other disagreement. QAD Enterprise Applications works from the viewpoint of Cum Shipped in demand calculations so that in-transit goods are not manufactured twice. </a:t>
            </a:r>
            <a:endParaRPr/>
          </a:p>
          <a:p>
            <a:pPr indent="0" lvl="0" marL="0" rtl="0" algn="l">
              <a:spcBef>
                <a:spcPts val="0"/>
              </a:spcBef>
              <a:spcAft>
                <a:spcPts val="0"/>
              </a:spcAft>
              <a:buNone/>
            </a:pPr>
            <a:r>
              <a:rPr lang="en"/>
              <a:t>Cum Required. The gross cumulative quantity on order at any point in a customer schedule. </a:t>
            </a:r>
            <a:endParaRPr/>
          </a:p>
          <a:p>
            <a:pPr indent="0" lvl="0" marL="0" rtl="0" algn="l">
              <a:spcBef>
                <a:spcPts val="0"/>
              </a:spcBef>
              <a:spcAft>
                <a:spcPts val="0"/>
              </a:spcAft>
              <a:buNone/>
            </a:pPr>
            <a:r>
              <a:rPr lang="en"/>
              <a:t>Cum Shipped. The cumulative total shipped by the supplier. </a:t>
            </a:r>
            <a:endParaRPr/>
          </a:p>
          <a:p>
            <a:pPr indent="0" lvl="0" marL="0" rtl="0" algn="l">
              <a:spcBef>
                <a:spcPts val="0"/>
              </a:spcBef>
              <a:spcAft>
                <a:spcPts val="0"/>
              </a:spcAft>
              <a:buNone/>
            </a:pPr>
            <a:r>
              <a:rPr lang="en"/>
              <a:t>Cum Start Date. The date a scheduled order shipment began accumulating quantities. </a:t>
            </a:r>
            <a:endParaRPr/>
          </a:p>
          <a:p>
            <a:pPr indent="0" lvl="0" marL="0" rtl="0" algn="l">
              <a:spcBef>
                <a:spcPts val="0"/>
              </a:spcBef>
              <a:spcAft>
                <a:spcPts val="0"/>
              </a:spcAft>
              <a:buNone/>
            </a:pPr>
            <a:r>
              <a:rPr lang="en"/>
              <a:t>Cumulative Accounting. A method of tracking shipments and receipts in which trading partners maintain running totals of required and shipped/received quantities.</a:t>
            </a:r>
            <a:endParaRPr/>
          </a:p>
          <a:p>
            <a:pPr indent="0" lvl="0" marL="0" rtl="0" algn="l">
              <a:spcBef>
                <a:spcPts val="0"/>
              </a:spcBef>
              <a:spcAft>
                <a:spcPts val="0"/>
              </a:spcAft>
              <a:buNone/>
            </a:pPr>
            <a:r>
              <a:rPr lang="en"/>
              <a:t> Prior Cum Date. The up to and through date of a prior cumulative required quantity. </a:t>
            </a:r>
            <a:endParaRPr/>
          </a:p>
          <a:p>
            <a:pPr indent="0" lvl="0" marL="0" rtl="0" algn="l">
              <a:spcBef>
                <a:spcPts val="0"/>
              </a:spcBef>
              <a:spcAft>
                <a:spcPts val="0"/>
              </a:spcAft>
              <a:buNone/>
            </a:pPr>
            <a:r>
              <a:rPr lang="en"/>
              <a:t>Prior Cum Required. The total quantity required prior to the date of release.</a:t>
            </a:r>
            <a:endParaRPr/>
          </a:p>
        </p:txBody>
      </p:sp>
      <p:sp>
        <p:nvSpPr>
          <p:cNvPr id="1572" name="Google Shape;1572;g73a1fe8a36_0_179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5" name="Shape 1595"/>
        <p:cNvGrpSpPr/>
        <p:nvPr/>
      </p:nvGrpSpPr>
      <p:grpSpPr>
        <a:xfrm>
          <a:off x="0" y="0"/>
          <a:ext cx="0" cy="0"/>
          <a:chOff x="0" y="0"/>
          <a:chExt cx="0" cy="0"/>
        </a:xfrm>
      </p:grpSpPr>
      <p:sp>
        <p:nvSpPr>
          <p:cNvPr id="1596" name="Google Shape;1596;g73a1fe8a36_0_1814: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Definition of EDI</a:t>
            </a:r>
            <a:r>
              <a:rPr lang="en"/>
              <a:t> </a:t>
            </a:r>
            <a:endParaRPr/>
          </a:p>
          <a:p>
            <a:pPr indent="0" lvl="0" marL="0" rtl="0" algn="l">
              <a:spcBef>
                <a:spcPts val="0"/>
              </a:spcBef>
              <a:spcAft>
                <a:spcPts val="0"/>
              </a:spcAft>
              <a:buNone/>
            </a:pPr>
            <a:r>
              <a:rPr lang="en"/>
              <a:t>An international protocol defining the means and methods for electronic transmission of documents between trading partners. Documents are transmitted in a highly structured format that can be processed by computer software.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Definition of eCommerce</a:t>
            </a:r>
            <a:endParaRPr b="1"/>
          </a:p>
          <a:p>
            <a:pPr indent="0" lvl="0" marL="0" rtl="0" algn="l">
              <a:spcBef>
                <a:spcPts val="0"/>
              </a:spcBef>
              <a:spcAft>
                <a:spcPts val="0"/>
              </a:spcAft>
              <a:buNone/>
            </a:pPr>
            <a:r>
              <a:rPr lang="en"/>
              <a:t> ECommerce is the interface between QAD Enterprise Applications and third-party EDI communications or translator products called EC subsystems. ECommerce enhances the system’s ability to manipulate, analyze, edit, and reprocess EDI data.</a:t>
            </a:r>
            <a:endParaRPr/>
          </a:p>
        </p:txBody>
      </p:sp>
      <p:sp>
        <p:nvSpPr>
          <p:cNvPr id="1597" name="Google Shape;1597;g73a1fe8a36_0_181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7fc21a492c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g7fc21a492c_0_1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8" name="Shape 1788"/>
        <p:cNvGrpSpPr/>
        <p:nvPr/>
      </p:nvGrpSpPr>
      <p:grpSpPr>
        <a:xfrm>
          <a:off x="0" y="0"/>
          <a:ext cx="0" cy="0"/>
          <a:chOff x="0" y="0"/>
          <a:chExt cx="0" cy="0"/>
        </a:xfrm>
      </p:grpSpPr>
      <p:sp>
        <p:nvSpPr>
          <p:cNvPr id="1789" name="Google Shape;1789;g73a1fe8a36_0_200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shipment method in which commodities are placed in containers, and after initial loading, are not rehandled until unloaded at the destination.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Many businesses with fast paced, high volume shipping docks place finished goods into containers and warehouse the containers on-site. The containers and their contents are uniquely identified by a number assigned by the company.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many automotive suppliers, an additional requirement is the ability to define the containers comprising a shipment. This is typically done at the end of the production sequence by attaching products to the containers. The containers are visible within the picking process and attached to the shipper document to satisfy requirements.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 the end of the production line, you can put the finished goods in containers and store them before shipping. At this point you can ship them to your customers by container or by a larger unit, such as a pallet of containers or a truckload.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track container to finished goods relationships throughout the shipping process</a:t>
            </a:r>
            <a:endParaRPr/>
          </a:p>
        </p:txBody>
      </p:sp>
      <p:sp>
        <p:nvSpPr>
          <p:cNvPr id="1790" name="Google Shape;1790;g73a1fe8a36_0_200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6" name="Shape 1876"/>
        <p:cNvGrpSpPr/>
        <p:nvPr/>
      </p:nvGrpSpPr>
      <p:grpSpPr>
        <a:xfrm>
          <a:off x="0" y="0"/>
          <a:ext cx="0" cy="0"/>
          <a:chOff x="0" y="0"/>
          <a:chExt cx="0" cy="0"/>
        </a:xfrm>
      </p:grpSpPr>
      <p:sp>
        <p:nvSpPr>
          <p:cNvPr id="1877" name="Google Shape;1877;g73a1fe8a36_0_2093: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price structure defining specific prices, discounts, and markups at different quantity levels. Can be stated in terms of company base currency or any other currency.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Provide a convenient tool for inputting item prices for customers, without having to perpetually maintain the scheduled order.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Scheduled orders reference a price list.</a:t>
            </a:r>
            <a:endParaRPr/>
          </a:p>
        </p:txBody>
      </p:sp>
      <p:sp>
        <p:nvSpPr>
          <p:cNvPr id="1878" name="Google Shape;1878;g73a1fe8a36_0_209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6" name="Shape 2206"/>
        <p:cNvGrpSpPr/>
        <p:nvPr/>
      </p:nvGrpSpPr>
      <p:grpSpPr>
        <a:xfrm>
          <a:off x="0" y="0"/>
          <a:ext cx="0" cy="0"/>
          <a:chOff x="0" y="0"/>
          <a:chExt cx="0" cy="0"/>
        </a:xfrm>
      </p:grpSpPr>
      <p:sp>
        <p:nvSpPr>
          <p:cNvPr id="2207" name="Google Shape;2207;g73a1fe8a36_0_242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8" name="Google Shape;2208;g73a1fe8a36_0_242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4" name="Shape 2214"/>
        <p:cNvGrpSpPr/>
        <p:nvPr/>
      </p:nvGrpSpPr>
      <p:grpSpPr>
        <a:xfrm>
          <a:off x="0" y="0"/>
          <a:ext cx="0" cy="0"/>
          <a:chOff x="0" y="0"/>
          <a:chExt cx="0" cy="0"/>
        </a:xfrm>
      </p:grpSpPr>
      <p:sp>
        <p:nvSpPr>
          <p:cNvPr id="2215" name="Google Shape;2215;g73a1fe8a36_0_242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6" name="Google Shape;2216;g73a1fe8a36_0_242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1" name="Shape 2221"/>
        <p:cNvGrpSpPr/>
        <p:nvPr/>
      </p:nvGrpSpPr>
      <p:grpSpPr>
        <a:xfrm>
          <a:off x="0" y="0"/>
          <a:ext cx="0" cy="0"/>
          <a:chOff x="0" y="0"/>
          <a:chExt cx="0" cy="0"/>
        </a:xfrm>
      </p:grpSpPr>
      <p:sp>
        <p:nvSpPr>
          <p:cNvPr id="2222" name="Google Shape;2222;g73a1fe8a36_0_2435: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3" name="Google Shape;2223;g73a1fe8a36_0_243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9" name="Shape 2229"/>
        <p:cNvGrpSpPr/>
        <p:nvPr/>
      </p:nvGrpSpPr>
      <p:grpSpPr>
        <a:xfrm>
          <a:off x="0" y="0"/>
          <a:ext cx="0" cy="0"/>
          <a:chOff x="0" y="0"/>
          <a:chExt cx="0" cy="0"/>
        </a:xfrm>
      </p:grpSpPr>
      <p:sp>
        <p:nvSpPr>
          <p:cNvPr id="2230" name="Google Shape;2230;g84ac61261d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1" name="Google Shape;2231;g84ac61261d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With Supplier &amp; and Schedule Price Lists, enter price list information for suppliers and customer schedules.</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highlight>
                  <a:srgbClr val="FFFFFF"/>
                </a:highlight>
              </a:rPr>
              <a:t>A price list defines all the information necessary to price an item.</a:t>
            </a:r>
            <a:endParaRPr>
              <a:solidFill>
                <a:schemeClr val="dk1"/>
              </a:solidFill>
              <a:highlight>
                <a:srgbClr val="FFFFFF"/>
              </a:highlight>
            </a:endParaRPr>
          </a:p>
          <a:p>
            <a:pPr indent="0" lvl="0" marL="0" rtl="0" algn="l">
              <a:spcBef>
                <a:spcPts val="60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7" name="Shape 2237"/>
        <p:cNvGrpSpPr/>
        <p:nvPr/>
      </p:nvGrpSpPr>
      <p:grpSpPr>
        <a:xfrm>
          <a:off x="0" y="0"/>
          <a:ext cx="0" cy="0"/>
          <a:chOff x="0" y="0"/>
          <a:chExt cx="0" cy="0"/>
        </a:xfrm>
      </p:grpSpPr>
      <p:sp>
        <p:nvSpPr>
          <p:cNvPr id="2238" name="Google Shape;2238;g73a1fe8a36_0_2442: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Use Customer Scheduled Releases to identify, for a particular customer and scheduled order, the item quantities you need to ship on what dates and at what time.</a:t>
            </a:r>
            <a:endParaRPr/>
          </a:p>
          <a:p>
            <a:pPr indent="0" lvl="0" marL="0" rtl="0" algn="l">
              <a:lnSpc>
                <a:spcPct val="115000"/>
              </a:lnSpc>
              <a:spcBef>
                <a:spcPts val="600"/>
              </a:spcBef>
              <a:spcAft>
                <a:spcPts val="0"/>
              </a:spcAft>
              <a:buClr>
                <a:schemeClr val="dk1"/>
              </a:buClr>
              <a:buSzPts val="1100"/>
              <a:buFont typeface="Arial"/>
              <a:buNone/>
            </a:pPr>
            <a:r>
              <a:rPr lang="en"/>
              <a:t>A customer shipping schedule states, for the short term, how much of a certain item a customer expects to need and when. Customer Scheduled Releases allows you to view and modify a release of scheduled orders created in Customer Scheduled Orders.</a:t>
            </a:r>
            <a:endParaRPr/>
          </a:p>
          <a:p>
            <a:pPr indent="0" lvl="0" marL="0" rtl="0" algn="l">
              <a:lnSpc>
                <a:spcPct val="115000"/>
              </a:lnSpc>
              <a:spcBef>
                <a:spcPts val="600"/>
              </a:spcBef>
              <a:spcAft>
                <a:spcPts val="0"/>
              </a:spcAft>
              <a:buClr>
                <a:schemeClr val="dk1"/>
              </a:buClr>
              <a:buSzPts val="1100"/>
              <a:buFont typeface="Arial"/>
              <a:buNone/>
            </a:pPr>
            <a:r>
              <a:rPr lang="en"/>
              <a:t>The line-item, or release, schedule may be transmitted to you in electronic data interchange (EDI) format and imported using EDI eCommerce, or you can enter it manually from customer requests. MRP uses customer planning and shipping schedules to generate the required ship schedule. However, in order for shipping schedule data to be included when calculating the required ship schedule, Netting Logic in Customer Scheduled Orders must be set to 1 or 3.</a:t>
            </a:r>
            <a:endParaRPr/>
          </a:p>
          <a:p>
            <a:pPr indent="0" lvl="0" marL="0" rtl="0" algn="l">
              <a:lnSpc>
                <a:spcPct val="115000"/>
              </a:lnSpc>
              <a:spcBef>
                <a:spcPts val="600"/>
              </a:spcBef>
              <a:spcAft>
                <a:spcPts val="0"/>
              </a:spcAft>
              <a:buClr>
                <a:schemeClr val="dk1"/>
              </a:buClr>
              <a:buSzPts val="1100"/>
              <a:buFont typeface="Arial"/>
              <a:buNone/>
            </a:pPr>
            <a:r>
              <a:rPr lang="en"/>
              <a:t>You cannot create an RSS for expired customer scheduled order line items. A warning displays if you attempt to add requirements to an order line with a start effective date that is after the date of a requirement being added to the RSS. An error occurs if the order line's end effective date is before the date of a requirement being added to the RSS. An error also displays when a requirement quantity causes the order line set's total projected cumulative shipped quantity to exceed the end effective cumulative quantity value as set on the master line. You set start and end effective dates and the end effective cumulative quantity in Customer Scheduled Orders.</a:t>
            </a:r>
            <a:endParaRPr/>
          </a:p>
          <a:p>
            <a:pPr indent="0" lvl="0" marL="0" rtl="0" algn="l">
              <a:spcBef>
                <a:spcPts val="600"/>
              </a:spcBef>
              <a:spcAft>
                <a:spcPts val="0"/>
              </a:spcAft>
              <a:buNone/>
            </a:pPr>
            <a:r>
              <a:t/>
            </a:r>
            <a:endParaRPr/>
          </a:p>
        </p:txBody>
      </p:sp>
      <p:sp>
        <p:nvSpPr>
          <p:cNvPr id="2239" name="Google Shape;2239;g73a1fe8a36_0_244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6" name="Shape 2246"/>
        <p:cNvGrpSpPr/>
        <p:nvPr/>
      </p:nvGrpSpPr>
      <p:grpSpPr>
        <a:xfrm>
          <a:off x="0" y="0"/>
          <a:ext cx="0" cy="0"/>
          <a:chOff x="0" y="0"/>
          <a:chExt cx="0" cy="0"/>
        </a:xfrm>
      </p:grpSpPr>
      <p:sp>
        <p:nvSpPr>
          <p:cNvPr id="2247" name="Google Shape;2247;g73a1fe8a36_0_2450: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rPr>
              <a:t>Use the Main panel to identify the customer/ship-to code, the order line, and the customer item. The system displays all master and non-master scheduled order lines for the current order that match selection criteria</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This panel also identifies the scheduled order by Ship-From, Ship-To, Item, PO Number, Order, and Line. Then you can identify the release by Release ID.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next frame shows the prior cumulative required and prior cumulative date: the total quantity you have requested from the supplier as of a certain date. The active start and end dates show when this release was active. The currently active release will have no date in the Active End field.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Scheduling Panel shows the dates and quantities that Required Ship Schedule Update or Selective Req Ship Sched Update generated based on the customer requirements and the order multiples. You can modify the information here before running MRP to schedule demand and component orders.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MRP does not schedule by hours, but the times specified on the required ship schedule can be used to indicate when the customer wants the shipment to arrive.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Customers send in planning schedules (showing medium- to long-term requirements -- subject to change), shipping schedules (showing precise needs for relatively short periods of time), or both. The system creates required ship schedules using the planning and shipping schedules as input to Required Ship Schedule Update or Selective Req Ship Sched Update.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required ship schedules then translate the customer need dates into due dates for production. The dates drive MRP and the shipping process. Shipments are processed in Pre-Shipper/Shipper Confirm or Sales Order Ship Action.</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At any point during schedule processing, you can use Customer Scheduled Releases to edit the active (or any other) required ship schedule release.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No financial effects occur for a required ship schedule release until it is shipped to the customer.</a:t>
            </a:r>
            <a:endParaRPr b="1" sz="1300">
              <a:solidFill>
                <a:srgbClr val="365F91"/>
              </a:solidFill>
            </a:endParaRPr>
          </a:p>
          <a:p>
            <a:pPr indent="0" lvl="0" marL="0" rtl="0" algn="l">
              <a:spcBef>
                <a:spcPts val="600"/>
              </a:spcBef>
              <a:spcAft>
                <a:spcPts val="0"/>
              </a:spcAft>
              <a:buNone/>
            </a:pPr>
            <a:r>
              <a:t/>
            </a:r>
            <a:endParaRPr/>
          </a:p>
        </p:txBody>
      </p:sp>
      <p:sp>
        <p:nvSpPr>
          <p:cNvPr id="2248" name="Google Shape;2248;g73a1fe8a36_0_245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6" name="Shape 2256"/>
        <p:cNvGrpSpPr/>
        <p:nvPr/>
      </p:nvGrpSpPr>
      <p:grpSpPr>
        <a:xfrm>
          <a:off x="0" y="0"/>
          <a:ext cx="0" cy="0"/>
          <a:chOff x="0" y="0"/>
          <a:chExt cx="0" cy="0"/>
        </a:xfrm>
      </p:grpSpPr>
      <p:sp>
        <p:nvSpPr>
          <p:cNvPr id="2257" name="Google Shape;2257;g73a1fe8a36_0_2459: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Planning schedules are used for moderate and long-term planning of production, materials, and resources. Demand is summarized and reported in quantities aggregated by day, week, or month. Planning schedules reflect requirements from repetitive schedules, released orders, master schedule orders, and planned orders produced by material requirements planning (MRP).</a:t>
            </a:r>
            <a:endParaRPr/>
          </a:p>
        </p:txBody>
      </p:sp>
      <p:sp>
        <p:nvSpPr>
          <p:cNvPr id="2258" name="Google Shape;2258;g73a1fe8a36_0_245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4" name="Shape 2264"/>
        <p:cNvGrpSpPr/>
        <p:nvPr/>
      </p:nvGrpSpPr>
      <p:grpSpPr>
        <a:xfrm>
          <a:off x="0" y="0"/>
          <a:ext cx="0" cy="0"/>
          <a:chOff x="0" y="0"/>
          <a:chExt cx="0" cy="0"/>
        </a:xfrm>
      </p:grpSpPr>
      <p:sp>
        <p:nvSpPr>
          <p:cNvPr id="2265" name="Google Shape;2265;g73a1fe8a36_0_2466:notes"/>
          <p:cNvSpPr txBox="1"/>
          <p:nvPr>
            <p:ph idx="1" type="body"/>
          </p:nvPr>
        </p:nvSpPr>
        <p:spPr>
          <a:xfrm>
            <a:off x="685800" y="3887785"/>
            <a:ext cx="5486400" cy="462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horizon of a planning schedule should be long enough to allow the supplier to plan materials and resources to support it. It should be longer than the cumulative lead time for the item being supplied. </a:t>
            </a:r>
            <a:endParaRPr/>
          </a:p>
        </p:txBody>
      </p:sp>
      <p:sp>
        <p:nvSpPr>
          <p:cNvPr id="2266" name="Google Shape;2266;g73a1fe8a36_0_246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5.png"/><Relationship Id="rId4"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1.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pn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2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png"/><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1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 Id="rId3" Type="http://schemas.openxmlformats.org/officeDocument/2006/relationships/image" Target="../media/image2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 Id="rId3" Type="http://schemas.openxmlformats.org/officeDocument/2006/relationships/image" Target="../media/image24.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0.png"/><Relationship Id="rId3" Type="http://schemas.openxmlformats.org/officeDocument/2006/relationships/image" Target="../media/image24.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7.png"/><Relationship Id="rId3" Type="http://schemas.openxmlformats.org/officeDocument/2006/relationships/image" Target="../media/image24.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2.png"/><Relationship Id="rId3" Type="http://schemas.openxmlformats.org/officeDocument/2006/relationships/image" Target="../media/image24.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6.png"/><Relationship Id="rId3" Type="http://schemas.openxmlformats.org/officeDocument/2006/relationships/image" Target="../media/image24.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8.png"/><Relationship Id="rId3" Type="http://schemas.openxmlformats.org/officeDocument/2006/relationships/image" Target="../media/image2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3.png"/><Relationship Id="rId3" Type="http://schemas.openxmlformats.org/officeDocument/2006/relationships/image" Target="../media/image2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56" name="Shape 56"/>
        <p:cNvGrpSpPr/>
        <p:nvPr/>
      </p:nvGrpSpPr>
      <p:grpSpPr>
        <a:xfrm>
          <a:off x="0" y="0"/>
          <a:ext cx="0" cy="0"/>
          <a:chOff x="0" y="0"/>
          <a:chExt cx="0" cy="0"/>
        </a:xfrm>
      </p:grpSpPr>
      <p:sp>
        <p:nvSpPr>
          <p:cNvPr id="57" name="Google Shape;57;p14"/>
          <p:cNvSpPr/>
          <p:nvPr/>
        </p:nvSpPr>
        <p:spPr>
          <a:xfrm>
            <a:off x="0" y="0"/>
            <a:ext cx="9144000" cy="3093900"/>
          </a:xfrm>
          <a:prstGeom prst="rect">
            <a:avLst/>
          </a:prstGeom>
          <a:solidFill>
            <a:srgbClr val="E8E8E8"/>
          </a:solidFill>
          <a:ln>
            <a:noFill/>
          </a:ln>
        </p:spPr>
        <p:txBody>
          <a:bodyPr anchorCtr="0" anchor="ctr" bIns="68575" lIns="68575" spcFirstLastPara="1" rIns="68575" wrap="square" tIns="68575">
            <a:noAutofit/>
          </a:bodyPr>
          <a:lstStyle/>
          <a:p>
            <a:pPr indent="0" lvl="0" marL="0" marR="0" rtl="0" algn="ctr">
              <a:lnSpc>
                <a:spcPct val="100000"/>
              </a:lnSpc>
              <a:spcBef>
                <a:spcPts val="0"/>
              </a:spcBef>
              <a:spcAft>
                <a:spcPts val="0"/>
              </a:spcAft>
              <a:buNone/>
            </a:pPr>
            <a:r>
              <a:t/>
            </a:r>
            <a:endParaRPr b="0" i="0" sz="1500" u="none" cap="none" strike="noStrike">
              <a:solidFill>
                <a:srgbClr val="FFFFFF"/>
              </a:solidFill>
              <a:latin typeface="Arial"/>
              <a:ea typeface="Arial"/>
              <a:cs typeface="Arial"/>
              <a:sym typeface="Arial"/>
            </a:endParaRPr>
          </a:p>
        </p:txBody>
      </p:sp>
      <p:sp>
        <p:nvSpPr>
          <p:cNvPr id="58" name="Google Shape;58;p1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59" name="Google Shape;59;p14"/>
          <p:cNvPicPr preferRelativeResize="0"/>
          <p:nvPr/>
        </p:nvPicPr>
        <p:blipFill rotWithShape="1">
          <a:blip r:embed="rId2">
            <a:alphaModFix/>
          </a:blip>
          <a:srcRect b="0" l="0" r="0" t="0"/>
          <a:stretch/>
        </p:blipFill>
        <p:spPr>
          <a:xfrm>
            <a:off x="3752481" y="722243"/>
            <a:ext cx="1649348" cy="1649348"/>
          </a:xfrm>
          <a:prstGeom prst="rect">
            <a:avLst/>
          </a:prstGeom>
          <a:noFill/>
          <a:ln>
            <a:noFill/>
          </a:ln>
        </p:spPr>
      </p:pic>
      <p:sp>
        <p:nvSpPr>
          <p:cNvPr id="60" name="Google Shape;60;p14"/>
          <p:cNvSpPr/>
          <p:nvPr/>
        </p:nvSpPr>
        <p:spPr>
          <a:xfrm>
            <a:off x="2291155" y="3583692"/>
            <a:ext cx="4572000" cy="10455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 sz="2700" u="none" cap="none" strike="noStrike">
                <a:solidFill>
                  <a:srgbClr val="5A87C5"/>
                </a:solidFill>
                <a:latin typeface="Arial"/>
                <a:ea typeface="Arial"/>
                <a:cs typeface="Arial"/>
                <a:sym typeface="Arial"/>
              </a:rPr>
              <a:t>www.qad.com</a:t>
            </a:r>
            <a:endParaRPr/>
          </a:p>
          <a:p>
            <a:pPr indent="0" lvl="0" marL="0" marR="0" rtl="0" algn="ctr">
              <a:lnSpc>
                <a:spcPct val="100000"/>
              </a:lnSpc>
              <a:spcBef>
                <a:spcPts val="900"/>
              </a:spcBef>
              <a:spcAft>
                <a:spcPts val="0"/>
              </a:spcAft>
              <a:buNone/>
            </a:pPr>
            <a:r>
              <a:rPr b="0" i="0" lang="en" sz="1400" u="none" cap="none" strike="noStrike">
                <a:solidFill>
                  <a:srgbClr val="5A87C5"/>
                </a:solidFill>
                <a:latin typeface="Arial"/>
                <a:ea typeface="Arial"/>
                <a:cs typeface="Arial"/>
                <a:sym typeface="Arial"/>
              </a:rPr>
              <a:t>© QAD Inc</a:t>
            </a:r>
            <a:endParaRPr b="0" i="0" sz="1400" u="none" cap="none" strike="noStrike">
              <a:solidFill>
                <a:srgbClr val="5A87C5"/>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showMasterSp="0">
  <p:cSld name="1_Title Slide">
    <p:spTree>
      <p:nvGrpSpPr>
        <p:cNvPr id="61" name="Shape 61"/>
        <p:cNvGrpSpPr/>
        <p:nvPr/>
      </p:nvGrpSpPr>
      <p:grpSpPr>
        <a:xfrm>
          <a:off x="0" y="0"/>
          <a:ext cx="0" cy="0"/>
          <a:chOff x="0" y="0"/>
          <a:chExt cx="0" cy="0"/>
        </a:xfrm>
      </p:grpSpPr>
      <p:pic>
        <p:nvPicPr>
          <p:cNvPr id="62" name="Google Shape;62;p15"/>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63" name="Google Shape;63;p1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SzPts val="2400"/>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64" name="Google Shape;64;p15"/>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solidFill>
                  <a:schemeClr val="dk1"/>
                </a:solidFill>
              </a:defRPr>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65" name="Google Shape;65;p15"/>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a:lvl1pPr>
            <a:lvl2pPr indent="0" lvl="1" marL="0" marR="0" rtl="0" algn="r">
              <a:lnSpc>
                <a:spcPct val="100000"/>
              </a:lnSpc>
              <a:spcBef>
                <a:spcPts val="0"/>
              </a:spcBef>
              <a:spcAft>
                <a:spcPts val="0"/>
              </a:spcAft>
              <a:buClr>
                <a:srgbClr val="000000"/>
              </a:buClr>
              <a:buSzPts val="1400"/>
              <a:buFont typeface="Arial"/>
              <a:buNone/>
              <a:defRPr/>
            </a:lvl2pPr>
            <a:lvl3pPr indent="0" lvl="2" marL="0" marR="0" rtl="0" algn="r">
              <a:lnSpc>
                <a:spcPct val="100000"/>
              </a:lnSpc>
              <a:spcBef>
                <a:spcPts val="0"/>
              </a:spcBef>
              <a:spcAft>
                <a:spcPts val="0"/>
              </a:spcAft>
              <a:buClr>
                <a:srgbClr val="000000"/>
              </a:buClr>
              <a:buSzPts val="1400"/>
              <a:buFont typeface="Arial"/>
              <a:buNone/>
              <a:defRPr/>
            </a:lvl3pPr>
            <a:lvl4pPr indent="0" lvl="3" marL="0" marR="0" rtl="0" algn="r">
              <a:lnSpc>
                <a:spcPct val="100000"/>
              </a:lnSpc>
              <a:spcBef>
                <a:spcPts val="0"/>
              </a:spcBef>
              <a:spcAft>
                <a:spcPts val="0"/>
              </a:spcAft>
              <a:buClr>
                <a:srgbClr val="000000"/>
              </a:buClr>
              <a:buSzPts val="1400"/>
              <a:buFont typeface="Arial"/>
              <a:buNone/>
              <a:defRPr/>
            </a:lvl4pPr>
            <a:lvl5pPr indent="0" lvl="4" marL="0" marR="0" rtl="0" algn="r">
              <a:lnSpc>
                <a:spcPct val="100000"/>
              </a:lnSpc>
              <a:spcBef>
                <a:spcPts val="0"/>
              </a:spcBef>
              <a:spcAft>
                <a:spcPts val="0"/>
              </a:spcAft>
              <a:buClr>
                <a:srgbClr val="000000"/>
              </a:buClr>
              <a:buSzPts val="1400"/>
              <a:buFont typeface="Arial"/>
              <a:buNone/>
              <a:defRPr/>
            </a:lvl5pPr>
            <a:lvl6pPr indent="0" lvl="5" marL="0" marR="0" rtl="0" algn="r">
              <a:lnSpc>
                <a:spcPct val="100000"/>
              </a:lnSpc>
              <a:spcBef>
                <a:spcPts val="0"/>
              </a:spcBef>
              <a:spcAft>
                <a:spcPts val="0"/>
              </a:spcAft>
              <a:buClr>
                <a:srgbClr val="000000"/>
              </a:buClr>
              <a:buSzPts val="1400"/>
              <a:buFont typeface="Arial"/>
              <a:buNone/>
              <a:defRPr/>
            </a:lvl6pPr>
            <a:lvl7pPr indent="0" lvl="6" marL="0" marR="0" rtl="0" algn="r">
              <a:lnSpc>
                <a:spcPct val="100000"/>
              </a:lnSpc>
              <a:spcBef>
                <a:spcPts val="0"/>
              </a:spcBef>
              <a:spcAft>
                <a:spcPts val="0"/>
              </a:spcAft>
              <a:buClr>
                <a:srgbClr val="000000"/>
              </a:buClr>
              <a:buSzPts val="1400"/>
              <a:buFont typeface="Arial"/>
              <a:buNone/>
              <a:defRPr/>
            </a:lvl7pPr>
            <a:lvl8pPr indent="0" lvl="7" marL="0" marR="0" rtl="0" algn="r">
              <a:lnSpc>
                <a:spcPct val="100000"/>
              </a:lnSpc>
              <a:spcBef>
                <a:spcPts val="0"/>
              </a:spcBef>
              <a:spcAft>
                <a:spcPts val="0"/>
              </a:spcAft>
              <a:buClr>
                <a:srgbClr val="000000"/>
              </a:buClr>
              <a:buSzPts val="1400"/>
              <a:buFont typeface="Arial"/>
              <a:buNone/>
              <a:defRPr/>
            </a:lvl8pPr>
            <a:lvl9pPr indent="0" lvl="8" marL="0" marR="0" rtl="0" algn="r">
              <a:lnSpc>
                <a:spcPct val="100000"/>
              </a:lnSpc>
              <a:spcBef>
                <a:spcPts val="0"/>
              </a:spcBef>
              <a:spcAft>
                <a:spcPts val="0"/>
              </a:spcAft>
              <a:buClr>
                <a:srgbClr val="000000"/>
              </a:buClr>
              <a:buSzPts val="1400"/>
              <a:buFont typeface="Arial"/>
              <a:buNone/>
              <a:defRPr/>
            </a:lvl9pPr>
          </a:lstStyle>
          <a:p>
            <a:pPr indent="0" lvl="0" marL="0" rtl="0" algn="r">
              <a:spcBef>
                <a:spcPts val="0"/>
              </a:spcBef>
              <a:spcAft>
                <a:spcPts val="0"/>
              </a:spcAft>
              <a:buNone/>
            </a:pPr>
            <a:fld id="{00000000-1234-1234-1234-123412341234}" type="slidenum">
              <a:rPr lang="en"/>
              <a:t>‹#›</a:t>
            </a:fld>
            <a:endParaRPr/>
          </a:p>
        </p:txBody>
      </p:sp>
      <p:sp>
        <p:nvSpPr>
          <p:cNvPr id="66" name="Google Shape;66;p15"/>
          <p:cNvSpPr/>
          <p:nvPr>
            <p:ph idx="2" type="pic"/>
          </p:nvPr>
        </p:nvSpPr>
        <p:spPr>
          <a:xfrm>
            <a:off x="7406640" y="2331720"/>
            <a:ext cx="14229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21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67" name="Google Shape;67;p15"/>
          <p:cNvPicPr preferRelativeResize="0"/>
          <p:nvPr/>
        </p:nvPicPr>
        <p:blipFill rotWithShape="1">
          <a:blip r:embed="rId3">
            <a:alphaModFix/>
          </a:blip>
          <a:srcRect b="0" l="0" r="0" t="0"/>
          <a:stretch/>
        </p:blipFill>
        <p:spPr>
          <a:xfrm>
            <a:off x="314325" y="285750"/>
            <a:ext cx="852488" cy="852488"/>
          </a:xfrm>
          <a:prstGeom prst="rect">
            <a:avLst/>
          </a:prstGeom>
          <a:noFill/>
          <a:ln>
            <a:noFill/>
          </a:ln>
        </p:spPr>
      </p:pic>
      <p:sp>
        <p:nvSpPr>
          <p:cNvPr id="68" name="Google Shape;68;p15"/>
          <p:cNvSpPr/>
          <p:nvPr/>
        </p:nvSpPr>
        <p:spPr>
          <a:xfrm>
            <a:off x="0" y="1928200"/>
            <a:ext cx="9144900" cy="810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Title and Content">
  <p:cSld name="2 Title and Content">
    <p:spTree>
      <p:nvGrpSpPr>
        <p:cNvPr id="69" name="Shape 69"/>
        <p:cNvGrpSpPr/>
        <p:nvPr/>
      </p:nvGrpSpPr>
      <p:grpSpPr>
        <a:xfrm>
          <a:off x="0" y="0"/>
          <a:ext cx="0" cy="0"/>
          <a:chOff x="0" y="0"/>
          <a:chExt cx="0" cy="0"/>
        </a:xfrm>
      </p:grpSpPr>
      <p:sp>
        <p:nvSpPr>
          <p:cNvPr id="70" name="Google Shape;70;p1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71" name="Google Shape;71;p1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72" name="Google Shape;72;p1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73" name="Google Shape;73;p1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type="title">
  <p:cSld name="TITLE">
    <p:spTree>
      <p:nvGrpSpPr>
        <p:cNvPr id="74" name="Shape 74"/>
        <p:cNvGrpSpPr/>
        <p:nvPr/>
      </p:nvGrpSpPr>
      <p:grpSpPr>
        <a:xfrm>
          <a:off x="0" y="0"/>
          <a:ext cx="0" cy="0"/>
          <a:chOff x="0" y="0"/>
          <a:chExt cx="0" cy="0"/>
        </a:xfrm>
      </p:grpSpPr>
      <p:pic>
        <p:nvPicPr>
          <p:cNvPr id="75" name="Google Shape;75;p17"/>
          <p:cNvPicPr preferRelativeResize="0"/>
          <p:nvPr/>
        </p:nvPicPr>
        <p:blipFill rotWithShape="1">
          <a:blip r:embed="rId2">
            <a:alphaModFix/>
          </a:blip>
          <a:srcRect b="0" l="0" r="0" t="0"/>
          <a:stretch/>
        </p:blipFill>
        <p:spPr>
          <a:xfrm>
            <a:off x="0" y="0"/>
            <a:ext cx="9143998" cy="1972235"/>
          </a:xfrm>
          <a:prstGeom prst="rect">
            <a:avLst/>
          </a:prstGeom>
          <a:noFill/>
          <a:ln>
            <a:noFill/>
          </a:ln>
        </p:spPr>
      </p:pic>
      <p:pic>
        <p:nvPicPr>
          <p:cNvPr id="76" name="Google Shape;76;p17"/>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77" name="Google Shape;77;p17"/>
          <p:cNvPicPr preferRelativeResize="0"/>
          <p:nvPr/>
        </p:nvPicPr>
        <p:blipFill rotWithShape="1">
          <a:blip r:embed="rId4">
            <a:alphaModFix/>
          </a:blip>
          <a:srcRect b="0" l="0" r="0" t="0"/>
          <a:stretch/>
        </p:blipFill>
        <p:spPr>
          <a:xfrm>
            <a:off x="0" y="1928200"/>
            <a:ext cx="9144900" cy="81000"/>
          </a:xfrm>
          <a:prstGeom prst="rect">
            <a:avLst/>
          </a:prstGeom>
          <a:noFill/>
          <a:ln>
            <a:noFill/>
          </a:ln>
        </p:spPr>
      </p:pic>
      <p:sp>
        <p:nvSpPr>
          <p:cNvPr id="78" name="Google Shape;78;p1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SzPts val="2400"/>
              <a:buNone/>
              <a:defRPr sz="2700"/>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79" name="Google Shape;79;p17"/>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80" name="Google Shape;80;p17"/>
          <p:cNvSpPr txBox="1"/>
          <p:nvPr>
            <p:ph idx="12" type="sldNum"/>
          </p:nvPr>
        </p:nvSpPr>
        <p:spPr>
          <a:xfrm>
            <a:off x="8556784" y="4749851"/>
            <a:ext cx="548700" cy="393600"/>
          </a:xfrm>
          <a:prstGeom prst="rect">
            <a:avLst/>
          </a:prstGeom>
          <a:noFill/>
          <a:ln>
            <a:noFill/>
          </a:ln>
        </p:spPr>
        <p:txBody>
          <a:bodyPr anchorCtr="0" anchor="t"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thruBlk="1"/>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Two Content">
  <p:cSld name="4 Two Content">
    <p:spTree>
      <p:nvGrpSpPr>
        <p:cNvPr id="81" name="Shape 81"/>
        <p:cNvGrpSpPr/>
        <p:nvPr/>
      </p:nvGrpSpPr>
      <p:grpSpPr>
        <a:xfrm>
          <a:off x="0" y="0"/>
          <a:ext cx="0" cy="0"/>
          <a:chOff x="0" y="0"/>
          <a:chExt cx="0" cy="0"/>
        </a:xfrm>
      </p:grpSpPr>
      <p:sp>
        <p:nvSpPr>
          <p:cNvPr id="82" name="Google Shape;82;p1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8"/>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84" name="Google Shape;84;p18"/>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85" name="Google Shape;85;p18"/>
          <p:cNvSpPr txBox="1"/>
          <p:nvPr>
            <p:ph idx="2" type="body"/>
          </p:nvPr>
        </p:nvSpPr>
        <p:spPr>
          <a:xfrm>
            <a:off x="315468"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86" name="Google Shape;86;p18"/>
          <p:cNvSpPr txBox="1"/>
          <p:nvPr>
            <p:ph idx="3" type="body"/>
          </p:nvPr>
        </p:nvSpPr>
        <p:spPr>
          <a:xfrm>
            <a:off x="4649724"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 Blank" type="blank">
  <p:cSld name="BLANK">
    <p:spTree>
      <p:nvGrpSpPr>
        <p:cNvPr id="87" name="Shape 87"/>
        <p:cNvGrpSpPr/>
        <p:nvPr/>
      </p:nvGrpSpPr>
      <p:grpSpPr>
        <a:xfrm>
          <a:off x="0" y="0"/>
          <a:ext cx="0" cy="0"/>
          <a:chOff x="0" y="0"/>
          <a:chExt cx="0" cy="0"/>
        </a:xfrm>
      </p:grpSpPr>
      <p:sp>
        <p:nvSpPr>
          <p:cNvPr id="88" name="Google Shape;88;p1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Title and Content Dark BG" showMasterSp="0">
  <p:cSld name="3 Title and Content Dark BG">
    <p:bg>
      <p:bgPr>
        <a:solidFill>
          <a:schemeClr val="accent1"/>
        </a:solidFill>
      </p:bgPr>
    </p:bg>
    <p:spTree>
      <p:nvGrpSpPr>
        <p:cNvPr id="89" name="Shape 89"/>
        <p:cNvGrpSpPr/>
        <p:nvPr/>
      </p:nvGrpSpPr>
      <p:grpSpPr>
        <a:xfrm>
          <a:off x="0" y="0"/>
          <a:ext cx="0" cy="0"/>
          <a:chOff x="0" y="0"/>
          <a:chExt cx="0" cy="0"/>
        </a:xfrm>
      </p:grpSpPr>
      <p:sp>
        <p:nvSpPr>
          <p:cNvPr id="90" name="Google Shape;90;p20"/>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None/>
              <a:defRPr b="0" sz="1400" cap="none">
                <a:solidFill>
                  <a:schemeClr val="lt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91" name="Google Shape;91;p2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20"/>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2400"/>
              <a:buFont typeface="Century Gothic"/>
              <a:buNone/>
              <a:defRPr>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93" name="Google Shape;93;p20"/>
          <p:cNvSpPr txBox="1"/>
          <p:nvPr>
            <p:ph idx="2" type="body"/>
          </p:nvPr>
        </p:nvSpPr>
        <p:spPr>
          <a:xfrm>
            <a:off x="315468" y="1145286"/>
            <a:ext cx="8517600" cy="36141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Clr>
                <a:schemeClr val="lt1"/>
              </a:buClr>
              <a:buSzPts val="2100"/>
              <a:buChar char="•"/>
              <a:defRPr>
                <a:solidFill>
                  <a:schemeClr val="lt1"/>
                </a:solidFill>
              </a:defRPr>
            </a:lvl1pPr>
            <a:lvl2pPr indent="-342900" lvl="1" marL="914400" rtl="0" algn="l">
              <a:lnSpc>
                <a:spcPct val="95000"/>
              </a:lnSpc>
              <a:spcBef>
                <a:spcPts val="500"/>
              </a:spcBef>
              <a:spcAft>
                <a:spcPts val="0"/>
              </a:spcAft>
              <a:buClr>
                <a:schemeClr val="lt1"/>
              </a:buClr>
              <a:buSzPts val="1800"/>
              <a:buChar char="–"/>
              <a:defRPr>
                <a:solidFill>
                  <a:schemeClr val="lt1"/>
                </a:solidFill>
              </a:defRPr>
            </a:lvl2pPr>
            <a:lvl3pPr indent="-323850" lvl="2" marL="1371600" rtl="0" algn="l">
              <a:lnSpc>
                <a:spcPct val="95000"/>
              </a:lnSpc>
              <a:spcBef>
                <a:spcPts val="500"/>
              </a:spcBef>
              <a:spcAft>
                <a:spcPts val="0"/>
              </a:spcAft>
              <a:buClr>
                <a:schemeClr val="lt1"/>
              </a:buClr>
              <a:buSzPts val="1500"/>
              <a:buChar char="–"/>
              <a:defRPr>
                <a:solidFill>
                  <a:schemeClr val="lt1"/>
                </a:solidFill>
              </a:defRPr>
            </a:lvl3pPr>
            <a:lvl4pPr indent="-323850" lvl="3" marL="1828800" rtl="0" algn="l">
              <a:lnSpc>
                <a:spcPct val="95000"/>
              </a:lnSpc>
              <a:spcBef>
                <a:spcPts val="500"/>
              </a:spcBef>
              <a:spcAft>
                <a:spcPts val="0"/>
              </a:spcAft>
              <a:buClr>
                <a:schemeClr val="lt1"/>
              </a:buClr>
              <a:buSzPts val="1500"/>
              <a:buChar char="–"/>
              <a:defRPr>
                <a:solidFill>
                  <a:schemeClr val="lt1"/>
                </a:solidFill>
              </a:defRPr>
            </a:lvl4pPr>
            <a:lvl5pPr indent="-323850" lvl="4" marL="2286000" rtl="0" algn="l">
              <a:lnSpc>
                <a:spcPct val="95000"/>
              </a:lnSpc>
              <a:spcBef>
                <a:spcPts val="500"/>
              </a:spcBef>
              <a:spcAft>
                <a:spcPts val="0"/>
              </a:spcAft>
              <a:buClr>
                <a:schemeClr val="lt1"/>
              </a:buClr>
              <a:buSzPts val="1500"/>
              <a:buChar char="–"/>
              <a:defRPr>
                <a:solidFill>
                  <a:schemeClr val="lt1"/>
                </a:solidFill>
              </a:defRPr>
            </a:lvl5pPr>
            <a:lvl6pPr indent="-323850" lvl="5" marL="2743200" rtl="0" algn="l">
              <a:lnSpc>
                <a:spcPct val="95000"/>
              </a:lnSpc>
              <a:spcBef>
                <a:spcPts val="500"/>
              </a:spcBef>
              <a:spcAft>
                <a:spcPts val="0"/>
              </a:spcAft>
              <a:buClr>
                <a:schemeClr val="lt1"/>
              </a:buClr>
              <a:buSzPts val="1500"/>
              <a:buChar char="–"/>
              <a:defRPr>
                <a:solidFill>
                  <a:schemeClr val="lt1"/>
                </a:solidFill>
              </a:defRPr>
            </a:lvl6pPr>
            <a:lvl7pPr indent="-323850" lvl="6" marL="3200400" rtl="0" algn="l">
              <a:lnSpc>
                <a:spcPct val="95000"/>
              </a:lnSpc>
              <a:spcBef>
                <a:spcPts val="500"/>
              </a:spcBef>
              <a:spcAft>
                <a:spcPts val="0"/>
              </a:spcAft>
              <a:buClr>
                <a:schemeClr val="lt1"/>
              </a:buClr>
              <a:buSzPts val="1500"/>
              <a:buChar char="–"/>
              <a:defRPr>
                <a:solidFill>
                  <a:schemeClr val="lt1"/>
                </a:solidFill>
              </a:defRPr>
            </a:lvl7pPr>
            <a:lvl8pPr indent="-323850" lvl="7" marL="3657600" rtl="0" algn="l">
              <a:lnSpc>
                <a:spcPct val="95000"/>
              </a:lnSpc>
              <a:spcBef>
                <a:spcPts val="500"/>
              </a:spcBef>
              <a:spcAft>
                <a:spcPts val="0"/>
              </a:spcAft>
              <a:buClr>
                <a:schemeClr val="lt1"/>
              </a:buClr>
              <a:buSzPts val="1500"/>
              <a:buChar char="–"/>
              <a:defRPr>
                <a:solidFill>
                  <a:schemeClr val="lt1"/>
                </a:solidFill>
              </a:defRPr>
            </a:lvl8pPr>
            <a:lvl9pPr indent="-323850" lvl="8" marL="4114800" rtl="0" algn="l">
              <a:lnSpc>
                <a:spcPct val="95000"/>
              </a:lnSpc>
              <a:spcBef>
                <a:spcPts val="500"/>
              </a:spcBef>
              <a:spcAft>
                <a:spcPts val="500"/>
              </a:spcAft>
              <a:buClr>
                <a:schemeClr val="lt1"/>
              </a:buClr>
              <a:buSzPts val="1500"/>
              <a:buChar char="–"/>
              <a:defRPr>
                <a:solidFill>
                  <a:schemeClr val="l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 Section Header" showMasterSp="0">
  <p:cSld name="6 Section Header">
    <p:bg>
      <p:bgPr>
        <a:solidFill>
          <a:schemeClr val="accent1"/>
        </a:solidFill>
      </p:bgPr>
    </p:bg>
    <p:spTree>
      <p:nvGrpSpPr>
        <p:cNvPr id="94" name="Shape 94"/>
        <p:cNvGrpSpPr/>
        <p:nvPr/>
      </p:nvGrpSpPr>
      <p:grpSpPr>
        <a:xfrm>
          <a:off x="0" y="0"/>
          <a:ext cx="0" cy="0"/>
          <a:chOff x="0" y="0"/>
          <a:chExt cx="0" cy="0"/>
        </a:xfrm>
      </p:grpSpPr>
      <p:sp>
        <p:nvSpPr>
          <p:cNvPr id="95" name="Google Shape;95;p2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21"/>
          <p:cNvSpPr txBox="1"/>
          <p:nvPr>
            <p:ph idx="1" type="body"/>
          </p:nvPr>
        </p:nvSpPr>
        <p:spPr>
          <a:xfrm>
            <a:off x="457200" y="2688838"/>
            <a:ext cx="8229600" cy="1491600"/>
          </a:xfrm>
          <a:prstGeom prst="rect">
            <a:avLst/>
          </a:prstGeom>
          <a:noFill/>
          <a:ln>
            <a:noFill/>
          </a:ln>
        </p:spPr>
        <p:txBody>
          <a:bodyPr anchorCtr="0" anchor="t" bIns="0" lIns="0" spcFirstLastPara="1" rIns="0" wrap="square" tIns="0">
            <a:noAutofit/>
          </a:bodyPr>
          <a:lstStyle>
            <a:lvl1pPr indent="-228600" lvl="0" marL="457200" rtl="0" algn="ctr">
              <a:lnSpc>
                <a:spcPct val="95000"/>
              </a:lnSpc>
              <a:spcBef>
                <a:spcPts val="0"/>
              </a:spcBef>
              <a:spcAft>
                <a:spcPts val="0"/>
              </a:spcAft>
              <a:buSzPts val="1500"/>
              <a:buFont typeface="Century Gothic"/>
              <a:buNone/>
              <a:defRPr b="0" sz="15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97" name="Google Shape;97;p21"/>
          <p:cNvSpPr txBox="1"/>
          <p:nvPr>
            <p:ph type="title"/>
          </p:nvPr>
        </p:nvSpPr>
        <p:spPr>
          <a:xfrm>
            <a:off x="457200" y="1537195"/>
            <a:ext cx="8229600" cy="1087800"/>
          </a:xfrm>
          <a:prstGeom prst="rect">
            <a:avLst/>
          </a:prstGeom>
          <a:noFill/>
          <a:ln>
            <a:noFill/>
          </a:ln>
        </p:spPr>
        <p:txBody>
          <a:bodyPr anchorCtr="0" anchor="t" bIns="34275" lIns="68575" spcFirstLastPara="1" rIns="68575" wrap="square" tIns="34275">
            <a:noAutofit/>
          </a:bodyPr>
          <a:lstStyle>
            <a:lvl1pPr lvl="0" rtl="0" algn="ctr">
              <a:lnSpc>
                <a:spcPct val="100000"/>
              </a:lnSpc>
              <a:spcBef>
                <a:spcPts val="0"/>
              </a:spcBef>
              <a:spcAft>
                <a:spcPts val="0"/>
              </a:spcAft>
              <a:buClr>
                <a:schemeClr val="lt1"/>
              </a:buClr>
              <a:buSzPts val="2700"/>
              <a:buFont typeface="Century Gothic"/>
              <a:buNone/>
              <a:defRPr sz="2700">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98" name="Google Shape;98;p21"/>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Font typeface="Century Gothic"/>
              <a:buNone/>
              <a:defRPr b="0" sz="14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 List of Items/Names">
  <p:cSld name="7 List of Items/Names">
    <p:spTree>
      <p:nvGrpSpPr>
        <p:cNvPr id="99" name="Shape 99"/>
        <p:cNvGrpSpPr/>
        <p:nvPr/>
      </p:nvGrpSpPr>
      <p:grpSpPr>
        <a:xfrm>
          <a:off x="0" y="0"/>
          <a:ext cx="0" cy="0"/>
          <a:chOff x="0" y="0"/>
          <a:chExt cx="0" cy="0"/>
        </a:xfrm>
      </p:grpSpPr>
      <p:sp>
        <p:nvSpPr>
          <p:cNvPr id="100" name="Google Shape;100;p2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22"/>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102" name="Google Shape;102;p2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03" name="Google Shape;103;p22"/>
          <p:cNvSpPr txBox="1"/>
          <p:nvPr>
            <p:ph idx="2" type="body"/>
          </p:nvPr>
        </p:nvSpPr>
        <p:spPr>
          <a:xfrm>
            <a:off x="315468" y="1172718"/>
            <a:ext cx="27774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104" name="Google Shape;104;p22"/>
          <p:cNvSpPr txBox="1"/>
          <p:nvPr>
            <p:ph idx="3" type="body"/>
          </p:nvPr>
        </p:nvSpPr>
        <p:spPr>
          <a:xfrm>
            <a:off x="3236976" y="1172718"/>
            <a:ext cx="26472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105" name="Google Shape;105;p22"/>
          <p:cNvSpPr txBox="1"/>
          <p:nvPr>
            <p:ph idx="4" type="body"/>
          </p:nvPr>
        </p:nvSpPr>
        <p:spPr>
          <a:xfrm>
            <a:off x="6028182" y="1172718"/>
            <a:ext cx="27981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 Left Side Header">
  <p:cSld name="8 Left Side Header">
    <p:spTree>
      <p:nvGrpSpPr>
        <p:cNvPr id="106" name="Shape 106"/>
        <p:cNvGrpSpPr/>
        <p:nvPr/>
      </p:nvGrpSpPr>
      <p:grpSpPr>
        <a:xfrm>
          <a:off x="0" y="0"/>
          <a:ext cx="0" cy="0"/>
          <a:chOff x="0" y="0"/>
          <a:chExt cx="0" cy="0"/>
        </a:xfrm>
      </p:grpSpPr>
      <p:sp>
        <p:nvSpPr>
          <p:cNvPr id="107" name="Google Shape;107;p23"/>
          <p:cNvSpPr txBox="1"/>
          <p:nvPr>
            <p:ph type="title"/>
          </p:nvPr>
        </p:nvSpPr>
        <p:spPr>
          <a:xfrm>
            <a:off x="242351" y="2171508"/>
            <a:ext cx="3804000" cy="2457600"/>
          </a:xfrm>
          <a:prstGeom prst="rect">
            <a:avLst/>
          </a:prstGeom>
          <a:noFill/>
          <a:ln>
            <a:noFill/>
          </a:ln>
        </p:spPr>
        <p:txBody>
          <a:bodyPr anchorCtr="0" anchor="t" bIns="0" lIns="0" spcFirstLastPara="1" rIns="0" wrap="square" tIns="0">
            <a:noAutofit/>
          </a:bodyPr>
          <a:lstStyle>
            <a:lvl1pPr lvl="0" rtl="0" algn="ctr">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08" name="Google Shape;108;p23"/>
          <p:cNvSpPr txBox="1"/>
          <p:nvPr>
            <p:ph idx="1" type="body"/>
          </p:nvPr>
        </p:nvSpPr>
        <p:spPr>
          <a:xfrm>
            <a:off x="242351" y="285751"/>
            <a:ext cx="3804000" cy="18357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None/>
              <a:defRPr b="0" sz="1400" cap="none">
                <a:solidFill>
                  <a:schemeClr val="dk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109" name="Google Shape;109;p2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3"/>
          <p:cNvSpPr txBox="1"/>
          <p:nvPr>
            <p:ph idx="2" type="body"/>
          </p:nvPr>
        </p:nvSpPr>
        <p:spPr>
          <a:xfrm>
            <a:off x="4251960" y="288036"/>
            <a:ext cx="4574100" cy="4341000"/>
          </a:xfrm>
          <a:prstGeom prst="rect">
            <a:avLst/>
          </a:prstGeom>
          <a:noFill/>
          <a:ln>
            <a:noFill/>
          </a:ln>
        </p:spPr>
        <p:txBody>
          <a:bodyPr anchorCtr="0" anchor="ctr"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 Logo Web Slide" showMasterSp="0">
  <p:cSld name="10 Logo Web Slide">
    <p:bg>
      <p:bgPr>
        <a:solidFill>
          <a:schemeClr val="lt1"/>
        </a:solidFill>
      </p:bgPr>
    </p:bg>
    <p:spTree>
      <p:nvGrpSpPr>
        <p:cNvPr id="111" name="Shape 111"/>
        <p:cNvGrpSpPr/>
        <p:nvPr/>
      </p:nvGrpSpPr>
      <p:grpSpPr>
        <a:xfrm>
          <a:off x="0" y="0"/>
          <a:ext cx="0" cy="0"/>
          <a:chOff x="0" y="0"/>
          <a:chExt cx="0" cy="0"/>
        </a:xfrm>
      </p:grpSpPr>
      <p:pic>
        <p:nvPicPr>
          <p:cNvPr id="112" name="Google Shape;112;p24"/>
          <p:cNvPicPr preferRelativeResize="0"/>
          <p:nvPr/>
        </p:nvPicPr>
        <p:blipFill rotWithShape="1">
          <a:blip r:embed="rId2">
            <a:alphaModFix/>
          </a:blip>
          <a:srcRect b="0" l="0" r="0" t="0"/>
          <a:stretch/>
        </p:blipFill>
        <p:spPr>
          <a:xfrm>
            <a:off x="0" y="0"/>
            <a:ext cx="9144000" cy="3093834"/>
          </a:xfrm>
          <a:prstGeom prst="rect">
            <a:avLst/>
          </a:prstGeom>
          <a:noFill/>
          <a:ln>
            <a:noFill/>
          </a:ln>
        </p:spPr>
      </p:pic>
      <p:sp>
        <p:nvSpPr>
          <p:cNvPr id="113" name="Google Shape;113;p2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14" name="Google Shape;114;p24"/>
          <p:cNvPicPr preferRelativeResize="0"/>
          <p:nvPr/>
        </p:nvPicPr>
        <p:blipFill rotWithShape="1">
          <a:blip r:embed="rId3">
            <a:alphaModFix/>
          </a:blip>
          <a:srcRect b="0" l="0" r="0" t="0"/>
          <a:stretch/>
        </p:blipFill>
        <p:spPr>
          <a:xfrm>
            <a:off x="3752481" y="722243"/>
            <a:ext cx="1649348" cy="1649348"/>
          </a:xfrm>
          <a:prstGeom prst="rect">
            <a:avLst/>
          </a:prstGeom>
          <a:noFill/>
          <a:ln>
            <a:noFill/>
          </a:ln>
        </p:spPr>
      </p:pic>
      <p:pic>
        <p:nvPicPr>
          <p:cNvPr id="115" name="Google Shape;115;p24"/>
          <p:cNvPicPr preferRelativeResize="0"/>
          <p:nvPr/>
        </p:nvPicPr>
        <p:blipFill rotWithShape="1">
          <a:blip r:embed="rId4">
            <a:alphaModFix/>
          </a:blip>
          <a:srcRect b="0" l="0" r="0" t="0"/>
          <a:stretch/>
        </p:blipFill>
        <p:spPr>
          <a:xfrm>
            <a:off x="2291155" y="3583692"/>
            <a:ext cx="4572000" cy="1045458"/>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 Color Palette">
  <p:cSld name="CUSTOM">
    <p:spTree>
      <p:nvGrpSpPr>
        <p:cNvPr id="116" name="Shape 116"/>
        <p:cNvGrpSpPr/>
        <p:nvPr/>
      </p:nvGrpSpPr>
      <p:grpSpPr>
        <a:xfrm>
          <a:off x="0" y="0"/>
          <a:ext cx="0" cy="0"/>
          <a:chOff x="0" y="0"/>
          <a:chExt cx="0" cy="0"/>
        </a:xfrm>
      </p:grpSpPr>
      <p:sp>
        <p:nvSpPr>
          <p:cNvPr id="117" name="Google Shape;117;p25"/>
          <p:cNvSpPr txBox="1"/>
          <p:nvPr/>
        </p:nvSpPr>
        <p:spPr>
          <a:xfrm>
            <a:off x="315468" y="510708"/>
            <a:ext cx="8497200" cy="342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rgbClr val="000000"/>
                </a:solidFill>
                <a:latin typeface="Century Gothic"/>
                <a:ea typeface="Century Gothic"/>
                <a:cs typeface="Century Gothic"/>
                <a:sym typeface="Century Gothic"/>
              </a:rPr>
              <a:t>Color Palette</a:t>
            </a:r>
            <a:endParaRPr b="1" i="0" sz="2400" u="none" cap="none" strike="noStrike">
              <a:solidFill>
                <a:srgbClr val="000000"/>
              </a:solidFill>
              <a:latin typeface="Century Gothic"/>
              <a:ea typeface="Century Gothic"/>
              <a:cs typeface="Century Gothic"/>
              <a:sym typeface="Century Gothic"/>
            </a:endParaRPr>
          </a:p>
        </p:txBody>
      </p:sp>
      <p:sp>
        <p:nvSpPr>
          <p:cNvPr id="118" name="Google Shape;118;p2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25"/>
          <p:cNvSpPr/>
          <p:nvPr/>
        </p:nvSpPr>
        <p:spPr>
          <a:xfrm>
            <a:off x="796369" y="1782938"/>
            <a:ext cx="595500" cy="608100"/>
          </a:xfrm>
          <a:prstGeom prst="rect">
            <a:avLst/>
          </a:prstGeom>
          <a:solidFill>
            <a:srgbClr val="5A87C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0" name="Google Shape;120;p25"/>
          <p:cNvSpPr/>
          <p:nvPr/>
        </p:nvSpPr>
        <p:spPr>
          <a:xfrm>
            <a:off x="1569431" y="1782938"/>
            <a:ext cx="595500" cy="608100"/>
          </a:xfrm>
          <a:prstGeom prst="rect">
            <a:avLst/>
          </a:prstGeom>
          <a:solidFill>
            <a:srgbClr val="406EA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1" name="Google Shape;121;p25"/>
          <p:cNvSpPr/>
          <p:nvPr/>
        </p:nvSpPr>
        <p:spPr>
          <a:xfrm>
            <a:off x="2342494" y="1782938"/>
            <a:ext cx="595500" cy="608100"/>
          </a:xfrm>
          <a:prstGeom prst="rect">
            <a:avLst/>
          </a:prstGeom>
          <a:solidFill>
            <a:srgbClr val="E8862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2" name="Google Shape;122;p25"/>
          <p:cNvSpPr/>
          <p:nvPr/>
        </p:nvSpPr>
        <p:spPr>
          <a:xfrm>
            <a:off x="3115556" y="1782938"/>
            <a:ext cx="595500" cy="608100"/>
          </a:xfrm>
          <a:prstGeom prst="rect">
            <a:avLst/>
          </a:prstGeom>
          <a:solidFill>
            <a:srgbClr val="87C05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3" name="Google Shape;123;p25"/>
          <p:cNvSpPr/>
          <p:nvPr/>
        </p:nvSpPr>
        <p:spPr>
          <a:xfrm>
            <a:off x="3888619" y="1782938"/>
            <a:ext cx="595500" cy="608100"/>
          </a:xfrm>
          <a:prstGeom prst="rect">
            <a:avLst/>
          </a:prstGeom>
          <a:solidFill>
            <a:srgbClr val="A364B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4" name="Google Shape;124;p25"/>
          <p:cNvSpPr/>
          <p:nvPr/>
        </p:nvSpPr>
        <p:spPr>
          <a:xfrm>
            <a:off x="4661681" y="1782938"/>
            <a:ext cx="595500" cy="608100"/>
          </a:xfrm>
          <a:prstGeom prst="rect">
            <a:avLst/>
          </a:prstGeom>
          <a:solidFill>
            <a:srgbClr val="3F858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5" name="Google Shape;125;p25"/>
          <p:cNvSpPr/>
          <p:nvPr/>
        </p:nvSpPr>
        <p:spPr>
          <a:xfrm>
            <a:off x="5434744" y="1782938"/>
            <a:ext cx="595500" cy="608100"/>
          </a:xfrm>
          <a:prstGeom prst="rect">
            <a:avLst/>
          </a:prstGeom>
          <a:solidFill>
            <a:srgbClr val="C8433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6" name="Google Shape;126;p25"/>
          <p:cNvSpPr/>
          <p:nvPr/>
        </p:nvSpPr>
        <p:spPr>
          <a:xfrm>
            <a:off x="6207806" y="1782938"/>
            <a:ext cx="595500" cy="608100"/>
          </a:xfrm>
          <a:prstGeom prst="rect">
            <a:avLst/>
          </a:prstGeom>
          <a:solidFill>
            <a:srgbClr val="F3CB0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7" name="Google Shape;127;p25"/>
          <p:cNvSpPr/>
          <p:nvPr/>
        </p:nvSpPr>
        <p:spPr>
          <a:xfrm>
            <a:off x="6980869" y="1782938"/>
            <a:ext cx="595500" cy="608100"/>
          </a:xfrm>
          <a:prstGeom prst="rect">
            <a:avLst/>
          </a:prstGeom>
          <a:solidFill>
            <a:srgbClr val="21212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 name="Google Shape;128;p25"/>
          <p:cNvSpPr/>
          <p:nvPr/>
        </p:nvSpPr>
        <p:spPr>
          <a:xfrm>
            <a:off x="7753931" y="1782938"/>
            <a:ext cx="595500" cy="608100"/>
          </a:xfrm>
          <a:prstGeom prst="rect">
            <a:avLst/>
          </a:prstGeom>
          <a:solidFill>
            <a:srgbClr val="FFFFFE"/>
          </a:solidFill>
          <a:ln cap="flat" cmpd="sng" w="9525">
            <a:solidFill>
              <a:srgbClr val="CCCCCC"/>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 name="Google Shape;129;p25"/>
          <p:cNvSpPr/>
          <p:nvPr/>
        </p:nvSpPr>
        <p:spPr>
          <a:xfrm>
            <a:off x="796369" y="2574450"/>
            <a:ext cx="595500" cy="608100"/>
          </a:xfrm>
          <a:prstGeom prst="rect">
            <a:avLst/>
          </a:prstGeom>
          <a:solidFill>
            <a:srgbClr val="406EA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 name="Google Shape;130;p25"/>
          <p:cNvSpPr/>
          <p:nvPr/>
        </p:nvSpPr>
        <p:spPr>
          <a:xfrm>
            <a:off x="1569431" y="2574450"/>
            <a:ext cx="595500" cy="608100"/>
          </a:xfrm>
          <a:prstGeom prst="rect">
            <a:avLst/>
          </a:prstGeom>
          <a:solidFill>
            <a:srgbClr val="30548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 name="Google Shape;131;p25"/>
          <p:cNvSpPr/>
          <p:nvPr/>
        </p:nvSpPr>
        <p:spPr>
          <a:xfrm>
            <a:off x="2342494" y="2574450"/>
            <a:ext cx="595500" cy="608100"/>
          </a:xfrm>
          <a:prstGeom prst="rect">
            <a:avLst/>
          </a:prstGeom>
          <a:solidFill>
            <a:srgbClr val="BB6A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2" name="Google Shape;132;p25"/>
          <p:cNvSpPr/>
          <p:nvPr/>
        </p:nvSpPr>
        <p:spPr>
          <a:xfrm>
            <a:off x="3115556" y="2574450"/>
            <a:ext cx="595500" cy="608100"/>
          </a:xfrm>
          <a:prstGeom prst="rect">
            <a:avLst/>
          </a:prstGeom>
          <a:solidFill>
            <a:srgbClr val="68994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3" name="Google Shape;133;p25"/>
          <p:cNvSpPr/>
          <p:nvPr/>
        </p:nvSpPr>
        <p:spPr>
          <a:xfrm>
            <a:off x="3888619" y="2574450"/>
            <a:ext cx="595500" cy="608100"/>
          </a:xfrm>
          <a:prstGeom prst="rect">
            <a:avLst/>
          </a:prstGeom>
          <a:solidFill>
            <a:srgbClr val="7F489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4" name="Google Shape;134;p25"/>
          <p:cNvSpPr/>
          <p:nvPr/>
        </p:nvSpPr>
        <p:spPr>
          <a:xfrm>
            <a:off x="4661681" y="2574450"/>
            <a:ext cx="595500" cy="608100"/>
          </a:xfrm>
          <a:prstGeom prst="rect">
            <a:avLst/>
          </a:prstGeom>
          <a:solidFill>
            <a:srgbClr val="2E676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5" name="Google Shape;135;p25"/>
          <p:cNvSpPr/>
          <p:nvPr/>
        </p:nvSpPr>
        <p:spPr>
          <a:xfrm>
            <a:off x="5434744" y="2574450"/>
            <a:ext cx="595500" cy="608100"/>
          </a:xfrm>
          <a:prstGeom prst="rect">
            <a:avLst/>
          </a:prstGeom>
          <a:solidFill>
            <a:srgbClr val="9B322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6" name="Google Shape;136;p25"/>
          <p:cNvSpPr/>
          <p:nvPr/>
        </p:nvSpPr>
        <p:spPr>
          <a:xfrm>
            <a:off x="6207806" y="2574450"/>
            <a:ext cx="595500" cy="608100"/>
          </a:xfrm>
          <a:prstGeom prst="rect">
            <a:avLst/>
          </a:prstGeom>
          <a:solidFill>
            <a:srgbClr val="BE9F08"/>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7" name="Google Shape;137;p25"/>
          <p:cNvSpPr/>
          <p:nvPr/>
        </p:nvSpPr>
        <p:spPr>
          <a:xfrm>
            <a:off x="6980869" y="2574450"/>
            <a:ext cx="595500" cy="608100"/>
          </a:xfrm>
          <a:prstGeom prst="rect">
            <a:avLst/>
          </a:prstGeom>
          <a:solidFill>
            <a:srgbClr val="49494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8" name="Google Shape;138;p25"/>
          <p:cNvSpPr/>
          <p:nvPr/>
        </p:nvSpPr>
        <p:spPr>
          <a:xfrm>
            <a:off x="7753931" y="2574450"/>
            <a:ext cx="595500" cy="608100"/>
          </a:xfrm>
          <a:prstGeom prst="rect">
            <a:avLst/>
          </a:prstGeom>
          <a:solidFill>
            <a:srgbClr val="AFAFAF"/>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9" name="Google Shape;139;p25"/>
          <p:cNvSpPr/>
          <p:nvPr/>
        </p:nvSpPr>
        <p:spPr>
          <a:xfrm>
            <a:off x="796369" y="3365963"/>
            <a:ext cx="595500" cy="608100"/>
          </a:xfrm>
          <a:prstGeom prst="rect">
            <a:avLst/>
          </a:prstGeom>
          <a:solidFill>
            <a:srgbClr val="A6BFE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0" name="Google Shape;140;p25"/>
          <p:cNvSpPr/>
          <p:nvPr/>
        </p:nvSpPr>
        <p:spPr>
          <a:xfrm>
            <a:off x="1569431" y="3365963"/>
            <a:ext cx="595500" cy="608100"/>
          </a:xfrm>
          <a:prstGeom prst="rect">
            <a:avLst/>
          </a:prstGeom>
          <a:solidFill>
            <a:srgbClr val="87AA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1" name="Google Shape;141;p25"/>
          <p:cNvSpPr/>
          <p:nvPr/>
        </p:nvSpPr>
        <p:spPr>
          <a:xfrm>
            <a:off x="2342494" y="3365963"/>
            <a:ext cx="595500" cy="608100"/>
          </a:xfrm>
          <a:prstGeom prst="rect">
            <a:avLst/>
          </a:prstGeom>
          <a:solidFill>
            <a:srgbClr val="F2BB86"/>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2" name="Google Shape;142;p25"/>
          <p:cNvSpPr/>
          <p:nvPr/>
        </p:nvSpPr>
        <p:spPr>
          <a:xfrm>
            <a:off x="3115556" y="3365963"/>
            <a:ext cx="595500" cy="608100"/>
          </a:xfrm>
          <a:prstGeom prst="rect">
            <a:avLst/>
          </a:prstGeom>
          <a:solidFill>
            <a:srgbClr val="B9D9A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3" name="Google Shape;143;p25"/>
          <p:cNvSpPr/>
          <p:nvPr/>
        </p:nvSpPr>
        <p:spPr>
          <a:xfrm>
            <a:off x="3888619" y="3365963"/>
            <a:ext cx="595500" cy="608100"/>
          </a:xfrm>
          <a:prstGeom prst="rect">
            <a:avLst/>
          </a:prstGeom>
          <a:solidFill>
            <a:srgbClr val="C9A5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4" name="Google Shape;144;p25"/>
          <p:cNvSpPr/>
          <p:nvPr/>
        </p:nvSpPr>
        <p:spPr>
          <a:xfrm>
            <a:off x="4661681" y="3365963"/>
            <a:ext cx="595500" cy="608100"/>
          </a:xfrm>
          <a:prstGeom prst="rect">
            <a:avLst/>
          </a:prstGeom>
          <a:solidFill>
            <a:srgbClr val="81C5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5" name="Google Shape;145;p25"/>
          <p:cNvSpPr/>
          <p:nvPr/>
        </p:nvSpPr>
        <p:spPr>
          <a:xfrm>
            <a:off x="5434744" y="3365963"/>
            <a:ext cx="595500" cy="608100"/>
          </a:xfrm>
          <a:prstGeom prst="rect">
            <a:avLst/>
          </a:prstGeom>
          <a:solidFill>
            <a:srgbClr val="E58E84"/>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6" name="Google Shape;146;p25"/>
          <p:cNvSpPr/>
          <p:nvPr/>
        </p:nvSpPr>
        <p:spPr>
          <a:xfrm>
            <a:off x="6207806" y="3365963"/>
            <a:ext cx="595500" cy="608100"/>
          </a:xfrm>
          <a:prstGeom prst="rect">
            <a:avLst/>
          </a:prstGeom>
          <a:solidFill>
            <a:srgbClr val="F8E17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7" name="Google Shape;147;p25"/>
          <p:cNvSpPr/>
          <p:nvPr/>
        </p:nvSpPr>
        <p:spPr>
          <a:xfrm>
            <a:off x="6980869" y="3365963"/>
            <a:ext cx="595500" cy="608100"/>
          </a:xfrm>
          <a:prstGeom prst="rect">
            <a:avLst/>
          </a:prstGeom>
          <a:solidFill>
            <a:srgbClr val="8A8A8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8" name="Google Shape;148;p25"/>
          <p:cNvSpPr/>
          <p:nvPr/>
        </p:nvSpPr>
        <p:spPr>
          <a:xfrm>
            <a:off x="7753931" y="3365963"/>
            <a:ext cx="595500" cy="608100"/>
          </a:xfrm>
          <a:prstGeom prst="rect">
            <a:avLst/>
          </a:prstGeom>
          <a:solidFill>
            <a:srgbClr val="DEDED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9" name="Google Shape;149;p25"/>
          <p:cNvSpPr txBox="1"/>
          <p:nvPr/>
        </p:nvSpPr>
        <p:spPr>
          <a:xfrm>
            <a:off x="315468" y="150876"/>
            <a:ext cx="8517600" cy="274200"/>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000000"/>
              </a:buClr>
              <a:buSzPts val="1400"/>
              <a:buFont typeface="Arial"/>
              <a:buNone/>
            </a:pPr>
            <a:r>
              <a:rPr b="0" i="0" lang="en" sz="1400" u="none" cap="none" strike="noStrike">
                <a:solidFill>
                  <a:schemeClr val="dk1"/>
                </a:solidFill>
                <a:latin typeface="Century Gothic"/>
                <a:ea typeface="Century Gothic"/>
                <a:cs typeface="Century Gothic"/>
                <a:sym typeface="Century Gothic"/>
              </a:rPr>
              <a:t>These colors appear as custom colors (in a different order)</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 Organizing Slate (Do Not Use)" showMasterSp="0">
  <p:cSld name="11 Organizing Slate (Do Not Use)">
    <p:bg>
      <p:bgPr>
        <a:solidFill>
          <a:schemeClr val="dk2"/>
        </a:solidFill>
      </p:bgPr>
    </p:bg>
    <p:spTree>
      <p:nvGrpSpPr>
        <p:cNvPr id="150" name="Shape 150"/>
        <p:cNvGrpSpPr/>
        <p:nvPr/>
      </p:nvGrpSpPr>
      <p:grpSpPr>
        <a:xfrm>
          <a:off x="0" y="0"/>
          <a:ext cx="0" cy="0"/>
          <a:chOff x="0" y="0"/>
          <a:chExt cx="0" cy="0"/>
        </a:xfrm>
      </p:grpSpPr>
      <p:sp>
        <p:nvSpPr>
          <p:cNvPr id="151" name="Google Shape;151;p2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52" name="Google Shape;152;p26"/>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ADDITIONAL VERTICAL </a:t>
            </a:r>
            <a:br>
              <a:rPr b="1" i="0" lang="en" sz="8600" u="none" cap="none" strike="noStrike">
                <a:solidFill>
                  <a:schemeClr val="lt2"/>
                </a:solidFill>
                <a:latin typeface="Century Gothic"/>
                <a:ea typeface="Century Gothic"/>
                <a:cs typeface="Century Gothic"/>
                <a:sym typeface="Century Gothic"/>
              </a:rPr>
            </a:br>
            <a:r>
              <a:rPr b="1" i="0" lang="en" sz="8600" u="none" cap="none" strike="noStrike">
                <a:solidFill>
                  <a:schemeClr val="lt2"/>
                </a:solidFill>
                <a:latin typeface="Century Gothic"/>
                <a:ea typeface="Century Gothic"/>
                <a:cs typeface="Century Gothic"/>
                <a:sym typeface="Century Gothic"/>
              </a:rPr>
              <a:t>TITLE SLIDES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 Automotive Title Slide" showMasterSp="0">
  <p:cSld name="12 Automotive Title Slide">
    <p:spTree>
      <p:nvGrpSpPr>
        <p:cNvPr id="153" name="Shape 153"/>
        <p:cNvGrpSpPr/>
        <p:nvPr/>
      </p:nvGrpSpPr>
      <p:grpSpPr>
        <a:xfrm>
          <a:off x="0" y="0"/>
          <a:ext cx="0" cy="0"/>
          <a:chOff x="0" y="0"/>
          <a:chExt cx="0" cy="0"/>
        </a:xfrm>
      </p:grpSpPr>
      <p:pic>
        <p:nvPicPr>
          <p:cNvPr id="154" name="Google Shape;154;p27"/>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155" name="Google Shape;155;p2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56" name="Google Shape;156;p27"/>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57" name="Google Shape;157;p27"/>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58" name="Google Shape;158;p27"/>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59" name="Google Shape;159;p27"/>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 Food and Beverage Title Slide" showMasterSp="0">
  <p:cSld name="14 Food and Beverage Title Slide">
    <p:spTree>
      <p:nvGrpSpPr>
        <p:cNvPr id="160" name="Shape 160"/>
        <p:cNvGrpSpPr/>
        <p:nvPr/>
      </p:nvGrpSpPr>
      <p:grpSpPr>
        <a:xfrm>
          <a:off x="0" y="0"/>
          <a:ext cx="0" cy="0"/>
          <a:chOff x="0" y="0"/>
          <a:chExt cx="0" cy="0"/>
        </a:xfrm>
      </p:grpSpPr>
      <p:pic>
        <p:nvPicPr>
          <p:cNvPr id="161" name="Google Shape;161;p28"/>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62" name="Google Shape;162;p2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63" name="Google Shape;163;p2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64" name="Google Shape;164;p28"/>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65" name="Google Shape;165;p28"/>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66" name="Google Shape;166;p28"/>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 High Tech Title Slide" showMasterSp="0">
  <p:cSld name="15 High Tech Title Slide">
    <p:spTree>
      <p:nvGrpSpPr>
        <p:cNvPr id="167" name="Shape 167"/>
        <p:cNvGrpSpPr/>
        <p:nvPr/>
      </p:nvGrpSpPr>
      <p:grpSpPr>
        <a:xfrm>
          <a:off x="0" y="0"/>
          <a:ext cx="0" cy="0"/>
          <a:chOff x="0" y="0"/>
          <a:chExt cx="0" cy="0"/>
        </a:xfrm>
      </p:grpSpPr>
      <p:pic>
        <p:nvPicPr>
          <p:cNvPr id="168" name="Google Shape;168;p29"/>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69" name="Google Shape;169;p2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70" name="Google Shape;170;p2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71" name="Google Shape;171;p29"/>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72" name="Google Shape;172;p29"/>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73" name="Google Shape;173;p29"/>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 Industrial Title Slide" showMasterSp="0">
  <p:cSld name="16 Industrial Title Slide">
    <p:spTree>
      <p:nvGrpSpPr>
        <p:cNvPr id="174" name="Shape 174"/>
        <p:cNvGrpSpPr/>
        <p:nvPr/>
      </p:nvGrpSpPr>
      <p:grpSpPr>
        <a:xfrm>
          <a:off x="0" y="0"/>
          <a:ext cx="0" cy="0"/>
          <a:chOff x="0" y="0"/>
          <a:chExt cx="0" cy="0"/>
        </a:xfrm>
      </p:grpSpPr>
      <p:pic>
        <p:nvPicPr>
          <p:cNvPr id="175" name="Google Shape;175;p30"/>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76" name="Google Shape;176;p3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77" name="Google Shape;177;p30"/>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78" name="Google Shape;178;p30"/>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79" name="Google Shape;179;p30"/>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80" name="Google Shape;180;p30"/>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 Life Sciences Title Slide" showMasterSp="0">
  <p:cSld name="17 Life Sciences Title Slide">
    <p:spTree>
      <p:nvGrpSpPr>
        <p:cNvPr id="181" name="Shape 181"/>
        <p:cNvGrpSpPr/>
        <p:nvPr/>
      </p:nvGrpSpPr>
      <p:grpSpPr>
        <a:xfrm>
          <a:off x="0" y="0"/>
          <a:ext cx="0" cy="0"/>
          <a:chOff x="0" y="0"/>
          <a:chExt cx="0" cy="0"/>
        </a:xfrm>
      </p:grpSpPr>
      <p:pic>
        <p:nvPicPr>
          <p:cNvPr id="182" name="Google Shape;182;p31"/>
          <p:cNvPicPr preferRelativeResize="0"/>
          <p:nvPr/>
        </p:nvPicPr>
        <p:blipFill rotWithShape="1">
          <a:blip r:embed="rId2">
            <a:alphaModFix/>
          </a:blip>
          <a:srcRect b="0" l="0" r="0" t="0"/>
          <a:stretch/>
        </p:blipFill>
        <p:spPr>
          <a:xfrm>
            <a:off x="1143" y="0"/>
            <a:ext cx="9143755" cy="1972182"/>
          </a:xfrm>
          <a:prstGeom prst="rect">
            <a:avLst/>
          </a:prstGeom>
          <a:noFill/>
          <a:ln>
            <a:noFill/>
          </a:ln>
        </p:spPr>
      </p:pic>
      <p:sp>
        <p:nvSpPr>
          <p:cNvPr id="183" name="Google Shape;183;p31"/>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84" name="Google Shape;184;p31"/>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85" name="Google Shape;185;p31"/>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86" name="Google Shape;186;p31"/>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87" name="Google Shape;187;p31"/>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 Organizing Slate   (Do Not Use)" showMasterSp="0">
  <p:cSld name="19 Organizing Slate   (Do Not Use)">
    <p:bg>
      <p:bgPr>
        <a:solidFill>
          <a:schemeClr val="dk2"/>
        </a:solidFill>
      </p:bgPr>
    </p:bg>
    <p:spTree>
      <p:nvGrpSpPr>
        <p:cNvPr id="188" name="Shape 188"/>
        <p:cNvGrpSpPr/>
        <p:nvPr/>
      </p:nvGrpSpPr>
      <p:grpSpPr>
        <a:xfrm>
          <a:off x="0" y="0"/>
          <a:ext cx="0" cy="0"/>
          <a:chOff x="0" y="0"/>
          <a:chExt cx="0" cy="0"/>
        </a:xfrm>
      </p:grpSpPr>
      <p:sp>
        <p:nvSpPr>
          <p:cNvPr id="189" name="Google Shape;189;p3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90" name="Google Shape;190;p32"/>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DO NOT USE ANY LAYOUTS AFTER THIS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 Title Only">
  <p:cSld name="5 Title Only">
    <p:spTree>
      <p:nvGrpSpPr>
        <p:cNvPr id="191" name="Shape 191"/>
        <p:cNvGrpSpPr/>
        <p:nvPr/>
      </p:nvGrpSpPr>
      <p:grpSpPr>
        <a:xfrm>
          <a:off x="0" y="0"/>
          <a:ext cx="0" cy="0"/>
          <a:chOff x="0" y="0"/>
          <a:chExt cx="0" cy="0"/>
        </a:xfrm>
      </p:grpSpPr>
      <p:sp>
        <p:nvSpPr>
          <p:cNvPr id="192" name="Google Shape;192;p3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93" name="Google Shape;193;p33"/>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194" name="Google Shape;194;p3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95" name="Shape 195"/>
        <p:cNvGrpSpPr/>
        <p:nvPr/>
      </p:nvGrpSpPr>
      <p:grpSpPr>
        <a:xfrm>
          <a:off x="0" y="0"/>
          <a:ext cx="0" cy="0"/>
          <a:chOff x="0" y="0"/>
          <a:chExt cx="0" cy="0"/>
        </a:xfrm>
      </p:grpSpPr>
      <p:sp>
        <p:nvSpPr>
          <p:cNvPr id="196" name="Google Shape;196;p3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4"/>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solidFill>
                  <a:schemeClr val="dk1"/>
                </a:solidFill>
              </a:defRPr>
            </a:lvl1pPr>
            <a:lvl2pPr indent="-342900" lvl="1" marL="914400" rtl="0" algn="l">
              <a:lnSpc>
                <a:spcPct val="95000"/>
              </a:lnSpc>
              <a:spcBef>
                <a:spcPts val="500"/>
              </a:spcBef>
              <a:spcAft>
                <a:spcPts val="0"/>
              </a:spcAft>
              <a:buSzPts val="1800"/>
              <a:buChar char="–"/>
              <a:defRPr>
                <a:solidFill>
                  <a:schemeClr val="dk1"/>
                </a:solidFill>
              </a:defRPr>
            </a:lvl2pPr>
            <a:lvl3pPr indent="-323850" lvl="2" marL="1371600" rtl="0" algn="l">
              <a:lnSpc>
                <a:spcPct val="95000"/>
              </a:lnSpc>
              <a:spcBef>
                <a:spcPts val="500"/>
              </a:spcBef>
              <a:spcAft>
                <a:spcPts val="0"/>
              </a:spcAft>
              <a:buSzPts val="1500"/>
              <a:buChar char="–"/>
              <a:defRPr>
                <a:solidFill>
                  <a:schemeClr val="dk1"/>
                </a:solidFill>
              </a:defRPr>
            </a:lvl3pPr>
            <a:lvl4pPr indent="-323850" lvl="3" marL="1828800" rtl="0" algn="l">
              <a:lnSpc>
                <a:spcPct val="95000"/>
              </a:lnSpc>
              <a:spcBef>
                <a:spcPts val="500"/>
              </a:spcBef>
              <a:spcAft>
                <a:spcPts val="0"/>
              </a:spcAft>
              <a:buSzPts val="1500"/>
              <a:buChar char="–"/>
              <a:defRPr>
                <a:solidFill>
                  <a:schemeClr val="dk1"/>
                </a:solidFill>
              </a:defRPr>
            </a:lvl4pPr>
            <a:lvl5pPr indent="-323850" lvl="4" marL="2286000" rtl="0" algn="l">
              <a:lnSpc>
                <a:spcPct val="95000"/>
              </a:lnSpc>
              <a:spcBef>
                <a:spcPts val="500"/>
              </a:spcBef>
              <a:spcAft>
                <a:spcPts val="0"/>
              </a:spcAft>
              <a:buSzPts val="1500"/>
              <a:buChar char="–"/>
              <a:defRPr>
                <a:solidFill>
                  <a:schemeClr val="dk1"/>
                </a:solidFill>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198" name="Google Shape;198;p3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2100"/>
              <a:buFont typeface="Century Gothic"/>
              <a:buNone/>
              <a:defRPr b="0" sz="1400">
                <a:solidFill>
                  <a:schemeClr val="dk1"/>
                </a:solidFill>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199" name="Google Shape;199;p3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SzPts val="2400"/>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200" name="Shape 200"/>
        <p:cNvGrpSpPr/>
        <p:nvPr/>
      </p:nvGrpSpPr>
      <p:grpSpPr>
        <a:xfrm>
          <a:off x="0" y="0"/>
          <a:ext cx="0" cy="0"/>
          <a:chOff x="0" y="0"/>
          <a:chExt cx="0" cy="0"/>
        </a:xfrm>
      </p:grpSpPr>
      <p:sp>
        <p:nvSpPr>
          <p:cNvPr id="201" name="Google Shape;201;p3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SzPts val="2400"/>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02" name="Google Shape;202;p35"/>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2100"/>
              <a:buFont typeface="Century Gothic"/>
              <a:buNone/>
              <a:defRPr b="0" sz="1400">
                <a:solidFill>
                  <a:schemeClr val="dk1"/>
                </a:solidFill>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203" name="Google Shape;203;p3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1" showMasterSp="0">
  <p:cSld name="Title Slide">
    <p:spTree>
      <p:nvGrpSpPr>
        <p:cNvPr id="204" name="Shape 204"/>
        <p:cNvGrpSpPr/>
        <p:nvPr/>
      </p:nvGrpSpPr>
      <p:grpSpPr>
        <a:xfrm>
          <a:off x="0" y="0"/>
          <a:ext cx="0" cy="0"/>
          <a:chOff x="0" y="0"/>
          <a:chExt cx="0" cy="0"/>
        </a:xfrm>
      </p:grpSpPr>
      <p:pic>
        <p:nvPicPr>
          <p:cNvPr id="205" name="Google Shape;205;p36"/>
          <p:cNvPicPr preferRelativeResize="0"/>
          <p:nvPr/>
        </p:nvPicPr>
        <p:blipFill rotWithShape="1">
          <a:blip r:embed="rId2">
            <a:alphaModFix/>
          </a:blip>
          <a:srcRect b="0" l="0" r="0" t="0"/>
          <a:stretch/>
        </p:blipFill>
        <p:spPr>
          <a:xfrm>
            <a:off x="0" y="0"/>
            <a:ext cx="9144002" cy="1972235"/>
          </a:xfrm>
          <a:prstGeom prst="rect">
            <a:avLst/>
          </a:prstGeom>
          <a:noFill/>
          <a:ln>
            <a:noFill/>
          </a:ln>
        </p:spPr>
      </p:pic>
      <p:sp>
        <p:nvSpPr>
          <p:cNvPr id="206" name="Google Shape;206;p3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07" name="Google Shape;207;p36"/>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208" name="Google Shape;208;p36"/>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09" name="Google Shape;209;p36"/>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210" name="Google Shape;210;p36"/>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
        <p:nvSpPr>
          <p:cNvPr id="211" name="Google Shape;211;p36"/>
          <p:cNvSpPr/>
          <p:nvPr/>
        </p:nvSpPr>
        <p:spPr>
          <a:xfrm>
            <a:off x="0" y="1928200"/>
            <a:ext cx="9144900" cy="810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Only">
  <p:cSld name="6_Title Only">
    <p:spTree>
      <p:nvGrpSpPr>
        <p:cNvPr id="212" name="Shape 212"/>
        <p:cNvGrpSpPr/>
        <p:nvPr/>
      </p:nvGrpSpPr>
      <p:grpSpPr>
        <a:xfrm>
          <a:off x="0" y="0"/>
          <a:ext cx="0" cy="0"/>
          <a:chOff x="0" y="0"/>
          <a:chExt cx="0" cy="0"/>
        </a:xfrm>
      </p:grpSpPr>
      <p:sp>
        <p:nvSpPr>
          <p:cNvPr id="213" name="Google Shape;213;p37"/>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14" name="Google Shape;214;p37"/>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Only">
  <p:cSld name="11_Title Only">
    <p:spTree>
      <p:nvGrpSpPr>
        <p:cNvPr id="215" name="Shape 215"/>
        <p:cNvGrpSpPr/>
        <p:nvPr/>
      </p:nvGrpSpPr>
      <p:grpSpPr>
        <a:xfrm>
          <a:off x="0" y="0"/>
          <a:ext cx="0" cy="0"/>
          <a:chOff x="0" y="0"/>
          <a:chExt cx="0" cy="0"/>
        </a:xfrm>
      </p:grpSpPr>
      <p:sp>
        <p:nvSpPr>
          <p:cNvPr id="216" name="Google Shape;216;p38"/>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17" name="Google Shape;217;p38"/>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Only">
  <p:cSld name="12_Title Only">
    <p:spTree>
      <p:nvGrpSpPr>
        <p:cNvPr id="218" name="Shape 218"/>
        <p:cNvGrpSpPr/>
        <p:nvPr/>
      </p:nvGrpSpPr>
      <p:grpSpPr>
        <a:xfrm>
          <a:off x="0" y="0"/>
          <a:ext cx="0" cy="0"/>
          <a:chOff x="0" y="0"/>
          <a:chExt cx="0" cy="0"/>
        </a:xfrm>
      </p:grpSpPr>
      <p:sp>
        <p:nvSpPr>
          <p:cNvPr id="219" name="Google Shape;219;p39"/>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20" name="Google Shape;220;p39"/>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221" name="Shape 221"/>
        <p:cNvGrpSpPr/>
        <p:nvPr/>
      </p:nvGrpSpPr>
      <p:grpSpPr>
        <a:xfrm>
          <a:off x="0" y="0"/>
          <a:ext cx="0" cy="0"/>
          <a:chOff x="0" y="0"/>
          <a:chExt cx="0" cy="0"/>
        </a:xfrm>
      </p:grpSpPr>
      <p:sp>
        <p:nvSpPr>
          <p:cNvPr id="222" name="Google Shape;222;p40"/>
          <p:cNvSpPr txBox="1"/>
          <p:nvPr>
            <p:ph idx="12" type="sldNum"/>
          </p:nvPr>
        </p:nvSpPr>
        <p:spPr>
          <a:xfrm>
            <a:off x="6922640" y="4845191"/>
            <a:ext cx="21336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23" name="Google Shape;223;p40"/>
          <p:cNvSpPr txBox="1"/>
          <p:nvPr>
            <p:ph idx="1" type="body"/>
          </p:nvPr>
        </p:nvSpPr>
        <p:spPr>
          <a:xfrm>
            <a:off x="455243" y="2571306"/>
            <a:ext cx="8229600" cy="261900"/>
          </a:xfrm>
          <a:prstGeom prst="rect">
            <a:avLst/>
          </a:prstGeom>
          <a:noFill/>
          <a:ln>
            <a:noFill/>
          </a:ln>
        </p:spPr>
        <p:txBody>
          <a:bodyPr anchorCtr="0" anchor="t" bIns="45700" lIns="91425" spcFirstLastPara="1" rIns="91425" wrap="square" tIns="45700">
            <a:noAutofit/>
          </a:bodyPr>
          <a:lstStyle>
            <a:lvl1pPr indent="-228600" lvl="0" marL="457200" rtl="0" algn="l">
              <a:spcBef>
                <a:spcPts val="400"/>
              </a:spcBef>
              <a:spcAft>
                <a:spcPts val="0"/>
              </a:spcAft>
              <a:buSzPts val="2000"/>
              <a:buFont typeface="Century Gothic"/>
              <a:buNone/>
              <a:defRPr b="1" sz="2000">
                <a:solidFill>
                  <a:srgbClr val="4E4E4E"/>
                </a:solidFill>
              </a:defRPr>
            </a:lvl1pPr>
            <a:lvl2pPr indent="-342900" lvl="1" marL="914400" rtl="0" algn="l">
              <a:spcBef>
                <a:spcPts val="360"/>
              </a:spcBef>
              <a:spcAft>
                <a:spcPts val="0"/>
              </a:spcAft>
              <a:buSzPts val="1800"/>
              <a:buChar char="–"/>
              <a:defRPr/>
            </a:lvl2pPr>
            <a:lvl3pPr indent="-342900" lvl="2" marL="1371600" rtl="0" algn="l">
              <a:spcBef>
                <a:spcPts val="360"/>
              </a:spcBef>
              <a:spcAft>
                <a:spcPts val="0"/>
              </a:spcAft>
              <a:buSzPts val="1800"/>
              <a:buChar char="–"/>
              <a:defRPr/>
            </a:lvl3pPr>
            <a:lvl4pPr indent="-342900" lvl="3" marL="1828800" rtl="0" algn="l">
              <a:spcBef>
                <a:spcPts val="360"/>
              </a:spcBef>
              <a:spcAft>
                <a:spcPts val="0"/>
              </a:spcAft>
              <a:buSzPts val="1800"/>
              <a:buChar char="–"/>
              <a:defRPr/>
            </a:lvl4pPr>
            <a:lvl5pPr indent="-342900" lvl="4" marL="2286000" rtl="0" algn="l">
              <a:spcBef>
                <a:spcPts val="360"/>
              </a:spcBef>
              <a:spcAft>
                <a:spcPts val="0"/>
              </a:spcAft>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500"/>
              </a:spcAft>
              <a:buClr>
                <a:schemeClr val="dk1"/>
              </a:buClr>
              <a:buSzPts val="1800"/>
              <a:buChar char="–"/>
              <a:defRPr/>
            </a:lvl9pPr>
          </a:lstStyle>
          <a:p/>
        </p:txBody>
      </p:sp>
      <p:sp>
        <p:nvSpPr>
          <p:cNvPr id="224" name="Google Shape;224;p40"/>
          <p:cNvSpPr txBox="1"/>
          <p:nvPr>
            <p:ph type="title"/>
          </p:nvPr>
        </p:nvSpPr>
        <p:spPr>
          <a:xfrm>
            <a:off x="455243" y="1963667"/>
            <a:ext cx="8229600" cy="6078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25" name="Google Shape;225;p40"/>
          <p:cNvSpPr txBox="1"/>
          <p:nvPr>
            <p:ph idx="2" type="body"/>
          </p:nvPr>
        </p:nvSpPr>
        <p:spPr>
          <a:xfrm>
            <a:off x="455243" y="1642619"/>
            <a:ext cx="8229600" cy="321600"/>
          </a:xfrm>
          <a:prstGeom prst="rect">
            <a:avLst/>
          </a:prstGeom>
          <a:noFill/>
          <a:ln>
            <a:noFill/>
          </a:ln>
        </p:spPr>
        <p:txBody>
          <a:bodyPr anchorCtr="0" anchor="b" bIns="45700" lIns="91425" spcFirstLastPara="1" rIns="91425" wrap="square" tIns="45700">
            <a:noAutofit/>
          </a:bodyPr>
          <a:lstStyle>
            <a:lvl1pPr indent="-228600" lvl="0" marL="457200" rtl="0" algn="l">
              <a:spcBef>
                <a:spcPts val="400"/>
              </a:spcBef>
              <a:spcAft>
                <a:spcPts val="0"/>
              </a:spcAft>
              <a:buSzPts val="2000"/>
              <a:buFont typeface="Century Gothic"/>
              <a:buNone/>
              <a:defRPr b="1" sz="2000">
                <a:solidFill>
                  <a:srgbClr val="4F81BD"/>
                </a:solidFill>
              </a:defRPr>
            </a:lvl1pPr>
            <a:lvl2pPr indent="-342900" lvl="1" marL="914400" rtl="0" algn="l">
              <a:spcBef>
                <a:spcPts val="360"/>
              </a:spcBef>
              <a:spcAft>
                <a:spcPts val="0"/>
              </a:spcAft>
              <a:buSzPts val="1800"/>
              <a:buChar char="–"/>
              <a:defRPr/>
            </a:lvl2pPr>
            <a:lvl3pPr indent="-342900" lvl="2" marL="1371600" rtl="0" algn="l">
              <a:spcBef>
                <a:spcPts val="360"/>
              </a:spcBef>
              <a:spcAft>
                <a:spcPts val="0"/>
              </a:spcAft>
              <a:buSzPts val="1800"/>
              <a:buChar char="–"/>
              <a:defRPr/>
            </a:lvl3pPr>
            <a:lvl4pPr indent="-342900" lvl="3" marL="1828800" rtl="0" algn="l">
              <a:spcBef>
                <a:spcPts val="360"/>
              </a:spcBef>
              <a:spcAft>
                <a:spcPts val="0"/>
              </a:spcAft>
              <a:buSzPts val="1800"/>
              <a:buChar char="–"/>
              <a:defRPr/>
            </a:lvl4pPr>
            <a:lvl5pPr indent="-342900" lvl="4" marL="2286000" rtl="0" algn="l">
              <a:spcBef>
                <a:spcPts val="360"/>
              </a:spcBef>
              <a:spcAft>
                <a:spcPts val="0"/>
              </a:spcAft>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500"/>
              </a:spcAft>
              <a:buClr>
                <a:schemeClr val="dk1"/>
              </a:buClr>
              <a:buSzPts val="1800"/>
              <a:buChar char="–"/>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26" name="Shape 226"/>
        <p:cNvGrpSpPr/>
        <p:nvPr/>
      </p:nvGrpSpPr>
      <p:grpSpPr>
        <a:xfrm>
          <a:off x="0" y="0"/>
          <a:ext cx="0" cy="0"/>
          <a:chOff x="0" y="0"/>
          <a:chExt cx="0" cy="0"/>
        </a:xfrm>
      </p:grpSpPr>
      <p:sp>
        <p:nvSpPr>
          <p:cNvPr id="227" name="Google Shape;227;p41"/>
          <p:cNvSpPr txBox="1"/>
          <p:nvPr>
            <p:ph idx="12" type="sldNum"/>
          </p:nvPr>
        </p:nvSpPr>
        <p:spPr>
          <a:xfrm>
            <a:off x="6922640" y="4845191"/>
            <a:ext cx="21336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28" name="Google Shape;228;p41"/>
          <p:cNvSpPr txBox="1"/>
          <p:nvPr>
            <p:ph idx="1" type="body"/>
          </p:nvPr>
        </p:nvSpPr>
        <p:spPr>
          <a:xfrm>
            <a:off x="457200" y="1063228"/>
            <a:ext cx="4038600" cy="36738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SzPts val="2800"/>
              <a:buChar char="•"/>
              <a:defRPr sz="2800">
                <a:solidFill>
                  <a:srgbClr val="4E4E4E"/>
                </a:solidFill>
              </a:defRPr>
            </a:lvl1pPr>
            <a:lvl2pPr indent="-381000" lvl="1" marL="914400" rtl="0" algn="l">
              <a:spcBef>
                <a:spcPts val="480"/>
              </a:spcBef>
              <a:spcAft>
                <a:spcPts val="0"/>
              </a:spcAft>
              <a:buSzPts val="2400"/>
              <a:buChar char="–"/>
              <a:defRPr sz="2400">
                <a:solidFill>
                  <a:srgbClr val="4E4E4E"/>
                </a:solidFill>
              </a:defRPr>
            </a:lvl2pPr>
            <a:lvl3pPr indent="-355600" lvl="2" marL="1371600" rtl="0" algn="l">
              <a:spcBef>
                <a:spcPts val="400"/>
              </a:spcBef>
              <a:spcAft>
                <a:spcPts val="0"/>
              </a:spcAft>
              <a:buSzPts val="2000"/>
              <a:buChar char="–"/>
              <a:defRPr sz="2000">
                <a:solidFill>
                  <a:srgbClr val="4E4E4E"/>
                </a:solidFill>
              </a:defRPr>
            </a:lvl3pPr>
            <a:lvl4pPr indent="-342900" lvl="3" marL="1828800" rtl="0" algn="l">
              <a:spcBef>
                <a:spcPts val="360"/>
              </a:spcBef>
              <a:spcAft>
                <a:spcPts val="0"/>
              </a:spcAft>
              <a:buSzPts val="1800"/>
              <a:buChar char="–"/>
              <a:defRPr sz="1800">
                <a:solidFill>
                  <a:srgbClr val="4E4E4E"/>
                </a:solidFill>
              </a:defRPr>
            </a:lvl4pPr>
            <a:lvl5pPr indent="-342900" lvl="4" marL="2286000" rtl="0" algn="l">
              <a:spcBef>
                <a:spcPts val="360"/>
              </a:spcBef>
              <a:spcAft>
                <a:spcPts val="0"/>
              </a:spcAft>
              <a:buSzPts val="1800"/>
              <a:buChar char="–"/>
              <a:defRPr sz="1800">
                <a:solidFill>
                  <a:srgbClr val="4E4E4E"/>
                </a:solidFill>
              </a:defRPr>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500"/>
              </a:spcAft>
              <a:buClr>
                <a:schemeClr val="dk1"/>
              </a:buClr>
              <a:buSzPts val="1800"/>
              <a:buChar char="–"/>
              <a:defRPr sz="1800"/>
            </a:lvl9pPr>
          </a:lstStyle>
          <a:p/>
        </p:txBody>
      </p:sp>
      <p:sp>
        <p:nvSpPr>
          <p:cNvPr id="229" name="Google Shape;229;p41"/>
          <p:cNvSpPr txBox="1"/>
          <p:nvPr>
            <p:ph idx="2" type="body"/>
          </p:nvPr>
        </p:nvSpPr>
        <p:spPr>
          <a:xfrm>
            <a:off x="4648200" y="1063228"/>
            <a:ext cx="4038600" cy="36738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SzPts val="2800"/>
              <a:buChar char="•"/>
              <a:defRPr sz="2800">
                <a:solidFill>
                  <a:srgbClr val="4E4E4E"/>
                </a:solidFill>
              </a:defRPr>
            </a:lvl1pPr>
            <a:lvl2pPr indent="-381000" lvl="1" marL="914400" rtl="0" algn="l">
              <a:spcBef>
                <a:spcPts val="480"/>
              </a:spcBef>
              <a:spcAft>
                <a:spcPts val="0"/>
              </a:spcAft>
              <a:buSzPts val="2400"/>
              <a:buChar char="–"/>
              <a:defRPr sz="2400">
                <a:solidFill>
                  <a:srgbClr val="4E4E4E"/>
                </a:solidFill>
              </a:defRPr>
            </a:lvl2pPr>
            <a:lvl3pPr indent="-355600" lvl="2" marL="1371600" rtl="0" algn="l">
              <a:spcBef>
                <a:spcPts val="400"/>
              </a:spcBef>
              <a:spcAft>
                <a:spcPts val="0"/>
              </a:spcAft>
              <a:buSzPts val="2000"/>
              <a:buChar char="–"/>
              <a:defRPr sz="2000">
                <a:solidFill>
                  <a:srgbClr val="4E4E4E"/>
                </a:solidFill>
              </a:defRPr>
            </a:lvl3pPr>
            <a:lvl4pPr indent="-342900" lvl="3" marL="1828800" rtl="0" algn="l">
              <a:spcBef>
                <a:spcPts val="360"/>
              </a:spcBef>
              <a:spcAft>
                <a:spcPts val="0"/>
              </a:spcAft>
              <a:buSzPts val="1800"/>
              <a:buChar char="–"/>
              <a:defRPr sz="1800">
                <a:solidFill>
                  <a:srgbClr val="4E4E4E"/>
                </a:solidFill>
              </a:defRPr>
            </a:lvl4pPr>
            <a:lvl5pPr indent="-342900" lvl="4" marL="2286000" rtl="0" algn="l">
              <a:spcBef>
                <a:spcPts val="360"/>
              </a:spcBef>
              <a:spcAft>
                <a:spcPts val="0"/>
              </a:spcAft>
              <a:buSzPts val="1800"/>
              <a:buChar char="–"/>
              <a:defRPr sz="1800">
                <a:solidFill>
                  <a:srgbClr val="4E4E4E"/>
                </a:solidFill>
              </a:defRPr>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500"/>
              </a:spcAft>
              <a:buClr>
                <a:schemeClr val="dk1"/>
              </a:buClr>
              <a:buSzPts val="1800"/>
              <a:buChar char="–"/>
              <a:defRPr sz="1800"/>
            </a:lvl9pPr>
          </a:lstStyle>
          <a:p/>
        </p:txBody>
      </p:sp>
      <p:sp>
        <p:nvSpPr>
          <p:cNvPr id="230" name="Google Shape;230;p41"/>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31" name="Google Shape;231;p41"/>
          <p:cNvSpPr txBox="1"/>
          <p:nvPr>
            <p:ph idx="3" type="body"/>
          </p:nvPr>
        </p:nvSpPr>
        <p:spPr>
          <a:xfrm>
            <a:off x="457200" y="134541"/>
            <a:ext cx="8229600" cy="321600"/>
          </a:xfrm>
          <a:prstGeom prst="rect">
            <a:avLst/>
          </a:prstGeom>
          <a:noFill/>
          <a:ln>
            <a:noFill/>
          </a:ln>
        </p:spPr>
        <p:txBody>
          <a:bodyPr anchorCtr="0" anchor="b" bIns="45700" lIns="91425" spcFirstLastPara="1" rIns="91425" wrap="square" tIns="45700">
            <a:noAutofit/>
          </a:bodyPr>
          <a:lstStyle>
            <a:lvl1pPr indent="-228600" lvl="0" marL="457200" rtl="0" algn="l">
              <a:spcBef>
                <a:spcPts val="400"/>
              </a:spcBef>
              <a:spcAft>
                <a:spcPts val="0"/>
              </a:spcAft>
              <a:buSzPts val="2000"/>
              <a:buFont typeface="Century Gothic"/>
              <a:buNone/>
              <a:defRPr b="1" sz="2000">
                <a:solidFill>
                  <a:srgbClr val="4F81BD"/>
                </a:solidFill>
              </a:defRPr>
            </a:lvl1pPr>
            <a:lvl2pPr indent="-342900" lvl="1" marL="914400" rtl="0" algn="l">
              <a:spcBef>
                <a:spcPts val="360"/>
              </a:spcBef>
              <a:spcAft>
                <a:spcPts val="0"/>
              </a:spcAft>
              <a:buSzPts val="1800"/>
              <a:buChar char="–"/>
              <a:defRPr/>
            </a:lvl2pPr>
            <a:lvl3pPr indent="-342900" lvl="2" marL="1371600" rtl="0" algn="l">
              <a:spcBef>
                <a:spcPts val="360"/>
              </a:spcBef>
              <a:spcAft>
                <a:spcPts val="0"/>
              </a:spcAft>
              <a:buSzPts val="1800"/>
              <a:buChar char="–"/>
              <a:defRPr/>
            </a:lvl3pPr>
            <a:lvl4pPr indent="-342900" lvl="3" marL="1828800" rtl="0" algn="l">
              <a:spcBef>
                <a:spcPts val="360"/>
              </a:spcBef>
              <a:spcAft>
                <a:spcPts val="0"/>
              </a:spcAft>
              <a:buSzPts val="1800"/>
              <a:buChar char="–"/>
              <a:defRPr/>
            </a:lvl4pPr>
            <a:lvl5pPr indent="-342900" lvl="4" marL="2286000" rtl="0" algn="l">
              <a:spcBef>
                <a:spcPts val="360"/>
              </a:spcBef>
              <a:spcAft>
                <a:spcPts val="0"/>
              </a:spcAft>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50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p:cSld name="Title Slide">
    <p:spTree>
      <p:nvGrpSpPr>
        <p:cNvPr id="238" name="Shape 238"/>
        <p:cNvGrpSpPr/>
        <p:nvPr/>
      </p:nvGrpSpPr>
      <p:grpSpPr>
        <a:xfrm>
          <a:off x="0" y="0"/>
          <a:ext cx="0" cy="0"/>
          <a:chOff x="0" y="0"/>
          <a:chExt cx="0" cy="0"/>
        </a:xfrm>
      </p:grpSpPr>
      <p:pic>
        <p:nvPicPr>
          <p:cNvPr id="239" name="Google Shape;239;p43"/>
          <p:cNvPicPr preferRelativeResize="0"/>
          <p:nvPr/>
        </p:nvPicPr>
        <p:blipFill rotWithShape="1">
          <a:blip r:embed="rId2">
            <a:alphaModFix/>
          </a:blip>
          <a:srcRect b="0" l="0" r="0" t="0"/>
          <a:stretch/>
        </p:blipFill>
        <p:spPr>
          <a:xfrm>
            <a:off x="0" y="0"/>
            <a:ext cx="9144002" cy="1972235"/>
          </a:xfrm>
          <a:prstGeom prst="rect">
            <a:avLst/>
          </a:prstGeom>
          <a:noFill/>
          <a:ln>
            <a:noFill/>
          </a:ln>
        </p:spPr>
      </p:pic>
      <p:sp>
        <p:nvSpPr>
          <p:cNvPr id="240" name="Google Shape;240;p43"/>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41" name="Google Shape;241;p43"/>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242" name="Google Shape;242;p43"/>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3"/>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244" name="Google Shape;244;p43"/>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
        <p:nvSpPr>
          <p:cNvPr id="245" name="Google Shape;245;p43"/>
          <p:cNvSpPr/>
          <p:nvPr/>
        </p:nvSpPr>
        <p:spPr>
          <a:xfrm>
            <a:off x="0" y="1928200"/>
            <a:ext cx="9144900" cy="810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246" name="Shape 246"/>
        <p:cNvGrpSpPr/>
        <p:nvPr/>
      </p:nvGrpSpPr>
      <p:grpSpPr>
        <a:xfrm>
          <a:off x="0" y="0"/>
          <a:ext cx="0" cy="0"/>
          <a:chOff x="0" y="0"/>
          <a:chExt cx="0" cy="0"/>
        </a:xfrm>
      </p:grpSpPr>
      <p:sp>
        <p:nvSpPr>
          <p:cNvPr id="247" name="Google Shape;247;p44"/>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b="0" i="0" sz="1400" u="none" cap="none" strike="noStrike">
                <a:solidFill>
                  <a:schemeClr val="lt1"/>
                </a:solidFill>
                <a:latin typeface="Century Gothic"/>
                <a:ea typeface="Century Gothic"/>
                <a:cs typeface="Century Gothic"/>
                <a:sym typeface="Century Gothic"/>
              </a:defRPr>
            </a:lvl1pPr>
            <a:lvl2pPr indent="0" lvl="1" marL="0" rtl="0" algn="r">
              <a:spcBef>
                <a:spcPts val="0"/>
              </a:spcBef>
              <a:buNone/>
              <a:defRPr b="0" i="0" sz="1400" u="none" cap="none" strike="noStrike">
                <a:solidFill>
                  <a:schemeClr val="lt1"/>
                </a:solidFill>
                <a:latin typeface="Century Gothic"/>
                <a:ea typeface="Century Gothic"/>
                <a:cs typeface="Century Gothic"/>
                <a:sym typeface="Century Gothic"/>
              </a:defRPr>
            </a:lvl2pPr>
            <a:lvl3pPr indent="0" lvl="2" marL="0" rtl="0" algn="r">
              <a:spcBef>
                <a:spcPts val="0"/>
              </a:spcBef>
              <a:buNone/>
              <a:defRPr b="0" i="0" sz="1400" u="none" cap="none" strike="noStrike">
                <a:solidFill>
                  <a:schemeClr val="lt1"/>
                </a:solidFill>
                <a:latin typeface="Century Gothic"/>
                <a:ea typeface="Century Gothic"/>
                <a:cs typeface="Century Gothic"/>
                <a:sym typeface="Century Gothic"/>
              </a:defRPr>
            </a:lvl3pPr>
            <a:lvl4pPr indent="0" lvl="3" marL="0" rtl="0" algn="r">
              <a:spcBef>
                <a:spcPts val="0"/>
              </a:spcBef>
              <a:buNone/>
              <a:defRPr b="0" i="0" sz="1400" u="none" cap="none" strike="noStrike">
                <a:solidFill>
                  <a:schemeClr val="lt1"/>
                </a:solidFill>
                <a:latin typeface="Century Gothic"/>
                <a:ea typeface="Century Gothic"/>
                <a:cs typeface="Century Gothic"/>
                <a:sym typeface="Century Gothic"/>
              </a:defRPr>
            </a:lvl4pPr>
            <a:lvl5pPr indent="0" lvl="4" marL="0" rtl="0" algn="r">
              <a:spcBef>
                <a:spcPts val="0"/>
              </a:spcBef>
              <a:buNone/>
              <a:defRPr b="0" i="0" sz="1400" u="none" cap="none" strike="noStrike">
                <a:solidFill>
                  <a:schemeClr val="lt1"/>
                </a:solidFill>
                <a:latin typeface="Century Gothic"/>
                <a:ea typeface="Century Gothic"/>
                <a:cs typeface="Century Gothic"/>
                <a:sym typeface="Century Gothic"/>
              </a:defRPr>
            </a:lvl5pPr>
            <a:lvl6pPr indent="0" lvl="5" marL="0" rtl="0" algn="r">
              <a:spcBef>
                <a:spcPts val="0"/>
              </a:spcBef>
              <a:buNone/>
              <a:defRPr b="0" i="0" sz="1400" u="none" cap="none" strike="noStrike">
                <a:solidFill>
                  <a:schemeClr val="lt1"/>
                </a:solidFill>
                <a:latin typeface="Century Gothic"/>
                <a:ea typeface="Century Gothic"/>
                <a:cs typeface="Century Gothic"/>
                <a:sym typeface="Century Gothic"/>
              </a:defRPr>
            </a:lvl6pPr>
            <a:lvl7pPr indent="0" lvl="6" marL="0" rtl="0" algn="r">
              <a:spcBef>
                <a:spcPts val="0"/>
              </a:spcBef>
              <a:buNone/>
              <a:defRPr b="0" i="0" sz="1400" u="none" cap="none" strike="noStrike">
                <a:solidFill>
                  <a:schemeClr val="lt1"/>
                </a:solidFill>
                <a:latin typeface="Century Gothic"/>
                <a:ea typeface="Century Gothic"/>
                <a:cs typeface="Century Gothic"/>
                <a:sym typeface="Century Gothic"/>
              </a:defRPr>
            </a:lvl7pPr>
            <a:lvl8pPr indent="0" lvl="7" marL="0" rtl="0" algn="r">
              <a:spcBef>
                <a:spcPts val="0"/>
              </a:spcBef>
              <a:buNone/>
              <a:defRPr b="0" i="0" sz="1400" u="none" cap="none" strike="noStrike">
                <a:solidFill>
                  <a:schemeClr val="lt1"/>
                </a:solidFill>
                <a:latin typeface="Century Gothic"/>
                <a:ea typeface="Century Gothic"/>
                <a:cs typeface="Century Gothic"/>
                <a:sym typeface="Century Gothic"/>
              </a:defRPr>
            </a:lvl8pPr>
            <a:lvl9pPr indent="0" lvl="8" marL="0" rtl="0" algn="r">
              <a:spcBef>
                <a:spcPts val="0"/>
              </a:spcBef>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48" name="Google Shape;248;p44"/>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solidFill>
                  <a:schemeClr val="dk1"/>
                </a:solidFill>
              </a:defRPr>
            </a:lvl1pPr>
            <a:lvl2pPr indent="-342900" lvl="1" marL="914400" rtl="0" algn="l">
              <a:lnSpc>
                <a:spcPct val="95000"/>
              </a:lnSpc>
              <a:spcBef>
                <a:spcPts val="500"/>
              </a:spcBef>
              <a:spcAft>
                <a:spcPts val="0"/>
              </a:spcAft>
              <a:buSzPts val="1800"/>
              <a:buChar char="­"/>
              <a:defRPr>
                <a:solidFill>
                  <a:schemeClr val="dk1"/>
                </a:solidFill>
              </a:defRPr>
            </a:lvl2pPr>
            <a:lvl3pPr indent="-323850" lvl="2" marL="1371600" rtl="0" algn="l">
              <a:lnSpc>
                <a:spcPct val="95000"/>
              </a:lnSpc>
              <a:spcBef>
                <a:spcPts val="500"/>
              </a:spcBef>
              <a:spcAft>
                <a:spcPts val="0"/>
              </a:spcAft>
              <a:buSzPts val="1500"/>
              <a:buChar char="­"/>
              <a:defRPr>
                <a:solidFill>
                  <a:schemeClr val="dk1"/>
                </a:solidFill>
              </a:defRPr>
            </a:lvl3pPr>
            <a:lvl4pPr indent="-323850" lvl="3" marL="1828800" rtl="0" algn="l">
              <a:lnSpc>
                <a:spcPct val="95000"/>
              </a:lnSpc>
              <a:spcBef>
                <a:spcPts val="500"/>
              </a:spcBef>
              <a:spcAft>
                <a:spcPts val="0"/>
              </a:spcAft>
              <a:buSzPts val="1500"/>
              <a:buChar char="­"/>
              <a:defRPr>
                <a:solidFill>
                  <a:schemeClr val="dk1"/>
                </a:solidFill>
              </a:defRPr>
            </a:lvl4pPr>
            <a:lvl5pPr indent="-323850" lvl="4" marL="2286000" rtl="0" algn="l">
              <a:lnSpc>
                <a:spcPct val="95000"/>
              </a:lnSpc>
              <a:spcBef>
                <a:spcPts val="500"/>
              </a:spcBef>
              <a:spcAft>
                <a:spcPts val="0"/>
              </a:spcAft>
              <a:buSzPts val="1500"/>
              <a:buChar char="­"/>
              <a:defRPr>
                <a:solidFill>
                  <a:schemeClr val="dk1"/>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49" name="Google Shape;249;p4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50" name="Google Shape;250;p4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000000"/>
              </a:buClr>
              <a:buSzPts val="2400"/>
              <a:buFont typeface="Century Gothic"/>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251" name="Shape 251"/>
        <p:cNvGrpSpPr/>
        <p:nvPr/>
      </p:nvGrpSpPr>
      <p:grpSpPr>
        <a:xfrm>
          <a:off x="0" y="0"/>
          <a:ext cx="0" cy="0"/>
          <a:chOff x="0" y="0"/>
          <a:chExt cx="0" cy="0"/>
        </a:xfrm>
      </p:grpSpPr>
      <p:sp>
        <p:nvSpPr>
          <p:cNvPr id="252" name="Google Shape;252;p4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53" name="Google Shape;253;p45"/>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54" name="Google Shape;254;p4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chemeClr val="lt1"/>
                </a:solidFill>
                <a:latin typeface="Century Gothic"/>
                <a:ea typeface="Century Gothic"/>
                <a:cs typeface="Century Gothic"/>
                <a:sym typeface="Century Gothic"/>
              </a:defRPr>
            </a:lvl1pPr>
            <a:lvl2pPr indent="0" lvl="1" marL="0" rtl="0" algn="r">
              <a:spcBef>
                <a:spcPts val="0"/>
              </a:spcBef>
              <a:buNone/>
              <a:defRPr sz="1400">
                <a:solidFill>
                  <a:schemeClr val="lt1"/>
                </a:solidFill>
                <a:latin typeface="Century Gothic"/>
                <a:ea typeface="Century Gothic"/>
                <a:cs typeface="Century Gothic"/>
                <a:sym typeface="Century Gothic"/>
              </a:defRPr>
            </a:lvl2pPr>
            <a:lvl3pPr indent="0" lvl="2" marL="0" rtl="0" algn="r">
              <a:spcBef>
                <a:spcPts val="0"/>
              </a:spcBef>
              <a:buNone/>
              <a:defRPr sz="1400">
                <a:solidFill>
                  <a:schemeClr val="lt1"/>
                </a:solidFill>
                <a:latin typeface="Century Gothic"/>
                <a:ea typeface="Century Gothic"/>
                <a:cs typeface="Century Gothic"/>
                <a:sym typeface="Century Gothic"/>
              </a:defRPr>
            </a:lvl3pPr>
            <a:lvl4pPr indent="0" lvl="3" marL="0" rtl="0" algn="r">
              <a:spcBef>
                <a:spcPts val="0"/>
              </a:spcBef>
              <a:buNone/>
              <a:defRPr sz="1400">
                <a:solidFill>
                  <a:schemeClr val="lt1"/>
                </a:solidFill>
                <a:latin typeface="Century Gothic"/>
                <a:ea typeface="Century Gothic"/>
                <a:cs typeface="Century Gothic"/>
                <a:sym typeface="Century Gothic"/>
              </a:defRPr>
            </a:lvl4pPr>
            <a:lvl5pPr indent="0" lvl="4" marL="0" rtl="0" algn="r">
              <a:spcBef>
                <a:spcPts val="0"/>
              </a:spcBef>
              <a:buNone/>
              <a:defRPr sz="1400">
                <a:solidFill>
                  <a:schemeClr val="lt1"/>
                </a:solidFill>
                <a:latin typeface="Century Gothic"/>
                <a:ea typeface="Century Gothic"/>
                <a:cs typeface="Century Gothic"/>
                <a:sym typeface="Century Gothic"/>
              </a:defRPr>
            </a:lvl5pPr>
            <a:lvl6pPr indent="0" lvl="5" marL="0" rtl="0" algn="r">
              <a:spcBef>
                <a:spcPts val="0"/>
              </a:spcBef>
              <a:buNone/>
              <a:defRPr sz="1400">
                <a:solidFill>
                  <a:schemeClr val="lt1"/>
                </a:solidFill>
                <a:latin typeface="Century Gothic"/>
                <a:ea typeface="Century Gothic"/>
                <a:cs typeface="Century Gothic"/>
                <a:sym typeface="Century Gothic"/>
              </a:defRPr>
            </a:lvl6pPr>
            <a:lvl7pPr indent="0" lvl="6" marL="0" rtl="0" algn="r">
              <a:spcBef>
                <a:spcPts val="0"/>
              </a:spcBef>
              <a:buNone/>
              <a:defRPr sz="1400">
                <a:solidFill>
                  <a:schemeClr val="lt1"/>
                </a:solidFill>
                <a:latin typeface="Century Gothic"/>
                <a:ea typeface="Century Gothic"/>
                <a:cs typeface="Century Gothic"/>
                <a:sym typeface="Century Gothic"/>
              </a:defRPr>
            </a:lvl7pPr>
            <a:lvl8pPr indent="0" lvl="7" marL="0" rtl="0" algn="r">
              <a:spcBef>
                <a:spcPts val="0"/>
              </a:spcBef>
              <a:buNone/>
              <a:defRPr sz="1400">
                <a:solidFill>
                  <a:schemeClr val="lt1"/>
                </a:solidFill>
                <a:latin typeface="Century Gothic"/>
                <a:ea typeface="Century Gothic"/>
                <a:cs typeface="Century Gothic"/>
                <a:sym typeface="Century Gothic"/>
              </a:defRPr>
            </a:lvl8pPr>
            <a:lvl9pPr indent="0" lvl="8" marL="0" rtl="0" algn="r">
              <a:spcBef>
                <a:spcPts val="0"/>
              </a:spcBef>
              <a:buNone/>
              <a:defRPr sz="14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55" name="Shape 255"/>
        <p:cNvGrpSpPr/>
        <p:nvPr/>
      </p:nvGrpSpPr>
      <p:grpSpPr>
        <a:xfrm>
          <a:off x="0" y="0"/>
          <a:ext cx="0" cy="0"/>
          <a:chOff x="0" y="0"/>
          <a:chExt cx="0" cy="0"/>
        </a:xfrm>
      </p:grpSpPr>
      <p:sp>
        <p:nvSpPr>
          <p:cNvPr id="256" name="Google Shape;256;p4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57" name="Google Shape;257;p46"/>
          <p:cNvSpPr txBox="1"/>
          <p:nvPr>
            <p:ph idx="1" type="body"/>
          </p:nvPr>
        </p:nvSpPr>
        <p:spPr>
          <a:xfrm>
            <a:off x="314325" y="1171575"/>
            <a:ext cx="4183500" cy="36048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chemeClr val="dk1"/>
                </a:solidFill>
              </a:defRPr>
            </a:lvl1pPr>
            <a:lvl2pPr indent="-342900" lvl="1" marL="914400" rtl="0" algn="l">
              <a:lnSpc>
                <a:spcPct val="95000"/>
              </a:lnSpc>
              <a:spcBef>
                <a:spcPts val="500"/>
              </a:spcBef>
              <a:spcAft>
                <a:spcPts val="0"/>
              </a:spcAft>
              <a:buSzPts val="1800"/>
              <a:buChar char="­"/>
              <a:defRPr sz="1800">
                <a:solidFill>
                  <a:schemeClr val="dk1"/>
                </a:solidFill>
              </a:defRPr>
            </a:lvl2pPr>
            <a:lvl3pPr indent="-323850" lvl="2" marL="1371600" rtl="0" algn="l">
              <a:lnSpc>
                <a:spcPct val="95000"/>
              </a:lnSpc>
              <a:spcBef>
                <a:spcPts val="500"/>
              </a:spcBef>
              <a:spcAft>
                <a:spcPts val="0"/>
              </a:spcAft>
              <a:buSzPts val="1500"/>
              <a:buChar char="­"/>
              <a:defRPr sz="1500">
                <a:solidFill>
                  <a:schemeClr val="dk1"/>
                </a:solidFill>
              </a:defRPr>
            </a:lvl3pPr>
            <a:lvl4pPr indent="-317500" lvl="3" marL="1828800" rtl="0" algn="l">
              <a:lnSpc>
                <a:spcPct val="95000"/>
              </a:lnSpc>
              <a:spcBef>
                <a:spcPts val="500"/>
              </a:spcBef>
              <a:spcAft>
                <a:spcPts val="0"/>
              </a:spcAft>
              <a:buSzPts val="1400"/>
              <a:buChar char="­"/>
              <a:defRPr sz="1400"/>
            </a:lvl4pPr>
            <a:lvl5pPr indent="-317500" lvl="4" marL="2286000" rtl="0" algn="l">
              <a:lnSpc>
                <a:spcPct val="95000"/>
              </a:lnSpc>
              <a:spcBef>
                <a:spcPts val="500"/>
              </a:spcBef>
              <a:spcAft>
                <a:spcPts val="0"/>
              </a:spcAft>
              <a:buSzPts val="1400"/>
              <a:buChar char="­"/>
              <a:defRPr sz="1400"/>
            </a:lvl5pPr>
            <a:lvl6pPr indent="-317500" lvl="5" marL="2743200" rtl="0" algn="l">
              <a:lnSpc>
                <a:spcPct val="95000"/>
              </a:lnSpc>
              <a:spcBef>
                <a:spcPts val="500"/>
              </a:spcBef>
              <a:spcAft>
                <a:spcPts val="0"/>
              </a:spcAft>
              <a:buSzPts val="1400"/>
              <a:buChar char="­"/>
              <a:defRPr sz="1400"/>
            </a:lvl6pPr>
            <a:lvl7pPr indent="-317500" lvl="6" marL="3200400" rtl="0" algn="l">
              <a:lnSpc>
                <a:spcPct val="95000"/>
              </a:lnSpc>
              <a:spcBef>
                <a:spcPts val="500"/>
              </a:spcBef>
              <a:spcAft>
                <a:spcPts val="0"/>
              </a:spcAft>
              <a:buSzPts val="1400"/>
              <a:buChar char="­"/>
              <a:defRPr sz="1400"/>
            </a:lvl7pPr>
            <a:lvl8pPr indent="-317500" lvl="7" marL="3657600" rtl="0" algn="l">
              <a:lnSpc>
                <a:spcPct val="95000"/>
              </a:lnSpc>
              <a:spcBef>
                <a:spcPts val="500"/>
              </a:spcBef>
              <a:spcAft>
                <a:spcPts val="0"/>
              </a:spcAft>
              <a:buSzPts val="1400"/>
              <a:buChar char="­"/>
              <a:defRPr sz="1400"/>
            </a:lvl8pPr>
            <a:lvl9pPr indent="-317500" lvl="8" marL="4114800" rtl="0" algn="l">
              <a:lnSpc>
                <a:spcPct val="95000"/>
              </a:lnSpc>
              <a:spcBef>
                <a:spcPts val="500"/>
              </a:spcBef>
              <a:spcAft>
                <a:spcPts val="500"/>
              </a:spcAft>
              <a:buSzPts val="1400"/>
              <a:buChar char="­"/>
              <a:defRPr sz="1400"/>
            </a:lvl9pPr>
          </a:lstStyle>
          <a:p/>
        </p:txBody>
      </p:sp>
      <p:sp>
        <p:nvSpPr>
          <p:cNvPr id="258" name="Google Shape;258;p46"/>
          <p:cNvSpPr txBox="1"/>
          <p:nvPr>
            <p:ph idx="2" type="body"/>
          </p:nvPr>
        </p:nvSpPr>
        <p:spPr>
          <a:xfrm>
            <a:off x="4646295" y="1171575"/>
            <a:ext cx="4183500" cy="36048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chemeClr val="dk1"/>
                </a:solidFill>
              </a:defRPr>
            </a:lvl1pPr>
            <a:lvl2pPr indent="-342900" lvl="1" marL="914400" rtl="0" algn="l">
              <a:lnSpc>
                <a:spcPct val="95000"/>
              </a:lnSpc>
              <a:spcBef>
                <a:spcPts val="500"/>
              </a:spcBef>
              <a:spcAft>
                <a:spcPts val="0"/>
              </a:spcAft>
              <a:buSzPts val="1800"/>
              <a:buChar char="­"/>
              <a:defRPr sz="1800">
                <a:solidFill>
                  <a:schemeClr val="dk1"/>
                </a:solidFill>
              </a:defRPr>
            </a:lvl2pPr>
            <a:lvl3pPr indent="-323850" lvl="2" marL="1371600" rtl="0" algn="l">
              <a:lnSpc>
                <a:spcPct val="95000"/>
              </a:lnSpc>
              <a:spcBef>
                <a:spcPts val="500"/>
              </a:spcBef>
              <a:spcAft>
                <a:spcPts val="0"/>
              </a:spcAft>
              <a:buSzPts val="1500"/>
              <a:buChar char="­"/>
              <a:defRPr sz="1500">
                <a:solidFill>
                  <a:schemeClr val="dk1"/>
                </a:solidFill>
              </a:defRPr>
            </a:lvl3pPr>
            <a:lvl4pPr indent="-317500" lvl="3" marL="1828800" rtl="0" algn="l">
              <a:lnSpc>
                <a:spcPct val="95000"/>
              </a:lnSpc>
              <a:spcBef>
                <a:spcPts val="500"/>
              </a:spcBef>
              <a:spcAft>
                <a:spcPts val="0"/>
              </a:spcAft>
              <a:buSzPts val="1400"/>
              <a:buChar char="­"/>
              <a:defRPr sz="1400"/>
            </a:lvl4pPr>
            <a:lvl5pPr indent="-317500" lvl="4" marL="2286000" rtl="0" algn="l">
              <a:lnSpc>
                <a:spcPct val="95000"/>
              </a:lnSpc>
              <a:spcBef>
                <a:spcPts val="500"/>
              </a:spcBef>
              <a:spcAft>
                <a:spcPts val="0"/>
              </a:spcAft>
              <a:buSzPts val="1400"/>
              <a:buChar char="­"/>
              <a:defRPr sz="1400"/>
            </a:lvl5pPr>
            <a:lvl6pPr indent="-317500" lvl="5" marL="2743200" rtl="0" algn="l">
              <a:lnSpc>
                <a:spcPct val="95000"/>
              </a:lnSpc>
              <a:spcBef>
                <a:spcPts val="500"/>
              </a:spcBef>
              <a:spcAft>
                <a:spcPts val="0"/>
              </a:spcAft>
              <a:buSzPts val="1400"/>
              <a:buChar char="­"/>
              <a:defRPr sz="1400"/>
            </a:lvl6pPr>
            <a:lvl7pPr indent="-317500" lvl="6" marL="3200400" rtl="0" algn="l">
              <a:lnSpc>
                <a:spcPct val="95000"/>
              </a:lnSpc>
              <a:spcBef>
                <a:spcPts val="500"/>
              </a:spcBef>
              <a:spcAft>
                <a:spcPts val="0"/>
              </a:spcAft>
              <a:buSzPts val="1400"/>
              <a:buChar char="­"/>
              <a:defRPr sz="1400"/>
            </a:lvl7pPr>
            <a:lvl8pPr indent="-317500" lvl="7" marL="3657600" rtl="0" algn="l">
              <a:lnSpc>
                <a:spcPct val="95000"/>
              </a:lnSpc>
              <a:spcBef>
                <a:spcPts val="500"/>
              </a:spcBef>
              <a:spcAft>
                <a:spcPts val="0"/>
              </a:spcAft>
              <a:buSzPts val="1400"/>
              <a:buChar char="­"/>
              <a:defRPr sz="1400"/>
            </a:lvl8pPr>
            <a:lvl9pPr indent="-317500" lvl="8" marL="4114800" rtl="0" algn="l">
              <a:lnSpc>
                <a:spcPct val="95000"/>
              </a:lnSpc>
              <a:spcBef>
                <a:spcPts val="500"/>
              </a:spcBef>
              <a:spcAft>
                <a:spcPts val="500"/>
              </a:spcAft>
              <a:buSzPts val="1400"/>
              <a:buChar char="­"/>
              <a:defRPr sz="1400"/>
            </a:lvl9pPr>
          </a:lstStyle>
          <a:p/>
        </p:txBody>
      </p:sp>
      <p:sp>
        <p:nvSpPr>
          <p:cNvPr id="259" name="Google Shape;259;p46"/>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60" name="Google Shape;260;p46"/>
          <p:cNvSpPr txBox="1"/>
          <p:nvPr>
            <p:ph idx="3"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st of Items/Names">
  <p:cSld name="List of Items/Names">
    <p:spTree>
      <p:nvGrpSpPr>
        <p:cNvPr id="261" name="Shape 261"/>
        <p:cNvGrpSpPr/>
        <p:nvPr/>
      </p:nvGrpSpPr>
      <p:grpSpPr>
        <a:xfrm>
          <a:off x="0" y="0"/>
          <a:ext cx="0" cy="0"/>
          <a:chOff x="0" y="0"/>
          <a:chExt cx="0" cy="0"/>
        </a:xfrm>
      </p:grpSpPr>
      <p:sp>
        <p:nvSpPr>
          <p:cNvPr id="262" name="Google Shape;262;p47"/>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63" name="Google Shape;263;p47"/>
          <p:cNvSpPr txBox="1"/>
          <p:nvPr>
            <p:ph idx="1" type="body"/>
          </p:nvPr>
        </p:nvSpPr>
        <p:spPr>
          <a:xfrm>
            <a:off x="6029048" y="1171575"/>
            <a:ext cx="2800500" cy="35811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Clr>
                <a:schemeClr val="accent6"/>
              </a:buClr>
              <a:buSzPts val="1500"/>
              <a:buFont typeface="Arial"/>
              <a:buChar char="​"/>
              <a:defRPr sz="1500">
                <a:solidFill>
                  <a:schemeClr val="dk1"/>
                </a:solidFill>
                <a:latin typeface="Century Gothic"/>
                <a:ea typeface="Century Gothic"/>
                <a:cs typeface="Century Gothic"/>
                <a:sym typeface="Century Gothic"/>
              </a:defRPr>
            </a:lvl1pPr>
            <a:lvl2pPr indent="-317500" lvl="1" marL="914400" rtl="0" algn="l">
              <a:lnSpc>
                <a:spcPct val="95000"/>
              </a:lnSpc>
              <a:spcBef>
                <a:spcPts val="500"/>
              </a:spcBef>
              <a:spcAft>
                <a:spcPts val="0"/>
              </a:spcAft>
              <a:buClr>
                <a:srgbClr val="5A87C5"/>
              </a:buClr>
              <a:buSzPts val="1400"/>
              <a:buFont typeface="Century Gothic"/>
              <a:buChar char="­"/>
              <a:defRPr sz="1400">
                <a:solidFill>
                  <a:schemeClr val="dk1"/>
                </a:solidFill>
                <a:latin typeface="Century Gothic"/>
                <a:ea typeface="Century Gothic"/>
                <a:cs typeface="Century Gothic"/>
                <a:sym typeface="Century Gothic"/>
              </a:defRPr>
            </a:lvl2pPr>
            <a:lvl3pPr indent="-304800" lvl="2" marL="1371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3pPr>
            <a:lvl4pPr indent="-304800" lvl="3" marL="18288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4pPr>
            <a:lvl5pPr indent="-304800" lvl="4" marL="22860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5pPr>
            <a:lvl6pPr indent="-304800" lvl="5" marL="27432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6pPr>
            <a:lvl7pPr indent="-304800" lvl="6" marL="32004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7pPr>
            <a:lvl8pPr indent="-304800" lvl="7" marL="3657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8pPr>
            <a:lvl9pPr indent="-304800" lvl="8" marL="4114800" rtl="0" algn="l">
              <a:lnSpc>
                <a:spcPct val="95000"/>
              </a:lnSpc>
              <a:spcBef>
                <a:spcPts val="500"/>
              </a:spcBef>
              <a:spcAft>
                <a:spcPts val="50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9pPr>
          </a:lstStyle>
          <a:p/>
        </p:txBody>
      </p:sp>
      <p:sp>
        <p:nvSpPr>
          <p:cNvPr id="264" name="Google Shape;264;p47"/>
          <p:cNvSpPr txBox="1"/>
          <p:nvPr>
            <p:ph idx="2" type="body"/>
          </p:nvPr>
        </p:nvSpPr>
        <p:spPr>
          <a:xfrm>
            <a:off x="3236012" y="1171575"/>
            <a:ext cx="2650500" cy="35811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Clr>
                <a:schemeClr val="accent6"/>
              </a:buClr>
              <a:buSzPts val="1500"/>
              <a:buFont typeface="Arial"/>
              <a:buChar char="​"/>
              <a:defRPr sz="1500">
                <a:solidFill>
                  <a:schemeClr val="dk1"/>
                </a:solidFill>
                <a:latin typeface="Century Gothic"/>
                <a:ea typeface="Century Gothic"/>
                <a:cs typeface="Century Gothic"/>
                <a:sym typeface="Century Gothic"/>
              </a:defRPr>
            </a:lvl1pPr>
            <a:lvl2pPr indent="-317500" lvl="1" marL="914400" rtl="0" algn="l">
              <a:lnSpc>
                <a:spcPct val="95000"/>
              </a:lnSpc>
              <a:spcBef>
                <a:spcPts val="500"/>
              </a:spcBef>
              <a:spcAft>
                <a:spcPts val="0"/>
              </a:spcAft>
              <a:buClr>
                <a:srgbClr val="5A87C5"/>
              </a:buClr>
              <a:buSzPts val="1400"/>
              <a:buFont typeface="Century Gothic"/>
              <a:buChar char="­"/>
              <a:defRPr sz="1400">
                <a:solidFill>
                  <a:schemeClr val="dk1"/>
                </a:solidFill>
                <a:latin typeface="Century Gothic"/>
                <a:ea typeface="Century Gothic"/>
                <a:cs typeface="Century Gothic"/>
                <a:sym typeface="Century Gothic"/>
              </a:defRPr>
            </a:lvl2pPr>
            <a:lvl3pPr indent="-304800" lvl="2" marL="1371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3pPr>
            <a:lvl4pPr indent="-304800" lvl="3" marL="18288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4pPr>
            <a:lvl5pPr indent="-304800" lvl="4" marL="22860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5pPr>
            <a:lvl6pPr indent="-304800" lvl="5" marL="27432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6pPr>
            <a:lvl7pPr indent="-304800" lvl="6" marL="32004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7pPr>
            <a:lvl8pPr indent="-304800" lvl="7" marL="3657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8pPr>
            <a:lvl9pPr indent="-304800" lvl="8" marL="4114800" rtl="0" algn="l">
              <a:lnSpc>
                <a:spcPct val="95000"/>
              </a:lnSpc>
              <a:spcBef>
                <a:spcPts val="500"/>
              </a:spcBef>
              <a:spcAft>
                <a:spcPts val="50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9pPr>
          </a:lstStyle>
          <a:p/>
        </p:txBody>
      </p:sp>
      <p:sp>
        <p:nvSpPr>
          <p:cNvPr id="265" name="Google Shape;265;p47"/>
          <p:cNvSpPr txBox="1"/>
          <p:nvPr>
            <p:ph idx="3" type="body"/>
          </p:nvPr>
        </p:nvSpPr>
        <p:spPr>
          <a:xfrm>
            <a:off x="314325" y="1171575"/>
            <a:ext cx="2778900" cy="3581100"/>
          </a:xfrm>
          <a:prstGeom prst="rect">
            <a:avLst/>
          </a:prstGeom>
          <a:noFill/>
          <a:ln>
            <a:noFill/>
          </a:ln>
        </p:spPr>
        <p:txBody>
          <a:bodyPr anchorCtr="0" anchor="t" bIns="0" lIns="0" spcFirstLastPara="1" rIns="0" wrap="square" tIns="0">
            <a:noAutofit/>
          </a:bodyPr>
          <a:lstStyle>
            <a:lvl1pPr indent="-228600" lvl="0" marL="457200" rtl="0" algn="l">
              <a:lnSpc>
                <a:spcPct val="95000"/>
              </a:lnSpc>
              <a:spcBef>
                <a:spcPts val="0"/>
              </a:spcBef>
              <a:spcAft>
                <a:spcPts val="0"/>
              </a:spcAft>
              <a:buClr>
                <a:schemeClr val="accent6"/>
              </a:buClr>
              <a:buSzPts val="1500"/>
              <a:buFont typeface="Arial"/>
              <a:buNone/>
              <a:defRPr sz="1500">
                <a:solidFill>
                  <a:schemeClr val="dk1"/>
                </a:solidFill>
                <a:latin typeface="Century Gothic"/>
                <a:ea typeface="Century Gothic"/>
                <a:cs typeface="Century Gothic"/>
                <a:sym typeface="Century Gothic"/>
              </a:defRPr>
            </a:lvl1pPr>
            <a:lvl2pPr indent="-317500" lvl="1" marL="914400" rtl="0" algn="l">
              <a:lnSpc>
                <a:spcPct val="95000"/>
              </a:lnSpc>
              <a:spcBef>
                <a:spcPts val="500"/>
              </a:spcBef>
              <a:spcAft>
                <a:spcPts val="0"/>
              </a:spcAft>
              <a:buClr>
                <a:srgbClr val="5A87C5"/>
              </a:buClr>
              <a:buSzPts val="1400"/>
              <a:buFont typeface="Century Gothic"/>
              <a:buChar char="­"/>
              <a:defRPr sz="1400">
                <a:solidFill>
                  <a:schemeClr val="dk1"/>
                </a:solidFill>
                <a:latin typeface="Century Gothic"/>
                <a:ea typeface="Century Gothic"/>
                <a:cs typeface="Century Gothic"/>
                <a:sym typeface="Century Gothic"/>
              </a:defRPr>
            </a:lvl2pPr>
            <a:lvl3pPr indent="-304800" lvl="2" marL="1371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3pPr>
            <a:lvl4pPr indent="-304800" lvl="3" marL="18288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4pPr>
            <a:lvl5pPr indent="-304800" lvl="4" marL="22860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5pPr>
            <a:lvl6pPr indent="-304800" lvl="5" marL="27432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6pPr>
            <a:lvl7pPr indent="-304800" lvl="6" marL="32004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7pPr>
            <a:lvl8pPr indent="-304800" lvl="7" marL="3657600" rtl="0" algn="l">
              <a:lnSpc>
                <a:spcPct val="95000"/>
              </a:lnSpc>
              <a:spcBef>
                <a:spcPts val="500"/>
              </a:spcBef>
              <a:spcAft>
                <a:spcPts val="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8pPr>
            <a:lvl9pPr indent="-304800" lvl="8" marL="4114800" rtl="0" algn="l">
              <a:lnSpc>
                <a:spcPct val="95000"/>
              </a:lnSpc>
              <a:spcBef>
                <a:spcPts val="500"/>
              </a:spcBef>
              <a:spcAft>
                <a:spcPts val="500"/>
              </a:spcAft>
              <a:buClr>
                <a:srgbClr val="5A87C5"/>
              </a:buClr>
              <a:buSzPts val="1200"/>
              <a:buFont typeface="Century Gothic"/>
              <a:buChar char="­"/>
              <a:defRPr sz="1200">
                <a:solidFill>
                  <a:schemeClr val="dk1"/>
                </a:solidFill>
                <a:latin typeface="Century Gothic"/>
                <a:ea typeface="Century Gothic"/>
                <a:cs typeface="Century Gothic"/>
                <a:sym typeface="Century Gothic"/>
              </a:defRPr>
            </a:lvl9pPr>
          </a:lstStyle>
          <a:p/>
        </p:txBody>
      </p:sp>
      <p:sp>
        <p:nvSpPr>
          <p:cNvPr id="266" name="Google Shape;266;p47"/>
          <p:cNvSpPr txBox="1"/>
          <p:nvPr>
            <p:ph idx="4"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67" name="Google Shape;267;p4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Dark BG" showMasterSp="0">
  <p:cSld name="Title and Content Dark BG">
    <p:bg>
      <p:bgPr>
        <a:solidFill>
          <a:srgbClr val="38639F"/>
        </a:solidFill>
      </p:bgPr>
    </p:bg>
    <p:spTree>
      <p:nvGrpSpPr>
        <p:cNvPr id="268" name="Shape 268"/>
        <p:cNvGrpSpPr/>
        <p:nvPr/>
      </p:nvGrpSpPr>
      <p:grpSpPr>
        <a:xfrm>
          <a:off x="0" y="0"/>
          <a:ext cx="0" cy="0"/>
          <a:chOff x="0" y="0"/>
          <a:chExt cx="0" cy="0"/>
        </a:xfrm>
      </p:grpSpPr>
      <p:sp>
        <p:nvSpPr>
          <p:cNvPr id="269" name="Google Shape;269;p48"/>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None/>
              <a:defRPr b="0" sz="1400" cap="none">
                <a:solidFill>
                  <a:schemeClr val="lt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270" name="Google Shape;270;p48"/>
          <p:cNvSpPr txBox="1"/>
          <p:nvPr>
            <p:ph idx="2" type="body"/>
          </p:nvPr>
        </p:nvSpPr>
        <p:spPr>
          <a:xfrm>
            <a:off x="314325" y="1143000"/>
            <a:ext cx="8515200" cy="3613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solidFill>
                  <a:schemeClr val="lt1"/>
                </a:solidFill>
              </a:defRPr>
            </a:lvl1pPr>
            <a:lvl2pPr indent="-342900" lvl="1" marL="914400" rtl="0" algn="l">
              <a:lnSpc>
                <a:spcPct val="95000"/>
              </a:lnSpc>
              <a:spcBef>
                <a:spcPts val="500"/>
              </a:spcBef>
              <a:spcAft>
                <a:spcPts val="0"/>
              </a:spcAft>
              <a:buSzPts val="1800"/>
              <a:buChar char="­"/>
              <a:defRPr>
                <a:solidFill>
                  <a:schemeClr val="lt1"/>
                </a:solidFill>
              </a:defRPr>
            </a:lvl2pPr>
            <a:lvl3pPr indent="-323850" lvl="2" marL="1371600" rtl="0" algn="l">
              <a:lnSpc>
                <a:spcPct val="95000"/>
              </a:lnSpc>
              <a:spcBef>
                <a:spcPts val="500"/>
              </a:spcBef>
              <a:spcAft>
                <a:spcPts val="0"/>
              </a:spcAft>
              <a:buSzPts val="1500"/>
              <a:buChar char="­"/>
              <a:defRPr>
                <a:solidFill>
                  <a:schemeClr val="lt1"/>
                </a:solidFill>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71" name="Google Shape;271;p4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chemeClr val="accent1"/>
                </a:solidFill>
                <a:latin typeface="Century Gothic"/>
                <a:ea typeface="Century Gothic"/>
                <a:cs typeface="Century Gothic"/>
                <a:sym typeface="Century Gothic"/>
              </a:defRPr>
            </a:lvl1pPr>
            <a:lvl2pPr indent="0" lvl="1" marL="0" rtl="0" algn="r">
              <a:spcBef>
                <a:spcPts val="0"/>
              </a:spcBef>
              <a:buNone/>
              <a:defRPr sz="1400">
                <a:solidFill>
                  <a:schemeClr val="accent1"/>
                </a:solidFill>
                <a:latin typeface="Century Gothic"/>
                <a:ea typeface="Century Gothic"/>
                <a:cs typeface="Century Gothic"/>
                <a:sym typeface="Century Gothic"/>
              </a:defRPr>
            </a:lvl2pPr>
            <a:lvl3pPr indent="0" lvl="2" marL="0" rtl="0" algn="r">
              <a:spcBef>
                <a:spcPts val="0"/>
              </a:spcBef>
              <a:buNone/>
              <a:defRPr sz="1400">
                <a:solidFill>
                  <a:schemeClr val="accent1"/>
                </a:solidFill>
                <a:latin typeface="Century Gothic"/>
                <a:ea typeface="Century Gothic"/>
                <a:cs typeface="Century Gothic"/>
                <a:sym typeface="Century Gothic"/>
              </a:defRPr>
            </a:lvl3pPr>
            <a:lvl4pPr indent="0" lvl="3" marL="0" rtl="0" algn="r">
              <a:spcBef>
                <a:spcPts val="0"/>
              </a:spcBef>
              <a:buNone/>
              <a:defRPr sz="1400">
                <a:solidFill>
                  <a:schemeClr val="accent1"/>
                </a:solidFill>
                <a:latin typeface="Century Gothic"/>
                <a:ea typeface="Century Gothic"/>
                <a:cs typeface="Century Gothic"/>
                <a:sym typeface="Century Gothic"/>
              </a:defRPr>
            </a:lvl4pPr>
            <a:lvl5pPr indent="0" lvl="4" marL="0" rtl="0" algn="r">
              <a:spcBef>
                <a:spcPts val="0"/>
              </a:spcBef>
              <a:buNone/>
              <a:defRPr sz="1400">
                <a:solidFill>
                  <a:schemeClr val="accent1"/>
                </a:solidFill>
                <a:latin typeface="Century Gothic"/>
                <a:ea typeface="Century Gothic"/>
                <a:cs typeface="Century Gothic"/>
                <a:sym typeface="Century Gothic"/>
              </a:defRPr>
            </a:lvl5pPr>
            <a:lvl6pPr indent="0" lvl="5" marL="0" rtl="0" algn="r">
              <a:spcBef>
                <a:spcPts val="0"/>
              </a:spcBef>
              <a:buNone/>
              <a:defRPr sz="1400">
                <a:solidFill>
                  <a:schemeClr val="accent1"/>
                </a:solidFill>
                <a:latin typeface="Century Gothic"/>
                <a:ea typeface="Century Gothic"/>
                <a:cs typeface="Century Gothic"/>
                <a:sym typeface="Century Gothic"/>
              </a:defRPr>
            </a:lvl6pPr>
            <a:lvl7pPr indent="0" lvl="6" marL="0" rtl="0" algn="r">
              <a:spcBef>
                <a:spcPts val="0"/>
              </a:spcBef>
              <a:buNone/>
              <a:defRPr sz="1400">
                <a:solidFill>
                  <a:schemeClr val="accent1"/>
                </a:solidFill>
                <a:latin typeface="Century Gothic"/>
                <a:ea typeface="Century Gothic"/>
                <a:cs typeface="Century Gothic"/>
                <a:sym typeface="Century Gothic"/>
              </a:defRPr>
            </a:lvl7pPr>
            <a:lvl8pPr indent="0" lvl="7" marL="0" rtl="0" algn="r">
              <a:spcBef>
                <a:spcPts val="0"/>
              </a:spcBef>
              <a:buNone/>
              <a:defRPr sz="1400">
                <a:solidFill>
                  <a:schemeClr val="accent1"/>
                </a:solidFill>
                <a:latin typeface="Century Gothic"/>
                <a:ea typeface="Century Gothic"/>
                <a:cs typeface="Century Gothic"/>
                <a:sym typeface="Century Gothic"/>
              </a:defRPr>
            </a:lvl8pPr>
            <a:lvl9pPr indent="0" lvl="8" marL="0" rtl="0" algn="r">
              <a:spcBef>
                <a:spcPts val="0"/>
              </a:spcBef>
              <a:buNone/>
              <a:defRPr sz="14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72" name="Google Shape;272;p48"/>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2400"/>
              <a:buFont typeface="Century Gothic"/>
              <a:buNone/>
              <a:defRPr>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273" name="Shape 273"/>
        <p:cNvGrpSpPr/>
        <p:nvPr/>
      </p:nvGrpSpPr>
      <p:grpSpPr>
        <a:xfrm>
          <a:off x="0" y="0"/>
          <a:ext cx="0" cy="0"/>
          <a:chOff x="0" y="0"/>
          <a:chExt cx="0" cy="0"/>
        </a:xfrm>
      </p:grpSpPr>
      <p:sp>
        <p:nvSpPr>
          <p:cNvPr id="274" name="Google Shape;274;p49"/>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rgbClr val="38639F"/>
                </a:solidFill>
                <a:latin typeface="Century Gothic"/>
                <a:ea typeface="Century Gothic"/>
                <a:cs typeface="Century Gothic"/>
                <a:sym typeface="Century Gothic"/>
              </a:defRPr>
            </a:lvl1pPr>
            <a:lvl2pPr indent="0" lvl="1" marL="0" rtl="0" algn="r">
              <a:spcBef>
                <a:spcPts val="0"/>
              </a:spcBef>
              <a:buNone/>
              <a:defRPr sz="1400">
                <a:solidFill>
                  <a:srgbClr val="38639F"/>
                </a:solidFill>
                <a:latin typeface="Century Gothic"/>
                <a:ea typeface="Century Gothic"/>
                <a:cs typeface="Century Gothic"/>
                <a:sym typeface="Century Gothic"/>
              </a:defRPr>
            </a:lvl2pPr>
            <a:lvl3pPr indent="0" lvl="2" marL="0" rtl="0" algn="r">
              <a:spcBef>
                <a:spcPts val="0"/>
              </a:spcBef>
              <a:buNone/>
              <a:defRPr sz="1400">
                <a:solidFill>
                  <a:srgbClr val="38639F"/>
                </a:solidFill>
                <a:latin typeface="Century Gothic"/>
                <a:ea typeface="Century Gothic"/>
                <a:cs typeface="Century Gothic"/>
                <a:sym typeface="Century Gothic"/>
              </a:defRPr>
            </a:lvl3pPr>
            <a:lvl4pPr indent="0" lvl="3" marL="0" rtl="0" algn="r">
              <a:spcBef>
                <a:spcPts val="0"/>
              </a:spcBef>
              <a:buNone/>
              <a:defRPr sz="1400">
                <a:solidFill>
                  <a:srgbClr val="38639F"/>
                </a:solidFill>
                <a:latin typeface="Century Gothic"/>
                <a:ea typeface="Century Gothic"/>
                <a:cs typeface="Century Gothic"/>
                <a:sym typeface="Century Gothic"/>
              </a:defRPr>
            </a:lvl4pPr>
            <a:lvl5pPr indent="0" lvl="4" marL="0" rtl="0" algn="r">
              <a:spcBef>
                <a:spcPts val="0"/>
              </a:spcBef>
              <a:buNone/>
              <a:defRPr sz="1400">
                <a:solidFill>
                  <a:srgbClr val="38639F"/>
                </a:solidFill>
                <a:latin typeface="Century Gothic"/>
                <a:ea typeface="Century Gothic"/>
                <a:cs typeface="Century Gothic"/>
                <a:sym typeface="Century Gothic"/>
              </a:defRPr>
            </a:lvl5pPr>
            <a:lvl6pPr indent="0" lvl="5" marL="0" rtl="0" algn="r">
              <a:spcBef>
                <a:spcPts val="0"/>
              </a:spcBef>
              <a:buNone/>
              <a:defRPr sz="1400">
                <a:solidFill>
                  <a:srgbClr val="38639F"/>
                </a:solidFill>
                <a:latin typeface="Century Gothic"/>
                <a:ea typeface="Century Gothic"/>
                <a:cs typeface="Century Gothic"/>
                <a:sym typeface="Century Gothic"/>
              </a:defRPr>
            </a:lvl6pPr>
            <a:lvl7pPr indent="0" lvl="6" marL="0" rtl="0" algn="r">
              <a:spcBef>
                <a:spcPts val="0"/>
              </a:spcBef>
              <a:buNone/>
              <a:defRPr sz="1400">
                <a:solidFill>
                  <a:srgbClr val="38639F"/>
                </a:solidFill>
                <a:latin typeface="Century Gothic"/>
                <a:ea typeface="Century Gothic"/>
                <a:cs typeface="Century Gothic"/>
                <a:sym typeface="Century Gothic"/>
              </a:defRPr>
            </a:lvl7pPr>
            <a:lvl8pPr indent="0" lvl="7" marL="0" rtl="0" algn="r">
              <a:spcBef>
                <a:spcPts val="0"/>
              </a:spcBef>
              <a:buNone/>
              <a:defRPr sz="1400">
                <a:solidFill>
                  <a:srgbClr val="38639F"/>
                </a:solidFill>
                <a:latin typeface="Century Gothic"/>
                <a:ea typeface="Century Gothic"/>
                <a:cs typeface="Century Gothic"/>
                <a:sym typeface="Century Gothic"/>
              </a:defRPr>
            </a:lvl8pPr>
            <a:lvl9pPr indent="0" lvl="8" marL="0" rtl="0" algn="r">
              <a:spcBef>
                <a:spcPts val="0"/>
              </a:spcBef>
              <a:buNone/>
              <a:defRPr sz="1400">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75" name="Google Shape;275;p49"/>
          <p:cNvSpPr txBox="1"/>
          <p:nvPr>
            <p:ph idx="1" type="body"/>
          </p:nvPr>
        </p:nvSpPr>
        <p:spPr>
          <a:xfrm>
            <a:off x="457200" y="2688838"/>
            <a:ext cx="8229600" cy="1491600"/>
          </a:xfrm>
          <a:prstGeom prst="rect">
            <a:avLst/>
          </a:prstGeom>
          <a:noFill/>
          <a:ln>
            <a:noFill/>
          </a:ln>
        </p:spPr>
        <p:txBody>
          <a:bodyPr anchorCtr="0" anchor="t" bIns="0" lIns="0" spcFirstLastPara="1" rIns="0" wrap="square" tIns="0">
            <a:noAutofit/>
          </a:bodyPr>
          <a:lstStyle>
            <a:lvl1pPr indent="-228600" lvl="0" marL="457200" rtl="0" algn="ctr">
              <a:lnSpc>
                <a:spcPct val="95000"/>
              </a:lnSpc>
              <a:spcBef>
                <a:spcPts val="0"/>
              </a:spcBef>
              <a:spcAft>
                <a:spcPts val="0"/>
              </a:spcAft>
              <a:buSzPts val="1500"/>
              <a:buFont typeface="Century Gothic"/>
              <a:buNone/>
              <a:defRPr b="0" sz="15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76" name="Google Shape;276;p49"/>
          <p:cNvSpPr txBox="1"/>
          <p:nvPr>
            <p:ph type="title"/>
          </p:nvPr>
        </p:nvSpPr>
        <p:spPr>
          <a:xfrm>
            <a:off x="457200" y="1537195"/>
            <a:ext cx="8229600" cy="1087500"/>
          </a:xfrm>
          <a:prstGeom prst="rect">
            <a:avLst/>
          </a:prstGeom>
          <a:noFill/>
          <a:ln>
            <a:noFill/>
          </a:ln>
        </p:spPr>
        <p:txBody>
          <a:bodyPr anchorCtr="0" anchor="t" bIns="34275" lIns="68575" spcFirstLastPara="1" rIns="68575" wrap="square" tIns="34275">
            <a:noAutofit/>
          </a:bodyPr>
          <a:lstStyle>
            <a:lvl1pPr lvl="0" rtl="0" algn="ctr">
              <a:lnSpc>
                <a:spcPct val="100000"/>
              </a:lnSpc>
              <a:spcBef>
                <a:spcPts val="0"/>
              </a:spcBef>
              <a:spcAft>
                <a:spcPts val="0"/>
              </a:spcAft>
              <a:buClr>
                <a:schemeClr val="lt1"/>
              </a:buClr>
              <a:buSzPts val="2700"/>
              <a:buFont typeface="Century Gothic"/>
              <a:buNone/>
              <a:defRPr sz="27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77" name="Google Shape;277;p49"/>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Font typeface="Century Gothic"/>
              <a:buNone/>
              <a:defRPr b="0" sz="14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 Header">
  <p:cSld name="Left Side Header">
    <p:spTree>
      <p:nvGrpSpPr>
        <p:cNvPr id="278" name="Shape 278"/>
        <p:cNvGrpSpPr/>
        <p:nvPr/>
      </p:nvGrpSpPr>
      <p:grpSpPr>
        <a:xfrm>
          <a:off x="0" y="0"/>
          <a:ext cx="0" cy="0"/>
          <a:chOff x="0" y="0"/>
          <a:chExt cx="0" cy="0"/>
        </a:xfrm>
      </p:grpSpPr>
      <p:sp>
        <p:nvSpPr>
          <p:cNvPr id="279" name="Google Shape;279;p50"/>
          <p:cNvSpPr txBox="1"/>
          <p:nvPr>
            <p:ph type="title"/>
          </p:nvPr>
        </p:nvSpPr>
        <p:spPr>
          <a:xfrm>
            <a:off x="242351" y="2171508"/>
            <a:ext cx="3804000" cy="2457600"/>
          </a:xfrm>
          <a:prstGeom prst="rect">
            <a:avLst/>
          </a:prstGeom>
          <a:noFill/>
          <a:ln>
            <a:noFill/>
          </a:ln>
        </p:spPr>
        <p:txBody>
          <a:bodyPr anchorCtr="0" anchor="t" bIns="0" lIns="0" spcFirstLastPara="1" rIns="0" wrap="square" tIns="0">
            <a:noAutofit/>
          </a:bodyPr>
          <a:lstStyle>
            <a:lvl1pPr lvl="0" rtl="0" algn="ctr">
              <a:lnSpc>
                <a:spcPct val="90000"/>
              </a:lnSpc>
              <a:spcBef>
                <a:spcPts val="0"/>
              </a:spcBef>
              <a:spcAft>
                <a:spcPts val="0"/>
              </a:spcAft>
              <a:buClr>
                <a:schemeClr val="dk1"/>
              </a:buClr>
              <a:buSzPts val="2400"/>
              <a:buFont typeface="Century Gothic"/>
              <a:buNone/>
              <a:defRPr>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80" name="Google Shape;280;p50"/>
          <p:cNvSpPr txBox="1"/>
          <p:nvPr>
            <p:ph idx="1" type="body"/>
          </p:nvPr>
        </p:nvSpPr>
        <p:spPr>
          <a:xfrm>
            <a:off x="242351" y="285751"/>
            <a:ext cx="3804000" cy="18357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None/>
              <a:defRPr b="0" sz="1400" cap="none">
                <a:solidFill>
                  <a:schemeClr val="dk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281" name="Google Shape;281;p50"/>
          <p:cNvSpPr txBox="1"/>
          <p:nvPr>
            <p:ph idx="2" type="body"/>
          </p:nvPr>
        </p:nvSpPr>
        <p:spPr>
          <a:xfrm>
            <a:off x="4254023" y="285752"/>
            <a:ext cx="4575600" cy="4343400"/>
          </a:xfrm>
          <a:prstGeom prst="rect">
            <a:avLst/>
          </a:prstGeom>
          <a:noFill/>
          <a:ln>
            <a:noFill/>
          </a:ln>
        </p:spPr>
        <p:txBody>
          <a:bodyPr anchorCtr="0" anchor="ctr" bIns="0" lIns="0" spcFirstLastPara="1" rIns="0" wrap="square" tIns="0">
            <a:noAutofit/>
          </a:bodyPr>
          <a:lstStyle>
            <a:lvl1pPr indent="-361950" lvl="0" marL="457200" rtl="0" algn="ctr">
              <a:lnSpc>
                <a:spcPct val="95000"/>
              </a:lnSpc>
              <a:spcBef>
                <a:spcPts val="0"/>
              </a:spcBef>
              <a:spcAft>
                <a:spcPts val="0"/>
              </a:spcAft>
              <a:buSzPts val="2100"/>
              <a:buFont typeface="Arial"/>
              <a:buChar char="​"/>
              <a:defRPr sz="2100">
                <a:solidFill>
                  <a:schemeClr val="dk1"/>
                </a:solidFill>
              </a:defRPr>
            </a:lvl1pPr>
            <a:lvl2pPr indent="-342900" lvl="1" marL="914400" rtl="0" algn="ctr">
              <a:lnSpc>
                <a:spcPct val="95000"/>
              </a:lnSpc>
              <a:spcBef>
                <a:spcPts val="500"/>
              </a:spcBef>
              <a:spcAft>
                <a:spcPts val="0"/>
              </a:spcAft>
              <a:buSzPts val="1800"/>
              <a:buFont typeface="Arial"/>
              <a:buChar char="​"/>
              <a:defRPr sz="1800">
                <a:solidFill>
                  <a:schemeClr val="dk1"/>
                </a:solidFill>
              </a:defRPr>
            </a:lvl2pPr>
            <a:lvl3pPr indent="-323850" lvl="2" marL="1371600" rtl="0" algn="ctr">
              <a:lnSpc>
                <a:spcPct val="95000"/>
              </a:lnSpc>
              <a:spcBef>
                <a:spcPts val="500"/>
              </a:spcBef>
              <a:spcAft>
                <a:spcPts val="0"/>
              </a:spcAft>
              <a:buSzPts val="1500"/>
              <a:buFont typeface="Arial"/>
              <a:buChar char="​"/>
              <a:defRPr sz="1500">
                <a:solidFill>
                  <a:schemeClr val="dk1"/>
                </a:solidFill>
              </a:defRPr>
            </a:lvl3pPr>
            <a:lvl4pPr indent="-323850" lvl="3" marL="1828800" rtl="0" algn="ctr">
              <a:lnSpc>
                <a:spcPct val="95000"/>
              </a:lnSpc>
              <a:spcBef>
                <a:spcPts val="500"/>
              </a:spcBef>
              <a:spcAft>
                <a:spcPts val="0"/>
              </a:spcAft>
              <a:buSzPts val="1500"/>
              <a:buFont typeface="Arial"/>
              <a:buChar char="​"/>
              <a:defRPr sz="1500"/>
            </a:lvl4pPr>
            <a:lvl5pPr indent="-323850" lvl="4" marL="2286000" rtl="0" algn="ctr">
              <a:lnSpc>
                <a:spcPct val="95000"/>
              </a:lnSpc>
              <a:spcBef>
                <a:spcPts val="500"/>
              </a:spcBef>
              <a:spcAft>
                <a:spcPts val="0"/>
              </a:spcAft>
              <a:buSzPts val="1500"/>
              <a:buFont typeface="Arial"/>
              <a:buChar char="​"/>
              <a:defRPr sz="1500"/>
            </a:lvl5pPr>
            <a:lvl6pPr indent="-323850" lvl="5" marL="2743200" rtl="0" algn="ctr">
              <a:lnSpc>
                <a:spcPct val="95000"/>
              </a:lnSpc>
              <a:spcBef>
                <a:spcPts val="500"/>
              </a:spcBef>
              <a:spcAft>
                <a:spcPts val="0"/>
              </a:spcAft>
              <a:buSzPts val="1500"/>
              <a:buFont typeface="Arial"/>
              <a:buChar char="​"/>
              <a:defRPr sz="1500"/>
            </a:lvl6pPr>
            <a:lvl7pPr indent="-323850" lvl="6" marL="3200400" rtl="0" algn="ctr">
              <a:lnSpc>
                <a:spcPct val="95000"/>
              </a:lnSpc>
              <a:spcBef>
                <a:spcPts val="500"/>
              </a:spcBef>
              <a:spcAft>
                <a:spcPts val="0"/>
              </a:spcAft>
              <a:buSzPts val="1500"/>
              <a:buFont typeface="Arial"/>
              <a:buChar char="​"/>
              <a:defRPr sz="1500"/>
            </a:lvl7pPr>
            <a:lvl8pPr indent="-323850" lvl="7" marL="3657600" rtl="0" algn="ctr">
              <a:lnSpc>
                <a:spcPct val="95000"/>
              </a:lnSpc>
              <a:spcBef>
                <a:spcPts val="500"/>
              </a:spcBef>
              <a:spcAft>
                <a:spcPts val="0"/>
              </a:spcAft>
              <a:buSzPts val="1500"/>
              <a:buFont typeface="Arial"/>
              <a:buChar char="​"/>
              <a:defRPr sz="1500"/>
            </a:lvl8pPr>
            <a:lvl9pPr indent="-323850" lvl="8" marL="4114800" rtl="0" algn="ctr">
              <a:lnSpc>
                <a:spcPct val="95000"/>
              </a:lnSpc>
              <a:spcBef>
                <a:spcPts val="500"/>
              </a:spcBef>
              <a:spcAft>
                <a:spcPts val="500"/>
              </a:spcAft>
              <a:buSzPts val="1500"/>
              <a:buFont typeface="Arial"/>
              <a:buChar char="​"/>
              <a:defRPr sz="1500"/>
            </a:lvl9pPr>
          </a:lstStyle>
          <a:p/>
        </p:txBody>
      </p:sp>
      <p:sp>
        <p:nvSpPr>
          <p:cNvPr id="282" name="Google Shape;282;p50"/>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3" name="Shape 283"/>
        <p:cNvGrpSpPr/>
        <p:nvPr/>
      </p:nvGrpSpPr>
      <p:grpSpPr>
        <a:xfrm>
          <a:off x="0" y="0"/>
          <a:ext cx="0" cy="0"/>
          <a:chOff x="0" y="0"/>
          <a:chExt cx="0" cy="0"/>
        </a:xfrm>
      </p:grpSpPr>
      <p:sp>
        <p:nvSpPr>
          <p:cNvPr id="284" name="Google Shape;284;p5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285" name="Shape 285"/>
        <p:cNvGrpSpPr/>
        <p:nvPr/>
      </p:nvGrpSpPr>
      <p:grpSpPr>
        <a:xfrm>
          <a:off x="0" y="0"/>
          <a:ext cx="0" cy="0"/>
          <a:chOff x="0" y="0"/>
          <a:chExt cx="0" cy="0"/>
        </a:xfrm>
      </p:grpSpPr>
      <p:sp>
        <p:nvSpPr>
          <p:cNvPr id="286" name="Google Shape;286;p52"/>
          <p:cNvSpPr/>
          <p:nvPr/>
        </p:nvSpPr>
        <p:spPr>
          <a:xfrm>
            <a:off x="0" y="0"/>
            <a:ext cx="9144000" cy="3093900"/>
          </a:xfrm>
          <a:prstGeom prst="rect">
            <a:avLst/>
          </a:prstGeom>
          <a:solidFill>
            <a:srgbClr val="E8E8E8"/>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500" u="none" strike="noStrike">
              <a:solidFill>
                <a:srgbClr val="FFFFFF"/>
              </a:solidFill>
              <a:latin typeface="Century Gothic"/>
              <a:ea typeface="Century Gothic"/>
              <a:cs typeface="Century Gothic"/>
              <a:sym typeface="Century Gothic"/>
            </a:endParaRPr>
          </a:p>
        </p:txBody>
      </p:sp>
      <p:sp>
        <p:nvSpPr>
          <p:cNvPr id="287" name="Google Shape;287;p5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chemeClr val="lt1"/>
                </a:solidFill>
                <a:latin typeface="Century Gothic"/>
                <a:ea typeface="Century Gothic"/>
                <a:cs typeface="Century Gothic"/>
                <a:sym typeface="Century Gothic"/>
              </a:defRPr>
            </a:lvl1pPr>
            <a:lvl2pPr indent="0" lvl="1" marL="0" rtl="0" algn="r">
              <a:spcBef>
                <a:spcPts val="0"/>
              </a:spcBef>
              <a:buNone/>
              <a:defRPr sz="1400">
                <a:solidFill>
                  <a:schemeClr val="lt1"/>
                </a:solidFill>
                <a:latin typeface="Century Gothic"/>
                <a:ea typeface="Century Gothic"/>
                <a:cs typeface="Century Gothic"/>
                <a:sym typeface="Century Gothic"/>
              </a:defRPr>
            </a:lvl2pPr>
            <a:lvl3pPr indent="0" lvl="2" marL="0" rtl="0" algn="r">
              <a:spcBef>
                <a:spcPts val="0"/>
              </a:spcBef>
              <a:buNone/>
              <a:defRPr sz="1400">
                <a:solidFill>
                  <a:schemeClr val="lt1"/>
                </a:solidFill>
                <a:latin typeface="Century Gothic"/>
                <a:ea typeface="Century Gothic"/>
                <a:cs typeface="Century Gothic"/>
                <a:sym typeface="Century Gothic"/>
              </a:defRPr>
            </a:lvl3pPr>
            <a:lvl4pPr indent="0" lvl="3" marL="0" rtl="0" algn="r">
              <a:spcBef>
                <a:spcPts val="0"/>
              </a:spcBef>
              <a:buNone/>
              <a:defRPr sz="1400">
                <a:solidFill>
                  <a:schemeClr val="lt1"/>
                </a:solidFill>
                <a:latin typeface="Century Gothic"/>
                <a:ea typeface="Century Gothic"/>
                <a:cs typeface="Century Gothic"/>
                <a:sym typeface="Century Gothic"/>
              </a:defRPr>
            </a:lvl4pPr>
            <a:lvl5pPr indent="0" lvl="4" marL="0" rtl="0" algn="r">
              <a:spcBef>
                <a:spcPts val="0"/>
              </a:spcBef>
              <a:buNone/>
              <a:defRPr sz="1400">
                <a:solidFill>
                  <a:schemeClr val="lt1"/>
                </a:solidFill>
                <a:latin typeface="Century Gothic"/>
                <a:ea typeface="Century Gothic"/>
                <a:cs typeface="Century Gothic"/>
                <a:sym typeface="Century Gothic"/>
              </a:defRPr>
            </a:lvl5pPr>
            <a:lvl6pPr indent="0" lvl="5" marL="0" rtl="0" algn="r">
              <a:spcBef>
                <a:spcPts val="0"/>
              </a:spcBef>
              <a:buNone/>
              <a:defRPr sz="1400">
                <a:solidFill>
                  <a:schemeClr val="lt1"/>
                </a:solidFill>
                <a:latin typeface="Century Gothic"/>
                <a:ea typeface="Century Gothic"/>
                <a:cs typeface="Century Gothic"/>
                <a:sym typeface="Century Gothic"/>
              </a:defRPr>
            </a:lvl6pPr>
            <a:lvl7pPr indent="0" lvl="6" marL="0" rtl="0" algn="r">
              <a:spcBef>
                <a:spcPts val="0"/>
              </a:spcBef>
              <a:buNone/>
              <a:defRPr sz="1400">
                <a:solidFill>
                  <a:schemeClr val="lt1"/>
                </a:solidFill>
                <a:latin typeface="Century Gothic"/>
                <a:ea typeface="Century Gothic"/>
                <a:cs typeface="Century Gothic"/>
                <a:sym typeface="Century Gothic"/>
              </a:defRPr>
            </a:lvl7pPr>
            <a:lvl8pPr indent="0" lvl="7" marL="0" rtl="0" algn="r">
              <a:spcBef>
                <a:spcPts val="0"/>
              </a:spcBef>
              <a:buNone/>
              <a:defRPr sz="1400">
                <a:solidFill>
                  <a:schemeClr val="lt1"/>
                </a:solidFill>
                <a:latin typeface="Century Gothic"/>
                <a:ea typeface="Century Gothic"/>
                <a:cs typeface="Century Gothic"/>
                <a:sym typeface="Century Gothic"/>
              </a:defRPr>
            </a:lvl8pPr>
            <a:lvl9pPr indent="0" lvl="8" marL="0" rtl="0" algn="r">
              <a:spcBef>
                <a:spcPts val="0"/>
              </a:spcBef>
              <a:buNone/>
              <a:defRPr sz="14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288" name="Google Shape;288;p52"/>
          <p:cNvPicPr preferRelativeResize="0"/>
          <p:nvPr/>
        </p:nvPicPr>
        <p:blipFill rotWithShape="1">
          <a:blip r:embed="rId2">
            <a:alphaModFix/>
          </a:blip>
          <a:srcRect b="0" l="0" r="0" t="0"/>
          <a:stretch/>
        </p:blipFill>
        <p:spPr>
          <a:xfrm>
            <a:off x="3752481" y="722243"/>
            <a:ext cx="1649348" cy="1649348"/>
          </a:xfrm>
          <a:prstGeom prst="rect">
            <a:avLst/>
          </a:prstGeom>
          <a:noFill/>
          <a:ln>
            <a:noFill/>
          </a:ln>
        </p:spPr>
      </p:pic>
      <p:sp>
        <p:nvSpPr>
          <p:cNvPr id="289" name="Google Shape;289;p52"/>
          <p:cNvSpPr/>
          <p:nvPr/>
        </p:nvSpPr>
        <p:spPr>
          <a:xfrm>
            <a:off x="2291155" y="3583692"/>
            <a:ext cx="4572000" cy="104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700">
                <a:solidFill>
                  <a:srgbClr val="5A87C5"/>
                </a:solidFill>
                <a:latin typeface="Century Gothic"/>
                <a:ea typeface="Century Gothic"/>
                <a:cs typeface="Century Gothic"/>
                <a:sym typeface="Century Gothic"/>
              </a:rPr>
              <a:t>www.qad.com</a:t>
            </a:r>
            <a:endParaRPr sz="1100"/>
          </a:p>
          <a:p>
            <a:pPr indent="0" lvl="0" marL="0" marR="0" rtl="0" algn="ctr">
              <a:spcBef>
                <a:spcPts val="900"/>
              </a:spcBef>
              <a:spcAft>
                <a:spcPts val="0"/>
              </a:spcAft>
              <a:buNone/>
            </a:pPr>
            <a:r>
              <a:rPr lang="en" sz="1400">
                <a:solidFill>
                  <a:srgbClr val="5A87C5"/>
                </a:solidFill>
                <a:latin typeface="Century Gothic"/>
                <a:ea typeface="Century Gothic"/>
                <a:cs typeface="Century Gothic"/>
                <a:sym typeface="Century Gothic"/>
              </a:rPr>
              <a:t>© QAD Inc</a:t>
            </a:r>
            <a:endParaRPr sz="14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290" name="Shape 290"/>
        <p:cNvGrpSpPr/>
        <p:nvPr/>
      </p:nvGrpSpPr>
      <p:grpSpPr>
        <a:xfrm>
          <a:off x="0" y="0"/>
          <a:ext cx="0" cy="0"/>
          <a:chOff x="0" y="0"/>
          <a:chExt cx="0" cy="0"/>
        </a:xfrm>
      </p:grpSpPr>
      <p:sp>
        <p:nvSpPr>
          <p:cNvPr id="291" name="Google Shape;291;p53"/>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rgbClr val="7F7F7F"/>
                </a:solidFill>
                <a:latin typeface="Century Gothic"/>
                <a:ea typeface="Century Gothic"/>
                <a:cs typeface="Century Gothic"/>
                <a:sym typeface="Century Gothic"/>
              </a:defRPr>
            </a:lvl1pPr>
            <a:lvl2pPr indent="0" lvl="1" marL="0" rtl="0" algn="r">
              <a:spcBef>
                <a:spcPts val="0"/>
              </a:spcBef>
              <a:buNone/>
              <a:defRPr sz="1400">
                <a:solidFill>
                  <a:srgbClr val="7F7F7F"/>
                </a:solidFill>
                <a:latin typeface="Century Gothic"/>
                <a:ea typeface="Century Gothic"/>
                <a:cs typeface="Century Gothic"/>
                <a:sym typeface="Century Gothic"/>
              </a:defRPr>
            </a:lvl2pPr>
            <a:lvl3pPr indent="0" lvl="2" marL="0" rtl="0" algn="r">
              <a:spcBef>
                <a:spcPts val="0"/>
              </a:spcBef>
              <a:buNone/>
              <a:defRPr sz="1400">
                <a:solidFill>
                  <a:srgbClr val="7F7F7F"/>
                </a:solidFill>
                <a:latin typeface="Century Gothic"/>
                <a:ea typeface="Century Gothic"/>
                <a:cs typeface="Century Gothic"/>
                <a:sym typeface="Century Gothic"/>
              </a:defRPr>
            </a:lvl3pPr>
            <a:lvl4pPr indent="0" lvl="3" marL="0" rtl="0" algn="r">
              <a:spcBef>
                <a:spcPts val="0"/>
              </a:spcBef>
              <a:buNone/>
              <a:defRPr sz="1400">
                <a:solidFill>
                  <a:srgbClr val="7F7F7F"/>
                </a:solidFill>
                <a:latin typeface="Century Gothic"/>
                <a:ea typeface="Century Gothic"/>
                <a:cs typeface="Century Gothic"/>
                <a:sym typeface="Century Gothic"/>
              </a:defRPr>
            </a:lvl4pPr>
            <a:lvl5pPr indent="0" lvl="4" marL="0" rtl="0" algn="r">
              <a:spcBef>
                <a:spcPts val="0"/>
              </a:spcBef>
              <a:buNone/>
              <a:defRPr sz="1400">
                <a:solidFill>
                  <a:srgbClr val="7F7F7F"/>
                </a:solidFill>
                <a:latin typeface="Century Gothic"/>
                <a:ea typeface="Century Gothic"/>
                <a:cs typeface="Century Gothic"/>
                <a:sym typeface="Century Gothic"/>
              </a:defRPr>
            </a:lvl5pPr>
            <a:lvl6pPr indent="0" lvl="5" marL="0" rtl="0" algn="r">
              <a:spcBef>
                <a:spcPts val="0"/>
              </a:spcBef>
              <a:buNone/>
              <a:defRPr sz="1400">
                <a:solidFill>
                  <a:srgbClr val="7F7F7F"/>
                </a:solidFill>
                <a:latin typeface="Century Gothic"/>
                <a:ea typeface="Century Gothic"/>
                <a:cs typeface="Century Gothic"/>
                <a:sym typeface="Century Gothic"/>
              </a:defRPr>
            </a:lvl6pPr>
            <a:lvl7pPr indent="0" lvl="6" marL="0" rtl="0" algn="r">
              <a:spcBef>
                <a:spcPts val="0"/>
              </a:spcBef>
              <a:buNone/>
              <a:defRPr sz="1400">
                <a:solidFill>
                  <a:srgbClr val="7F7F7F"/>
                </a:solidFill>
                <a:latin typeface="Century Gothic"/>
                <a:ea typeface="Century Gothic"/>
                <a:cs typeface="Century Gothic"/>
                <a:sym typeface="Century Gothic"/>
              </a:defRPr>
            </a:lvl7pPr>
            <a:lvl8pPr indent="0" lvl="7" marL="0" rtl="0" algn="r">
              <a:spcBef>
                <a:spcPts val="0"/>
              </a:spcBef>
              <a:buNone/>
              <a:defRPr sz="1400">
                <a:solidFill>
                  <a:srgbClr val="7F7F7F"/>
                </a:solidFill>
                <a:latin typeface="Century Gothic"/>
                <a:ea typeface="Century Gothic"/>
                <a:cs typeface="Century Gothic"/>
                <a:sym typeface="Century Gothic"/>
              </a:defRPr>
            </a:lvl8pPr>
            <a:lvl9pPr indent="0" lvl="8" marL="0" rtl="0" algn="r">
              <a:spcBef>
                <a:spcPts val="0"/>
              </a:spcBef>
              <a:buNone/>
              <a:defRPr sz="14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92" name="Google Shape;292;p53"/>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None/>
            </a:pPr>
            <a:r>
              <a:rPr b="1" lang="en" sz="8600">
                <a:solidFill>
                  <a:srgbClr val="3F3F3F"/>
                </a:solidFill>
                <a:latin typeface="Century Gothic"/>
                <a:ea typeface="Century Gothic"/>
                <a:cs typeface="Century Gothic"/>
                <a:sym typeface="Century Gothic"/>
              </a:rPr>
              <a:t>ADDITIONAL VERTICAL </a:t>
            </a:r>
            <a:br>
              <a:rPr b="1" lang="en" sz="8600">
                <a:solidFill>
                  <a:srgbClr val="3F3F3F"/>
                </a:solidFill>
                <a:latin typeface="Century Gothic"/>
                <a:ea typeface="Century Gothic"/>
                <a:cs typeface="Century Gothic"/>
                <a:sym typeface="Century Gothic"/>
              </a:rPr>
            </a:br>
            <a:r>
              <a:rPr b="1" lang="en" sz="8600">
                <a:solidFill>
                  <a:srgbClr val="3F3F3F"/>
                </a:solidFill>
                <a:latin typeface="Century Gothic"/>
                <a:ea typeface="Century Gothic"/>
                <a:cs typeface="Century Gothic"/>
                <a:sym typeface="Century Gothic"/>
              </a:rPr>
              <a:t>TITLE SLIDES</a:t>
            </a:r>
            <a:endParaRPr sz="1100"/>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utomotive Title Slide" showMasterSp="0">
  <p:cSld name="Automotive Title Slide">
    <p:spTree>
      <p:nvGrpSpPr>
        <p:cNvPr id="293" name="Shape 293"/>
        <p:cNvGrpSpPr/>
        <p:nvPr/>
      </p:nvGrpSpPr>
      <p:grpSpPr>
        <a:xfrm>
          <a:off x="0" y="0"/>
          <a:ext cx="0" cy="0"/>
          <a:chOff x="0" y="0"/>
          <a:chExt cx="0" cy="0"/>
        </a:xfrm>
      </p:grpSpPr>
      <p:pic>
        <p:nvPicPr>
          <p:cNvPr id="294" name="Google Shape;294;p54"/>
          <p:cNvPicPr preferRelativeResize="0"/>
          <p:nvPr/>
        </p:nvPicPr>
        <p:blipFill rotWithShape="1">
          <a:blip r:embed="rId2">
            <a:alphaModFix/>
          </a:blip>
          <a:srcRect b="0" l="0" r="0" t="0"/>
          <a:stretch/>
        </p:blipFill>
        <p:spPr>
          <a:xfrm>
            <a:off x="0" y="0"/>
            <a:ext cx="9144002" cy="1972235"/>
          </a:xfrm>
          <a:prstGeom prst="rect">
            <a:avLst/>
          </a:prstGeom>
          <a:noFill/>
          <a:ln>
            <a:noFill/>
          </a:ln>
        </p:spPr>
      </p:pic>
      <p:sp>
        <p:nvSpPr>
          <p:cNvPr id="295" name="Google Shape;295;p5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96" name="Google Shape;296;p54"/>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297" name="Google Shape;297;p54"/>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98" name="Google Shape;298;p54"/>
          <p:cNvSpPr/>
          <p:nvPr/>
        </p:nvSpPr>
        <p:spPr>
          <a:xfrm>
            <a:off x="1143" y="1928200"/>
            <a:ext cx="9142800" cy="81000"/>
          </a:xfrm>
          <a:prstGeom prst="rect">
            <a:avLst/>
          </a:prstGeom>
          <a:solidFill>
            <a:srgbClr val="C13A2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99" name="Google Shape;299;p54"/>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00" name="Google Shape;300;p54"/>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sumer Products Title Slide" showMasterSp="0">
  <p:cSld name="Consumer Products Title Slide">
    <p:spTree>
      <p:nvGrpSpPr>
        <p:cNvPr id="301" name="Shape 301"/>
        <p:cNvGrpSpPr/>
        <p:nvPr/>
      </p:nvGrpSpPr>
      <p:grpSpPr>
        <a:xfrm>
          <a:off x="0" y="0"/>
          <a:ext cx="0" cy="0"/>
          <a:chOff x="0" y="0"/>
          <a:chExt cx="0" cy="0"/>
        </a:xfrm>
      </p:grpSpPr>
      <p:pic>
        <p:nvPicPr>
          <p:cNvPr id="302" name="Google Shape;302;p55"/>
          <p:cNvPicPr preferRelativeResize="0"/>
          <p:nvPr/>
        </p:nvPicPr>
        <p:blipFill rotWithShape="1">
          <a:blip r:embed="rId2">
            <a:alphaModFix/>
          </a:blip>
          <a:srcRect b="0" l="0" r="0" t="0"/>
          <a:stretch/>
        </p:blipFill>
        <p:spPr>
          <a:xfrm>
            <a:off x="0" y="0"/>
            <a:ext cx="9144002" cy="1972235"/>
          </a:xfrm>
          <a:prstGeom prst="rect">
            <a:avLst/>
          </a:prstGeom>
          <a:noFill/>
          <a:ln>
            <a:noFill/>
          </a:ln>
        </p:spPr>
      </p:pic>
      <p:sp>
        <p:nvSpPr>
          <p:cNvPr id="303" name="Google Shape;303;p5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04" name="Google Shape;304;p55"/>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05" name="Google Shape;305;p55"/>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06" name="Google Shape;306;p55"/>
          <p:cNvSpPr/>
          <p:nvPr/>
        </p:nvSpPr>
        <p:spPr>
          <a:xfrm>
            <a:off x="1143" y="1928200"/>
            <a:ext cx="9142800" cy="81000"/>
          </a:xfrm>
          <a:prstGeom prst="rect">
            <a:avLst/>
          </a:prstGeom>
          <a:solidFill>
            <a:srgbClr val="E67F2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307" name="Google Shape;307;p55"/>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08" name="Google Shape;308;p55"/>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d and Beverage Title Slide" showMasterSp="0">
  <p:cSld name="Food and Beverage Title Slide">
    <p:spTree>
      <p:nvGrpSpPr>
        <p:cNvPr id="309" name="Shape 309"/>
        <p:cNvGrpSpPr/>
        <p:nvPr/>
      </p:nvGrpSpPr>
      <p:grpSpPr>
        <a:xfrm>
          <a:off x="0" y="0"/>
          <a:ext cx="0" cy="0"/>
          <a:chOff x="0" y="0"/>
          <a:chExt cx="0" cy="0"/>
        </a:xfrm>
      </p:grpSpPr>
      <p:pic>
        <p:nvPicPr>
          <p:cNvPr id="310" name="Google Shape;310;p56"/>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11" name="Google Shape;311;p5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12" name="Google Shape;312;p56"/>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13" name="Google Shape;313;p56"/>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14" name="Google Shape;314;p56"/>
          <p:cNvSpPr/>
          <p:nvPr/>
        </p:nvSpPr>
        <p:spPr>
          <a:xfrm>
            <a:off x="1143" y="1928200"/>
            <a:ext cx="9142800" cy="81000"/>
          </a:xfrm>
          <a:prstGeom prst="rect">
            <a:avLst/>
          </a:prstGeom>
          <a:solidFill>
            <a:srgbClr val="F1C41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315" name="Google Shape;315;p56"/>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16" name="Google Shape;316;p56"/>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igh Tech Title Slide" showMasterSp="0">
  <p:cSld name="High Tech Title Slide">
    <p:spTree>
      <p:nvGrpSpPr>
        <p:cNvPr id="317" name="Shape 317"/>
        <p:cNvGrpSpPr/>
        <p:nvPr/>
      </p:nvGrpSpPr>
      <p:grpSpPr>
        <a:xfrm>
          <a:off x="0" y="0"/>
          <a:ext cx="0" cy="0"/>
          <a:chOff x="0" y="0"/>
          <a:chExt cx="0" cy="0"/>
        </a:xfrm>
      </p:grpSpPr>
      <p:pic>
        <p:nvPicPr>
          <p:cNvPr id="318" name="Google Shape;318;p57"/>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19" name="Google Shape;319;p5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20" name="Google Shape;320;p57"/>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21" name="Google Shape;321;p57"/>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22" name="Google Shape;322;p57"/>
          <p:cNvSpPr/>
          <p:nvPr/>
        </p:nvSpPr>
        <p:spPr>
          <a:xfrm>
            <a:off x="1143" y="1928200"/>
            <a:ext cx="9142800" cy="81000"/>
          </a:xfrm>
          <a:prstGeom prst="rect">
            <a:avLst/>
          </a:prstGeom>
          <a:solidFill>
            <a:srgbClr val="9959B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323" name="Google Shape;323;p57"/>
          <p:cNvSpPr/>
          <p:nvPr>
            <p:ph idx="2" type="pic"/>
          </p:nvPr>
        </p:nvSpPr>
        <p:spPr>
          <a:xfrm>
            <a:off x="7406640"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24" name="Google Shape;324;p57"/>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dustrial Title Slide" showMasterSp="0">
  <p:cSld name="Industrial Title Slide">
    <p:spTree>
      <p:nvGrpSpPr>
        <p:cNvPr id="325" name="Shape 325"/>
        <p:cNvGrpSpPr/>
        <p:nvPr/>
      </p:nvGrpSpPr>
      <p:grpSpPr>
        <a:xfrm>
          <a:off x="0" y="0"/>
          <a:ext cx="0" cy="0"/>
          <a:chOff x="0" y="0"/>
          <a:chExt cx="0" cy="0"/>
        </a:xfrm>
      </p:grpSpPr>
      <p:pic>
        <p:nvPicPr>
          <p:cNvPr id="326" name="Google Shape;326;p58"/>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27" name="Google Shape;327;p58"/>
          <p:cNvSpPr/>
          <p:nvPr/>
        </p:nvSpPr>
        <p:spPr>
          <a:xfrm>
            <a:off x="1143" y="1928200"/>
            <a:ext cx="9143700" cy="81000"/>
          </a:xfrm>
          <a:prstGeom prst="rect">
            <a:avLst/>
          </a:prstGeom>
          <a:solidFill>
            <a:srgbClr val="7CB85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entury Gothic"/>
              <a:ea typeface="Century Gothic"/>
              <a:cs typeface="Century Gothic"/>
              <a:sym typeface="Century Gothic"/>
            </a:endParaRPr>
          </a:p>
        </p:txBody>
      </p:sp>
      <p:sp>
        <p:nvSpPr>
          <p:cNvPr id="328" name="Google Shape;328;p5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29" name="Google Shape;329;p58"/>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30" name="Google Shape;330;p58"/>
          <p:cNvSpPr txBox="1"/>
          <p:nvPr>
            <p:ph idx="12" type="sldNum"/>
          </p:nvPr>
        </p:nvSpPr>
        <p:spPr>
          <a:xfrm>
            <a:off x="7406638"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31" name="Google Shape;331;p58"/>
          <p:cNvSpPr/>
          <p:nvPr>
            <p:ph idx="2" type="pic"/>
          </p:nvPr>
        </p:nvSpPr>
        <p:spPr>
          <a:xfrm>
            <a:off x="7406639"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32" name="Google Shape;332;p58"/>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fe Sciences Title Slide" showMasterSp="0">
  <p:cSld name="Life Sciences Title Slide">
    <p:spTree>
      <p:nvGrpSpPr>
        <p:cNvPr id="333" name="Shape 333"/>
        <p:cNvGrpSpPr/>
        <p:nvPr/>
      </p:nvGrpSpPr>
      <p:grpSpPr>
        <a:xfrm>
          <a:off x="0" y="0"/>
          <a:ext cx="0" cy="0"/>
          <a:chOff x="0" y="0"/>
          <a:chExt cx="0" cy="0"/>
        </a:xfrm>
      </p:grpSpPr>
      <p:pic>
        <p:nvPicPr>
          <p:cNvPr id="334" name="Google Shape;334;p59"/>
          <p:cNvPicPr preferRelativeResize="0"/>
          <p:nvPr/>
        </p:nvPicPr>
        <p:blipFill rotWithShape="1">
          <a:blip r:embed="rId2">
            <a:alphaModFix/>
          </a:blip>
          <a:srcRect b="0" l="0" r="0" t="0"/>
          <a:stretch/>
        </p:blipFill>
        <p:spPr>
          <a:xfrm>
            <a:off x="1143" y="0"/>
            <a:ext cx="9143759" cy="1972182"/>
          </a:xfrm>
          <a:prstGeom prst="rect">
            <a:avLst/>
          </a:prstGeom>
          <a:noFill/>
          <a:ln>
            <a:noFill/>
          </a:ln>
        </p:spPr>
      </p:pic>
      <p:sp>
        <p:nvSpPr>
          <p:cNvPr id="335" name="Google Shape;335;p59"/>
          <p:cNvSpPr/>
          <p:nvPr/>
        </p:nvSpPr>
        <p:spPr>
          <a:xfrm>
            <a:off x="1143" y="1928200"/>
            <a:ext cx="9143700" cy="81000"/>
          </a:xfrm>
          <a:prstGeom prst="rect">
            <a:avLst/>
          </a:prstGeom>
          <a:solidFill>
            <a:srgbClr val="38639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entury Gothic"/>
              <a:ea typeface="Century Gothic"/>
              <a:cs typeface="Century Gothic"/>
              <a:sym typeface="Century Gothic"/>
            </a:endParaRPr>
          </a:p>
        </p:txBody>
      </p:sp>
      <p:sp>
        <p:nvSpPr>
          <p:cNvPr id="336" name="Google Shape;336;p5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37" name="Google Shape;337;p59"/>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38" name="Google Shape;338;p59"/>
          <p:cNvSpPr txBox="1"/>
          <p:nvPr>
            <p:ph idx="12" type="sldNum"/>
          </p:nvPr>
        </p:nvSpPr>
        <p:spPr>
          <a:xfrm>
            <a:off x="7406638"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39" name="Google Shape;339;p59"/>
          <p:cNvSpPr/>
          <p:nvPr>
            <p:ph idx="2" type="pic"/>
          </p:nvPr>
        </p:nvSpPr>
        <p:spPr>
          <a:xfrm>
            <a:off x="7406639"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40" name="Google Shape;340;p59"/>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ic Title Slide" showMasterSp="0">
  <p:cSld name="Generic Title Slide">
    <p:spTree>
      <p:nvGrpSpPr>
        <p:cNvPr id="341" name="Shape 341"/>
        <p:cNvGrpSpPr/>
        <p:nvPr/>
      </p:nvGrpSpPr>
      <p:grpSpPr>
        <a:xfrm>
          <a:off x="0" y="0"/>
          <a:ext cx="0" cy="0"/>
          <a:chOff x="0" y="0"/>
          <a:chExt cx="0" cy="0"/>
        </a:xfrm>
      </p:grpSpPr>
      <p:pic>
        <p:nvPicPr>
          <p:cNvPr id="342" name="Google Shape;342;p60"/>
          <p:cNvPicPr preferRelativeResize="0"/>
          <p:nvPr/>
        </p:nvPicPr>
        <p:blipFill rotWithShape="1">
          <a:blip r:embed="rId2">
            <a:alphaModFix/>
          </a:blip>
          <a:srcRect b="0" l="0" r="0" t="0"/>
          <a:stretch/>
        </p:blipFill>
        <p:spPr>
          <a:xfrm>
            <a:off x="1143" y="-1"/>
            <a:ext cx="9143759" cy="1972182"/>
          </a:xfrm>
          <a:prstGeom prst="rect">
            <a:avLst/>
          </a:prstGeom>
          <a:noFill/>
          <a:ln>
            <a:noFill/>
          </a:ln>
        </p:spPr>
      </p:pic>
      <p:sp>
        <p:nvSpPr>
          <p:cNvPr id="343" name="Google Shape;343;p60"/>
          <p:cNvSpPr/>
          <p:nvPr/>
        </p:nvSpPr>
        <p:spPr>
          <a:xfrm>
            <a:off x="1143" y="1928200"/>
            <a:ext cx="9143700" cy="81000"/>
          </a:xfrm>
          <a:prstGeom prst="rect">
            <a:avLst/>
          </a:prstGeom>
          <a:solidFill>
            <a:srgbClr val="5A87C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entury Gothic"/>
              <a:ea typeface="Century Gothic"/>
              <a:cs typeface="Century Gothic"/>
              <a:sym typeface="Century Gothic"/>
            </a:endParaRPr>
          </a:p>
        </p:txBody>
      </p:sp>
      <p:sp>
        <p:nvSpPr>
          <p:cNvPr id="344" name="Google Shape;344;p6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45" name="Google Shape;345;p60"/>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46" name="Google Shape;346;p60"/>
          <p:cNvSpPr txBox="1"/>
          <p:nvPr>
            <p:ph idx="12" type="sldNum"/>
          </p:nvPr>
        </p:nvSpPr>
        <p:spPr>
          <a:xfrm>
            <a:off x="7406638" y="4903470"/>
            <a:ext cx="15516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47" name="Google Shape;347;p60"/>
          <p:cNvSpPr/>
          <p:nvPr>
            <p:ph idx="2" type="pic"/>
          </p:nvPr>
        </p:nvSpPr>
        <p:spPr>
          <a:xfrm>
            <a:off x="7406639" y="2331720"/>
            <a:ext cx="14232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4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348" name="Google Shape;348;p60"/>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349" name="Shape 349"/>
        <p:cNvGrpSpPr/>
        <p:nvPr/>
      </p:nvGrpSpPr>
      <p:grpSpPr>
        <a:xfrm>
          <a:off x="0" y="0"/>
          <a:ext cx="0" cy="0"/>
          <a:chOff x="0" y="0"/>
          <a:chExt cx="0" cy="0"/>
        </a:xfrm>
      </p:grpSpPr>
      <p:sp>
        <p:nvSpPr>
          <p:cNvPr id="350" name="Google Shape;350;p6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rgbClr val="7F7F7F"/>
                </a:solidFill>
                <a:latin typeface="Century Gothic"/>
                <a:ea typeface="Century Gothic"/>
                <a:cs typeface="Century Gothic"/>
                <a:sym typeface="Century Gothic"/>
              </a:defRPr>
            </a:lvl1pPr>
            <a:lvl2pPr indent="0" lvl="1" marL="0" rtl="0" algn="r">
              <a:spcBef>
                <a:spcPts val="0"/>
              </a:spcBef>
              <a:buNone/>
              <a:defRPr sz="1400">
                <a:solidFill>
                  <a:srgbClr val="7F7F7F"/>
                </a:solidFill>
                <a:latin typeface="Century Gothic"/>
                <a:ea typeface="Century Gothic"/>
                <a:cs typeface="Century Gothic"/>
                <a:sym typeface="Century Gothic"/>
              </a:defRPr>
            </a:lvl2pPr>
            <a:lvl3pPr indent="0" lvl="2" marL="0" rtl="0" algn="r">
              <a:spcBef>
                <a:spcPts val="0"/>
              </a:spcBef>
              <a:buNone/>
              <a:defRPr sz="1400">
                <a:solidFill>
                  <a:srgbClr val="7F7F7F"/>
                </a:solidFill>
                <a:latin typeface="Century Gothic"/>
                <a:ea typeface="Century Gothic"/>
                <a:cs typeface="Century Gothic"/>
                <a:sym typeface="Century Gothic"/>
              </a:defRPr>
            </a:lvl3pPr>
            <a:lvl4pPr indent="0" lvl="3" marL="0" rtl="0" algn="r">
              <a:spcBef>
                <a:spcPts val="0"/>
              </a:spcBef>
              <a:buNone/>
              <a:defRPr sz="1400">
                <a:solidFill>
                  <a:srgbClr val="7F7F7F"/>
                </a:solidFill>
                <a:latin typeface="Century Gothic"/>
                <a:ea typeface="Century Gothic"/>
                <a:cs typeface="Century Gothic"/>
                <a:sym typeface="Century Gothic"/>
              </a:defRPr>
            </a:lvl4pPr>
            <a:lvl5pPr indent="0" lvl="4" marL="0" rtl="0" algn="r">
              <a:spcBef>
                <a:spcPts val="0"/>
              </a:spcBef>
              <a:buNone/>
              <a:defRPr sz="1400">
                <a:solidFill>
                  <a:srgbClr val="7F7F7F"/>
                </a:solidFill>
                <a:latin typeface="Century Gothic"/>
                <a:ea typeface="Century Gothic"/>
                <a:cs typeface="Century Gothic"/>
                <a:sym typeface="Century Gothic"/>
              </a:defRPr>
            </a:lvl5pPr>
            <a:lvl6pPr indent="0" lvl="5" marL="0" rtl="0" algn="r">
              <a:spcBef>
                <a:spcPts val="0"/>
              </a:spcBef>
              <a:buNone/>
              <a:defRPr sz="1400">
                <a:solidFill>
                  <a:srgbClr val="7F7F7F"/>
                </a:solidFill>
                <a:latin typeface="Century Gothic"/>
                <a:ea typeface="Century Gothic"/>
                <a:cs typeface="Century Gothic"/>
                <a:sym typeface="Century Gothic"/>
              </a:defRPr>
            </a:lvl6pPr>
            <a:lvl7pPr indent="0" lvl="6" marL="0" rtl="0" algn="r">
              <a:spcBef>
                <a:spcPts val="0"/>
              </a:spcBef>
              <a:buNone/>
              <a:defRPr sz="1400">
                <a:solidFill>
                  <a:srgbClr val="7F7F7F"/>
                </a:solidFill>
                <a:latin typeface="Century Gothic"/>
                <a:ea typeface="Century Gothic"/>
                <a:cs typeface="Century Gothic"/>
                <a:sym typeface="Century Gothic"/>
              </a:defRPr>
            </a:lvl7pPr>
            <a:lvl8pPr indent="0" lvl="7" marL="0" rtl="0" algn="r">
              <a:spcBef>
                <a:spcPts val="0"/>
              </a:spcBef>
              <a:buNone/>
              <a:defRPr sz="1400">
                <a:solidFill>
                  <a:srgbClr val="7F7F7F"/>
                </a:solidFill>
                <a:latin typeface="Century Gothic"/>
                <a:ea typeface="Century Gothic"/>
                <a:cs typeface="Century Gothic"/>
                <a:sym typeface="Century Gothic"/>
              </a:defRPr>
            </a:lvl8pPr>
            <a:lvl9pPr indent="0" lvl="8" marL="0" rtl="0" algn="r">
              <a:spcBef>
                <a:spcPts val="0"/>
              </a:spcBef>
              <a:buNone/>
              <a:defRPr sz="14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351" name="Google Shape;351;p61"/>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None/>
            </a:pPr>
            <a:r>
              <a:rPr b="1" lang="en" sz="8600">
                <a:solidFill>
                  <a:srgbClr val="3F3F3F"/>
                </a:solidFill>
                <a:latin typeface="Century Gothic"/>
                <a:ea typeface="Century Gothic"/>
                <a:cs typeface="Century Gothic"/>
                <a:sym typeface="Century Gothic"/>
              </a:rPr>
              <a:t>DO NOT USE ANY LAYOUTS AFTER THIS</a:t>
            </a:r>
            <a:endParaRPr sz="1100"/>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type="obj">
  <p:cSld name="OBJECT">
    <p:spTree>
      <p:nvGrpSpPr>
        <p:cNvPr id="352" name="Shape 352"/>
        <p:cNvGrpSpPr/>
        <p:nvPr/>
      </p:nvGrpSpPr>
      <p:grpSpPr>
        <a:xfrm>
          <a:off x="0" y="0"/>
          <a:ext cx="0" cy="0"/>
          <a:chOff x="0" y="0"/>
          <a:chExt cx="0" cy="0"/>
        </a:xfrm>
      </p:grpSpPr>
      <p:sp>
        <p:nvSpPr>
          <p:cNvPr id="353" name="Google Shape;353;p62"/>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000000"/>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54" name="Google Shape;354;p62"/>
          <p:cNvSpPr txBox="1"/>
          <p:nvPr>
            <p:ph idx="1" type="body"/>
          </p:nvPr>
        </p:nvSpPr>
        <p:spPr>
          <a:xfrm>
            <a:off x="314325" y="1171575"/>
            <a:ext cx="8515200" cy="3578700"/>
          </a:xfrm>
          <a:prstGeom prst="rect">
            <a:avLst/>
          </a:prstGeom>
          <a:noFill/>
          <a:ln>
            <a:noFill/>
          </a:ln>
        </p:spPr>
        <p:txBody>
          <a:bodyPr anchorCtr="0" anchor="t" bIns="0" lIns="0" spcFirstLastPara="1" rIns="0" wrap="square" tIns="0">
            <a:noAutofit/>
          </a:bodyPr>
          <a:lstStyle>
            <a:lvl1pPr indent="-317500" lvl="0" marL="457200" rtl="0" algn="l">
              <a:lnSpc>
                <a:spcPct val="95000"/>
              </a:lnSpc>
              <a:spcBef>
                <a:spcPts val="0"/>
              </a:spcBef>
              <a:spcAft>
                <a:spcPts val="0"/>
              </a:spcAft>
              <a:buSzPts val="1400"/>
              <a:buChar char="•"/>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55" name="Google Shape;355;p6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spcBef>
                <a:spcPts val="0"/>
              </a:spcBef>
              <a:buNone/>
              <a:defRPr sz="1400">
                <a:solidFill>
                  <a:schemeClr val="lt1"/>
                </a:solidFill>
                <a:latin typeface="Century Gothic"/>
                <a:ea typeface="Century Gothic"/>
                <a:cs typeface="Century Gothic"/>
                <a:sym typeface="Century Gothic"/>
              </a:defRPr>
            </a:lvl1pPr>
            <a:lvl2pPr indent="0" lvl="1" marL="0" marR="0" rtl="0" algn="r">
              <a:spcBef>
                <a:spcPts val="0"/>
              </a:spcBef>
              <a:buNone/>
              <a:defRPr sz="1400">
                <a:solidFill>
                  <a:schemeClr val="lt1"/>
                </a:solidFill>
                <a:latin typeface="Century Gothic"/>
                <a:ea typeface="Century Gothic"/>
                <a:cs typeface="Century Gothic"/>
                <a:sym typeface="Century Gothic"/>
              </a:defRPr>
            </a:lvl2pPr>
            <a:lvl3pPr indent="0" lvl="2" marL="0" marR="0" rtl="0" algn="r">
              <a:spcBef>
                <a:spcPts val="0"/>
              </a:spcBef>
              <a:buNone/>
              <a:defRPr sz="1400">
                <a:solidFill>
                  <a:schemeClr val="lt1"/>
                </a:solidFill>
                <a:latin typeface="Century Gothic"/>
                <a:ea typeface="Century Gothic"/>
                <a:cs typeface="Century Gothic"/>
                <a:sym typeface="Century Gothic"/>
              </a:defRPr>
            </a:lvl3pPr>
            <a:lvl4pPr indent="0" lvl="3" marL="0" marR="0" rtl="0" algn="r">
              <a:spcBef>
                <a:spcPts val="0"/>
              </a:spcBef>
              <a:buNone/>
              <a:defRPr sz="1400">
                <a:solidFill>
                  <a:schemeClr val="lt1"/>
                </a:solidFill>
                <a:latin typeface="Century Gothic"/>
                <a:ea typeface="Century Gothic"/>
                <a:cs typeface="Century Gothic"/>
                <a:sym typeface="Century Gothic"/>
              </a:defRPr>
            </a:lvl4pPr>
            <a:lvl5pPr indent="0" lvl="4" marL="0" marR="0" rtl="0" algn="r">
              <a:spcBef>
                <a:spcPts val="0"/>
              </a:spcBef>
              <a:buNone/>
              <a:defRPr sz="1400">
                <a:solidFill>
                  <a:schemeClr val="lt1"/>
                </a:solidFill>
                <a:latin typeface="Century Gothic"/>
                <a:ea typeface="Century Gothic"/>
                <a:cs typeface="Century Gothic"/>
                <a:sym typeface="Century Gothic"/>
              </a:defRPr>
            </a:lvl5pPr>
            <a:lvl6pPr indent="0" lvl="5" marL="0" marR="0" rtl="0" algn="r">
              <a:spcBef>
                <a:spcPts val="0"/>
              </a:spcBef>
              <a:buNone/>
              <a:defRPr sz="1400">
                <a:solidFill>
                  <a:schemeClr val="lt1"/>
                </a:solidFill>
                <a:latin typeface="Century Gothic"/>
                <a:ea typeface="Century Gothic"/>
                <a:cs typeface="Century Gothic"/>
                <a:sym typeface="Century Gothic"/>
              </a:defRPr>
            </a:lvl6pPr>
            <a:lvl7pPr indent="0" lvl="6" marL="0" marR="0" rtl="0" algn="r">
              <a:spcBef>
                <a:spcPts val="0"/>
              </a:spcBef>
              <a:buNone/>
              <a:defRPr sz="1400">
                <a:solidFill>
                  <a:schemeClr val="lt1"/>
                </a:solidFill>
                <a:latin typeface="Century Gothic"/>
                <a:ea typeface="Century Gothic"/>
                <a:cs typeface="Century Gothic"/>
                <a:sym typeface="Century Gothic"/>
              </a:defRPr>
            </a:lvl7pPr>
            <a:lvl8pPr indent="0" lvl="7" marL="0" marR="0" rtl="0" algn="r">
              <a:spcBef>
                <a:spcPts val="0"/>
              </a:spcBef>
              <a:buNone/>
              <a:defRPr sz="1400">
                <a:solidFill>
                  <a:schemeClr val="lt1"/>
                </a:solidFill>
                <a:latin typeface="Century Gothic"/>
                <a:ea typeface="Century Gothic"/>
                <a:cs typeface="Century Gothic"/>
                <a:sym typeface="Century Gothic"/>
              </a:defRPr>
            </a:lvl8pPr>
            <a:lvl9pPr indent="0" lvl="8" marL="0" marR="0" rtl="0" algn="r">
              <a:spcBef>
                <a:spcPts val="0"/>
              </a:spcBef>
              <a:buNone/>
              <a:defRPr sz="14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and Content">
  <p:cSld name="3_Title and Content">
    <p:spTree>
      <p:nvGrpSpPr>
        <p:cNvPr id="356" name="Shape 356"/>
        <p:cNvGrpSpPr/>
        <p:nvPr/>
      </p:nvGrpSpPr>
      <p:grpSpPr>
        <a:xfrm>
          <a:off x="0" y="0"/>
          <a:ext cx="0" cy="0"/>
          <a:chOff x="0" y="0"/>
          <a:chExt cx="0" cy="0"/>
        </a:xfrm>
      </p:grpSpPr>
      <p:sp>
        <p:nvSpPr>
          <p:cNvPr id="357" name="Google Shape;357;p63"/>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58" name="Google Shape;358;p63"/>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59" name="Google Shape;359;p63"/>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and Content">
  <p:cSld name="5_Title and Content">
    <p:spTree>
      <p:nvGrpSpPr>
        <p:cNvPr id="360" name="Shape 360"/>
        <p:cNvGrpSpPr/>
        <p:nvPr/>
      </p:nvGrpSpPr>
      <p:grpSpPr>
        <a:xfrm>
          <a:off x="0" y="0"/>
          <a:ext cx="0" cy="0"/>
          <a:chOff x="0" y="0"/>
          <a:chExt cx="0" cy="0"/>
        </a:xfrm>
      </p:grpSpPr>
      <p:sp>
        <p:nvSpPr>
          <p:cNvPr id="361" name="Google Shape;361;p64"/>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62" name="Google Shape;362;p64"/>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63" name="Google Shape;363;p64"/>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and Content">
  <p:cSld name="6_Title and Content">
    <p:spTree>
      <p:nvGrpSpPr>
        <p:cNvPr id="364" name="Shape 364"/>
        <p:cNvGrpSpPr/>
        <p:nvPr/>
      </p:nvGrpSpPr>
      <p:grpSpPr>
        <a:xfrm>
          <a:off x="0" y="0"/>
          <a:ext cx="0" cy="0"/>
          <a:chOff x="0" y="0"/>
          <a:chExt cx="0" cy="0"/>
        </a:xfrm>
      </p:grpSpPr>
      <p:sp>
        <p:nvSpPr>
          <p:cNvPr id="365" name="Google Shape;365;p65"/>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66" name="Google Shape;366;p65"/>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67" name="Google Shape;367;p65"/>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and Content">
  <p:cSld name="7_Title and Content">
    <p:spTree>
      <p:nvGrpSpPr>
        <p:cNvPr id="368" name="Shape 368"/>
        <p:cNvGrpSpPr/>
        <p:nvPr/>
      </p:nvGrpSpPr>
      <p:grpSpPr>
        <a:xfrm>
          <a:off x="0" y="0"/>
          <a:ext cx="0" cy="0"/>
          <a:chOff x="0" y="0"/>
          <a:chExt cx="0" cy="0"/>
        </a:xfrm>
      </p:grpSpPr>
      <p:sp>
        <p:nvSpPr>
          <p:cNvPr id="369" name="Google Shape;369;p66"/>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70" name="Google Shape;370;p66"/>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71" name="Google Shape;371;p66"/>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and Content">
  <p:cSld name="8_Title and Content">
    <p:spTree>
      <p:nvGrpSpPr>
        <p:cNvPr id="372" name="Shape 372"/>
        <p:cNvGrpSpPr/>
        <p:nvPr/>
      </p:nvGrpSpPr>
      <p:grpSpPr>
        <a:xfrm>
          <a:off x="0" y="0"/>
          <a:ext cx="0" cy="0"/>
          <a:chOff x="0" y="0"/>
          <a:chExt cx="0" cy="0"/>
        </a:xfrm>
      </p:grpSpPr>
      <p:sp>
        <p:nvSpPr>
          <p:cNvPr id="373" name="Google Shape;373;p67"/>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74" name="Google Shape;374;p67"/>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75" name="Google Shape;375;p67"/>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and Content">
  <p:cSld name="9_Title and Content">
    <p:spTree>
      <p:nvGrpSpPr>
        <p:cNvPr id="376" name="Shape 376"/>
        <p:cNvGrpSpPr/>
        <p:nvPr/>
      </p:nvGrpSpPr>
      <p:grpSpPr>
        <a:xfrm>
          <a:off x="0" y="0"/>
          <a:ext cx="0" cy="0"/>
          <a:chOff x="0" y="0"/>
          <a:chExt cx="0" cy="0"/>
        </a:xfrm>
      </p:grpSpPr>
      <p:sp>
        <p:nvSpPr>
          <p:cNvPr id="377" name="Google Shape;377;p68"/>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78" name="Google Shape;378;p68"/>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79" name="Google Shape;379;p68"/>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and Content">
  <p:cSld name="2_Title and Content">
    <p:spTree>
      <p:nvGrpSpPr>
        <p:cNvPr id="380" name="Shape 380"/>
        <p:cNvGrpSpPr/>
        <p:nvPr/>
      </p:nvGrpSpPr>
      <p:grpSpPr>
        <a:xfrm>
          <a:off x="0" y="0"/>
          <a:ext cx="0" cy="0"/>
          <a:chOff x="0" y="0"/>
          <a:chExt cx="0" cy="0"/>
        </a:xfrm>
      </p:grpSpPr>
      <p:sp>
        <p:nvSpPr>
          <p:cNvPr id="381" name="Google Shape;381;p69"/>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82" name="Google Shape;382;p69"/>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83" name="Google Shape;383;p69"/>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and Content">
  <p:cSld name="10_Title and Content">
    <p:spTree>
      <p:nvGrpSpPr>
        <p:cNvPr id="384" name="Shape 384"/>
        <p:cNvGrpSpPr/>
        <p:nvPr/>
      </p:nvGrpSpPr>
      <p:grpSpPr>
        <a:xfrm>
          <a:off x="0" y="0"/>
          <a:ext cx="0" cy="0"/>
          <a:chOff x="0" y="0"/>
          <a:chExt cx="0" cy="0"/>
        </a:xfrm>
      </p:grpSpPr>
      <p:sp>
        <p:nvSpPr>
          <p:cNvPr id="385" name="Google Shape;385;p70"/>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86" name="Google Shape;386;p70"/>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87" name="Google Shape;387;p70"/>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and Content">
  <p:cSld name="4_Title and Content">
    <p:spTree>
      <p:nvGrpSpPr>
        <p:cNvPr id="388" name="Shape 388"/>
        <p:cNvGrpSpPr/>
        <p:nvPr/>
      </p:nvGrpSpPr>
      <p:grpSpPr>
        <a:xfrm>
          <a:off x="0" y="0"/>
          <a:ext cx="0" cy="0"/>
          <a:chOff x="0" y="0"/>
          <a:chExt cx="0" cy="0"/>
        </a:xfrm>
      </p:grpSpPr>
      <p:sp>
        <p:nvSpPr>
          <p:cNvPr id="389" name="Google Shape;389;p71"/>
          <p:cNvSpPr txBox="1"/>
          <p:nvPr>
            <p:ph idx="1" type="body"/>
          </p:nvPr>
        </p:nvSpPr>
        <p:spPr>
          <a:xfrm>
            <a:off x="457200" y="668708"/>
            <a:ext cx="8229600" cy="40683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sz="2100">
                <a:solidFill>
                  <a:srgbClr val="3F3F3F"/>
                </a:solidFill>
              </a:defRPr>
            </a:lvl1pPr>
            <a:lvl2pPr indent="-342900" lvl="1" marL="914400" rtl="0" algn="l">
              <a:lnSpc>
                <a:spcPct val="95000"/>
              </a:lnSpc>
              <a:spcBef>
                <a:spcPts val="500"/>
              </a:spcBef>
              <a:spcAft>
                <a:spcPts val="0"/>
              </a:spcAft>
              <a:buSzPts val="1800"/>
              <a:buChar char="­"/>
              <a:defRPr sz="1800">
                <a:solidFill>
                  <a:srgbClr val="3F3F3F"/>
                </a:solidFill>
              </a:defRPr>
            </a:lvl2pPr>
            <a:lvl3pPr indent="-323850" lvl="2" marL="1371600" rtl="0" algn="l">
              <a:lnSpc>
                <a:spcPct val="95000"/>
              </a:lnSpc>
              <a:spcBef>
                <a:spcPts val="500"/>
              </a:spcBef>
              <a:spcAft>
                <a:spcPts val="0"/>
              </a:spcAft>
              <a:buSzPts val="1500"/>
              <a:buChar char="­"/>
              <a:defRPr sz="1500">
                <a:solidFill>
                  <a:srgbClr val="3F3F3F"/>
                </a:solidFill>
              </a:defRPr>
            </a:lvl3pPr>
            <a:lvl4pPr indent="-317500" lvl="3" marL="1828800" rtl="0" algn="l">
              <a:lnSpc>
                <a:spcPct val="95000"/>
              </a:lnSpc>
              <a:spcBef>
                <a:spcPts val="500"/>
              </a:spcBef>
              <a:spcAft>
                <a:spcPts val="0"/>
              </a:spcAft>
              <a:buSzPts val="1400"/>
              <a:buChar char="­"/>
              <a:defRPr sz="1400">
                <a:solidFill>
                  <a:srgbClr val="3F3F3F"/>
                </a:solidFill>
              </a:defRPr>
            </a:lvl4pPr>
            <a:lvl5pPr indent="-317500" lvl="4" marL="2286000" rtl="0" algn="l">
              <a:lnSpc>
                <a:spcPct val="95000"/>
              </a:lnSpc>
              <a:spcBef>
                <a:spcPts val="500"/>
              </a:spcBef>
              <a:spcAft>
                <a:spcPts val="0"/>
              </a:spcAft>
              <a:buSzPts val="1400"/>
              <a:buChar char="­"/>
              <a:defRPr sz="1400">
                <a:solidFill>
                  <a:srgbClr val="3F3F3F"/>
                </a:solidFill>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90" name="Google Shape;390;p71"/>
          <p:cNvSpPr txBox="1"/>
          <p:nvPr>
            <p:ph type="title"/>
          </p:nvPr>
        </p:nvSpPr>
        <p:spPr>
          <a:xfrm>
            <a:off x="457200" y="137160"/>
            <a:ext cx="8229600" cy="53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3F3F3F"/>
              </a:buClr>
              <a:buSzPts val="2400"/>
              <a:buFont typeface="Century Gothic"/>
              <a:buNone/>
              <a:defRPr>
                <a:solidFill>
                  <a:srgbClr val="3F3F3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91" name="Google Shape;391;p71"/>
          <p:cNvSpPr txBox="1"/>
          <p:nvPr>
            <p:ph idx="11" type="ftr"/>
          </p:nvPr>
        </p:nvSpPr>
        <p:spPr>
          <a:xfrm>
            <a:off x="8229600" y="4978908"/>
            <a:ext cx="914400" cy="1647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sz="1400">
                <a:solidFill>
                  <a:schemeClr val="dk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1">
  <p:cSld name="Title Slide_1">
    <p:spTree>
      <p:nvGrpSpPr>
        <p:cNvPr id="392" name="Shape 392"/>
        <p:cNvGrpSpPr/>
        <p:nvPr/>
      </p:nvGrpSpPr>
      <p:grpSpPr>
        <a:xfrm>
          <a:off x="0" y="0"/>
          <a:ext cx="0" cy="0"/>
          <a:chOff x="0" y="0"/>
          <a:chExt cx="0" cy="0"/>
        </a:xfrm>
      </p:grpSpPr>
      <p:pic>
        <p:nvPicPr>
          <p:cNvPr id="393" name="Google Shape;393;p72"/>
          <p:cNvPicPr preferRelativeResize="0"/>
          <p:nvPr/>
        </p:nvPicPr>
        <p:blipFill rotWithShape="1">
          <a:blip r:embed="rId2">
            <a:alphaModFix/>
          </a:blip>
          <a:srcRect b="0" l="0" r="0" t="0"/>
          <a:stretch/>
        </p:blipFill>
        <p:spPr>
          <a:xfrm>
            <a:off x="0" y="2421057"/>
            <a:ext cx="6856810" cy="2743200"/>
          </a:xfrm>
          <a:prstGeom prst="rect">
            <a:avLst/>
          </a:prstGeom>
          <a:noFill/>
          <a:ln>
            <a:noFill/>
          </a:ln>
        </p:spPr>
      </p:pic>
      <p:sp>
        <p:nvSpPr>
          <p:cNvPr id="394" name="Google Shape;394;p72"/>
          <p:cNvSpPr txBox="1"/>
          <p:nvPr>
            <p:ph type="title"/>
          </p:nvPr>
        </p:nvSpPr>
        <p:spPr>
          <a:xfrm>
            <a:off x="457200" y="455589"/>
            <a:ext cx="8229600" cy="528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18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95" name="Google Shape;395;p72"/>
          <p:cNvSpPr txBox="1"/>
          <p:nvPr>
            <p:ph idx="1" type="body"/>
          </p:nvPr>
        </p:nvSpPr>
        <p:spPr>
          <a:xfrm>
            <a:off x="457200" y="1063228"/>
            <a:ext cx="8229600" cy="261900"/>
          </a:xfrm>
          <a:prstGeom prst="rect">
            <a:avLst/>
          </a:prstGeom>
          <a:noFill/>
          <a:ln>
            <a:noFill/>
          </a:ln>
        </p:spPr>
        <p:txBody>
          <a:bodyPr anchorCtr="0" anchor="t" bIns="45700" lIns="91425" spcFirstLastPara="1" rIns="91425" wrap="square" tIns="45700">
            <a:noAutofit/>
          </a:bodyPr>
          <a:lstStyle>
            <a:lvl1pPr indent="-228600" lvl="0" marL="457200" rtl="0" algn="l">
              <a:spcBef>
                <a:spcPts val="400"/>
              </a:spcBef>
              <a:spcAft>
                <a:spcPts val="0"/>
              </a:spcAft>
              <a:buSzPts val="2000"/>
              <a:buFont typeface="Century Gothic"/>
              <a:buNone/>
              <a:defRPr b="1" sz="2000">
                <a:solidFill>
                  <a:srgbClr val="4E4E4E"/>
                </a:solidFill>
              </a:defRPr>
            </a:lvl1pPr>
            <a:lvl2pPr indent="-342900" lvl="1" marL="914400" rtl="0" algn="l">
              <a:spcBef>
                <a:spcPts val="500"/>
              </a:spcBef>
              <a:spcAft>
                <a:spcPts val="0"/>
              </a:spcAft>
              <a:buSzPts val="1800"/>
              <a:buChar char="­"/>
              <a:defRPr/>
            </a:lvl2pPr>
            <a:lvl3pPr indent="-342900" lvl="2" marL="1371600" rtl="0" algn="l">
              <a:spcBef>
                <a:spcPts val="500"/>
              </a:spcBef>
              <a:spcAft>
                <a:spcPts val="0"/>
              </a:spcAft>
              <a:buSzPts val="1800"/>
              <a:buChar char="­"/>
              <a:defRPr/>
            </a:lvl3pPr>
            <a:lvl4pPr indent="-342900" lvl="3" marL="1828800" rtl="0" algn="l">
              <a:spcBef>
                <a:spcPts val="500"/>
              </a:spcBef>
              <a:spcAft>
                <a:spcPts val="0"/>
              </a:spcAft>
              <a:buSzPts val="1800"/>
              <a:buChar char="­"/>
              <a:defRPr/>
            </a:lvl4pPr>
            <a:lvl5pPr indent="-342900" lvl="4" marL="2286000" rtl="0" algn="l">
              <a:spcBef>
                <a:spcPts val="500"/>
              </a:spcBef>
              <a:spcAft>
                <a:spcPts val="0"/>
              </a:spcAft>
              <a:buSzPts val="1800"/>
              <a:buChar char="­"/>
              <a:defRPr/>
            </a:lvl5pPr>
            <a:lvl6pPr indent="-342900" lvl="5" marL="2743200" rtl="0" algn="l">
              <a:spcBef>
                <a:spcPts val="500"/>
              </a:spcBef>
              <a:spcAft>
                <a:spcPts val="0"/>
              </a:spcAft>
              <a:buClr>
                <a:schemeClr val="dk1"/>
              </a:buClr>
              <a:buSzPts val="1800"/>
              <a:buChar char="­"/>
              <a:defRPr/>
            </a:lvl6pPr>
            <a:lvl7pPr indent="-342900" lvl="6" marL="3200400" rtl="0" algn="l">
              <a:spcBef>
                <a:spcPts val="500"/>
              </a:spcBef>
              <a:spcAft>
                <a:spcPts val="0"/>
              </a:spcAft>
              <a:buClr>
                <a:schemeClr val="dk1"/>
              </a:buClr>
              <a:buSzPts val="1800"/>
              <a:buChar char="­"/>
              <a:defRPr/>
            </a:lvl7pPr>
            <a:lvl8pPr indent="-342900" lvl="7" marL="3657600" rtl="0" algn="l">
              <a:spcBef>
                <a:spcPts val="500"/>
              </a:spcBef>
              <a:spcAft>
                <a:spcPts val="0"/>
              </a:spcAft>
              <a:buClr>
                <a:schemeClr val="dk1"/>
              </a:buClr>
              <a:buSzPts val="1800"/>
              <a:buChar char="­"/>
              <a:defRPr/>
            </a:lvl8pPr>
            <a:lvl9pPr indent="-342900" lvl="8" marL="4114800" rtl="0" algn="l">
              <a:spcBef>
                <a:spcPts val="500"/>
              </a:spcBef>
              <a:spcAft>
                <a:spcPts val="500"/>
              </a:spcAft>
              <a:buClr>
                <a:schemeClr val="dk1"/>
              </a:buClr>
              <a:buSzPts val="1800"/>
              <a:buChar char="­"/>
              <a:defRPr/>
            </a:lvl9pPr>
          </a:lstStyle>
          <a:p/>
        </p:txBody>
      </p:sp>
      <p:sp>
        <p:nvSpPr>
          <p:cNvPr id="396" name="Google Shape;396;p72"/>
          <p:cNvSpPr txBox="1"/>
          <p:nvPr>
            <p:ph idx="2" type="body"/>
          </p:nvPr>
        </p:nvSpPr>
        <p:spPr>
          <a:xfrm>
            <a:off x="457200" y="134541"/>
            <a:ext cx="8229600" cy="321600"/>
          </a:xfrm>
          <a:prstGeom prst="rect">
            <a:avLst/>
          </a:prstGeom>
          <a:noFill/>
          <a:ln>
            <a:noFill/>
          </a:ln>
        </p:spPr>
        <p:txBody>
          <a:bodyPr anchorCtr="0" anchor="b" bIns="45700" lIns="91425" spcFirstLastPara="1" rIns="91425" wrap="square" tIns="45700">
            <a:noAutofit/>
          </a:bodyPr>
          <a:lstStyle>
            <a:lvl1pPr indent="-228600" lvl="0" marL="457200" rtl="0" algn="l">
              <a:spcBef>
                <a:spcPts val="400"/>
              </a:spcBef>
              <a:spcAft>
                <a:spcPts val="0"/>
              </a:spcAft>
              <a:buSzPts val="2000"/>
              <a:buFont typeface="Century Gothic"/>
              <a:buNone/>
              <a:defRPr b="1" sz="2000">
                <a:solidFill>
                  <a:srgbClr val="4F81BD"/>
                </a:solidFill>
              </a:defRPr>
            </a:lvl1pPr>
            <a:lvl2pPr indent="-342900" lvl="1" marL="914400" rtl="0" algn="l">
              <a:spcBef>
                <a:spcPts val="500"/>
              </a:spcBef>
              <a:spcAft>
                <a:spcPts val="0"/>
              </a:spcAft>
              <a:buSzPts val="1800"/>
              <a:buChar char="­"/>
              <a:defRPr/>
            </a:lvl2pPr>
            <a:lvl3pPr indent="-342900" lvl="2" marL="1371600" rtl="0" algn="l">
              <a:spcBef>
                <a:spcPts val="500"/>
              </a:spcBef>
              <a:spcAft>
                <a:spcPts val="0"/>
              </a:spcAft>
              <a:buSzPts val="1800"/>
              <a:buChar char="­"/>
              <a:defRPr/>
            </a:lvl3pPr>
            <a:lvl4pPr indent="-342900" lvl="3" marL="1828800" rtl="0" algn="l">
              <a:spcBef>
                <a:spcPts val="500"/>
              </a:spcBef>
              <a:spcAft>
                <a:spcPts val="0"/>
              </a:spcAft>
              <a:buSzPts val="1800"/>
              <a:buChar char="­"/>
              <a:defRPr/>
            </a:lvl4pPr>
            <a:lvl5pPr indent="-342900" lvl="4" marL="2286000" rtl="0" algn="l">
              <a:spcBef>
                <a:spcPts val="500"/>
              </a:spcBef>
              <a:spcAft>
                <a:spcPts val="0"/>
              </a:spcAft>
              <a:buSzPts val="1800"/>
              <a:buChar char="­"/>
              <a:defRPr/>
            </a:lvl5pPr>
            <a:lvl6pPr indent="-342900" lvl="5" marL="2743200" rtl="0" algn="l">
              <a:spcBef>
                <a:spcPts val="500"/>
              </a:spcBef>
              <a:spcAft>
                <a:spcPts val="0"/>
              </a:spcAft>
              <a:buClr>
                <a:schemeClr val="dk1"/>
              </a:buClr>
              <a:buSzPts val="1800"/>
              <a:buChar char="­"/>
              <a:defRPr/>
            </a:lvl6pPr>
            <a:lvl7pPr indent="-342900" lvl="6" marL="3200400" rtl="0" algn="l">
              <a:spcBef>
                <a:spcPts val="500"/>
              </a:spcBef>
              <a:spcAft>
                <a:spcPts val="0"/>
              </a:spcAft>
              <a:buClr>
                <a:schemeClr val="dk1"/>
              </a:buClr>
              <a:buSzPts val="1800"/>
              <a:buChar char="­"/>
              <a:defRPr/>
            </a:lvl7pPr>
            <a:lvl8pPr indent="-342900" lvl="7" marL="3657600" rtl="0" algn="l">
              <a:spcBef>
                <a:spcPts val="500"/>
              </a:spcBef>
              <a:spcAft>
                <a:spcPts val="0"/>
              </a:spcAft>
              <a:buClr>
                <a:schemeClr val="dk1"/>
              </a:buClr>
              <a:buSzPts val="1800"/>
              <a:buChar char="­"/>
              <a:defRPr/>
            </a:lvl8pPr>
            <a:lvl9pPr indent="-342900" lvl="8" marL="4114800" rtl="0" algn="l">
              <a:spcBef>
                <a:spcPts val="500"/>
              </a:spcBef>
              <a:spcAft>
                <a:spcPts val="50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Only">
  <p:cSld name="6_Title Only">
    <p:spTree>
      <p:nvGrpSpPr>
        <p:cNvPr id="397" name="Shape 397"/>
        <p:cNvGrpSpPr/>
        <p:nvPr/>
      </p:nvGrpSpPr>
      <p:grpSpPr>
        <a:xfrm>
          <a:off x="0" y="0"/>
          <a:ext cx="0" cy="0"/>
          <a:chOff x="0" y="0"/>
          <a:chExt cx="0" cy="0"/>
        </a:xfrm>
      </p:grpSpPr>
      <p:sp>
        <p:nvSpPr>
          <p:cNvPr id="398" name="Google Shape;398;p73"/>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99" name="Google Shape;399;p73"/>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Only">
  <p:cSld name="11_Title Only">
    <p:spTree>
      <p:nvGrpSpPr>
        <p:cNvPr id="400" name="Shape 400"/>
        <p:cNvGrpSpPr/>
        <p:nvPr/>
      </p:nvGrpSpPr>
      <p:grpSpPr>
        <a:xfrm>
          <a:off x="0" y="0"/>
          <a:ext cx="0" cy="0"/>
          <a:chOff x="0" y="0"/>
          <a:chExt cx="0" cy="0"/>
        </a:xfrm>
      </p:grpSpPr>
      <p:sp>
        <p:nvSpPr>
          <p:cNvPr id="401" name="Google Shape;401;p74"/>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02" name="Google Shape;402;p74"/>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Only">
  <p:cSld name="12_Title Only">
    <p:spTree>
      <p:nvGrpSpPr>
        <p:cNvPr id="403" name="Shape 403"/>
        <p:cNvGrpSpPr/>
        <p:nvPr/>
      </p:nvGrpSpPr>
      <p:grpSpPr>
        <a:xfrm>
          <a:off x="0" y="0"/>
          <a:ext cx="0" cy="0"/>
          <a:chOff x="0" y="0"/>
          <a:chExt cx="0" cy="0"/>
        </a:xfrm>
      </p:grpSpPr>
      <p:sp>
        <p:nvSpPr>
          <p:cNvPr id="404" name="Google Shape;404;p75"/>
          <p:cNvSpPr txBox="1"/>
          <p:nvPr>
            <p:ph type="title"/>
          </p:nvPr>
        </p:nvSpPr>
        <p:spPr>
          <a:xfrm>
            <a:off x="457200" y="449119"/>
            <a:ext cx="8229600" cy="537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4E4E4E"/>
              </a:buClr>
              <a:buSzPts val="3200"/>
              <a:buFont typeface="Century Gothic"/>
              <a:buNone/>
              <a:defRPr>
                <a:solidFill>
                  <a:srgbClr val="4E4E4E"/>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05" name="Google Shape;405;p75"/>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412" name="Shape 412"/>
        <p:cNvGrpSpPr/>
        <p:nvPr/>
      </p:nvGrpSpPr>
      <p:grpSpPr>
        <a:xfrm>
          <a:off x="0" y="0"/>
          <a:ext cx="0" cy="0"/>
          <a:chOff x="0" y="0"/>
          <a:chExt cx="0" cy="0"/>
        </a:xfrm>
      </p:grpSpPr>
      <p:sp>
        <p:nvSpPr>
          <p:cNvPr id="413" name="Google Shape;413;p77"/>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rgbClr val="38639F"/>
                </a:solidFill>
                <a:latin typeface="Century Gothic"/>
                <a:ea typeface="Century Gothic"/>
                <a:cs typeface="Century Gothic"/>
                <a:sym typeface="Century Gothic"/>
              </a:defRPr>
            </a:lvl1pPr>
            <a:lvl2pPr indent="0" lvl="1" marL="0" rtl="0" algn="r">
              <a:spcBef>
                <a:spcPts val="0"/>
              </a:spcBef>
              <a:buNone/>
              <a:defRPr sz="1400">
                <a:solidFill>
                  <a:srgbClr val="38639F"/>
                </a:solidFill>
                <a:latin typeface="Century Gothic"/>
                <a:ea typeface="Century Gothic"/>
                <a:cs typeface="Century Gothic"/>
                <a:sym typeface="Century Gothic"/>
              </a:defRPr>
            </a:lvl2pPr>
            <a:lvl3pPr indent="0" lvl="2" marL="0" rtl="0" algn="r">
              <a:spcBef>
                <a:spcPts val="0"/>
              </a:spcBef>
              <a:buNone/>
              <a:defRPr sz="1400">
                <a:solidFill>
                  <a:srgbClr val="38639F"/>
                </a:solidFill>
                <a:latin typeface="Century Gothic"/>
                <a:ea typeface="Century Gothic"/>
                <a:cs typeface="Century Gothic"/>
                <a:sym typeface="Century Gothic"/>
              </a:defRPr>
            </a:lvl3pPr>
            <a:lvl4pPr indent="0" lvl="3" marL="0" rtl="0" algn="r">
              <a:spcBef>
                <a:spcPts val="0"/>
              </a:spcBef>
              <a:buNone/>
              <a:defRPr sz="1400">
                <a:solidFill>
                  <a:srgbClr val="38639F"/>
                </a:solidFill>
                <a:latin typeface="Century Gothic"/>
                <a:ea typeface="Century Gothic"/>
                <a:cs typeface="Century Gothic"/>
                <a:sym typeface="Century Gothic"/>
              </a:defRPr>
            </a:lvl4pPr>
            <a:lvl5pPr indent="0" lvl="4" marL="0" rtl="0" algn="r">
              <a:spcBef>
                <a:spcPts val="0"/>
              </a:spcBef>
              <a:buNone/>
              <a:defRPr sz="1400">
                <a:solidFill>
                  <a:srgbClr val="38639F"/>
                </a:solidFill>
                <a:latin typeface="Century Gothic"/>
                <a:ea typeface="Century Gothic"/>
                <a:cs typeface="Century Gothic"/>
                <a:sym typeface="Century Gothic"/>
              </a:defRPr>
            </a:lvl5pPr>
            <a:lvl6pPr indent="0" lvl="5" marL="0" rtl="0" algn="r">
              <a:spcBef>
                <a:spcPts val="0"/>
              </a:spcBef>
              <a:buNone/>
              <a:defRPr sz="1400">
                <a:solidFill>
                  <a:srgbClr val="38639F"/>
                </a:solidFill>
                <a:latin typeface="Century Gothic"/>
                <a:ea typeface="Century Gothic"/>
                <a:cs typeface="Century Gothic"/>
                <a:sym typeface="Century Gothic"/>
              </a:defRPr>
            </a:lvl6pPr>
            <a:lvl7pPr indent="0" lvl="6" marL="0" rtl="0" algn="r">
              <a:spcBef>
                <a:spcPts val="0"/>
              </a:spcBef>
              <a:buNone/>
              <a:defRPr sz="1400">
                <a:solidFill>
                  <a:srgbClr val="38639F"/>
                </a:solidFill>
                <a:latin typeface="Century Gothic"/>
                <a:ea typeface="Century Gothic"/>
                <a:cs typeface="Century Gothic"/>
                <a:sym typeface="Century Gothic"/>
              </a:defRPr>
            </a:lvl7pPr>
            <a:lvl8pPr indent="0" lvl="7" marL="0" rtl="0" algn="r">
              <a:spcBef>
                <a:spcPts val="0"/>
              </a:spcBef>
              <a:buNone/>
              <a:defRPr sz="1400">
                <a:solidFill>
                  <a:srgbClr val="38639F"/>
                </a:solidFill>
                <a:latin typeface="Century Gothic"/>
                <a:ea typeface="Century Gothic"/>
                <a:cs typeface="Century Gothic"/>
                <a:sym typeface="Century Gothic"/>
              </a:defRPr>
            </a:lvl8pPr>
            <a:lvl9pPr indent="0" lvl="8" marL="0" rtl="0" algn="r">
              <a:spcBef>
                <a:spcPts val="0"/>
              </a:spcBef>
              <a:buNone/>
              <a:defRPr sz="1400">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414" name="Google Shape;414;p77"/>
          <p:cNvSpPr txBox="1"/>
          <p:nvPr>
            <p:ph idx="1" type="body"/>
          </p:nvPr>
        </p:nvSpPr>
        <p:spPr>
          <a:xfrm>
            <a:off x="457200" y="2688838"/>
            <a:ext cx="8229600" cy="1491600"/>
          </a:xfrm>
          <a:prstGeom prst="rect">
            <a:avLst/>
          </a:prstGeom>
          <a:noFill/>
          <a:ln>
            <a:noFill/>
          </a:ln>
        </p:spPr>
        <p:txBody>
          <a:bodyPr anchorCtr="0" anchor="t" bIns="0" lIns="0" spcFirstLastPara="1" rIns="0" wrap="square" tIns="0">
            <a:noAutofit/>
          </a:bodyPr>
          <a:lstStyle>
            <a:lvl1pPr indent="-228600" lvl="0" marL="457200" rtl="0" algn="ctr">
              <a:lnSpc>
                <a:spcPct val="95000"/>
              </a:lnSpc>
              <a:spcBef>
                <a:spcPts val="0"/>
              </a:spcBef>
              <a:spcAft>
                <a:spcPts val="0"/>
              </a:spcAft>
              <a:buSzPts val="1500"/>
              <a:buFont typeface="Century Gothic"/>
              <a:buNone/>
              <a:defRPr b="0" sz="15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415" name="Google Shape;415;p77"/>
          <p:cNvSpPr txBox="1"/>
          <p:nvPr>
            <p:ph type="title"/>
          </p:nvPr>
        </p:nvSpPr>
        <p:spPr>
          <a:xfrm>
            <a:off x="457200" y="1537195"/>
            <a:ext cx="8229600" cy="1087500"/>
          </a:xfrm>
          <a:prstGeom prst="rect">
            <a:avLst/>
          </a:prstGeom>
          <a:noFill/>
          <a:ln>
            <a:noFill/>
          </a:ln>
        </p:spPr>
        <p:txBody>
          <a:bodyPr anchorCtr="0" anchor="t" bIns="34275" lIns="68575" spcFirstLastPara="1" rIns="68575" wrap="square" tIns="34275">
            <a:noAutofit/>
          </a:bodyPr>
          <a:lstStyle>
            <a:lvl1pPr lvl="0" rtl="0" algn="ctr">
              <a:lnSpc>
                <a:spcPct val="100000"/>
              </a:lnSpc>
              <a:spcBef>
                <a:spcPts val="0"/>
              </a:spcBef>
              <a:spcAft>
                <a:spcPts val="0"/>
              </a:spcAft>
              <a:buClr>
                <a:schemeClr val="lt1"/>
              </a:buClr>
              <a:buSzPts val="2700"/>
              <a:buFont typeface="Century Gothic"/>
              <a:buNone/>
              <a:defRPr sz="27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16" name="Google Shape;416;p77"/>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Font typeface="Century Gothic"/>
              <a:buNone/>
              <a:defRPr b="0" sz="14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417" name="Shape 417"/>
        <p:cNvGrpSpPr/>
        <p:nvPr/>
      </p:nvGrpSpPr>
      <p:grpSpPr>
        <a:xfrm>
          <a:off x="0" y="0"/>
          <a:ext cx="0" cy="0"/>
          <a:chOff x="0" y="0"/>
          <a:chExt cx="0" cy="0"/>
        </a:xfrm>
      </p:grpSpPr>
      <p:sp>
        <p:nvSpPr>
          <p:cNvPr id="418" name="Google Shape;418;p78"/>
          <p:cNvSpPr/>
          <p:nvPr/>
        </p:nvSpPr>
        <p:spPr>
          <a:xfrm>
            <a:off x="0" y="0"/>
            <a:ext cx="9144000" cy="3093900"/>
          </a:xfrm>
          <a:prstGeom prst="rect">
            <a:avLst/>
          </a:prstGeom>
          <a:solidFill>
            <a:srgbClr val="E8E8E8"/>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500" u="none" strike="noStrike">
              <a:solidFill>
                <a:srgbClr val="FFFFFF"/>
              </a:solidFill>
              <a:latin typeface="Century Gothic"/>
              <a:ea typeface="Century Gothic"/>
              <a:cs typeface="Century Gothic"/>
              <a:sym typeface="Century Gothic"/>
            </a:endParaRPr>
          </a:p>
        </p:txBody>
      </p:sp>
      <p:sp>
        <p:nvSpPr>
          <p:cNvPr id="419" name="Google Shape;419;p7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rtl="0" algn="r">
              <a:spcBef>
                <a:spcPts val="0"/>
              </a:spcBef>
              <a:buNone/>
              <a:defRPr sz="1400">
                <a:solidFill>
                  <a:schemeClr val="lt1"/>
                </a:solidFill>
                <a:latin typeface="Century Gothic"/>
                <a:ea typeface="Century Gothic"/>
                <a:cs typeface="Century Gothic"/>
                <a:sym typeface="Century Gothic"/>
              </a:defRPr>
            </a:lvl1pPr>
            <a:lvl2pPr indent="0" lvl="1" marL="0" rtl="0" algn="r">
              <a:spcBef>
                <a:spcPts val="0"/>
              </a:spcBef>
              <a:buNone/>
              <a:defRPr sz="1400">
                <a:solidFill>
                  <a:schemeClr val="lt1"/>
                </a:solidFill>
                <a:latin typeface="Century Gothic"/>
                <a:ea typeface="Century Gothic"/>
                <a:cs typeface="Century Gothic"/>
                <a:sym typeface="Century Gothic"/>
              </a:defRPr>
            </a:lvl2pPr>
            <a:lvl3pPr indent="0" lvl="2" marL="0" rtl="0" algn="r">
              <a:spcBef>
                <a:spcPts val="0"/>
              </a:spcBef>
              <a:buNone/>
              <a:defRPr sz="1400">
                <a:solidFill>
                  <a:schemeClr val="lt1"/>
                </a:solidFill>
                <a:latin typeface="Century Gothic"/>
                <a:ea typeface="Century Gothic"/>
                <a:cs typeface="Century Gothic"/>
                <a:sym typeface="Century Gothic"/>
              </a:defRPr>
            </a:lvl3pPr>
            <a:lvl4pPr indent="0" lvl="3" marL="0" rtl="0" algn="r">
              <a:spcBef>
                <a:spcPts val="0"/>
              </a:spcBef>
              <a:buNone/>
              <a:defRPr sz="1400">
                <a:solidFill>
                  <a:schemeClr val="lt1"/>
                </a:solidFill>
                <a:latin typeface="Century Gothic"/>
                <a:ea typeface="Century Gothic"/>
                <a:cs typeface="Century Gothic"/>
                <a:sym typeface="Century Gothic"/>
              </a:defRPr>
            </a:lvl4pPr>
            <a:lvl5pPr indent="0" lvl="4" marL="0" rtl="0" algn="r">
              <a:spcBef>
                <a:spcPts val="0"/>
              </a:spcBef>
              <a:buNone/>
              <a:defRPr sz="1400">
                <a:solidFill>
                  <a:schemeClr val="lt1"/>
                </a:solidFill>
                <a:latin typeface="Century Gothic"/>
                <a:ea typeface="Century Gothic"/>
                <a:cs typeface="Century Gothic"/>
                <a:sym typeface="Century Gothic"/>
              </a:defRPr>
            </a:lvl5pPr>
            <a:lvl6pPr indent="0" lvl="5" marL="0" rtl="0" algn="r">
              <a:spcBef>
                <a:spcPts val="0"/>
              </a:spcBef>
              <a:buNone/>
              <a:defRPr sz="1400">
                <a:solidFill>
                  <a:schemeClr val="lt1"/>
                </a:solidFill>
                <a:latin typeface="Century Gothic"/>
                <a:ea typeface="Century Gothic"/>
                <a:cs typeface="Century Gothic"/>
                <a:sym typeface="Century Gothic"/>
              </a:defRPr>
            </a:lvl6pPr>
            <a:lvl7pPr indent="0" lvl="6" marL="0" rtl="0" algn="r">
              <a:spcBef>
                <a:spcPts val="0"/>
              </a:spcBef>
              <a:buNone/>
              <a:defRPr sz="1400">
                <a:solidFill>
                  <a:schemeClr val="lt1"/>
                </a:solidFill>
                <a:latin typeface="Century Gothic"/>
                <a:ea typeface="Century Gothic"/>
                <a:cs typeface="Century Gothic"/>
                <a:sym typeface="Century Gothic"/>
              </a:defRPr>
            </a:lvl7pPr>
            <a:lvl8pPr indent="0" lvl="7" marL="0" rtl="0" algn="r">
              <a:spcBef>
                <a:spcPts val="0"/>
              </a:spcBef>
              <a:buNone/>
              <a:defRPr sz="1400">
                <a:solidFill>
                  <a:schemeClr val="lt1"/>
                </a:solidFill>
                <a:latin typeface="Century Gothic"/>
                <a:ea typeface="Century Gothic"/>
                <a:cs typeface="Century Gothic"/>
                <a:sym typeface="Century Gothic"/>
              </a:defRPr>
            </a:lvl8pPr>
            <a:lvl9pPr indent="0" lvl="8" marL="0" rtl="0" algn="r">
              <a:spcBef>
                <a:spcPts val="0"/>
              </a:spcBef>
              <a:buNone/>
              <a:defRPr sz="14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420" name="Google Shape;420;p78"/>
          <p:cNvPicPr preferRelativeResize="0"/>
          <p:nvPr/>
        </p:nvPicPr>
        <p:blipFill rotWithShape="1">
          <a:blip r:embed="rId2">
            <a:alphaModFix/>
          </a:blip>
          <a:srcRect b="0" l="0" r="0" t="0"/>
          <a:stretch/>
        </p:blipFill>
        <p:spPr>
          <a:xfrm>
            <a:off x="3752481" y="722243"/>
            <a:ext cx="1649348" cy="1649348"/>
          </a:xfrm>
          <a:prstGeom prst="rect">
            <a:avLst/>
          </a:prstGeom>
          <a:noFill/>
          <a:ln>
            <a:noFill/>
          </a:ln>
        </p:spPr>
      </p:pic>
      <p:sp>
        <p:nvSpPr>
          <p:cNvPr id="421" name="Google Shape;421;p78"/>
          <p:cNvSpPr/>
          <p:nvPr/>
        </p:nvSpPr>
        <p:spPr>
          <a:xfrm>
            <a:off x="2291155" y="3583692"/>
            <a:ext cx="4572000" cy="104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700">
                <a:solidFill>
                  <a:srgbClr val="5A87C5"/>
                </a:solidFill>
                <a:latin typeface="Century Gothic"/>
                <a:ea typeface="Century Gothic"/>
                <a:cs typeface="Century Gothic"/>
                <a:sym typeface="Century Gothic"/>
              </a:rPr>
              <a:t>www.qad.com</a:t>
            </a:r>
            <a:endParaRPr sz="1100"/>
          </a:p>
          <a:p>
            <a:pPr indent="0" lvl="0" marL="0" marR="0" rtl="0" algn="ctr">
              <a:spcBef>
                <a:spcPts val="900"/>
              </a:spcBef>
              <a:spcAft>
                <a:spcPts val="0"/>
              </a:spcAft>
              <a:buNone/>
            </a:pPr>
            <a:r>
              <a:rPr lang="en" sz="1400">
                <a:solidFill>
                  <a:srgbClr val="5A87C5"/>
                </a:solidFill>
                <a:latin typeface="Century Gothic"/>
                <a:ea typeface="Century Gothic"/>
                <a:cs typeface="Century Gothic"/>
                <a:sym typeface="Century Gothic"/>
              </a:rPr>
              <a:t>© QAD Inc</a:t>
            </a:r>
            <a:endParaRPr sz="14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9.xml"/><Relationship Id="rId22" Type="http://schemas.openxmlformats.org/officeDocument/2006/relationships/slideLayout" Target="../slideLayouts/slideLayout31.xml"/><Relationship Id="rId21" Type="http://schemas.openxmlformats.org/officeDocument/2006/relationships/slideLayout" Target="../slideLayouts/slideLayout30.xml"/><Relationship Id="rId24" Type="http://schemas.openxmlformats.org/officeDocument/2006/relationships/slideLayout" Target="../slideLayouts/slideLayout33.xml"/><Relationship Id="rId23" Type="http://schemas.openxmlformats.org/officeDocument/2006/relationships/slideLayout" Target="../slideLayouts/slideLayout32.xml"/><Relationship Id="rId1" Type="http://schemas.openxmlformats.org/officeDocument/2006/relationships/image" Target="../media/image18.png"/><Relationship Id="rId2" Type="http://schemas.openxmlformats.org/officeDocument/2006/relationships/image" Target="../media/image15.png"/><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26" Type="http://schemas.openxmlformats.org/officeDocument/2006/relationships/slideLayout" Target="../slideLayouts/slideLayout35.xml"/><Relationship Id="rId25" Type="http://schemas.openxmlformats.org/officeDocument/2006/relationships/slideLayout" Target="../slideLayouts/slideLayout34.xml"/><Relationship Id="rId28" Type="http://schemas.openxmlformats.org/officeDocument/2006/relationships/slideLayout" Target="../slideLayouts/slideLayout37.xml"/><Relationship Id="rId27" Type="http://schemas.openxmlformats.org/officeDocument/2006/relationships/slideLayout" Target="../slideLayouts/slideLayout36.xml"/><Relationship Id="rId5" Type="http://schemas.openxmlformats.org/officeDocument/2006/relationships/slideLayout" Target="../slideLayouts/slideLayout14.xml"/><Relationship Id="rId6" Type="http://schemas.openxmlformats.org/officeDocument/2006/relationships/slideLayout" Target="../slideLayouts/slideLayout15.xml"/><Relationship Id="rId29" Type="http://schemas.openxmlformats.org/officeDocument/2006/relationships/slideLayout" Target="../slideLayouts/slideLayout38.xml"/><Relationship Id="rId7" Type="http://schemas.openxmlformats.org/officeDocument/2006/relationships/slideLayout" Target="../slideLayouts/slideLayout16.xml"/><Relationship Id="rId8" Type="http://schemas.openxmlformats.org/officeDocument/2006/relationships/slideLayout" Target="../slideLayouts/slideLayout17.xml"/><Relationship Id="rId31" Type="http://schemas.openxmlformats.org/officeDocument/2006/relationships/theme" Target="../theme/theme2.xml"/><Relationship Id="rId30" Type="http://schemas.openxmlformats.org/officeDocument/2006/relationships/slideLayout" Target="../slideLayouts/slideLayout39.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3" Type="http://schemas.openxmlformats.org/officeDocument/2006/relationships/slideLayout" Target="../slideLayouts/slideLayout22.xml"/><Relationship Id="rId12" Type="http://schemas.openxmlformats.org/officeDocument/2006/relationships/slideLayout" Target="../slideLayouts/slideLayout21.xml"/><Relationship Id="rId15" Type="http://schemas.openxmlformats.org/officeDocument/2006/relationships/slideLayout" Target="../slideLayouts/slideLayout24.xml"/><Relationship Id="rId14" Type="http://schemas.openxmlformats.org/officeDocument/2006/relationships/slideLayout" Target="../slideLayouts/slideLayout23.xml"/><Relationship Id="rId17" Type="http://schemas.openxmlformats.org/officeDocument/2006/relationships/slideLayout" Target="../slideLayouts/slideLayout26.xml"/><Relationship Id="rId16" Type="http://schemas.openxmlformats.org/officeDocument/2006/relationships/slideLayout" Target="../slideLayouts/slideLayout25.xml"/><Relationship Id="rId19" Type="http://schemas.openxmlformats.org/officeDocument/2006/relationships/slideLayout" Target="../slideLayouts/slideLayout28.xml"/><Relationship Id="rId1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8.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16.png"/><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theme" Target="../theme/theme5.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1">
            <a:alphaModFix/>
          </a:blip>
          <a:srcRect b="0" l="0" r="0" t="0"/>
          <a:stretch/>
        </p:blipFill>
        <p:spPr>
          <a:xfrm>
            <a:off x="0" y="4869180"/>
            <a:ext cx="9144000" cy="274320"/>
          </a:xfrm>
          <a:prstGeom prst="rect">
            <a:avLst/>
          </a:prstGeom>
          <a:noFill/>
          <a:ln>
            <a:noFill/>
          </a:ln>
        </p:spPr>
      </p:pic>
      <p:pic>
        <p:nvPicPr>
          <p:cNvPr id="52" name="Google Shape;52;p13"/>
          <p:cNvPicPr preferRelativeResize="0"/>
          <p:nvPr/>
        </p:nvPicPr>
        <p:blipFill rotWithShape="1">
          <a:blip r:embed="rId2">
            <a:alphaModFix/>
          </a:blip>
          <a:srcRect b="0" l="0" r="0" t="0"/>
          <a:stretch/>
        </p:blipFill>
        <p:spPr>
          <a:xfrm>
            <a:off x="126786" y="4900348"/>
            <a:ext cx="733218" cy="211984"/>
          </a:xfrm>
          <a:prstGeom prst="rect">
            <a:avLst/>
          </a:prstGeom>
          <a:noFill/>
          <a:ln>
            <a:noFill/>
          </a:ln>
        </p:spPr>
      </p:pic>
      <p:sp>
        <p:nvSpPr>
          <p:cNvPr id="53" name="Google Shape;53;p13"/>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1"/>
              </a:buClr>
              <a:buSzPts val="2400"/>
              <a:buFont typeface="Century Gothic"/>
              <a:buNone/>
              <a:defRPr b="1"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13"/>
          <p:cNvSpPr txBox="1"/>
          <p:nvPr>
            <p:ph idx="1" type="body"/>
          </p:nvPr>
        </p:nvSpPr>
        <p:spPr>
          <a:xfrm>
            <a:off x="314325" y="1171575"/>
            <a:ext cx="8515500" cy="3579000"/>
          </a:xfrm>
          <a:prstGeom prst="rect">
            <a:avLst/>
          </a:prstGeom>
          <a:noFill/>
          <a:ln>
            <a:noFill/>
          </a:ln>
        </p:spPr>
        <p:txBody>
          <a:bodyPr anchorCtr="0" anchor="t" bIns="0" lIns="0" spcFirstLastPara="1" rIns="0" wrap="square" tIns="0">
            <a:noAutofit/>
          </a:bodyPr>
          <a:lstStyle>
            <a:lvl1pPr indent="-361950" lvl="0" marL="457200" marR="0" rtl="0" algn="l">
              <a:lnSpc>
                <a:spcPct val="95000"/>
              </a:lnSpc>
              <a:spcBef>
                <a:spcPts val="0"/>
              </a:spcBef>
              <a:spcAft>
                <a:spcPts val="0"/>
              </a:spcAft>
              <a:buClr>
                <a:schemeClr val="accent6"/>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indent="-323850" lvl="3" marL="18288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sp>
        <p:nvSpPr>
          <p:cNvPr id="55" name="Google Shape;55;p1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Lst>
  <mc:AlternateContent>
    <mc:Choice Requires="p14">
      <p:transition p14:dur="250">
        <p:fade thruBlk="1"/>
      </p:transition>
    </mc:Choice>
    <mc:Fallback>
      <p:transition>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0">
          <p15:clr>
            <a:srgbClr val="C35EA4"/>
          </p15:clr>
        </p15:guide>
        <p15:guide id="2" pos="198">
          <p15:clr>
            <a:srgbClr val="C35EA4"/>
          </p15:clr>
        </p15:guide>
        <p15:guide id="3" pos="5562">
          <p15:clr>
            <a:srgbClr val="C35EA4"/>
          </p15:clr>
        </p15:guide>
        <p15:guide id="4" orient="horz" pos="738">
          <p15:clr>
            <a:srgbClr val="C35EA4"/>
          </p15:clr>
        </p15:guide>
        <p15:guide id="5" orient="horz" pos="2916">
          <p15:clr>
            <a:srgbClr val="C35EA4"/>
          </p15:clr>
        </p15:guide>
        <p15:guide id="6" orient="horz" pos="162">
          <p15:clr>
            <a:srgbClr val="C35EA4"/>
          </p15:clr>
        </p15:guide>
        <p15:guide id="7" orient="horz" pos="486">
          <p15:clr>
            <a:srgbClr val="C35EA4"/>
          </p15:clr>
        </p15:guide>
        <p15:guide id="8" orient="horz" pos="32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32" name="Shape 232"/>
        <p:cNvGrpSpPr/>
        <p:nvPr/>
      </p:nvGrpSpPr>
      <p:grpSpPr>
        <a:xfrm>
          <a:off x="0" y="0"/>
          <a:ext cx="0" cy="0"/>
          <a:chOff x="0" y="0"/>
          <a:chExt cx="0" cy="0"/>
        </a:xfrm>
      </p:grpSpPr>
      <p:sp>
        <p:nvSpPr>
          <p:cNvPr id="233" name="Google Shape;233;p42"/>
          <p:cNvSpPr/>
          <p:nvPr/>
        </p:nvSpPr>
        <p:spPr>
          <a:xfrm>
            <a:off x="0" y="4869180"/>
            <a:ext cx="9144000" cy="274200"/>
          </a:xfrm>
          <a:prstGeom prst="rect">
            <a:avLst/>
          </a:prstGeom>
          <a:solidFill>
            <a:srgbClr val="5A87C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pic>
        <p:nvPicPr>
          <p:cNvPr id="234" name="Google Shape;234;p42"/>
          <p:cNvPicPr preferRelativeResize="0"/>
          <p:nvPr/>
        </p:nvPicPr>
        <p:blipFill rotWithShape="1">
          <a:blip r:embed="rId1">
            <a:alphaModFix/>
          </a:blip>
          <a:srcRect b="0" l="0" r="0" t="0"/>
          <a:stretch/>
        </p:blipFill>
        <p:spPr>
          <a:xfrm>
            <a:off x="126786" y="4900348"/>
            <a:ext cx="733218" cy="211984"/>
          </a:xfrm>
          <a:prstGeom prst="rect">
            <a:avLst/>
          </a:prstGeom>
          <a:noFill/>
          <a:ln>
            <a:noFill/>
          </a:ln>
        </p:spPr>
      </p:pic>
      <p:sp>
        <p:nvSpPr>
          <p:cNvPr id="235" name="Google Shape;235;p42"/>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2400"/>
              <a:buFont typeface="Century Gothic"/>
              <a:buNone/>
              <a:defRPr b="1" i="0" sz="2400" u="none" cap="none" strike="noStrike">
                <a:solidFill>
                  <a:srgbClr val="000000"/>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236" name="Google Shape;236;p42"/>
          <p:cNvSpPr txBox="1"/>
          <p:nvPr>
            <p:ph idx="1" type="body"/>
          </p:nvPr>
        </p:nvSpPr>
        <p:spPr>
          <a:xfrm>
            <a:off x="314325" y="1171575"/>
            <a:ext cx="8515200" cy="3578700"/>
          </a:xfrm>
          <a:prstGeom prst="rect">
            <a:avLst/>
          </a:prstGeom>
          <a:noFill/>
          <a:ln>
            <a:noFill/>
          </a:ln>
        </p:spPr>
        <p:txBody>
          <a:bodyPr anchorCtr="0" anchor="t" bIns="0" lIns="0" spcFirstLastPara="1" rIns="0" wrap="square" tIns="0">
            <a:noAutofit/>
          </a:bodyPr>
          <a:lstStyle>
            <a:lvl1pPr indent="-361950" lvl="0" marL="457200" marR="0" rtl="0" algn="l">
              <a:lnSpc>
                <a:spcPct val="95000"/>
              </a:lnSpc>
              <a:spcBef>
                <a:spcPts val="0"/>
              </a:spcBef>
              <a:spcAft>
                <a:spcPts val="0"/>
              </a:spcAft>
              <a:buClr>
                <a:schemeClr val="accent6"/>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indent="-323850" lvl="3" marL="18288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sp>
        <p:nvSpPr>
          <p:cNvPr id="237" name="Google Shape;237;p4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spcBef>
                <a:spcPts val="0"/>
              </a:spcBef>
              <a:buNone/>
              <a:defRPr b="0" i="0" sz="14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4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4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4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4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4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4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4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Lst>
  <mc:AlternateContent>
    <mc:Choice Requires="p14">
      <p:transition p14:dur="250">
        <p:fade/>
      </p:transition>
    </mc:Choice>
    <mc:Fallback>
      <p:transition>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0">
          <p15:clr>
            <a:srgbClr val="C35EA4"/>
          </p15:clr>
        </p15:guide>
        <p15:guide id="2" pos="198">
          <p15:clr>
            <a:srgbClr val="C35EA4"/>
          </p15:clr>
        </p15:guide>
        <p15:guide id="3" pos="5562">
          <p15:clr>
            <a:srgbClr val="C35EA4"/>
          </p15:clr>
        </p15:guide>
        <p15:guide id="4" orient="horz" pos="738">
          <p15:clr>
            <a:srgbClr val="C35EA4"/>
          </p15:clr>
        </p15:guide>
        <p15:guide id="5" orient="horz" pos="2916">
          <p15:clr>
            <a:srgbClr val="C35EA4"/>
          </p15:clr>
        </p15:guide>
        <p15:guide id="6" orient="horz" pos="162">
          <p15:clr>
            <a:srgbClr val="C35EA4"/>
          </p15:clr>
        </p15:guide>
        <p15:guide id="7" orient="horz" pos="486">
          <p15:clr>
            <a:srgbClr val="C35EA4"/>
          </p15:clr>
        </p15:guide>
        <p15:guide id="8" orient="horz" pos="32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406" name="Shape 406"/>
        <p:cNvGrpSpPr/>
        <p:nvPr/>
      </p:nvGrpSpPr>
      <p:grpSpPr>
        <a:xfrm>
          <a:off x="0" y="0"/>
          <a:ext cx="0" cy="0"/>
          <a:chOff x="0" y="0"/>
          <a:chExt cx="0" cy="0"/>
        </a:xfrm>
      </p:grpSpPr>
      <p:sp>
        <p:nvSpPr>
          <p:cNvPr id="407" name="Google Shape;407;p76"/>
          <p:cNvSpPr/>
          <p:nvPr/>
        </p:nvSpPr>
        <p:spPr>
          <a:xfrm>
            <a:off x="0" y="4869180"/>
            <a:ext cx="9144000" cy="274200"/>
          </a:xfrm>
          <a:prstGeom prst="rect">
            <a:avLst/>
          </a:prstGeom>
          <a:solidFill>
            <a:srgbClr val="5A87C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entury Gothic"/>
              <a:ea typeface="Century Gothic"/>
              <a:cs typeface="Century Gothic"/>
              <a:sym typeface="Century Gothic"/>
            </a:endParaRPr>
          </a:p>
        </p:txBody>
      </p:sp>
      <p:pic>
        <p:nvPicPr>
          <p:cNvPr id="408" name="Google Shape;408;p76"/>
          <p:cNvPicPr preferRelativeResize="0"/>
          <p:nvPr/>
        </p:nvPicPr>
        <p:blipFill rotWithShape="1">
          <a:blip r:embed="rId1">
            <a:alphaModFix/>
          </a:blip>
          <a:srcRect b="0" l="0" r="0" t="0"/>
          <a:stretch/>
        </p:blipFill>
        <p:spPr>
          <a:xfrm>
            <a:off x="126786" y="4900348"/>
            <a:ext cx="733218" cy="211984"/>
          </a:xfrm>
          <a:prstGeom prst="rect">
            <a:avLst/>
          </a:prstGeom>
          <a:noFill/>
          <a:ln>
            <a:noFill/>
          </a:ln>
        </p:spPr>
      </p:pic>
      <p:sp>
        <p:nvSpPr>
          <p:cNvPr id="409" name="Google Shape;409;p76"/>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2400"/>
              <a:buFont typeface="Century Gothic"/>
              <a:buNone/>
              <a:defRPr b="1" i="0" sz="2400" u="none" cap="none" strike="noStrike">
                <a:solidFill>
                  <a:srgbClr val="000000"/>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410" name="Google Shape;410;p76"/>
          <p:cNvSpPr txBox="1"/>
          <p:nvPr>
            <p:ph idx="1" type="body"/>
          </p:nvPr>
        </p:nvSpPr>
        <p:spPr>
          <a:xfrm>
            <a:off x="314325" y="1171575"/>
            <a:ext cx="8515200" cy="3578700"/>
          </a:xfrm>
          <a:prstGeom prst="rect">
            <a:avLst/>
          </a:prstGeom>
          <a:noFill/>
          <a:ln>
            <a:noFill/>
          </a:ln>
        </p:spPr>
        <p:txBody>
          <a:bodyPr anchorCtr="0" anchor="t" bIns="0" lIns="0" spcFirstLastPara="1" rIns="0" wrap="square" tIns="0">
            <a:noAutofit/>
          </a:bodyPr>
          <a:lstStyle>
            <a:lvl1pPr indent="-361950" lvl="0" marL="457200" marR="0" rtl="0" algn="l">
              <a:lnSpc>
                <a:spcPct val="95000"/>
              </a:lnSpc>
              <a:spcBef>
                <a:spcPts val="0"/>
              </a:spcBef>
              <a:spcAft>
                <a:spcPts val="0"/>
              </a:spcAft>
              <a:buClr>
                <a:schemeClr val="accent6"/>
              </a:buClr>
              <a:buSzPts val="2100"/>
              <a:buFont typeface="Arial"/>
              <a:buChar char="•"/>
              <a:defRPr b="0" i="0" sz="2100" u="none" cap="none" strike="noStrike">
                <a:solidFill>
                  <a:schemeClr val="lt1"/>
                </a:solidFill>
                <a:latin typeface="Century Gothic"/>
                <a:ea typeface="Century Gothic"/>
                <a:cs typeface="Century Gothic"/>
                <a:sym typeface="Century Gothic"/>
              </a:defRPr>
            </a:lvl1pPr>
            <a:lvl2pPr indent="-342900" lvl="1" marL="914400"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lt1"/>
                </a:solidFill>
                <a:latin typeface="Century Gothic"/>
                <a:ea typeface="Century Gothic"/>
                <a:cs typeface="Century Gothic"/>
                <a:sym typeface="Century Gothic"/>
              </a:defRPr>
            </a:lvl2pPr>
            <a:lvl3pPr indent="-323850" lvl="2" marL="1371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3pPr>
            <a:lvl4pPr indent="-323850" lvl="3" marL="18288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4pPr>
            <a:lvl5pPr indent="-323850" lvl="4" marL="22860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5pPr>
            <a:lvl6pPr indent="-323850" lvl="5" marL="27432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6pPr>
            <a:lvl7pPr indent="-323850" lvl="6" marL="32004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7pPr>
            <a:lvl8pPr indent="-323850" lvl="7" marL="3657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8pPr>
            <a:lvl9pPr indent="-323850" lvl="8" marL="4114800"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lt1"/>
                </a:solidFill>
                <a:latin typeface="Century Gothic"/>
                <a:ea typeface="Century Gothic"/>
                <a:cs typeface="Century Gothic"/>
                <a:sym typeface="Century Gothic"/>
              </a:defRPr>
            </a:lvl9pPr>
          </a:lstStyle>
          <a:p/>
        </p:txBody>
      </p:sp>
      <p:sp>
        <p:nvSpPr>
          <p:cNvPr id="411" name="Google Shape;411;p7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spcBef>
                <a:spcPts val="0"/>
              </a:spcBef>
              <a:buNone/>
              <a:defRPr b="0" sz="1400" u="none">
                <a:solidFill>
                  <a:schemeClr val="dk1"/>
                </a:solidFill>
                <a:latin typeface="Century Gothic"/>
                <a:ea typeface="Century Gothic"/>
                <a:cs typeface="Century Gothic"/>
                <a:sym typeface="Century Gothic"/>
              </a:defRPr>
            </a:lvl1pPr>
            <a:lvl2pPr indent="0" lvl="1" marL="0" marR="0" rtl="0" algn="r">
              <a:spcBef>
                <a:spcPts val="0"/>
              </a:spcBef>
              <a:buNone/>
              <a:defRPr b="0" sz="1400" u="none">
                <a:solidFill>
                  <a:schemeClr val="dk1"/>
                </a:solidFill>
                <a:latin typeface="Century Gothic"/>
                <a:ea typeface="Century Gothic"/>
                <a:cs typeface="Century Gothic"/>
                <a:sym typeface="Century Gothic"/>
              </a:defRPr>
            </a:lvl2pPr>
            <a:lvl3pPr indent="0" lvl="2" marL="0" marR="0" rtl="0" algn="r">
              <a:spcBef>
                <a:spcPts val="0"/>
              </a:spcBef>
              <a:buNone/>
              <a:defRPr b="0" sz="1400" u="none">
                <a:solidFill>
                  <a:schemeClr val="dk1"/>
                </a:solidFill>
                <a:latin typeface="Century Gothic"/>
                <a:ea typeface="Century Gothic"/>
                <a:cs typeface="Century Gothic"/>
                <a:sym typeface="Century Gothic"/>
              </a:defRPr>
            </a:lvl3pPr>
            <a:lvl4pPr indent="0" lvl="3" marL="0" marR="0" rtl="0" algn="r">
              <a:spcBef>
                <a:spcPts val="0"/>
              </a:spcBef>
              <a:buNone/>
              <a:defRPr b="0" sz="1400" u="none">
                <a:solidFill>
                  <a:schemeClr val="dk1"/>
                </a:solidFill>
                <a:latin typeface="Century Gothic"/>
                <a:ea typeface="Century Gothic"/>
                <a:cs typeface="Century Gothic"/>
                <a:sym typeface="Century Gothic"/>
              </a:defRPr>
            </a:lvl4pPr>
            <a:lvl5pPr indent="0" lvl="4" marL="0" marR="0" rtl="0" algn="r">
              <a:spcBef>
                <a:spcPts val="0"/>
              </a:spcBef>
              <a:buNone/>
              <a:defRPr b="0" sz="1400" u="none">
                <a:solidFill>
                  <a:schemeClr val="dk1"/>
                </a:solidFill>
                <a:latin typeface="Century Gothic"/>
                <a:ea typeface="Century Gothic"/>
                <a:cs typeface="Century Gothic"/>
                <a:sym typeface="Century Gothic"/>
              </a:defRPr>
            </a:lvl5pPr>
            <a:lvl6pPr indent="0" lvl="5" marL="0" marR="0" rtl="0" algn="r">
              <a:spcBef>
                <a:spcPts val="0"/>
              </a:spcBef>
              <a:buNone/>
              <a:defRPr b="0" sz="1400" u="none">
                <a:solidFill>
                  <a:schemeClr val="dk1"/>
                </a:solidFill>
                <a:latin typeface="Century Gothic"/>
                <a:ea typeface="Century Gothic"/>
                <a:cs typeface="Century Gothic"/>
                <a:sym typeface="Century Gothic"/>
              </a:defRPr>
            </a:lvl6pPr>
            <a:lvl7pPr indent="0" lvl="6" marL="0" marR="0" rtl="0" algn="r">
              <a:spcBef>
                <a:spcPts val="0"/>
              </a:spcBef>
              <a:buNone/>
              <a:defRPr b="0" sz="1400" u="none">
                <a:solidFill>
                  <a:schemeClr val="dk1"/>
                </a:solidFill>
                <a:latin typeface="Century Gothic"/>
                <a:ea typeface="Century Gothic"/>
                <a:cs typeface="Century Gothic"/>
                <a:sym typeface="Century Gothic"/>
              </a:defRPr>
            </a:lvl7pPr>
            <a:lvl8pPr indent="0" lvl="7" marL="0" marR="0" rtl="0" algn="r">
              <a:spcBef>
                <a:spcPts val="0"/>
              </a:spcBef>
              <a:buNone/>
              <a:defRPr b="0" sz="1400" u="none">
                <a:solidFill>
                  <a:schemeClr val="dk1"/>
                </a:solidFill>
                <a:latin typeface="Century Gothic"/>
                <a:ea typeface="Century Gothic"/>
                <a:cs typeface="Century Gothic"/>
                <a:sym typeface="Century Gothic"/>
              </a:defRPr>
            </a:lvl8pPr>
            <a:lvl9pPr indent="0" lvl="8" marL="0" marR="0" rtl="0" algn="r">
              <a:spcBef>
                <a:spcPts val="0"/>
              </a:spcBef>
              <a:buNone/>
              <a:defRPr b="0" sz="1400" u="non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20" r:id="rId2"/>
    <p:sldLayoutId id="2147483721" r:id="rId3"/>
  </p:sldLayoutIdLst>
  <mc:AlternateContent>
    <mc:Choice Requires="p14">
      <p:transition p14:dur="250">
        <p:fade/>
      </p:transition>
    </mc:Choice>
    <mc:Fallback>
      <p:transition>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0">
          <p15:clr>
            <a:srgbClr val="C35EA4"/>
          </p15:clr>
        </p15:guide>
        <p15:guide id="2" pos="198">
          <p15:clr>
            <a:srgbClr val="C35EA4"/>
          </p15:clr>
        </p15:guide>
        <p15:guide id="3" pos="5562">
          <p15:clr>
            <a:srgbClr val="C35EA4"/>
          </p15:clr>
        </p15:guide>
        <p15:guide id="4" orient="horz" pos="738">
          <p15:clr>
            <a:srgbClr val="C35EA4"/>
          </p15:clr>
        </p15:guide>
        <p15:guide id="5" orient="horz" pos="2916">
          <p15:clr>
            <a:srgbClr val="C35EA4"/>
          </p15:clr>
        </p15:guide>
        <p15:guide id="6" orient="horz" pos="162">
          <p15:clr>
            <a:srgbClr val="C35EA4"/>
          </p15:clr>
        </p15:guide>
        <p15:guide id="7" orient="horz" pos="486">
          <p15:clr>
            <a:srgbClr val="C35EA4"/>
          </p15:clr>
        </p15:guide>
        <p15:guide id="8" orient="horz" pos="32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0.xml"/><Relationship Id="rId3" Type="http://schemas.openxmlformats.org/officeDocument/2006/relationships/image" Target="../media/image105.png"/><Relationship Id="rId4" Type="http://schemas.openxmlformats.org/officeDocument/2006/relationships/image" Target="../media/image107.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1.xml"/><Relationship Id="rId3" Type="http://schemas.openxmlformats.org/officeDocument/2006/relationships/image" Target="../media/image117.png"/><Relationship Id="rId4" Type="http://schemas.openxmlformats.org/officeDocument/2006/relationships/image" Target="../media/image10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2.xml"/><Relationship Id="rId3" Type="http://schemas.openxmlformats.org/officeDocument/2006/relationships/image" Target="../media/image10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3.xml"/><Relationship Id="rId3" Type="http://schemas.openxmlformats.org/officeDocument/2006/relationships/image" Target="../media/image10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4.xml"/><Relationship Id="rId3" Type="http://schemas.openxmlformats.org/officeDocument/2006/relationships/image" Target="../media/image105.png"/><Relationship Id="rId4" Type="http://schemas.openxmlformats.org/officeDocument/2006/relationships/image" Target="../media/image100.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5.xml"/><Relationship Id="rId3" Type="http://schemas.openxmlformats.org/officeDocument/2006/relationships/image" Target="../media/image111.png"/><Relationship Id="rId4" Type="http://schemas.openxmlformats.org/officeDocument/2006/relationships/image" Target="../media/image105.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6.xml"/><Relationship Id="rId3" Type="http://schemas.openxmlformats.org/officeDocument/2006/relationships/image" Target="../media/image10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7.xml"/><Relationship Id="rId3" Type="http://schemas.openxmlformats.org/officeDocument/2006/relationships/image" Target="../media/image106.png"/><Relationship Id="rId4" Type="http://schemas.openxmlformats.org/officeDocument/2006/relationships/image" Target="../media/image108.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8.xml"/><Relationship Id="rId3" Type="http://schemas.openxmlformats.org/officeDocument/2006/relationships/image" Target="../media/image103.png"/><Relationship Id="rId4" Type="http://schemas.openxmlformats.org/officeDocument/2006/relationships/image" Target="../media/image113.png"/><Relationship Id="rId5" Type="http://schemas.openxmlformats.org/officeDocument/2006/relationships/image" Target="../media/image109.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09.xml"/><Relationship Id="rId3" Type="http://schemas.openxmlformats.org/officeDocument/2006/relationships/image" Target="../media/image110.png"/><Relationship Id="rId4" Type="http://schemas.openxmlformats.org/officeDocument/2006/relationships/image" Target="../media/image1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0.xml"/><Relationship Id="rId3" Type="http://schemas.openxmlformats.org/officeDocument/2006/relationships/image" Target="../media/image114.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1.xml"/><Relationship Id="rId3" Type="http://schemas.openxmlformats.org/officeDocument/2006/relationships/image" Target="../media/image11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2.xml"/><Relationship Id="rId3" Type="http://schemas.openxmlformats.org/officeDocument/2006/relationships/image" Target="../media/image12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7.xml"/><Relationship Id="rId3" Type="http://schemas.openxmlformats.org/officeDocument/2006/relationships/image" Target="../media/image116.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2.xml"/><Relationship Id="rId3" Type="http://schemas.openxmlformats.org/officeDocument/2006/relationships/image" Target="../media/image36.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29.xml"/><Relationship Id="rId3" Type="http://schemas.openxmlformats.org/officeDocument/2006/relationships/image" Target="../media/image1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3.xml"/><Relationship Id="rId3" Type="http://schemas.openxmlformats.org/officeDocument/2006/relationships/image" Target="../media/image38.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0.xml"/><Relationship Id="rId3" Type="http://schemas.openxmlformats.org/officeDocument/2006/relationships/image" Target="../media/image12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2.xml"/><Relationship Id="rId3" Type="http://schemas.openxmlformats.org/officeDocument/2006/relationships/image" Target="../media/image12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4.xml"/><Relationship Id="rId3" Type="http://schemas.openxmlformats.org/officeDocument/2006/relationships/image" Target="../media/image3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0.xml"/><Relationship Id="rId3" Type="http://schemas.openxmlformats.org/officeDocument/2006/relationships/image" Target="../media/image122.png"/><Relationship Id="rId4" Type="http://schemas.openxmlformats.org/officeDocument/2006/relationships/image" Target="../media/image134.png"/><Relationship Id="rId5" Type="http://schemas.openxmlformats.org/officeDocument/2006/relationships/image" Target="../media/image118.png"/><Relationship Id="rId6" Type="http://schemas.openxmlformats.org/officeDocument/2006/relationships/image" Target="../media/image123.png"/><Relationship Id="rId7" Type="http://schemas.openxmlformats.org/officeDocument/2006/relationships/image" Target="../media/image124.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3.xml"/><Relationship Id="rId3" Type="http://schemas.openxmlformats.org/officeDocument/2006/relationships/image" Target="../media/image144.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4.xml"/><Relationship Id="rId3" Type="http://schemas.openxmlformats.org/officeDocument/2006/relationships/image" Target="../media/image127.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6.xml"/><Relationship Id="rId3" Type="http://schemas.openxmlformats.org/officeDocument/2006/relationships/image" Target="../media/image13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7.xml"/><Relationship Id="rId3" Type="http://schemas.openxmlformats.org/officeDocument/2006/relationships/image" Target="../media/image129.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8.xml"/><Relationship Id="rId3" Type="http://schemas.openxmlformats.org/officeDocument/2006/relationships/image" Target="../media/image138.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9.xml"/><Relationship Id="rId3" Type="http://schemas.openxmlformats.org/officeDocument/2006/relationships/image" Target="../media/image135.png"/><Relationship Id="rId4" Type="http://schemas.openxmlformats.org/officeDocument/2006/relationships/image" Target="../media/image1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5.xml"/><Relationship Id="rId3" Type="http://schemas.openxmlformats.org/officeDocument/2006/relationships/image" Target="../media/image37.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0.xml"/><Relationship Id="rId3" Type="http://schemas.openxmlformats.org/officeDocument/2006/relationships/image" Target="../media/image133.png"/><Relationship Id="rId4" Type="http://schemas.openxmlformats.org/officeDocument/2006/relationships/image" Target="../media/image131.png"/><Relationship Id="rId5" Type="http://schemas.openxmlformats.org/officeDocument/2006/relationships/image" Target="../media/image136.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4.xml"/><Relationship Id="rId3" Type="http://schemas.openxmlformats.org/officeDocument/2006/relationships/image" Target="../media/image150.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5.xml"/><Relationship Id="rId3" Type="http://schemas.openxmlformats.org/officeDocument/2006/relationships/image" Target="../media/image139.jp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6.xml"/><Relationship Id="rId3" Type="http://schemas.openxmlformats.org/officeDocument/2006/relationships/image" Target="../media/image137.jp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7.xml"/><Relationship Id="rId3" Type="http://schemas.openxmlformats.org/officeDocument/2006/relationships/image" Target="../media/image143.jp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8.xml"/><Relationship Id="rId3" Type="http://schemas.openxmlformats.org/officeDocument/2006/relationships/image" Target="../media/image141.jp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9.xml"/><Relationship Id="rId3" Type="http://schemas.openxmlformats.org/officeDocument/2006/relationships/image" Target="../media/image14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 Id="rId3" Type="http://schemas.openxmlformats.org/officeDocument/2006/relationships/image" Target="../media/image56.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0.xml"/><Relationship Id="rId3" Type="http://schemas.openxmlformats.org/officeDocument/2006/relationships/image" Target="../media/image132.jp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1.xml"/><Relationship Id="rId3" Type="http://schemas.openxmlformats.org/officeDocument/2006/relationships/image" Target="../media/image140.jp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2.xml"/><Relationship Id="rId3" Type="http://schemas.openxmlformats.org/officeDocument/2006/relationships/image" Target="../media/image141.jp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3.xml"/><Relationship Id="rId3" Type="http://schemas.openxmlformats.org/officeDocument/2006/relationships/image" Target="../media/image142.jp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5.xml"/><Relationship Id="rId3" Type="http://schemas.openxmlformats.org/officeDocument/2006/relationships/image" Target="../media/image151.jp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6.xml"/><Relationship Id="rId3" Type="http://schemas.openxmlformats.org/officeDocument/2006/relationships/image" Target="../media/image147.jp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7.xml"/><Relationship Id="rId3" Type="http://schemas.openxmlformats.org/officeDocument/2006/relationships/image" Target="../media/image152.jp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8.xml"/><Relationship Id="rId3" Type="http://schemas.openxmlformats.org/officeDocument/2006/relationships/image" Target="../media/image149.jp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9.xml"/><Relationship Id="rId3" Type="http://schemas.openxmlformats.org/officeDocument/2006/relationships/image" Target="../media/image14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 Id="rId3" Type="http://schemas.openxmlformats.org/officeDocument/2006/relationships/image" Target="../media/image46.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71.xml"/><Relationship Id="rId3" Type="http://schemas.openxmlformats.org/officeDocument/2006/relationships/image" Target="../media/image145.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72.xml"/><Relationship Id="rId3" Type="http://schemas.openxmlformats.org/officeDocument/2006/relationships/image" Target="../media/image146.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 Id="rId3" Type="http://schemas.openxmlformats.org/officeDocument/2006/relationships/image" Target="../media/image4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9.xml"/><Relationship Id="rId3" Type="http://schemas.openxmlformats.org/officeDocument/2006/relationships/image" Target="../media/image4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0.xml"/><Relationship Id="rId3" Type="http://schemas.openxmlformats.org/officeDocument/2006/relationships/image" Target="../media/image6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6.xml"/><Relationship Id="rId3" Type="http://schemas.openxmlformats.org/officeDocument/2006/relationships/image" Target="../media/image4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7.xml"/><Relationship Id="rId3" Type="http://schemas.openxmlformats.org/officeDocument/2006/relationships/image" Target="../media/image6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8.xml"/><Relationship Id="rId3" Type="http://schemas.openxmlformats.org/officeDocument/2006/relationships/image" Target="../media/image5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0.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1.xml"/><Relationship Id="rId3"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2.xml"/><Relationship Id="rId3"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3.xml"/><Relationship Id="rId3"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4.xml"/><Relationship Id="rId3"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5.xml"/><Relationship Id="rId3"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6.xml"/><Relationship Id="rId3" Type="http://schemas.openxmlformats.org/officeDocument/2006/relationships/image" Target="../media/image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7.xml"/><Relationship Id="rId3" Type="http://schemas.openxmlformats.org/officeDocument/2006/relationships/image" Target="../media/image5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8.xml"/><Relationship Id="rId3"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9.xml"/><Relationship Id="rId3" Type="http://schemas.openxmlformats.org/officeDocument/2006/relationships/image" Target="../media/image7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3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0.xml"/><Relationship Id="rId3" Type="http://schemas.openxmlformats.org/officeDocument/2006/relationships/image" Target="../media/image5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1.xml"/><Relationship Id="rId3" Type="http://schemas.openxmlformats.org/officeDocument/2006/relationships/image" Target="../media/image6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2.xml"/><Relationship Id="rId3" Type="http://schemas.openxmlformats.org/officeDocument/2006/relationships/image" Target="../media/image6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3.xml"/><Relationship Id="rId3" Type="http://schemas.openxmlformats.org/officeDocument/2006/relationships/image" Target="../media/image6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4.xml"/><Relationship Id="rId3" Type="http://schemas.openxmlformats.org/officeDocument/2006/relationships/image" Target="../media/image6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5.xml"/><Relationship Id="rId3" Type="http://schemas.openxmlformats.org/officeDocument/2006/relationships/image" Target="../media/image5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6.xml"/><Relationship Id="rId3" Type="http://schemas.openxmlformats.org/officeDocument/2006/relationships/image" Target="../media/image6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7.xml"/><Relationship Id="rId3" Type="http://schemas.openxmlformats.org/officeDocument/2006/relationships/image" Target="../media/image5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8.xml"/><Relationship Id="rId3" Type="http://schemas.openxmlformats.org/officeDocument/2006/relationships/image" Target="../media/image6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9.xml"/><Relationship Id="rId3" Type="http://schemas.openxmlformats.org/officeDocument/2006/relationships/image" Target="../media/image6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0.xml"/><Relationship Id="rId3" Type="http://schemas.openxmlformats.org/officeDocument/2006/relationships/image" Target="../media/image7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1.xml"/><Relationship Id="rId3" Type="http://schemas.openxmlformats.org/officeDocument/2006/relationships/image" Target="../media/image6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2.xml"/><Relationship Id="rId3" Type="http://schemas.openxmlformats.org/officeDocument/2006/relationships/image" Target="../media/image7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3.xml"/><Relationship Id="rId3" Type="http://schemas.openxmlformats.org/officeDocument/2006/relationships/image" Target="../media/image7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4.xml"/><Relationship Id="rId3" Type="http://schemas.openxmlformats.org/officeDocument/2006/relationships/image" Target="../media/image9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5.xml"/><Relationship Id="rId3" Type="http://schemas.openxmlformats.org/officeDocument/2006/relationships/image" Target="../media/image7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6.xml"/><Relationship Id="rId3" Type="http://schemas.openxmlformats.org/officeDocument/2006/relationships/image" Target="../media/image7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7.xml"/><Relationship Id="rId3" Type="http://schemas.openxmlformats.org/officeDocument/2006/relationships/image" Target="../media/image7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8.xml"/><Relationship Id="rId3" Type="http://schemas.openxmlformats.org/officeDocument/2006/relationships/image" Target="../media/image7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9.xml"/><Relationship Id="rId3" Type="http://schemas.openxmlformats.org/officeDocument/2006/relationships/image" Target="../media/image7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0.xml"/><Relationship Id="rId3" Type="http://schemas.openxmlformats.org/officeDocument/2006/relationships/image" Target="../media/image7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1.xml"/><Relationship Id="rId3" Type="http://schemas.openxmlformats.org/officeDocument/2006/relationships/image" Target="../media/image8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2.xml"/><Relationship Id="rId3" Type="http://schemas.openxmlformats.org/officeDocument/2006/relationships/image" Target="../media/image8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3.xml"/><Relationship Id="rId3" Type="http://schemas.openxmlformats.org/officeDocument/2006/relationships/image" Target="../media/image5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9.xml"/><Relationship Id="rId3" Type="http://schemas.openxmlformats.org/officeDocument/2006/relationships/image" Target="../media/image9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0.xml"/><Relationship Id="rId3" Type="http://schemas.openxmlformats.org/officeDocument/2006/relationships/image" Target="../media/image9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1.xml"/><Relationship Id="rId3" Type="http://schemas.openxmlformats.org/officeDocument/2006/relationships/image" Target="../media/image8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2.xml"/><Relationship Id="rId3" Type="http://schemas.openxmlformats.org/officeDocument/2006/relationships/image" Target="../media/image8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3.xml"/><Relationship Id="rId3" Type="http://schemas.openxmlformats.org/officeDocument/2006/relationships/image" Target="../media/image8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4.xml"/><Relationship Id="rId3" Type="http://schemas.openxmlformats.org/officeDocument/2006/relationships/image" Target="../media/image8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5.xml"/><Relationship Id="rId3" Type="http://schemas.openxmlformats.org/officeDocument/2006/relationships/image" Target="../media/image9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6.xml"/><Relationship Id="rId3" Type="http://schemas.openxmlformats.org/officeDocument/2006/relationships/image" Target="../media/image8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7.xml"/><Relationship Id="rId3" Type="http://schemas.openxmlformats.org/officeDocument/2006/relationships/image" Target="../media/image5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1.xml"/><Relationship Id="rId3" Type="http://schemas.openxmlformats.org/officeDocument/2006/relationships/image" Target="../media/image94.png"/><Relationship Id="rId4" Type="http://schemas.openxmlformats.org/officeDocument/2006/relationships/image" Target="../media/image8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9.xml"/><Relationship Id="rId3" Type="http://schemas.openxmlformats.org/officeDocument/2006/relationships/image" Target="../media/image8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1.xml"/><Relationship Id="rId3" Type="http://schemas.openxmlformats.org/officeDocument/2006/relationships/image" Target="../media/image8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4.xml"/><Relationship Id="rId3" Type="http://schemas.openxmlformats.org/officeDocument/2006/relationships/image" Target="../media/image96.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5.xml"/><Relationship Id="rId3" Type="http://schemas.openxmlformats.org/officeDocument/2006/relationships/image" Target="../media/image9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6.xml"/><Relationship Id="rId3" Type="http://schemas.openxmlformats.org/officeDocument/2006/relationships/image" Target="../media/image9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7.xml"/><Relationship Id="rId3" Type="http://schemas.openxmlformats.org/officeDocument/2006/relationships/image" Target="../media/image92.png"/><Relationship Id="rId4" Type="http://schemas.openxmlformats.org/officeDocument/2006/relationships/image" Target="../media/image120.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8.xml"/><Relationship Id="rId3" Type="http://schemas.openxmlformats.org/officeDocument/2006/relationships/image" Target="../media/image99.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9.xml"/><Relationship Id="rId3"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sp>
        <p:nvSpPr>
          <p:cNvPr id="426" name="Google Shape;426;p79"/>
          <p:cNvSpPr txBox="1"/>
          <p:nvPr>
            <p:ph type="ctrTitle"/>
          </p:nvPr>
        </p:nvSpPr>
        <p:spPr>
          <a:xfrm>
            <a:off x="247300" y="231497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Customer Management - Sales (Adaptive UX)</a:t>
            </a:r>
            <a:endParaRPr/>
          </a:p>
        </p:txBody>
      </p:sp>
      <p:sp>
        <p:nvSpPr>
          <p:cNvPr id="427" name="Google Shape;427;p79"/>
          <p:cNvSpPr txBox="1"/>
          <p:nvPr>
            <p:ph idx="1" type="subTitle"/>
          </p:nvPr>
        </p:nvSpPr>
        <p:spPr>
          <a:xfrm>
            <a:off x="146775" y="3487625"/>
            <a:ext cx="6886500" cy="1508700"/>
          </a:xfrm>
          <a:prstGeom prst="rect">
            <a:avLst/>
          </a:prstGeom>
          <a:noFill/>
          <a:ln>
            <a:noFill/>
          </a:ln>
        </p:spPr>
        <p:txBody>
          <a:bodyPr anchorCtr="0" anchor="t" bIns="0" lIns="0" spcFirstLastPara="1" rIns="0" wrap="square" tIns="0">
            <a:noAutofit/>
          </a:bodyPr>
          <a:lstStyle/>
          <a:p>
            <a:pPr indent="0" lvl="0" marL="95250" rtl="0" algn="l">
              <a:lnSpc>
                <a:spcPct val="95000"/>
              </a:lnSpc>
              <a:spcBef>
                <a:spcPts val="0"/>
              </a:spcBef>
              <a:spcAft>
                <a:spcPts val="0"/>
              </a:spcAft>
              <a:buSzPts val="2100"/>
              <a:buNone/>
            </a:pPr>
            <a:r>
              <a:rPr lang="en"/>
              <a:t>Certification Training Guide</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sp>
        <p:nvSpPr>
          <p:cNvPr id="528" name="Google Shape;528;p88"/>
          <p:cNvSpPr txBox="1"/>
          <p:nvPr>
            <p:ph type="title"/>
          </p:nvPr>
        </p:nvSpPr>
        <p:spPr>
          <a:xfrm>
            <a:off x="457200" y="180423"/>
            <a:ext cx="8229600" cy="5373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 Life Cycle</a:t>
            </a:r>
            <a:endParaRPr/>
          </a:p>
        </p:txBody>
      </p:sp>
      <p:sp>
        <p:nvSpPr>
          <p:cNvPr id="529" name="Google Shape;529;p88"/>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SO-SQ-060</a:t>
            </a:r>
            <a:endParaRPr/>
          </a:p>
        </p:txBody>
      </p:sp>
      <p:sp>
        <p:nvSpPr>
          <p:cNvPr id="530" name="Google Shape;530;p88"/>
          <p:cNvSpPr/>
          <p:nvPr/>
        </p:nvSpPr>
        <p:spPr>
          <a:xfrm>
            <a:off x="3455988" y="1803797"/>
            <a:ext cx="3656100" cy="342900"/>
          </a:xfrm>
          <a:prstGeom prst="rect">
            <a:avLst/>
          </a:prstGeom>
          <a:solidFill>
            <a:srgbClr val="D8D8D8"/>
          </a:solidFill>
          <a:ln cap="flat" cmpd="sng" w="31750">
            <a:solidFill>
              <a:srgbClr val="A5A5A5"/>
            </a:solidFill>
            <a:prstDash val="solid"/>
            <a:miter lim="800000"/>
            <a:headEnd len="sm" w="sm" type="none"/>
            <a:tailEnd len="sm" w="sm" type="none"/>
          </a:ln>
          <a:effectLst>
            <a:outerShdw rotWithShape="0" algn="ctr" dir="2700000" dist="50800">
              <a:srgbClr val="C4C4C4"/>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Print Sales Quote</a:t>
            </a:r>
            <a:endParaRPr/>
          </a:p>
        </p:txBody>
      </p:sp>
      <p:sp>
        <p:nvSpPr>
          <p:cNvPr id="531" name="Google Shape;531;p88"/>
          <p:cNvSpPr/>
          <p:nvPr/>
        </p:nvSpPr>
        <p:spPr>
          <a:xfrm>
            <a:off x="2541588" y="3719513"/>
            <a:ext cx="1828800" cy="685800"/>
          </a:xfrm>
          <a:prstGeom prst="rect">
            <a:avLst/>
          </a:prstGeom>
          <a:solidFill>
            <a:srgbClr val="FBD4B4"/>
          </a:solidFill>
          <a:ln cap="flat" cmpd="sng" w="31750">
            <a:solidFill>
              <a:srgbClr val="E36C09"/>
            </a:solidFill>
            <a:prstDash val="solid"/>
            <a:miter lim="800000"/>
            <a:headEnd len="sm" w="sm" type="none"/>
            <a:tailEnd len="sm" w="sm" type="none"/>
          </a:ln>
          <a:effectLst>
            <a:outerShdw rotWithShape="0" algn="ctr" dir="2700000" dist="71842">
              <a:srgbClr val="B2B2B2"/>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Release Sales</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Quote to</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Sales Order</a:t>
            </a:r>
            <a:endParaRPr/>
          </a:p>
        </p:txBody>
      </p:sp>
      <p:cxnSp>
        <p:nvCxnSpPr>
          <p:cNvPr id="532" name="Google Shape;532;p88"/>
          <p:cNvCxnSpPr>
            <a:stCxn id="533" idx="2"/>
            <a:endCxn id="531" idx="0"/>
          </p:cNvCxnSpPr>
          <p:nvPr/>
        </p:nvCxnSpPr>
        <p:spPr>
          <a:xfrm>
            <a:off x="3455988" y="3206353"/>
            <a:ext cx="0" cy="513300"/>
          </a:xfrm>
          <a:prstGeom prst="straightConnector1">
            <a:avLst/>
          </a:prstGeom>
          <a:noFill/>
          <a:ln cap="flat" cmpd="sng" w="38100">
            <a:solidFill>
              <a:schemeClr val="dk1"/>
            </a:solidFill>
            <a:prstDash val="solid"/>
            <a:round/>
            <a:headEnd len="med" w="med" type="none"/>
            <a:tailEnd len="med" w="med" type="triangle"/>
          </a:ln>
        </p:spPr>
      </p:cxnSp>
      <p:sp>
        <p:nvSpPr>
          <p:cNvPr id="534" name="Google Shape;534;p88"/>
          <p:cNvSpPr/>
          <p:nvPr/>
        </p:nvSpPr>
        <p:spPr>
          <a:xfrm>
            <a:off x="6197600" y="3719513"/>
            <a:ext cx="1828800" cy="685800"/>
          </a:xfrm>
          <a:prstGeom prst="rect">
            <a:avLst/>
          </a:prstGeom>
          <a:solidFill>
            <a:srgbClr val="D6E3BC"/>
          </a:solidFill>
          <a:ln cap="flat" cmpd="sng" w="31750">
            <a:solidFill>
              <a:srgbClr val="76923C"/>
            </a:solidFill>
            <a:prstDash val="solid"/>
            <a:miter lim="800000"/>
            <a:headEnd len="sm" w="sm" type="none"/>
            <a:tailEnd len="sm" w="sm" type="none"/>
          </a:ln>
          <a:effectLst>
            <a:outerShdw rotWithShape="0" algn="ctr" dir="2700000" dist="71842">
              <a:srgbClr val="B2B2B2"/>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Delete expired</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Sales Quotes</a:t>
            </a:r>
            <a:endParaRPr/>
          </a:p>
        </p:txBody>
      </p:sp>
      <p:cxnSp>
        <p:nvCxnSpPr>
          <p:cNvPr id="535" name="Google Shape;535;p88"/>
          <p:cNvCxnSpPr>
            <a:stCxn id="536" idx="2"/>
            <a:endCxn id="534" idx="0"/>
          </p:cNvCxnSpPr>
          <p:nvPr/>
        </p:nvCxnSpPr>
        <p:spPr>
          <a:xfrm>
            <a:off x="7112000" y="3206353"/>
            <a:ext cx="0" cy="513300"/>
          </a:xfrm>
          <a:prstGeom prst="straightConnector1">
            <a:avLst/>
          </a:prstGeom>
          <a:noFill/>
          <a:ln cap="flat" cmpd="sng" w="38100">
            <a:solidFill>
              <a:schemeClr val="dk1"/>
            </a:solidFill>
            <a:prstDash val="solid"/>
            <a:round/>
            <a:headEnd len="med" w="med" type="none"/>
            <a:tailEnd len="med" w="med" type="triangle"/>
          </a:ln>
        </p:spPr>
      </p:cxnSp>
      <p:cxnSp>
        <p:nvCxnSpPr>
          <p:cNvPr id="537" name="Google Shape;537;p88"/>
          <p:cNvCxnSpPr>
            <a:stCxn id="531" idx="3"/>
            <a:endCxn id="534" idx="1"/>
          </p:cNvCxnSpPr>
          <p:nvPr/>
        </p:nvCxnSpPr>
        <p:spPr>
          <a:xfrm>
            <a:off x="4370388" y="4062413"/>
            <a:ext cx="1827300" cy="0"/>
          </a:xfrm>
          <a:prstGeom prst="straightConnector1">
            <a:avLst/>
          </a:prstGeom>
          <a:noFill/>
          <a:ln cap="flat" cmpd="sng" w="38100">
            <a:solidFill>
              <a:schemeClr val="dk1"/>
            </a:solidFill>
            <a:prstDash val="solid"/>
            <a:round/>
            <a:headEnd len="med" w="med" type="none"/>
            <a:tailEnd len="med" w="med" type="triangle"/>
          </a:ln>
        </p:spPr>
      </p:cxnSp>
      <p:sp>
        <p:nvSpPr>
          <p:cNvPr id="538" name="Google Shape;538;p88"/>
          <p:cNvSpPr/>
          <p:nvPr/>
        </p:nvSpPr>
        <p:spPr>
          <a:xfrm>
            <a:off x="1104900" y="2863453"/>
            <a:ext cx="1209600" cy="1200300"/>
          </a:xfrm>
          <a:prstGeom prst="rect">
            <a:avLst/>
          </a:prstGeom>
          <a:noFill/>
          <a:ln>
            <a:noFill/>
          </a:ln>
        </p:spPr>
        <p:txBody>
          <a:bodyPr anchorCtr="0" anchor="ctr" bIns="44450" lIns="0" spcFirstLastPara="1" rIns="0" wrap="square" tIns="44450">
            <a:noAutofit/>
          </a:bodyPr>
          <a:lstStyle/>
          <a:p>
            <a:pPr indent="0" lvl="0" marL="0" marR="0" rtl="0" algn="l">
              <a:spcBef>
                <a:spcPts val="0"/>
              </a:spcBef>
              <a:spcAft>
                <a:spcPts val="0"/>
              </a:spcAft>
              <a:buNone/>
            </a:pPr>
            <a:r>
              <a:rPr b="1" i="1" lang="en" sz="1600">
                <a:solidFill>
                  <a:schemeClr val="dk1"/>
                </a:solidFill>
                <a:latin typeface="Century Gothic"/>
                <a:ea typeface="Century Gothic"/>
                <a:cs typeface="Century Gothic"/>
                <a:sym typeface="Century Gothic"/>
              </a:rPr>
              <a:t>If Recurring</a:t>
            </a:r>
            <a:endParaRPr/>
          </a:p>
          <a:p>
            <a:pPr indent="0" lvl="0" marL="0" marR="0" rtl="0" algn="l">
              <a:spcBef>
                <a:spcPts val="0"/>
              </a:spcBef>
              <a:spcAft>
                <a:spcPts val="0"/>
              </a:spcAft>
              <a:buNone/>
            </a:pPr>
            <a:r>
              <a:rPr b="1" i="1" lang="en" sz="1600">
                <a:solidFill>
                  <a:schemeClr val="dk1"/>
                </a:solidFill>
                <a:latin typeface="Century Gothic"/>
                <a:ea typeface="Century Gothic"/>
                <a:cs typeface="Century Gothic"/>
                <a:sym typeface="Century Gothic"/>
              </a:rPr>
              <a:t>Sales Quote</a:t>
            </a:r>
            <a:endParaRPr/>
          </a:p>
        </p:txBody>
      </p:sp>
      <p:cxnSp>
        <p:nvCxnSpPr>
          <p:cNvPr id="539" name="Google Shape;539;p88"/>
          <p:cNvCxnSpPr>
            <a:stCxn id="531" idx="1"/>
            <a:endCxn id="533" idx="1"/>
          </p:cNvCxnSpPr>
          <p:nvPr/>
        </p:nvCxnSpPr>
        <p:spPr>
          <a:xfrm flipH="1" rot="10800000">
            <a:off x="2541588" y="2863313"/>
            <a:ext cx="600" cy="1199100"/>
          </a:xfrm>
          <a:prstGeom prst="bentConnector3">
            <a:avLst>
              <a:gd fmla="val -38088847" name="adj1"/>
            </a:avLst>
          </a:prstGeom>
          <a:noFill/>
          <a:ln cap="flat" cmpd="sng" w="38100">
            <a:solidFill>
              <a:schemeClr val="dk1"/>
            </a:solidFill>
            <a:prstDash val="solid"/>
            <a:miter lim="800000"/>
            <a:headEnd len="med" w="med" type="none"/>
            <a:tailEnd len="med" w="med" type="triangle"/>
          </a:ln>
        </p:spPr>
      </p:cxnSp>
      <p:sp>
        <p:nvSpPr>
          <p:cNvPr id="533" name="Google Shape;533;p88"/>
          <p:cNvSpPr/>
          <p:nvPr/>
        </p:nvSpPr>
        <p:spPr>
          <a:xfrm>
            <a:off x="2541588" y="2520553"/>
            <a:ext cx="1828800" cy="685800"/>
          </a:xfrm>
          <a:prstGeom prst="rect">
            <a:avLst/>
          </a:prstGeom>
          <a:solidFill>
            <a:srgbClr val="FBD4B4"/>
          </a:solidFill>
          <a:ln cap="flat" cmpd="sng" w="31750">
            <a:solidFill>
              <a:srgbClr val="E36C09"/>
            </a:solidFill>
            <a:prstDash val="solid"/>
            <a:miter lim="800000"/>
            <a:headEnd len="sm" w="sm" type="none"/>
            <a:tailEnd len="sm" w="sm" type="none"/>
          </a:ln>
          <a:effectLst>
            <a:outerShdw rotWithShape="0" algn="ctr" dir="2700000" dist="71842">
              <a:srgbClr val="B2B2B2"/>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Update</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Sales Quote</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for Release</a:t>
            </a:r>
            <a:endParaRPr/>
          </a:p>
        </p:txBody>
      </p:sp>
      <p:cxnSp>
        <p:nvCxnSpPr>
          <p:cNvPr id="540" name="Google Shape;540;p88"/>
          <p:cNvCxnSpPr>
            <a:stCxn id="530" idx="2"/>
            <a:endCxn id="533" idx="3"/>
          </p:cNvCxnSpPr>
          <p:nvPr/>
        </p:nvCxnSpPr>
        <p:spPr>
          <a:xfrm rot="5400000">
            <a:off x="4468938" y="2048297"/>
            <a:ext cx="716700" cy="913500"/>
          </a:xfrm>
          <a:prstGeom prst="bentConnector2">
            <a:avLst/>
          </a:prstGeom>
          <a:noFill/>
          <a:ln cap="flat" cmpd="sng" w="38100">
            <a:solidFill>
              <a:schemeClr val="dk1"/>
            </a:solidFill>
            <a:prstDash val="solid"/>
            <a:miter lim="800000"/>
            <a:headEnd len="med" w="med" type="none"/>
            <a:tailEnd len="med" w="med" type="triangle"/>
          </a:ln>
        </p:spPr>
      </p:cxnSp>
      <p:sp>
        <p:nvSpPr>
          <p:cNvPr id="541" name="Google Shape;541;p88"/>
          <p:cNvSpPr/>
          <p:nvPr/>
        </p:nvSpPr>
        <p:spPr>
          <a:xfrm>
            <a:off x="2541588" y="806053"/>
            <a:ext cx="1828800" cy="685800"/>
          </a:xfrm>
          <a:prstGeom prst="rect">
            <a:avLst/>
          </a:prstGeom>
          <a:solidFill>
            <a:srgbClr val="B7CCE4"/>
          </a:solidFill>
          <a:ln cap="flat" cmpd="sng" w="31750">
            <a:solidFill>
              <a:schemeClr val="hlink"/>
            </a:solidFill>
            <a:prstDash val="solid"/>
            <a:miter lim="800000"/>
            <a:headEnd len="sm" w="sm" type="none"/>
            <a:tailEnd len="sm" w="sm" type="none"/>
          </a:ln>
          <a:effectLst>
            <a:outerShdw rotWithShape="0" algn="ctr" dir="2700000" dist="50800">
              <a:srgbClr val="C4C4C4"/>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Enter</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Sales Quote</a:t>
            </a:r>
            <a:endParaRPr/>
          </a:p>
        </p:txBody>
      </p:sp>
      <p:sp>
        <p:nvSpPr>
          <p:cNvPr id="542" name="Google Shape;542;p88"/>
          <p:cNvSpPr/>
          <p:nvPr/>
        </p:nvSpPr>
        <p:spPr>
          <a:xfrm>
            <a:off x="6197600" y="806053"/>
            <a:ext cx="1828800" cy="685800"/>
          </a:xfrm>
          <a:prstGeom prst="rect">
            <a:avLst/>
          </a:prstGeom>
          <a:solidFill>
            <a:srgbClr val="B7CCE4"/>
          </a:solidFill>
          <a:ln cap="flat" cmpd="sng" w="31750">
            <a:solidFill>
              <a:schemeClr val="hlink"/>
            </a:solidFill>
            <a:prstDash val="solid"/>
            <a:miter lim="800000"/>
            <a:headEnd len="sm" w="sm" type="none"/>
            <a:tailEnd len="sm" w="sm" type="none"/>
          </a:ln>
          <a:effectLst>
            <a:outerShdw rotWithShape="0" algn="ctr" dir="2700000" dist="71842">
              <a:srgbClr val="B2B2B2"/>
            </a:outerShdw>
          </a:effectLst>
        </p:spPr>
        <p:txBody>
          <a:bodyPr anchorCtr="0" anchor="ctr" bIns="44450" lIns="90475" spcFirstLastPara="1" rIns="90475"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Copy</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Sales Quote</a:t>
            </a:r>
            <a:endParaRPr/>
          </a:p>
        </p:txBody>
      </p:sp>
      <p:sp>
        <p:nvSpPr>
          <p:cNvPr id="543" name="Google Shape;543;p88"/>
          <p:cNvSpPr txBox="1"/>
          <p:nvPr/>
        </p:nvSpPr>
        <p:spPr>
          <a:xfrm>
            <a:off x="4370388" y="806053"/>
            <a:ext cx="1828800" cy="3429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 or -</a:t>
            </a:r>
            <a:endParaRPr b="1" sz="1800">
              <a:solidFill>
                <a:schemeClr val="accent1"/>
              </a:solidFill>
              <a:latin typeface="Century Gothic"/>
              <a:ea typeface="Century Gothic"/>
              <a:cs typeface="Century Gothic"/>
              <a:sym typeface="Century Gothic"/>
            </a:endParaRPr>
          </a:p>
        </p:txBody>
      </p:sp>
      <p:cxnSp>
        <p:nvCxnSpPr>
          <p:cNvPr id="544" name="Google Shape;544;p88"/>
          <p:cNvCxnSpPr>
            <a:stCxn id="541" idx="3"/>
            <a:endCxn id="530" idx="0"/>
          </p:cNvCxnSpPr>
          <p:nvPr/>
        </p:nvCxnSpPr>
        <p:spPr>
          <a:xfrm>
            <a:off x="4370388" y="1148953"/>
            <a:ext cx="913500" cy="654900"/>
          </a:xfrm>
          <a:prstGeom prst="bentConnector2">
            <a:avLst/>
          </a:prstGeom>
          <a:noFill/>
          <a:ln cap="flat" cmpd="sng" w="38100">
            <a:solidFill>
              <a:schemeClr val="dk1"/>
            </a:solidFill>
            <a:prstDash val="solid"/>
            <a:miter lim="800000"/>
            <a:headEnd len="med" w="med" type="none"/>
            <a:tailEnd len="med" w="med" type="triangle"/>
          </a:ln>
        </p:spPr>
      </p:cxnSp>
      <p:cxnSp>
        <p:nvCxnSpPr>
          <p:cNvPr id="545" name="Google Shape;545;p88"/>
          <p:cNvCxnSpPr>
            <a:stCxn id="542" idx="1"/>
            <a:endCxn id="530" idx="0"/>
          </p:cNvCxnSpPr>
          <p:nvPr/>
        </p:nvCxnSpPr>
        <p:spPr>
          <a:xfrm flipH="1">
            <a:off x="5284100" y="1148953"/>
            <a:ext cx="913500" cy="654900"/>
          </a:xfrm>
          <a:prstGeom prst="bentConnector2">
            <a:avLst/>
          </a:prstGeom>
          <a:noFill/>
          <a:ln cap="flat" cmpd="sng" w="38100">
            <a:solidFill>
              <a:schemeClr val="dk1"/>
            </a:solidFill>
            <a:prstDash val="solid"/>
            <a:miter lim="800000"/>
            <a:headEnd len="med" w="med" type="none"/>
            <a:tailEnd len="med" w="med" type="triangle"/>
          </a:ln>
        </p:spPr>
      </p:cxnSp>
      <p:sp>
        <p:nvSpPr>
          <p:cNvPr id="536" name="Google Shape;536;p88"/>
          <p:cNvSpPr/>
          <p:nvPr/>
        </p:nvSpPr>
        <p:spPr>
          <a:xfrm>
            <a:off x="6197600" y="2520553"/>
            <a:ext cx="1828800" cy="685800"/>
          </a:xfrm>
          <a:prstGeom prst="rect">
            <a:avLst/>
          </a:prstGeom>
          <a:solidFill>
            <a:srgbClr val="D6E3BC"/>
          </a:solidFill>
          <a:ln cap="flat" cmpd="sng" w="31750">
            <a:solidFill>
              <a:srgbClr val="76923C"/>
            </a:solidFill>
            <a:prstDash val="solid"/>
            <a:miter lim="800000"/>
            <a:headEnd len="sm" w="sm" type="none"/>
            <a:tailEnd len="sm" w="sm" type="none"/>
          </a:ln>
          <a:effectLst>
            <a:outerShdw rotWithShape="0" algn="ctr" dir="2700000" dist="71842">
              <a:srgbClr val="B2B2B2"/>
            </a:outerShdw>
          </a:effectLst>
        </p:spPr>
        <p:txBody>
          <a:bodyPr anchorCtr="0" anchor="ctr" bIns="44450" lIns="0" spcFirstLastPara="1" rIns="0" wrap="square" tIns="4445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Update Sales Quote for</a:t>
            </a:r>
            <a:endParaRPr/>
          </a:p>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Reason(s) Lost</a:t>
            </a:r>
            <a:endParaRPr b="1" sz="1800">
              <a:solidFill>
                <a:schemeClr val="accent1"/>
              </a:solidFill>
              <a:latin typeface="Century Gothic"/>
              <a:ea typeface="Century Gothic"/>
              <a:cs typeface="Century Gothic"/>
              <a:sym typeface="Century Gothic"/>
            </a:endParaRPr>
          </a:p>
        </p:txBody>
      </p:sp>
      <p:cxnSp>
        <p:nvCxnSpPr>
          <p:cNvPr id="546" name="Google Shape;546;p88"/>
          <p:cNvCxnSpPr>
            <a:stCxn id="530" idx="2"/>
            <a:endCxn id="536" idx="1"/>
          </p:cNvCxnSpPr>
          <p:nvPr/>
        </p:nvCxnSpPr>
        <p:spPr>
          <a:xfrm flipH="1" rot="-5400000">
            <a:off x="5382438" y="2048297"/>
            <a:ext cx="716700" cy="913500"/>
          </a:xfrm>
          <a:prstGeom prst="bentConnector2">
            <a:avLst/>
          </a:prstGeom>
          <a:noFill/>
          <a:ln cap="flat" cmpd="sng" w="38100">
            <a:solidFill>
              <a:schemeClr val="dk1"/>
            </a:solidFill>
            <a:prstDash val="solid"/>
            <a:miter lim="800000"/>
            <a:headEnd len="med" w="med" type="none"/>
            <a:tailEnd len="med" w="med" type="triangle"/>
          </a:ln>
        </p:spPr>
      </p:cxnSp>
      <p:sp>
        <p:nvSpPr>
          <p:cNvPr id="547" name="Google Shape;547;p88"/>
          <p:cNvSpPr txBox="1"/>
          <p:nvPr/>
        </p:nvSpPr>
        <p:spPr>
          <a:xfrm>
            <a:off x="4370388" y="2863453"/>
            <a:ext cx="18288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Century Gothic"/>
                <a:ea typeface="Century Gothic"/>
                <a:cs typeface="Century Gothic"/>
                <a:sym typeface="Century Gothic"/>
              </a:rPr>
              <a:t>- or -</a:t>
            </a:r>
            <a:endParaRPr b="1" sz="1800">
              <a:solidFill>
                <a:schemeClr val="accent1"/>
              </a:solidFill>
              <a:latin typeface="Century Gothic"/>
              <a:ea typeface="Century Gothic"/>
              <a:cs typeface="Century Gothic"/>
              <a:sym typeface="Century Gothic"/>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5" name="Shape 2275"/>
        <p:cNvGrpSpPr/>
        <p:nvPr/>
      </p:nvGrpSpPr>
      <p:grpSpPr>
        <a:xfrm>
          <a:off x="0" y="0"/>
          <a:ext cx="0" cy="0"/>
          <a:chOff x="0" y="0"/>
          <a:chExt cx="0" cy="0"/>
        </a:xfrm>
      </p:grpSpPr>
      <p:sp>
        <p:nvSpPr>
          <p:cNvPr id="2276" name="Google Shape;2276;p17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77" name="Google Shape;2277;p17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Plan - Edit</a:t>
            </a:r>
            <a:endParaRPr/>
          </a:p>
        </p:txBody>
      </p:sp>
      <p:sp>
        <p:nvSpPr>
          <p:cNvPr id="2278" name="Google Shape;2278;p17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79" name="Google Shape;2279;p178"/>
          <p:cNvPicPr preferRelativeResize="0"/>
          <p:nvPr/>
        </p:nvPicPr>
        <p:blipFill rotWithShape="1">
          <a:blip r:embed="rId3">
            <a:alphaModFix/>
          </a:blip>
          <a:srcRect b="0" l="0" r="0" t="0"/>
          <a:stretch/>
        </p:blipFill>
        <p:spPr>
          <a:xfrm>
            <a:off x="311246" y="1055674"/>
            <a:ext cx="3350419" cy="635794"/>
          </a:xfrm>
          <a:prstGeom prst="rect">
            <a:avLst/>
          </a:prstGeom>
          <a:noFill/>
          <a:ln cap="flat" cmpd="sng" w="9525">
            <a:solidFill>
              <a:schemeClr val="dk1"/>
            </a:solidFill>
            <a:prstDash val="solid"/>
            <a:miter lim="800000"/>
            <a:headEnd len="sm" w="sm" type="none"/>
            <a:tailEnd len="sm" w="sm" type="none"/>
          </a:ln>
        </p:spPr>
      </p:pic>
      <p:sp>
        <p:nvSpPr>
          <p:cNvPr id="2280" name="Google Shape;2280;p178"/>
          <p:cNvSpPr/>
          <p:nvPr/>
        </p:nvSpPr>
        <p:spPr>
          <a:xfrm>
            <a:off x="1213945" y="1458311"/>
            <a:ext cx="488700" cy="2127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pic>
        <p:nvPicPr>
          <p:cNvPr id="2281" name="Google Shape;2281;p178"/>
          <p:cNvPicPr preferRelativeResize="0"/>
          <p:nvPr>
            <p:ph idx="1" type="body"/>
          </p:nvPr>
        </p:nvPicPr>
        <p:blipFill rotWithShape="1">
          <a:blip r:embed="rId4">
            <a:alphaModFix/>
          </a:blip>
          <a:srcRect b="0" l="0" r="0" t="0"/>
          <a:stretch/>
        </p:blipFill>
        <p:spPr>
          <a:xfrm>
            <a:off x="282794" y="2000963"/>
            <a:ext cx="8515200" cy="27777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5" name="Shape 2285"/>
        <p:cNvGrpSpPr/>
        <p:nvPr/>
      </p:nvGrpSpPr>
      <p:grpSpPr>
        <a:xfrm>
          <a:off x="0" y="0"/>
          <a:ext cx="0" cy="0"/>
          <a:chOff x="0" y="0"/>
          <a:chExt cx="0" cy="0"/>
        </a:xfrm>
      </p:grpSpPr>
      <p:pic>
        <p:nvPicPr>
          <p:cNvPr id="2286" name="Google Shape;2286;p179"/>
          <p:cNvPicPr preferRelativeResize="0"/>
          <p:nvPr>
            <p:ph idx="1" type="body"/>
          </p:nvPr>
        </p:nvPicPr>
        <p:blipFill rotWithShape="1">
          <a:blip r:embed="rId3">
            <a:alphaModFix/>
          </a:blip>
          <a:srcRect b="0" l="0" r="0" t="0"/>
          <a:stretch/>
        </p:blipFill>
        <p:spPr>
          <a:xfrm>
            <a:off x="645733" y="1195222"/>
            <a:ext cx="8404200" cy="3585000"/>
          </a:xfrm>
          <a:prstGeom prst="rect">
            <a:avLst/>
          </a:prstGeom>
          <a:noFill/>
          <a:ln cap="flat" cmpd="sng" w="9525">
            <a:solidFill>
              <a:schemeClr val="dk1"/>
            </a:solidFill>
            <a:prstDash val="solid"/>
            <a:miter lim="800000"/>
            <a:headEnd len="sm" w="sm" type="none"/>
            <a:tailEnd len="sm" w="sm" type="none"/>
          </a:ln>
        </p:spPr>
      </p:pic>
      <p:sp>
        <p:nvSpPr>
          <p:cNvPr id="2287" name="Google Shape;2287;p179"/>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88" name="Google Shape;2288;p17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Plan - Details</a:t>
            </a:r>
            <a:endParaRPr/>
          </a:p>
        </p:txBody>
      </p:sp>
      <p:sp>
        <p:nvSpPr>
          <p:cNvPr id="2289" name="Google Shape;2289;p179"/>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90" name="Google Shape;2290;p179"/>
          <p:cNvPicPr preferRelativeResize="0"/>
          <p:nvPr/>
        </p:nvPicPr>
        <p:blipFill rotWithShape="1">
          <a:blip r:embed="rId4">
            <a:alphaModFix/>
          </a:blip>
          <a:srcRect b="0" l="0" r="0" t="0"/>
          <a:stretch/>
        </p:blipFill>
        <p:spPr>
          <a:xfrm>
            <a:off x="122063" y="882256"/>
            <a:ext cx="3350419" cy="635794"/>
          </a:xfrm>
          <a:prstGeom prst="rect">
            <a:avLst/>
          </a:prstGeom>
          <a:noFill/>
          <a:ln cap="flat" cmpd="sng" w="9525">
            <a:solidFill>
              <a:schemeClr val="dk1"/>
            </a:solidFill>
            <a:prstDash val="solid"/>
            <a:miter lim="800000"/>
            <a:headEnd len="sm" w="sm" type="none"/>
            <a:tailEnd len="sm" w="sm" type="none"/>
          </a:ln>
        </p:spPr>
      </p:pic>
      <p:sp>
        <p:nvSpPr>
          <p:cNvPr id="2291" name="Google Shape;2291;p179"/>
          <p:cNvSpPr/>
          <p:nvPr/>
        </p:nvSpPr>
        <p:spPr>
          <a:xfrm>
            <a:off x="2215057" y="1277009"/>
            <a:ext cx="488700" cy="2127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5" name="Shape 2295"/>
        <p:cNvGrpSpPr/>
        <p:nvPr/>
      </p:nvGrpSpPr>
      <p:grpSpPr>
        <a:xfrm>
          <a:off x="0" y="0"/>
          <a:ext cx="0" cy="0"/>
          <a:chOff x="0" y="0"/>
          <a:chExt cx="0" cy="0"/>
        </a:xfrm>
      </p:grpSpPr>
      <p:sp>
        <p:nvSpPr>
          <p:cNvPr id="2296" name="Google Shape;2296;p180"/>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97" name="Google Shape;2297;p18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Plan</a:t>
            </a:r>
            <a:endParaRPr/>
          </a:p>
        </p:txBody>
      </p:sp>
      <p:sp>
        <p:nvSpPr>
          <p:cNvPr id="2298" name="Google Shape;2298;p180"/>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99" name="Google Shape;2299;p180"/>
          <p:cNvPicPr preferRelativeResize="0"/>
          <p:nvPr>
            <p:ph idx="1" type="body"/>
          </p:nvPr>
        </p:nvPicPr>
        <p:blipFill rotWithShape="1">
          <a:blip r:embed="rId3">
            <a:alphaModFix/>
          </a:blip>
          <a:srcRect b="0" l="0" r="0" t="0"/>
          <a:stretch/>
        </p:blipFill>
        <p:spPr>
          <a:xfrm>
            <a:off x="1434074" y="1171575"/>
            <a:ext cx="6276000" cy="35850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3" name="Shape 2303"/>
        <p:cNvGrpSpPr/>
        <p:nvPr/>
      </p:nvGrpSpPr>
      <p:grpSpPr>
        <a:xfrm>
          <a:off x="0" y="0"/>
          <a:ext cx="0" cy="0"/>
          <a:chOff x="0" y="0"/>
          <a:chExt cx="0" cy="0"/>
        </a:xfrm>
      </p:grpSpPr>
      <p:sp>
        <p:nvSpPr>
          <p:cNvPr id="2304" name="Google Shape;2304;p181"/>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05" name="Google Shape;2305;p181"/>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Ship</a:t>
            </a:r>
            <a:endParaRPr/>
          </a:p>
        </p:txBody>
      </p:sp>
      <p:sp>
        <p:nvSpPr>
          <p:cNvPr id="2306" name="Google Shape;2306;p18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307" name="Google Shape;2307;p181"/>
          <p:cNvPicPr preferRelativeResize="0"/>
          <p:nvPr>
            <p:ph idx="1" type="body"/>
          </p:nvPr>
        </p:nvPicPr>
        <p:blipFill rotWithShape="1">
          <a:blip r:embed="rId3">
            <a:alphaModFix/>
          </a:blip>
          <a:srcRect b="0" l="0" r="0" t="0"/>
          <a:stretch/>
        </p:blipFill>
        <p:spPr>
          <a:xfrm>
            <a:off x="1935613" y="1171575"/>
            <a:ext cx="5272800" cy="35850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1" name="Shape 2311"/>
        <p:cNvGrpSpPr/>
        <p:nvPr/>
      </p:nvGrpSpPr>
      <p:grpSpPr>
        <a:xfrm>
          <a:off x="0" y="0"/>
          <a:ext cx="0" cy="0"/>
          <a:chOff x="0" y="0"/>
          <a:chExt cx="0" cy="0"/>
        </a:xfrm>
      </p:grpSpPr>
      <p:sp>
        <p:nvSpPr>
          <p:cNvPr id="2312" name="Google Shape;2312;p182"/>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13" name="Google Shape;2313;p182"/>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Ship - Edit</a:t>
            </a:r>
            <a:endParaRPr/>
          </a:p>
        </p:txBody>
      </p:sp>
      <p:sp>
        <p:nvSpPr>
          <p:cNvPr id="2314" name="Google Shape;2314;p18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315" name="Google Shape;2315;p182"/>
          <p:cNvPicPr preferRelativeResize="0"/>
          <p:nvPr/>
        </p:nvPicPr>
        <p:blipFill rotWithShape="1">
          <a:blip r:embed="rId3">
            <a:alphaModFix/>
          </a:blip>
          <a:srcRect b="0" l="0" r="0" t="0"/>
          <a:stretch/>
        </p:blipFill>
        <p:spPr>
          <a:xfrm>
            <a:off x="311246" y="1055674"/>
            <a:ext cx="3350419" cy="635794"/>
          </a:xfrm>
          <a:prstGeom prst="rect">
            <a:avLst/>
          </a:prstGeom>
          <a:noFill/>
          <a:ln cap="flat" cmpd="sng" w="9525">
            <a:solidFill>
              <a:schemeClr val="dk1"/>
            </a:solidFill>
            <a:prstDash val="solid"/>
            <a:miter lim="800000"/>
            <a:headEnd len="sm" w="sm" type="none"/>
            <a:tailEnd len="sm" w="sm" type="none"/>
          </a:ln>
        </p:spPr>
      </p:pic>
      <p:sp>
        <p:nvSpPr>
          <p:cNvPr id="2316" name="Google Shape;2316;p182"/>
          <p:cNvSpPr/>
          <p:nvPr/>
        </p:nvSpPr>
        <p:spPr>
          <a:xfrm>
            <a:off x="1213945" y="1458311"/>
            <a:ext cx="488700" cy="2127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pic>
        <p:nvPicPr>
          <p:cNvPr id="2317" name="Google Shape;2317;p182"/>
          <p:cNvPicPr preferRelativeResize="0"/>
          <p:nvPr/>
        </p:nvPicPr>
        <p:blipFill rotWithShape="1">
          <a:blip r:embed="rId4">
            <a:alphaModFix/>
          </a:blip>
          <a:srcRect b="0" l="0" r="0" t="0"/>
          <a:stretch/>
        </p:blipFill>
        <p:spPr>
          <a:xfrm>
            <a:off x="239485" y="2286340"/>
            <a:ext cx="8131630" cy="1618177"/>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1" name="Shape 2321"/>
        <p:cNvGrpSpPr/>
        <p:nvPr/>
      </p:nvGrpSpPr>
      <p:grpSpPr>
        <a:xfrm>
          <a:off x="0" y="0"/>
          <a:ext cx="0" cy="0"/>
          <a:chOff x="0" y="0"/>
          <a:chExt cx="0" cy="0"/>
        </a:xfrm>
      </p:grpSpPr>
      <p:pic>
        <p:nvPicPr>
          <p:cNvPr id="2322" name="Google Shape;2322;p183"/>
          <p:cNvPicPr preferRelativeResize="0"/>
          <p:nvPr/>
        </p:nvPicPr>
        <p:blipFill rotWithShape="1">
          <a:blip r:embed="rId3">
            <a:alphaModFix/>
          </a:blip>
          <a:srcRect b="0" l="0" r="0" t="0"/>
          <a:stretch/>
        </p:blipFill>
        <p:spPr>
          <a:xfrm>
            <a:off x="2903318" y="938048"/>
            <a:ext cx="5625826" cy="3760633"/>
          </a:xfrm>
          <a:prstGeom prst="rect">
            <a:avLst/>
          </a:prstGeom>
          <a:noFill/>
          <a:ln cap="flat" cmpd="sng" w="9525">
            <a:solidFill>
              <a:schemeClr val="dk1"/>
            </a:solidFill>
            <a:prstDash val="solid"/>
            <a:miter lim="800000"/>
            <a:headEnd len="sm" w="sm" type="none"/>
            <a:tailEnd len="sm" w="sm" type="none"/>
          </a:ln>
        </p:spPr>
      </p:pic>
      <p:sp>
        <p:nvSpPr>
          <p:cNvPr id="2323" name="Google Shape;2323;p183"/>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24" name="Google Shape;2324;p183"/>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Ship - Details</a:t>
            </a:r>
            <a:endParaRPr/>
          </a:p>
        </p:txBody>
      </p:sp>
      <p:sp>
        <p:nvSpPr>
          <p:cNvPr id="2325" name="Google Shape;2325;p183"/>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326" name="Google Shape;2326;p183"/>
          <p:cNvPicPr preferRelativeResize="0"/>
          <p:nvPr/>
        </p:nvPicPr>
        <p:blipFill rotWithShape="1">
          <a:blip r:embed="rId4">
            <a:alphaModFix/>
          </a:blip>
          <a:srcRect b="0" l="0" r="0" t="0"/>
          <a:stretch/>
        </p:blipFill>
        <p:spPr>
          <a:xfrm>
            <a:off x="122063" y="882256"/>
            <a:ext cx="3350419" cy="635794"/>
          </a:xfrm>
          <a:prstGeom prst="rect">
            <a:avLst/>
          </a:prstGeom>
          <a:noFill/>
          <a:ln cap="flat" cmpd="sng" w="9525">
            <a:solidFill>
              <a:schemeClr val="dk1"/>
            </a:solidFill>
            <a:prstDash val="solid"/>
            <a:miter lim="800000"/>
            <a:headEnd len="sm" w="sm" type="none"/>
            <a:tailEnd len="sm" w="sm" type="none"/>
          </a:ln>
        </p:spPr>
      </p:pic>
      <p:sp>
        <p:nvSpPr>
          <p:cNvPr id="2327" name="Google Shape;2327;p183"/>
          <p:cNvSpPr/>
          <p:nvPr/>
        </p:nvSpPr>
        <p:spPr>
          <a:xfrm>
            <a:off x="2215057" y="1277009"/>
            <a:ext cx="488700" cy="2127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1" name="Shape 2331"/>
        <p:cNvGrpSpPr/>
        <p:nvPr/>
      </p:nvGrpSpPr>
      <p:grpSpPr>
        <a:xfrm>
          <a:off x="0" y="0"/>
          <a:ext cx="0" cy="0"/>
          <a:chOff x="0" y="0"/>
          <a:chExt cx="0" cy="0"/>
        </a:xfrm>
      </p:grpSpPr>
      <p:sp>
        <p:nvSpPr>
          <p:cNvPr id="2332" name="Google Shape;2332;p18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33" name="Google Shape;2333;p18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Ship</a:t>
            </a:r>
            <a:endParaRPr/>
          </a:p>
        </p:txBody>
      </p:sp>
      <p:sp>
        <p:nvSpPr>
          <p:cNvPr id="2334" name="Google Shape;2334;p184"/>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335" name="Google Shape;2335;p184"/>
          <p:cNvPicPr preferRelativeResize="0"/>
          <p:nvPr>
            <p:ph idx="1" type="body"/>
          </p:nvPr>
        </p:nvPicPr>
        <p:blipFill rotWithShape="1">
          <a:blip r:embed="rId3">
            <a:alphaModFix/>
          </a:blip>
          <a:srcRect b="0" l="0" r="0" t="0"/>
          <a:stretch/>
        </p:blipFill>
        <p:spPr>
          <a:xfrm>
            <a:off x="1434074" y="1171575"/>
            <a:ext cx="6276000" cy="35850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9" name="Shape 2339"/>
        <p:cNvGrpSpPr/>
        <p:nvPr/>
      </p:nvGrpSpPr>
      <p:grpSpPr>
        <a:xfrm>
          <a:off x="0" y="0"/>
          <a:ext cx="0" cy="0"/>
          <a:chOff x="0" y="0"/>
          <a:chExt cx="0" cy="0"/>
        </a:xfrm>
      </p:grpSpPr>
      <p:sp>
        <p:nvSpPr>
          <p:cNvPr id="2340" name="Google Shape;2340;p18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341" name="Google Shape;2341;p185"/>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42" name="Google Shape;2342;p18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Make Customer Schedule Active</a:t>
            </a:r>
            <a:endParaRPr/>
          </a:p>
        </p:txBody>
      </p:sp>
      <p:pic>
        <p:nvPicPr>
          <p:cNvPr id="2343" name="Google Shape;2343;p185"/>
          <p:cNvPicPr preferRelativeResize="0"/>
          <p:nvPr>
            <p:ph idx="1" type="body"/>
          </p:nvPr>
        </p:nvPicPr>
        <p:blipFill rotWithShape="1">
          <a:blip r:embed="rId3">
            <a:alphaModFix/>
          </a:blip>
          <a:srcRect b="0" l="0" r="0" t="0"/>
          <a:stretch/>
        </p:blipFill>
        <p:spPr>
          <a:xfrm>
            <a:off x="197808" y="963442"/>
            <a:ext cx="7786800" cy="2393100"/>
          </a:xfrm>
          <a:prstGeom prst="rect">
            <a:avLst/>
          </a:prstGeom>
          <a:noFill/>
          <a:ln cap="flat" cmpd="sng" w="9525">
            <a:solidFill>
              <a:schemeClr val="dk1"/>
            </a:solidFill>
            <a:prstDash val="solid"/>
            <a:miter lim="800000"/>
            <a:headEnd len="sm" w="sm" type="none"/>
            <a:tailEnd len="sm" w="sm" type="none"/>
          </a:ln>
        </p:spPr>
      </p:pic>
      <p:sp>
        <p:nvSpPr>
          <p:cNvPr id="2344" name="Google Shape;2344;p185"/>
          <p:cNvSpPr/>
          <p:nvPr/>
        </p:nvSpPr>
        <p:spPr>
          <a:xfrm>
            <a:off x="4903076" y="1418896"/>
            <a:ext cx="961800" cy="2679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pic>
        <p:nvPicPr>
          <p:cNvPr id="2345" name="Google Shape;2345;p185"/>
          <p:cNvPicPr preferRelativeResize="0"/>
          <p:nvPr/>
        </p:nvPicPr>
        <p:blipFill rotWithShape="1">
          <a:blip r:embed="rId4">
            <a:alphaModFix/>
          </a:blip>
          <a:srcRect b="0" l="0" r="0" t="0"/>
          <a:stretch/>
        </p:blipFill>
        <p:spPr>
          <a:xfrm>
            <a:off x="4828313" y="2876222"/>
            <a:ext cx="3507581" cy="1771650"/>
          </a:xfrm>
          <a:prstGeom prst="rect">
            <a:avLst/>
          </a:prstGeom>
          <a:noFill/>
          <a:ln cap="flat" cmpd="sng" w="9525">
            <a:solidFill>
              <a:schemeClr val="dk1"/>
            </a:solidFill>
            <a:prstDash val="solid"/>
            <a:miter lim="800000"/>
            <a:headEnd len="sm" w="sm" type="none"/>
            <a:tailEnd len="sm" w="sm" type="none"/>
          </a:ln>
        </p:spPr>
      </p:pic>
      <p:sp>
        <p:nvSpPr>
          <p:cNvPr id="2346" name="Google Shape;2346;p185"/>
          <p:cNvSpPr/>
          <p:nvPr/>
        </p:nvSpPr>
        <p:spPr>
          <a:xfrm>
            <a:off x="6988066" y="3574831"/>
            <a:ext cx="713400" cy="8472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0" name="Shape 2350"/>
        <p:cNvGrpSpPr/>
        <p:nvPr/>
      </p:nvGrpSpPr>
      <p:grpSpPr>
        <a:xfrm>
          <a:off x="0" y="0"/>
          <a:ext cx="0" cy="0"/>
          <a:chOff x="0" y="0"/>
          <a:chExt cx="0" cy="0"/>
        </a:xfrm>
      </p:grpSpPr>
      <p:sp>
        <p:nvSpPr>
          <p:cNvPr id="2351" name="Google Shape;2351;p18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352" name="Google Shape;2352;p186"/>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Ship Schedule - Summary</a:t>
            </a:r>
            <a:endParaRPr/>
          </a:p>
        </p:txBody>
      </p:sp>
      <p:sp>
        <p:nvSpPr>
          <p:cNvPr id="2353" name="Google Shape;2353;p186"/>
          <p:cNvSpPr txBox="1"/>
          <p:nvPr>
            <p:ph idx="3"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pic>
        <p:nvPicPr>
          <p:cNvPr id="2354" name="Google Shape;2354;p186"/>
          <p:cNvPicPr preferRelativeResize="0"/>
          <p:nvPr>
            <p:ph idx="1" type="body"/>
          </p:nvPr>
        </p:nvPicPr>
        <p:blipFill rotWithShape="1">
          <a:blip r:embed="rId3">
            <a:alphaModFix/>
          </a:blip>
          <a:srcRect b="0" l="0" r="0" t="0"/>
          <a:stretch/>
        </p:blipFill>
        <p:spPr>
          <a:xfrm>
            <a:off x="314325" y="1502083"/>
            <a:ext cx="4183800" cy="2944200"/>
          </a:xfrm>
          <a:prstGeom prst="rect">
            <a:avLst/>
          </a:prstGeom>
          <a:noFill/>
          <a:ln cap="flat" cmpd="sng" w="9525">
            <a:solidFill>
              <a:schemeClr val="dk1"/>
            </a:solidFill>
            <a:prstDash val="solid"/>
            <a:miter lim="800000"/>
            <a:headEnd len="sm" w="sm" type="none"/>
            <a:tailEnd len="sm" w="sm" type="none"/>
          </a:ln>
        </p:spPr>
      </p:pic>
      <p:pic>
        <p:nvPicPr>
          <p:cNvPr id="2355" name="Google Shape;2355;p186"/>
          <p:cNvPicPr preferRelativeResize="0"/>
          <p:nvPr>
            <p:ph idx="2" type="body"/>
          </p:nvPr>
        </p:nvPicPr>
        <p:blipFill rotWithShape="1">
          <a:blip r:embed="rId4">
            <a:alphaModFix/>
          </a:blip>
          <a:srcRect b="0" l="0" r="0" t="0"/>
          <a:stretch/>
        </p:blipFill>
        <p:spPr>
          <a:xfrm>
            <a:off x="4645819" y="1535112"/>
            <a:ext cx="4183800" cy="2878200"/>
          </a:xfrm>
          <a:prstGeom prst="rect">
            <a:avLst/>
          </a:prstGeom>
          <a:noFill/>
          <a:ln cap="flat" cmpd="sng" w="9525">
            <a:solidFill>
              <a:schemeClr val="dk1"/>
            </a:solidFill>
            <a:prstDash val="solid"/>
            <a:miter lim="800000"/>
            <a:headEnd len="sm" w="sm" type="none"/>
            <a:tailEnd len="sm" w="sm" type="none"/>
          </a:ln>
        </p:spPr>
      </p:pic>
      <p:pic>
        <p:nvPicPr>
          <p:cNvPr id="2356" name="Google Shape;2356;p186"/>
          <p:cNvPicPr preferRelativeResize="0"/>
          <p:nvPr/>
        </p:nvPicPr>
        <p:blipFill rotWithShape="1">
          <a:blip r:embed="rId5">
            <a:alphaModFix/>
          </a:blip>
          <a:srcRect b="0" l="0" r="0" t="0"/>
          <a:stretch/>
        </p:blipFill>
        <p:spPr>
          <a:xfrm>
            <a:off x="6379367" y="1946672"/>
            <a:ext cx="1203722" cy="153591"/>
          </a:xfrm>
          <a:prstGeom prst="rect">
            <a:avLst/>
          </a:prstGeom>
          <a:noFill/>
          <a:ln>
            <a:noFill/>
          </a:ln>
        </p:spPr>
      </p:pic>
    </p:spTree>
  </p:cSld>
  <p:clrMapOvr>
    <a:masterClrMapping/>
  </p:clrMapOvr>
  <p:transition>
    <p:fade/>
  </p:transition>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0" name="Shape 2360"/>
        <p:cNvGrpSpPr/>
        <p:nvPr/>
      </p:nvGrpSpPr>
      <p:grpSpPr>
        <a:xfrm>
          <a:off x="0" y="0"/>
          <a:ext cx="0" cy="0"/>
          <a:chOff x="0" y="0"/>
          <a:chExt cx="0" cy="0"/>
        </a:xfrm>
      </p:grpSpPr>
      <p:sp>
        <p:nvSpPr>
          <p:cNvPr id="2361" name="Google Shape;2361;p187"/>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362" name="Google Shape;2362;p187"/>
          <p:cNvSpPr txBox="1"/>
          <p:nvPr>
            <p:ph idx="4"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63" name="Google Shape;2363;p18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Logistics Control - Customer Scheduled/Shipper</a:t>
            </a:r>
            <a:endParaRPr/>
          </a:p>
        </p:txBody>
      </p:sp>
      <p:pic>
        <p:nvPicPr>
          <p:cNvPr id="2364" name="Google Shape;2364;p187"/>
          <p:cNvPicPr preferRelativeResize="0"/>
          <p:nvPr/>
        </p:nvPicPr>
        <p:blipFill rotWithShape="1">
          <a:blip r:embed="rId3">
            <a:alphaModFix/>
          </a:blip>
          <a:srcRect b="0" l="0" r="0" t="0"/>
          <a:stretch/>
        </p:blipFill>
        <p:spPr>
          <a:xfrm>
            <a:off x="4293394" y="1310879"/>
            <a:ext cx="633413" cy="85373"/>
          </a:xfrm>
          <a:prstGeom prst="rect">
            <a:avLst/>
          </a:prstGeom>
          <a:noFill/>
          <a:ln>
            <a:noFill/>
          </a:ln>
        </p:spPr>
      </p:pic>
      <p:pic>
        <p:nvPicPr>
          <p:cNvPr id="2365" name="Google Shape;2365;p187"/>
          <p:cNvPicPr preferRelativeResize="0"/>
          <p:nvPr/>
        </p:nvPicPr>
        <p:blipFill rotWithShape="1">
          <a:blip r:embed="rId3">
            <a:alphaModFix/>
          </a:blip>
          <a:srcRect b="0" l="0" r="0" t="0"/>
          <a:stretch/>
        </p:blipFill>
        <p:spPr>
          <a:xfrm>
            <a:off x="7143750" y="1351360"/>
            <a:ext cx="633413" cy="85373"/>
          </a:xfrm>
          <a:prstGeom prst="rect">
            <a:avLst/>
          </a:prstGeom>
          <a:noFill/>
          <a:ln>
            <a:noFill/>
          </a:ln>
        </p:spPr>
      </p:pic>
      <p:pic>
        <p:nvPicPr>
          <p:cNvPr id="2366" name="Google Shape;2366;p187"/>
          <p:cNvPicPr preferRelativeResize="0"/>
          <p:nvPr/>
        </p:nvPicPr>
        <p:blipFill>
          <a:blip r:embed="rId4">
            <a:alphaModFix/>
          </a:blip>
          <a:stretch>
            <a:fillRect/>
          </a:stretch>
        </p:blipFill>
        <p:spPr>
          <a:xfrm>
            <a:off x="1028275" y="1084071"/>
            <a:ext cx="7087298" cy="3161938"/>
          </a:xfrm>
          <a:prstGeom prst="rect">
            <a:avLst/>
          </a:prstGeom>
          <a:noFill/>
          <a:ln>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1" name="Shape 551"/>
        <p:cNvGrpSpPr/>
        <p:nvPr/>
      </p:nvGrpSpPr>
      <p:grpSpPr>
        <a:xfrm>
          <a:off x="0" y="0"/>
          <a:ext cx="0" cy="0"/>
          <a:chOff x="0" y="0"/>
          <a:chExt cx="0" cy="0"/>
        </a:xfrm>
      </p:grpSpPr>
      <p:sp>
        <p:nvSpPr>
          <p:cNvPr id="552" name="Google Shape;552;p89"/>
          <p:cNvSpPr txBox="1"/>
          <p:nvPr>
            <p:ph idx="12" type="sldNum"/>
          </p:nvPr>
        </p:nvSpPr>
        <p:spPr>
          <a:xfrm>
            <a:off x="6922640" y="4845191"/>
            <a:ext cx="2133600" cy="2739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553" name="Google Shape;553;p89"/>
          <p:cNvSpPr txBox="1"/>
          <p:nvPr>
            <p:ph idx="1" type="body"/>
          </p:nvPr>
        </p:nvSpPr>
        <p:spPr>
          <a:xfrm>
            <a:off x="455243" y="2571306"/>
            <a:ext cx="8229600" cy="261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2000"/>
              <a:buFont typeface="Century Gothic"/>
              <a:buNone/>
            </a:pPr>
            <a:r>
              <a:rPr lang="en"/>
              <a:t> </a:t>
            </a:r>
            <a:endParaRPr/>
          </a:p>
        </p:txBody>
      </p:sp>
      <p:sp>
        <p:nvSpPr>
          <p:cNvPr id="554" name="Google Shape;554;p89"/>
          <p:cNvSpPr txBox="1"/>
          <p:nvPr>
            <p:ph type="title"/>
          </p:nvPr>
        </p:nvSpPr>
        <p:spPr>
          <a:xfrm>
            <a:off x="455243" y="1963667"/>
            <a:ext cx="8229600" cy="607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4E4E4E"/>
              </a:buClr>
              <a:buSzPts val="3200"/>
              <a:buFont typeface="Century Gothic"/>
              <a:buNone/>
            </a:pPr>
            <a:r>
              <a:rPr lang="en"/>
              <a:t>Sales Quote Process</a:t>
            </a:r>
            <a:endParaRPr/>
          </a:p>
        </p:txBody>
      </p:sp>
      <p:sp>
        <p:nvSpPr>
          <p:cNvPr id="555" name="Google Shape;555;p89"/>
          <p:cNvSpPr txBox="1"/>
          <p:nvPr>
            <p:ph idx="2" type="body"/>
          </p:nvPr>
        </p:nvSpPr>
        <p:spPr>
          <a:xfrm>
            <a:off x="455243" y="1642619"/>
            <a:ext cx="8229600" cy="321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0" name="Shape 2370"/>
        <p:cNvGrpSpPr/>
        <p:nvPr/>
      </p:nvGrpSpPr>
      <p:grpSpPr>
        <a:xfrm>
          <a:off x="0" y="0"/>
          <a:ext cx="0" cy="0"/>
          <a:chOff x="0" y="0"/>
          <a:chExt cx="0" cy="0"/>
        </a:xfrm>
      </p:grpSpPr>
      <p:sp>
        <p:nvSpPr>
          <p:cNvPr id="2371" name="Google Shape;2371;p18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372" name="Google Shape;2372;p18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a:t>
            </a:r>
            <a:endParaRPr/>
          </a:p>
        </p:txBody>
      </p:sp>
      <p:sp>
        <p:nvSpPr>
          <p:cNvPr id="2373" name="Google Shape;2373;p18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374" name="Google Shape;2374;p188"/>
          <p:cNvPicPr preferRelativeResize="0"/>
          <p:nvPr>
            <p:ph idx="1" type="body"/>
          </p:nvPr>
        </p:nvPicPr>
        <p:blipFill rotWithShape="1">
          <a:blip r:embed="rId3">
            <a:alphaModFix/>
          </a:blip>
          <a:srcRect b="0" l="0" r="0" t="0"/>
          <a:stretch/>
        </p:blipFill>
        <p:spPr>
          <a:xfrm>
            <a:off x="796528" y="2021086"/>
            <a:ext cx="7551000" cy="1885800"/>
          </a:xfrm>
          <a:prstGeom prst="rect">
            <a:avLst/>
          </a:prstGeom>
          <a:noFill/>
          <a:ln cap="flat" cmpd="sng" w="9525">
            <a:solidFill>
              <a:schemeClr val="dk1"/>
            </a:solidFill>
            <a:prstDash val="solid"/>
            <a:miter lim="800000"/>
            <a:headEnd len="sm" w="sm" type="none"/>
            <a:tailEnd len="sm" w="sm" type="none"/>
          </a:ln>
        </p:spPr>
      </p:pic>
      <p:sp>
        <p:nvSpPr>
          <p:cNvPr id="2375" name="Google Shape;2375;p188"/>
          <p:cNvSpPr/>
          <p:nvPr/>
        </p:nvSpPr>
        <p:spPr>
          <a:xfrm>
            <a:off x="3752194" y="2680138"/>
            <a:ext cx="961800" cy="12375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9" name="Shape 2379"/>
        <p:cNvGrpSpPr/>
        <p:nvPr/>
      </p:nvGrpSpPr>
      <p:grpSpPr>
        <a:xfrm>
          <a:off x="0" y="0"/>
          <a:ext cx="0" cy="0"/>
          <a:chOff x="0" y="0"/>
          <a:chExt cx="0" cy="0"/>
        </a:xfrm>
      </p:grpSpPr>
      <p:sp>
        <p:nvSpPr>
          <p:cNvPr id="2380" name="Google Shape;2380;p189"/>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2381" name="Google Shape;2381;p189"/>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2382" name="Google Shape;2382;p189"/>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Required Ship Schedule</a:t>
            </a:r>
            <a:endParaRPr/>
          </a:p>
        </p:txBody>
      </p:sp>
      <p:pic>
        <p:nvPicPr>
          <p:cNvPr id="2383" name="Google Shape;2383;p189"/>
          <p:cNvPicPr preferRelativeResize="0"/>
          <p:nvPr/>
        </p:nvPicPr>
        <p:blipFill>
          <a:blip r:embed="rId3">
            <a:alphaModFix/>
          </a:blip>
          <a:stretch>
            <a:fillRect/>
          </a:stretch>
        </p:blipFill>
        <p:spPr>
          <a:xfrm>
            <a:off x="314324" y="1044449"/>
            <a:ext cx="8207550" cy="3584700"/>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7" name="Shape 2387"/>
        <p:cNvGrpSpPr/>
        <p:nvPr/>
      </p:nvGrpSpPr>
      <p:grpSpPr>
        <a:xfrm>
          <a:off x="0" y="0"/>
          <a:ext cx="0" cy="0"/>
          <a:chOff x="0" y="0"/>
          <a:chExt cx="0" cy="0"/>
        </a:xfrm>
      </p:grpSpPr>
      <p:sp>
        <p:nvSpPr>
          <p:cNvPr id="2388" name="Google Shape;2388;p190"/>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2389" name="Google Shape;2389;p190"/>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2390" name="Google Shape;2390;p190"/>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Customer Scheduled Orders</a:t>
            </a:r>
            <a:endParaRPr/>
          </a:p>
        </p:txBody>
      </p:sp>
      <p:pic>
        <p:nvPicPr>
          <p:cNvPr id="2391" name="Google Shape;2391;p190"/>
          <p:cNvPicPr preferRelativeResize="0"/>
          <p:nvPr/>
        </p:nvPicPr>
        <p:blipFill>
          <a:blip r:embed="rId3">
            <a:alphaModFix/>
          </a:blip>
          <a:stretch>
            <a:fillRect/>
          </a:stretch>
        </p:blipFill>
        <p:spPr>
          <a:xfrm>
            <a:off x="1103375" y="937700"/>
            <a:ext cx="6423570" cy="3818575"/>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6" name="Shape 2396"/>
        <p:cNvGrpSpPr/>
        <p:nvPr/>
      </p:nvGrpSpPr>
      <p:grpSpPr>
        <a:xfrm>
          <a:off x="0" y="0"/>
          <a:ext cx="0" cy="0"/>
          <a:chOff x="0" y="0"/>
          <a:chExt cx="0" cy="0"/>
        </a:xfrm>
      </p:grpSpPr>
      <p:sp>
        <p:nvSpPr>
          <p:cNvPr id="2397" name="Google Shape;2397;p19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398" name="Google Shape;2398;p191"/>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Viewing Invoices for Scheduled Shipments in Web UI</a:t>
            </a:r>
            <a:endParaRPr/>
          </a:p>
        </p:txBody>
      </p:sp>
      <p:sp>
        <p:nvSpPr>
          <p:cNvPr id="2399" name="Google Shape;2399;p191"/>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400" name="Google Shape;2400;p191"/>
          <p:cNvSpPr txBox="1"/>
          <p:nvPr/>
        </p:nvSpPr>
        <p:spPr>
          <a:xfrm>
            <a:off x="469528" y="883465"/>
            <a:ext cx="8070000" cy="3542700"/>
          </a:xfrm>
          <a:prstGeom prst="rect">
            <a:avLst/>
          </a:prstGeom>
          <a:noFill/>
          <a:ln>
            <a:noFill/>
          </a:ln>
        </p:spPr>
        <p:txBody>
          <a:bodyPr anchorCtr="0" anchor="t" bIns="34275" lIns="68575" spcFirstLastPara="1" rIns="68575" wrap="square" tIns="34275">
            <a:noAutofit/>
          </a:bodyPr>
          <a:lstStyle/>
          <a:p>
            <a:pPr indent="-419100" lvl="0" marL="457200" marR="0" rtl="0" algn="l">
              <a:spcBef>
                <a:spcPts val="0"/>
              </a:spcBef>
              <a:spcAft>
                <a:spcPts val="0"/>
              </a:spcAft>
              <a:buClr>
                <a:schemeClr val="dk1"/>
              </a:buClr>
              <a:buSzPts val="3000"/>
              <a:buFont typeface="Century Gothic"/>
              <a:buChar char="●"/>
            </a:pPr>
            <a:r>
              <a:rPr lang="en" sz="3000">
                <a:solidFill>
                  <a:schemeClr val="dk1"/>
                </a:solidFill>
                <a:latin typeface="Century Gothic"/>
                <a:ea typeface="Century Gothic"/>
                <a:cs typeface="Century Gothic"/>
                <a:sym typeface="Century Gothic"/>
              </a:rPr>
              <a:t>Invoice History Report</a:t>
            </a:r>
            <a:endParaRPr sz="3000">
              <a:solidFill>
                <a:schemeClr val="dk1"/>
              </a:solidFill>
              <a:latin typeface="Century Gothic"/>
              <a:ea typeface="Century Gothic"/>
              <a:cs typeface="Century Gothic"/>
              <a:sym typeface="Century Gothic"/>
            </a:endParaRPr>
          </a:p>
          <a:p>
            <a:pPr indent="-419100" lvl="0" marL="457200" marR="0" rtl="0" algn="l">
              <a:spcBef>
                <a:spcPts val="0"/>
              </a:spcBef>
              <a:spcAft>
                <a:spcPts val="0"/>
              </a:spcAft>
              <a:buClr>
                <a:schemeClr val="dk1"/>
              </a:buClr>
              <a:buSzPts val="3000"/>
              <a:buFont typeface="Century Gothic"/>
              <a:buChar char="●"/>
            </a:pPr>
            <a:r>
              <a:rPr lang="en" sz="3000">
                <a:solidFill>
                  <a:schemeClr val="dk1"/>
                </a:solidFill>
                <a:latin typeface="Century Gothic"/>
                <a:ea typeface="Century Gothic"/>
                <a:cs typeface="Century Gothic"/>
                <a:sym typeface="Century Gothic"/>
              </a:rPr>
              <a:t>Pending Invoice Print Report</a:t>
            </a:r>
            <a:endParaRPr sz="3000">
              <a:solidFill>
                <a:schemeClr val="dk1"/>
              </a:solidFill>
              <a:latin typeface="Century Gothic"/>
              <a:ea typeface="Century Gothic"/>
              <a:cs typeface="Century Gothic"/>
              <a:sym typeface="Century Gothic"/>
            </a:endParaRPr>
          </a:p>
          <a:p>
            <a:pPr indent="-419100" lvl="0" marL="457200" marR="0" rtl="0" algn="l">
              <a:spcBef>
                <a:spcPts val="0"/>
              </a:spcBef>
              <a:spcAft>
                <a:spcPts val="0"/>
              </a:spcAft>
              <a:buClr>
                <a:schemeClr val="dk1"/>
              </a:buClr>
              <a:buSzPts val="3000"/>
              <a:buFont typeface="Century Gothic"/>
              <a:buChar char="●"/>
            </a:pPr>
            <a:r>
              <a:rPr lang="en" sz="3000">
                <a:solidFill>
                  <a:schemeClr val="dk1"/>
                </a:solidFill>
                <a:latin typeface="Century Gothic"/>
                <a:ea typeface="Century Gothic"/>
                <a:cs typeface="Century Gothic"/>
                <a:sym typeface="Century Gothic"/>
              </a:rPr>
              <a:t>Preview Invoice Print Report</a:t>
            </a:r>
            <a:endParaRPr sz="3000">
              <a:solidFill>
                <a:schemeClr val="dk1"/>
              </a:solidFill>
              <a:latin typeface="Century Gothic"/>
              <a:ea typeface="Century Gothic"/>
              <a:cs typeface="Century Gothic"/>
              <a:sym typeface="Century Gothic"/>
            </a:endParaRPr>
          </a:p>
        </p:txBody>
      </p:sp>
      <p:sp>
        <p:nvSpPr>
          <p:cNvPr id="2401" name="Google Shape;2401;p191"/>
          <p:cNvSpPr txBox="1"/>
          <p:nvPr/>
        </p:nvSpPr>
        <p:spPr>
          <a:xfrm>
            <a:off x="543695" y="2409565"/>
            <a:ext cx="1434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Tree>
  </p:cSld>
  <p:clrMapOvr>
    <a:masterClrMapping/>
  </p:clrMapOvr>
  <p:transition>
    <p:fade/>
  </p:transition>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5" name="Shape 2405"/>
        <p:cNvGrpSpPr/>
        <p:nvPr/>
      </p:nvGrpSpPr>
      <p:grpSpPr>
        <a:xfrm>
          <a:off x="0" y="0"/>
          <a:ext cx="0" cy="0"/>
          <a:chOff x="0" y="0"/>
          <a:chExt cx="0" cy="0"/>
        </a:xfrm>
      </p:grpSpPr>
      <p:sp>
        <p:nvSpPr>
          <p:cNvPr id="2406" name="Google Shape;2406;p192"/>
          <p:cNvSpPr txBox="1"/>
          <p:nvPr>
            <p:ph type="ctrTitle"/>
          </p:nvPr>
        </p:nvSpPr>
        <p:spPr>
          <a:xfrm>
            <a:off x="235744" y="1748790"/>
            <a:ext cx="5164800" cy="7716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dk1"/>
              </a:buClr>
              <a:buSzPts val="2700"/>
              <a:buFont typeface="Arial"/>
              <a:buNone/>
            </a:pPr>
            <a:r>
              <a:rPr lang="en"/>
              <a:t>Enterprise Material Transfer</a:t>
            </a:r>
            <a:endParaRPr/>
          </a:p>
        </p:txBody>
      </p:sp>
      <p:sp>
        <p:nvSpPr>
          <p:cNvPr id="2407" name="Google Shape;2407;p192"/>
          <p:cNvSpPr txBox="1"/>
          <p:nvPr>
            <p:ph idx="1" type="subTitle"/>
          </p:nvPr>
        </p:nvSpPr>
        <p:spPr>
          <a:xfrm>
            <a:off x="235744" y="2593900"/>
            <a:ext cx="5164800" cy="1131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700"/>
              <a:buFont typeface="Century Gothic"/>
              <a:buNone/>
            </a:pPr>
            <a:r>
              <a:t/>
            </a:r>
            <a:endParaRPr/>
          </a:p>
        </p:txBody>
      </p:sp>
      <p:sp>
        <p:nvSpPr>
          <p:cNvPr id="2408" name="Google Shape;2408;p192"/>
          <p:cNvSpPr txBox="1"/>
          <p:nvPr>
            <p:ph idx="12" type="sldNum"/>
          </p:nvPr>
        </p:nvSpPr>
        <p:spPr>
          <a:xfrm>
            <a:off x="5554980" y="3677603"/>
            <a:ext cx="11637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2" name="Shape 2412"/>
        <p:cNvGrpSpPr/>
        <p:nvPr/>
      </p:nvGrpSpPr>
      <p:grpSpPr>
        <a:xfrm>
          <a:off x="0" y="0"/>
          <a:ext cx="0" cy="0"/>
          <a:chOff x="0" y="0"/>
          <a:chExt cx="0" cy="0"/>
        </a:xfrm>
      </p:grpSpPr>
      <p:sp>
        <p:nvSpPr>
          <p:cNvPr id="2413" name="Google Shape;2413;p19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Introduction to Enterprise Material Transfer</a:t>
            </a:r>
            <a:endParaRPr/>
          </a:p>
          <a:p>
            <a:pPr indent="-209550" lvl="0" marL="215900" rtl="0" algn="l">
              <a:lnSpc>
                <a:spcPct val="95000"/>
              </a:lnSpc>
              <a:spcBef>
                <a:spcPts val="500"/>
              </a:spcBef>
              <a:spcAft>
                <a:spcPts val="0"/>
              </a:spcAft>
              <a:buSzPts val="2100"/>
              <a:buChar char="•"/>
            </a:pPr>
            <a:r>
              <a:rPr lang="en"/>
              <a:t>Pre-Setup Business Issues</a:t>
            </a:r>
            <a:endParaRPr/>
          </a:p>
          <a:p>
            <a:pPr indent="-209550" lvl="0" marL="215900" rtl="0" algn="l">
              <a:lnSpc>
                <a:spcPct val="95000"/>
              </a:lnSpc>
              <a:spcBef>
                <a:spcPts val="500"/>
              </a:spcBef>
              <a:spcAft>
                <a:spcPts val="0"/>
              </a:spcAft>
              <a:buSzPts val="2100"/>
              <a:buChar char="•"/>
            </a:pPr>
            <a:r>
              <a:rPr lang="en"/>
              <a:t>Process Enterprise Material Transfer Orders</a:t>
            </a:r>
            <a:endParaRPr/>
          </a:p>
          <a:p>
            <a:pPr indent="-76200" lvl="0" marL="215900" rtl="0" algn="l">
              <a:lnSpc>
                <a:spcPct val="95000"/>
              </a:lnSpc>
              <a:spcBef>
                <a:spcPts val="500"/>
              </a:spcBef>
              <a:spcAft>
                <a:spcPts val="0"/>
              </a:spcAft>
              <a:buSzPts val="2100"/>
              <a:buNone/>
            </a:pPr>
            <a:r>
              <a:t/>
            </a:r>
            <a:endParaRPr/>
          </a:p>
        </p:txBody>
      </p:sp>
      <p:sp>
        <p:nvSpPr>
          <p:cNvPr id="2414" name="Google Shape;2414;p19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Course Overview</a:t>
            </a:r>
            <a:endParaRPr/>
          </a:p>
        </p:txBody>
      </p:sp>
      <p:sp>
        <p:nvSpPr>
          <p:cNvPr id="2415" name="Google Shape;2415;p193"/>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416" name="Google Shape;2416;p19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0" name="Shape 2420"/>
        <p:cNvGrpSpPr/>
        <p:nvPr/>
      </p:nvGrpSpPr>
      <p:grpSpPr>
        <a:xfrm>
          <a:off x="0" y="0"/>
          <a:ext cx="0" cy="0"/>
          <a:chOff x="0" y="0"/>
          <a:chExt cx="0" cy="0"/>
        </a:xfrm>
      </p:grpSpPr>
      <p:sp>
        <p:nvSpPr>
          <p:cNvPr id="2421" name="Google Shape;2421;p19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422" name="Google Shape;2422;p19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Automatic translation of a sales order into a purchase order within an entity.</a:t>
            </a:r>
            <a:endParaRPr/>
          </a:p>
          <a:p>
            <a:pPr indent="-209550" lvl="0" marL="215900" rtl="0" algn="l">
              <a:lnSpc>
                <a:spcPct val="95000"/>
              </a:lnSpc>
              <a:spcBef>
                <a:spcPts val="500"/>
              </a:spcBef>
              <a:spcAft>
                <a:spcPts val="0"/>
              </a:spcAft>
              <a:buSzPts val="2100"/>
              <a:buChar char="•"/>
            </a:pPr>
            <a:r>
              <a:rPr lang="en"/>
              <a:t>Creation of a sales order in another entity residing in a different database. </a:t>
            </a:r>
            <a:endParaRPr/>
          </a:p>
        </p:txBody>
      </p:sp>
      <p:sp>
        <p:nvSpPr>
          <p:cNvPr id="2423" name="Google Shape;2423;p19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What is EMT?</a:t>
            </a:r>
            <a:endParaRPr/>
          </a:p>
        </p:txBody>
      </p:sp>
      <p:sp>
        <p:nvSpPr>
          <p:cNvPr id="2424" name="Google Shape;2424;p19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9" name="Shape 2429"/>
        <p:cNvGrpSpPr/>
        <p:nvPr/>
      </p:nvGrpSpPr>
      <p:grpSpPr>
        <a:xfrm>
          <a:off x="0" y="0"/>
          <a:ext cx="0" cy="0"/>
          <a:chOff x="0" y="0"/>
          <a:chExt cx="0" cy="0"/>
        </a:xfrm>
      </p:grpSpPr>
      <p:sp>
        <p:nvSpPr>
          <p:cNvPr id="2430" name="Google Shape;2430;p195"/>
          <p:cNvSpPr txBox="1"/>
          <p:nvPr/>
        </p:nvSpPr>
        <p:spPr>
          <a:xfrm>
            <a:off x="4518025" y="736997"/>
            <a:ext cx="184200" cy="342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pic>
        <p:nvPicPr>
          <p:cNvPr id="2431" name="Google Shape;2431;p195"/>
          <p:cNvPicPr preferRelativeResize="0"/>
          <p:nvPr/>
        </p:nvPicPr>
        <p:blipFill rotWithShape="1">
          <a:blip r:embed="rId3">
            <a:alphaModFix/>
          </a:blip>
          <a:srcRect b="0" l="0" r="0" t="0"/>
          <a:stretch/>
        </p:blipFill>
        <p:spPr>
          <a:xfrm>
            <a:off x="1657350" y="1660922"/>
            <a:ext cx="5829302" cy="2605088"/>
          </a:xfrm>
          <a:prstGeom prst="rect">
            <a:avLst/>
          </a:prstGeom>
          <a:noFill/>
          <a:ln>
            <a:noFill/>
          </a:ln>
        </p:spPr>
      </p:pic>
      <p:sp>
        <p:nvSpPr>
          <p:cNvPr id="2432" name="Google Shape;2432;p19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433" name="Google Shape;2433;p19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Multilevel Supply Chain</a:t>
            </a:r>
            <a:endParaRPr/>
          </a:p>
        </p:txBody>
      </p:sp>
      <p:sp>
        <p:nvSpPr>
          <p:cNvPr id="2434" name="Google Shape;2434;p19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9" name="Shape 2439"/>
        <p:cNvGrpSpPr/>
        <p:nvPr/>
      </p:nvGrpSpPr>
      <p:grpSpPr>
        <a:xfrm>
          <a:off x="0" y="0"/>
          <a:ext cx="0" cy="0"/>
          <a:chOff x="0" y="0"/>
          <a:chExt cx="0" cy="0"/>
        </a:xfrm>
      </p:grpSpPr>
      <p:sp>
        <p:nvSpPr>
          <p:cNvPr id="2440" name="Google Shape;2440;p19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Supplier is frequently another division, OR the supplier is another company with a pre-defined and stable relationship.</a:t>
            </a:r>
            <a:endParaRPr/>
          </a:p>
          <a:p>
            <a:pPr indent="-209550" lvl="0" marL="215900" rtl="0" algn="l">
              <a:lnSpc>
                <a:spcPct val="95000"/>
              </a:lnSpc>
              <a:spcBef>
                <a:spcPts val="500"/>
              </a:spcBef>
              <a:spcAft>
                <a:spcPts val="0"/>
              </a:spcAft>
              <a:buSzPts val="2100"/>
              <a:buChar char="•"/>
            </a:pPr>
            <a:r>
              <a:rPr lang="en"/>
              <a:t>Reduce inventory levels throughout the supply chain.</a:t>
            </a:r>
            <a:endParaRPr/>
          </a:p>
          <a:p>
            <a:pPr indent="-209550" lvl="0" marL="215900" rtl="0" algn="l">
              <a:lnSpc>
                <a:spcPct val="95000"/>
              </a:lnSpc>
              <a:spcBef>
                <a:spcPts val="500"/>
              </a:spcBef>
              <a:spcAft>
                <a:spcPts val="0"/>
              </a:spcAft>
              <a:buSzPts val="2100"/>
              <a:buChar char="•"/>
            </a:pPr>
            <a:r>
              <a:rPr lang="en"/>
              <a:t>Support movement towards consolidated warehouses.</a:t>
            </a:r>
            <a:endParaRPr/>
          </a:p>
          <a:p>
            <a:pPr indent="-209550" lvl="0" marL="215900" rtl="0" algn="l">
              <a:lnSpc>
                <a:spcPct val="95000"/>
              </a:lnSpc>
              <a:spcBef>
                <a:spcPts val="500"/>
              </a:spcBef>
              <a:spcAft>
                <a:spcPts val="0"/>
              </a:spcAft>
              <a:buSzPts val="2100"/>
              <a:buChar char="•"/>
            </a:pPr>
            <a:r>
              <a:rPr lang="en"/>
              <a:t>Improve the logistic efficiency of the organization through direct deliveries.</a:t>
            </a:r>
            <a:endParaRPr/>
          </a:p>
          <a:p>
            <a:pPr indent="-76200" lvl="0" marL="215900" rtl="0" algn="l">
              <a:lnSpc>
                <a:spcPct val="95000"/>
              </a:lnSpc>
              <a:spcBef>
                <a:spcPts val="500"/>
              </a:spcBef>
              <a:spcAft>
                <a:spcPts val="0"/>
              </a:spcAft>
              <a:buSzPts val="2100"/>
              <a:buNone/>
            </a:pPr>
            <a:r>
              <a:t/>
            </a:r>
            <a:endParaRPr/>
          </a:p>
        </p:txBody>
      </p:sp>
      <p:sp>
        <p:nvSpPr>
          <p:cNvPr id="2441" name="Google Shape;2441;p19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442" name="Google Shape;2442;p19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Why EMT?</a:t>
            </a:r>
            <a:endParaRPr/>
          </a:p>
        </p:txBody>
      </p:sp>
      <p:sp>
        <p:nvSpPr>
          <p:cNvPr id="2443" name="Google Shape;2443;p19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8" name="Shape 2448"/>
        <p:cNvGrpSpPr/>
        <p:nvPr/>
      </p:nvGrpSpPr>
      <p:grpSpPr>
        <a:xfrm>
          <a:off x="0" y="0"/>
          <a:ext cx="0" cy="0"/>
          <a:chOff x="0" y="0"/>
          <a:chExt cx="0" cy="0"/>
        </a:xfrm>
      </p:grpSpPr>
      <p:sp>
        <p:nvSpPr>
          <p:cNvPr id="2449" name="Google Shape;2449;p19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Reduce order lead-time by automating the administrative order entry activities.</a:t>
            </a:r>
            <a:endParaRPr/>
          </a:p>
          <a:p>
            <a:pPr indent="-209550" lvl="0" marL="215900" rtl="0" algn="l">
              <a:lnSpc>
                <a:spcPct val="95000"/>
              </a:lnSpc>
              <a:spcBef>
                <a:spcPts val="500"/>
              </a:spcBef>
              <a:spcAft>
                <a:spcPts val="0"/>
              </a:spcAft>
              <a:buSzPts val="2100"/>
              <a:buChar char="•"/>
            </a:pPr>
            <a:r>
              <a:rPr lang="en"/>
              <a:t>Reduce non-value added activities throughout the supply chain.</a:t>
            </a:r>
            <a:endParaRPr/>
          </a:p>
          <a:p>
            <a:pPr indent="-209550" lvl="0" marL="215900" rtl="0" algn="l">
              <a:lnSpc>
                <a:spcPct val="95000"/>
              </a:lnSpc>
              <a:spcBef>
                <a:spcPts val="500"/>
              </a:spcBef>
              <a:spcAft>
                <a:spcPts val="0"/>
              </a:spcAft>
              <a:buSzPts val="2100"/>
              <a:buChar char="•"/>
            </a:pPr>
            <a:r>
              <a:rPr lang="en"/>
              <a:t>Provide the customer with a seamless interface to suppliers.</a:t>
            </a:r>
            <a:endParaRPr/>
          </a:p>
          <a:p>
            <a:pPr indent="-76200" lvl="0" marL="215900" rtl="0" algn="l">
              <a:lnSpc>
                <a:spcPct val="95000"/>
              </a:lnSpc>
              <a:spcBef>
                <a:spcPts val="500"/>
              </a:spcBef>
              <a:spcAft>
                <a:spcPts val="0"/>
              </a:spcAft>
              <a:buSzPts val="2100"/>
              <a:buNone/>
            </a:pPr>
            <a:r>
              <a:t/>
            </a:r>
            <a:endParaRPr/>
          </a:p>
        </p:txBody>
      </p:sp>
      <p:sp>
        <p:nvSpPr>
          <p:cNvPr id="2450" name="Google Shape;2450;p197"/>
          <p:cNvSpPr txBox="1"/>
          <p:nvPr>
            <p:ph idx="2" type="body"/>
          </p:nvPr>
        </p:nvSpPr>
        <p:spPr>
          <a:xfrm>
            <a:off x="314325" y="152691"/>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451" name="Google Shape;2451;p19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Why EMT? (contd.)</a:t>
            </a:r>
            <a:endParaRPr/>
          </a:p>
        </p:txBody>
      </p:sp>
      <p:sp>
        <p:nvSpPr>
          <p:cNvPr id="2452" name="Google Shape;2452;p19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 name="Shape 559"/>
        <p:cNvGrpSpPr/>
        <p:nvPr/>
      </p:nvGrpSpPr>
      <p:grpSpPr>
        <a:xfrm>
          <a:off x="0" y="0"/>
          <a:ext cx="0" cy="0"/>
          <a:chOff x="0" y="0"/>
          <a:chExt cx="0" cy="0"/>
        </a:xfrm>
      </p:grpSpPr>
      <p:sp>
        <p:nvSpPr>
          <p:cNvPr id="560" name="Google Shape;560;p90"/>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61" name="Google Shape;561;p90"/>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 Process</a:t>
            </a:r>
            <a:endParaRPr/>
          </a:p>
        </p:txBody>
      </p:sp>
      <p:sp>
        <p:nvSpPr>
          <p:cNvPr id="562" name="Google Shape;562;p90"/>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563" name="Google Shape;563;p90"/>
          <p:cNvPicPr preferRelativeResize="0"/>
          <p:nvPr>
            <p:ph idx="1" type="body"/>
          </p:nvPr>
        </p:nvPicPr>
        <p:blipFill rotWithShape="1">
          <a:blip r:embed="rId3">
            <a:alphaModFix/>
          </a:blip>
          <a:srcRect b="0" l="0" r="0" t="0"/>
          <a:stretch/>
        </p:blipFill>
        <p:spPr>
          <a:xfrm>
            <a:off x="314325" y="791990"/>
            <a:ext cx="8114400" cy="3945600"/>
          </a:xfrm>
          <a:prstGeom prst="rect">
            <a:avLst/>
          </a:prstGeom>
          <a:noFill/>
          <a:ln cap="flat" cmpd="sng" w="9525">
            <a:solidFill>
              <a:srgbClr val="BFBFBF"/>
            </a:solidFill>
            <a:prstDash val="solid"/>
            <a:miter lim="800000"/>
            <a:headEnd len="sm" w="sm" type="none"/>
            <a:tailEnd len="sm" w="sm" type="none"/>
          </a:ln>
        </p:spPr>
      </p:pic>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6" name="Shape 2456"/>
        <p:cNvGrpSpPr/>
        <p:nvPr/>
      </p:nvGrpSpPr>
      <p:grpSpPr>
        <a:xfrm>
          <a:off x="0" y="0"/>
          <a:ext cx="0" cy="0"/>
          <a:chOff x="0" y="0"/>
          <a:chExt cx="0" cy="0"/>
        </a:xfrm>
      </p:grpSpPr>
      <p:sp>
        <p:nvSpPr>
          <p:cNvPr id="2457" name="Google Shape;2457;p19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458" name="Google Shape;2458;p198"/>
          <p:cNvSpPr txBox="1"/>
          <p:nvPr>
            <p:ph idx="1" type="body"/>
          </p:nvPr>
        </p:nvSpPr>
        <p:spPr>
          <a:xfrm>
            <a:off x="342900" y="2016629"/>
            <a:ext cx="6172200" cy="1118700"/>
          </a:xfrm>
          <a:prstGeom prst="rect">
            <a:avLst/>
          </a:prstGeom>
          <a:noFill/>
          <a:ln>
            <a:noFill/>
          </a:ln>
        </p:spPr>
        <p:txBody>
          <a:bodyPr anchorCtr="0" anchor="t" bIns="0" lIns="0" spcFirstLastPara="1" rIns="0" wrap="square" tIns="0">
            <a:noAutofit/>
          </a:bodyPr>
          <a:lstStyle/>
          <a:p>
            <a:pPr indent="0" lvl="0" marL="0" rtl="0" algn="ctr">
              <a:lnSpc>
                <a:spcPct val="95000"/>
              </a:lnSpc>
              <a:spcBef>
                <a:spcPts val="0"/>
              </a:spcBef>
              <a:spcAft>
                <a:spcPts val="0"/>
              </a:spcAft>
              <a:buSzPts val="1500"/>
              <a:buFont typeface="Century Gothic"/>
              <a:buNone/>
            </a:pPr>
            <a:r>
              <a:rPr lang="en"/>
              <a:t> </a:t>
            </a:r>
            <a:endParaRPr/>
          </a:p>
        </p:txBody>
      </p:sp>
      <p:sp>
        <p:nvSpPr>
          <p:cNvPr id="2459" name="Google Shape;2459;p198"/>
          <p:cNvSpPr txBox="1"/>
          <p:nvPr>
            <p:ph type="title"/>
          </p:nvPr>
        </p:nvSpPr>
        <p:spPr>
          <a:xfrm>
            <a:off x="342900" y="1152896"/>
            <a:ext cx="6172200" cy="8157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Pre-Set Up Business Issues</a:t>
            </a:r>
            <a:endParaRPr/>
          </a:p>
        </p:txBody>
      </p:sp>
      <p:sp>
        <p:nvSpPr>
          <p:cNvPr id="2460" name="Google Shape;2460;p198"/>
          <p:cNvSpPr txBox="1"/>
          <p:nvPr>
            <p:ph idx="2" type="body"/>
          </p:nvPr>
        </p:nvSpPr>
        <p:spPr>
          <a:xfrm>
            <a:off x="342900" y="874395"/>
            <a:ext cx="6172200" cy="2412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5" name="Shape 2465"/>
        <p:cNvGrpSpPr/>
        <p:nvPr/>
      </p:nvGrpSpPr>
      <p:grpSpPr>
        <a:xfrm>
          <a:off x="0" y="0"/>
          <a:ext cx="0" cy="0"/>
          <a:chOff x="0" y="0"/>
          <a:chExt cx="0" cy="0"/>
        </a:xfrm>
      </p:grpSpPr>
      <p:sp>
        <p:nvSpPr>
          <p:cNvPr id="2466" name="Google Shape;2466;p19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No cyclical structures in item-supplier chain.</a:t>
            </a:r>
            <a:endParaRPr/>
          </a:p>
          <a:p>
            <a:pPr indent="-209550" lvl="0" marL="215900" rtl="0" algn="l">
              <a:lnSpc>
                <a:spcPct val="95000"/>
              </a:lnSpc>
              <a:spcBef>
                <a:spcPts val="500"/>
              </a:spcBef>
              <a:spcAft>
                <a:spcPts val="0"/>
              </a:spcAft>
              <a:buSzPts val="2100"/>
              <a:buChar char="•"/>
            </a:pPr>
            <a:r>
              <a:rPr lang="en"/>
              <a:t>No direct allocations across more than one level.</a:t>
            </a:r>
            <a:endParaRPr/>
          </a:p>
          <a:p>
            <a:pPr indent="-209550" lvl="0" marL="215900" rtl="0" algn="l">
              <a:lnSpc>
                <a:spcPct val="95000"/>
              </a:lnSpc>
              <a:spcBef>
                <a:spcPts val="500"/>
              </a:spcBef>
              <a:spcAft>
                <a:spcPts val="0"/>
              </a:spcAft>
              <a:buSzPts val="2100"/>
              <a:buChar char="•"/>
            </a:pPr>
            <a:r>
              <a:rPr lang="en"/>
              <a:t>Reports provide information about orders only from one level to the next level.</a:t>
            </a:r>
            <a:endParaRPr/>
          </a:p>
          <a:p>
            <a:pPr indent="-209550" lvl="0" marL="215900" rtl="0" algn="l">
              <a:lnSpc>
                <a:spcPct val="95000"/>
              </a:lnSpc>
              <a:spcBef>
                <a:spcPts val="500"/>
              </a:spcBef>
              <a:spcAft>
                <a:spcPts val="0"/>
              </a:spcAft>
              <a:buSzPts val="2100"/>
              <a:buChar char="•"/>
            </a:pPr>
            <a:r>
              <a:rPr lang="en"/>
              <a:t>No credit flow across more than one level.</a:t>
            </a:r>
            <a:endParaRPr/>
          </a:p>
          <a:p>
            <a:pPr indent="-209550" lvl="0" marL="215900" rtl="0" algn="l">
              <a:lnSpc>
                <a:spcPct val="95000"/>
              </a:lnSpc>
              <a:spcBef>
                <a:spcPts val="500"/>
              </a:spcBef>
              <a:spcAft>
                <a:spcPts val="0"/>
              </a:spcAft>
              <a:buSzPts val="2100"/>
              <a:buChar char="•"/>
            </a:pPr>
            <a:r>
              <a:rPr lang="en"/>
              <a:t>Configured items have the same configuration across all levels.</a:t>
            </a:r>
            <a:r>
              <a:rPr lang="en" sz="3000"/>
              <a:t> </a:t>
            </a:r>
            <a:endParaRPr/>
          </a:p>
          <a:p>
            <a:pPr indent="-76200" lvl="0" marL="215900" rtl="0" algn="l">
              <a:lnSpc>
                <a:spcPct val="95000"/>
              </a:lnSpc>
              <a:spcBef>
                <a:spcPts val="500"/>
              </a:spcBef>
              <a:spcAft>
                <a:spcPts val="0"/>
              </a:spcAft>
              <a:buSzPts val="2100"/>
              <a:buNone/>
            </a:pPr>
            <a:r>
              <a:t/>
            </a:r>
            <a:endParaRPr/>
          </a:p>
        </p:txBody>
      </p:sp>
      <p:sp>
        <p:nvSpPr>
          <p:cNvPr id="2467" name="Google Shape;2467;p19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b="1" lang="en">
                <a:solidFill>
                  <a:schemeClr val="accent6"/>
                </a:solidFill>
              </a:rPr>
              <a:t> </a:t>
            </a:r>
            <a:endParaRPr/>
          </a:p>
        </p:txBody>
      </p:sp>
      <p:sp>
        <p:nvSpPr>
          <p:cNvPr id="2468" name="Google Shape;2468;p19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Assumptions/Exclusions</a:t>
            </a:r>
            <a:endParaRPr/>
          </a:p>
        </p:txBody>
      </p:sp>
      <p:sp>
        <p:nvSpPr>
          <p:cNvPr id="2469" name="Google Shape;2469;p199"/>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4" name="Shape 2474"/>
        <p:cNvGrpSpPr/>
        <p:nvPr/>
      </p:nvGrpSpPr>
      <p:grpSpPr>
        <a:xfrm>
          <a:off x="0" y="0"/>
          <a:ext cx="0" cy="0"/>
          <a:chOff x="0" y="0"/>
          <a:chExt cx="0" cy="0"/>
        </a:xfrm>
      </p:grpSpPr>
      <p:sp>
        <p:nvSpPr>
          <p:cNvPr id="2475" name="Google Shape;2475;p20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Change management is communicated level by level, one level at a time.</a:t>
            </a:r>
            <a:endParaRPr/>
          </a:p>
          <a:p>
            <a:pPr indent="-209550" lvl="0" marL="215900" rtl="0" algn="l">
              <a:lnSpc>
                <a:spcPct val="95000"/>
              </a:lnSpc>
              <a:spcBef>
                <a:spcPts val="500"/>
              </a:spcBef>
              <a:spcAft>
                <a:spcPts val="0"/>
              </a:spcAft>
              <a:buSzPts val="2100"/>
              <a:buChar char="•"/>
            </a:pPr>
            <a:r>
              <a:rPr lang="en"/>
              <a:t>ASNs are transmitted through all business units involved, even for direct shipments.</a:t>
            </a:r>
            <a:endParaRPr/>
          </a:p>
          <a:p>
            <a:pPr indent="-209550" lvl="0" marL="215900" rtl="0" algn="l">
              <a:lnSpc>
                <a:spcPct val="95000"/>
              </a:lnSpc>
              <a:spcBef>
                <a:spcPts val="500"/>
              </a:spcBef>
              <a:spcAft>
                <a:spcPts val="0"/>
              </a:spcAft>
              <a:buSzPts val="2100"/>
              <a:buChar char="•"/>
            </a:pPr>
            <a:r>
              <a:rPr lang="en"/>
              <a:t>Customer/Supplier schedules are excluded from EMT.</a:t>
            </a:r>
            <a:endParaRPr/>
          </a:p>
          <a:p>
            <a:pPr indent="-76200" lvl="0" marL="215900" rtl="0" algn="l">
              <a:lnSpc>
                <a:spcPct val="95000"/>
              </a:lnSpc>
              <a:spcBef>
                <a:spcPts val="500"/>
              </a:spcBef>
              <a:spcAft>
                <a:spcPts val="0"/>
              </a:spcAft>
              <a:buSzPts val="2100"/>
              <a:buNone/>
            </a:pPr>
            <a:r>
              <a:t/>
            </a:r>
            <a:endParaRPr/>
          </a:p>
        </p:txBody>
      </p:sp>
      <p:sp>
        <p:nvSpPr>
          <p:cNvPr id="2476" name="Google Shape;2476;p20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b="1" lang="en">
                <a:solidFill>
                  <a:schemeClr val="accent6"/>
                </a:solidFill>
              </a:rPr>
              <a:t> </a:t>
            </a:r>
            <a:endParaRPr/>
          </a:p>
        </p:txBody>
      </p:sp>
      <p:sp>
        <p:nvSpPr>
          <p:cNvPr id="2477" name="Google Shape;2477;p20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Assumptions/Exclusions (contd.)</a:t>
            </a:r>
            <a:endParaRPr/>
          </a:p>
        </p:txBody>
      </p:sp>
      <p:sp>
        <p:nvSpPr>
          <p:cNvPr id="2478" name="Google Shape;2478;p200"/>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3" name="Shape 2483"/>
        <p:cNvGrpSpPr/>
        <p:nvPr/>
      </p:nvGrpSpPr>
      <p:grpSpPr>
        <a:xfrm>
          <a:off x="0" y="0"/>
          <a:ext cx="0" cy="0"/>
          <a:chOff x="0" y="0"/>
          <a:chExt cx="0" cy="0"/>
        </a:xfrm>
      </p:grpSpPr>
      <p:sp>
        <p:nvSpPr>
          <p:cNvPr id="2484" name="Google Shape;2484;p20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Transshipment: Inventory shipped through the intervening business unit.</a:t>
            </a:r>
            <a:endParaRPr/>
          </a:p>
          <a:p>
            <a:pPr indent="-209550" lvl="0" marL="215900" rtl="0" algn="l">
              <a:lnSpc>
                <a:spcPct val="95000"/>
              </a:lnSpc>
              <a:spcBef>
                <a:spcPts val="500"/>
              </a:spcBef>
              <a:spcAft>
                <a:spcPts val="0"/>
              </a:spcAft>
              <a:buSzPts val="2100"/>
              <a:buChar char="•"/>
            </a:pPr>
            <a:r>
              <a:rPr lang="en"/>
              <a:t>Direct shipment: Inventory shipped bypasses the intervening business unit.</a:t>
            </a:r>
            <a:endParaRPr/>
          </a:p>
          <a:p>
            <a:pPr indent="-76200" lvl="0" marL="215900" rtl="0" algn="l">
              <a:lnSpc>
                <a:spcPct val="95000"/>
              </a:lnSpc>
              <a:spcBef>
                <a:spcPts val="500"/>
              </a:spcBef>
              <a:spcAft>
                <a:spcPts val="0"/>
              </a:spcAft>
              <a:buSzPts val="2100"/>
              <a:buNone/>
            </a:pPr>
            <a:r>
              <a:t/>
            </a:r>
            <a:endParaRPr/>
          </a:p>
        </p:txBody>
      </p:sp>
      <p:sp>
        <p:nvSpPr>
          <p:cNvPr id="2485" name="Google Shape;2485;p201"/>
          <p:cNvSpPr txBox="1"/>
          <p:nvPr>
            <p:ph idx="2" type="body"/>
          </p:nvPr>
        </p:nvSpPr>
        <p:spPr>
          <a:xfrm>
            <a:off x="314325" y="152109"/>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486" name="Google Shape;2486;p20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EMT Shipping Modes</a:t>
            </a:r>
            <a:endParaRPr/>
          </a:p>
        </p:txBody>
      </p:sp>
      <p:sp>
        <p:nvSpPr>
          <p:cNvPr id="2487" name="Google Shape;2487;p201"/>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2" name="Shape 2492"/>
        <p:cNvGrpSpPr/>
        <p:nvPr/>
      </p:nvGrpSpPr>
      <p:grpSpPr>
        <a:xfrm>
          <a:off x="0" y="0"/>
          <a:ext cx="0" cy="0"/>
          <a:chOff x="0" y="0"/>
          <a:chExt cx="0" cy="0"/>
        </a:xfrm>
      </p:grpSpPr>
      <p:sp>
        <p:nvSpPr>
          <p:cNvPr id="2493" name="Google Shape;2493;p202"/>
          <p:cNvSpPr/>
          <p:nvPr/>
        </p:nvSpPr>
        <p:spPr>
          <a:xfrm>
            <a:off x="3810000" y="534438"/>
            <a:ext cx="14478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800" u="none" cap="none" strike="noStrike">
                <a:solidFill>
                  <a:schemeClr val="lt1"/>
                </a:solidFill>
                <a:latin typeface="Century Gothic"/>
                <a:ea typeface="Century Gothic"/>
                <a:cs typeface="Century Gothic"/>
                <a:sym typeface="Century Gothic"/>
              </a:rPr>
              <a:t>Customer</a:t>
            </a:r>
            <a:endParaRPr sz="1100"/>
          </a:p>
        </p:txBody>
      </p:sp>
      <p:sp>
        <p:nvSpPr>
          <p:cNvPr id="2494" name="Google Shape;2494;p202"/>
          <p:cNvSpPr/>
          <p:nvPr/>
        </p:nvSpPr>
        <p:spPr>
          <a:xfrm>
            <a:off x="4114800" y="18488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800" u="none" cap="none" strike="noStrike">
                <a:solidFill>
                  <a:schemeClr val="lt1"/>
                </a:solidFill>
                <a:latin typeface="Century Gothic"/>
                <a:ea typeface="Century Gothic"/>
                <a:cs typeface="Century Gothic"/>
                <a:sym typeface="Century Gothic"/>
              </a:rPr>
              <a:t>PBU</a:t>
            </a:r>
            <a:endParaRPr sz="1100"/>
          </a:p>
        </p:txBody>
      </p:sp>
      <p:sp>
        <p:nvSpPr>
          <p:cNvPr id="2495" name="Google Shape;2495;p202"/>
          <p:cNvSpPr/>
          <p:nvPr/>
        </p:nvSpPr>
        <p:spPr>
          <a:xfrm>
            <a:off x="4114800" y="29918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800" u="none" cap="none" strike="noStrike">
                <a:solidFill>
                  <a:schemeClr val="lt1"/>
                </a:solidFill>
                <a:latin typeface="Century Gothic"/>
                <a:ea typeface="Century Gothic"/>
                <a:cs typeface="Century Gothic"/>
                <a:sym typeface="Century Gothic"/>
              </a:rPr>
              <a:t>SBU</a:t>
            </a:r>
            <a:endParaRPr sz="1100"/>
          </a:p>
        </p:txBody>
      </p:sp>
      <p:sp>
        <p:nvSpPr>
          <p:cNvPr id="2496" name="Google Shape;2496;p202"/>
          <p:cNvSpPr/>
          <p:nvPr/>
        </p:nvSpPr>
        <p:spPr>
          <a:xfrm>
            <a:off x="4114800" y="42491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800" u="none" cap="none" strike="noStrike">
                <a:solidFill>
                  <a:schemeClr val="lt1"/>
                </a:solidFill>
                <a:latin typeface="Century Gothic"/>
                <a:ea typeface="Century Gothic"/>
                <a:cs typeface="Century Gothic"/>
                <a:sym typeface="Century Gothic"/>
              </a:rPr>
              <a:t>TBU</a:t>
            </a:r>
            <a:endParaRPr sz="1100"/>
          </a:p>
        </p:txBody>
      </p:sp>
      <p:cxnSp>
        <p:nvCxnSpPr>
          <p:cNvPr id="2497" name="Google Shape;2497;p202"/>
          <p:cNvCxnSpPr/>
          <p:nvPr/>
        </p:nvCxnSpPr>
        <p:spPr>
          <a:xfrm>
            <a:off x="4572000" y="991638"/>
            <a:ext cx="0" cy="857400"/>
          </a:xfrm>
          <a:prstGeom prst="straightConnector1">
            <a:avLst/>
          </a:prstGeom>
          <a:noFill/>
          <a:ln cap="sq" cmpd="sng" w="12700">
            <a:solidFill>
              <a:schemeClr val="dk1"/>
            </a:solidFill>
            <a:prstDash val="solid"/>
            <a:round/>
            <a:headEnd len="sm" w="sm" type="none"/>
            <a:tailEnd len="sm" w="sm" type="triangle"/>
          </a:ln>
        </p:spPr>
      </p:cxnSp>
      <p:cxnSp>
        <p:nvCxnSpPr>
          <p:cNvPr id="2498" name="Google Shape;2498;p202"/>
          <p:cNvCxnSpPr/>
          <p:nvPr/>
        </p:nvCxnSpPr>
        <p:spPr>
          <a:xfrm>
            <a:off x="4572000" y="2306088"/>
            <a:ext cx="0" cy="685800"/>
          </a:xfrm>
          <a:prstGeom prst="straightConnector1">
            <a:avLst/>
          </a:prstGeom>
          <a:noFill/>
          <a:ln cap="sq" cmpd="sng" w="12700">
            <a:solidFill>
              <a:schemeClr val="dk1"/>
            </a:solidFill>
            <a:prstDash val="solid"/>
            <a:round/>
            <a:headEnd len="sm" w="sm" type="none"/>
            <a:tailEnd len="sm" w="sm" type="triangle"/>
          </a:ln>
        </p:spPr>
      </p:cxnSp>
      <p:cxnSp>
        <p:nvCxnSpPr>
          <p:cNvPr id="2499" name="Google Shape;2499;p202"/>
          <p:cNvCxnSpPr/>
          <p:nvPr/>
        </p:nvCxnSpPr>
        <p:spPr>
          <a:xfrm>
            <a:off x="4572000" y="3449088"/>
            <a:ext cx="0" cy="800100"/>
          </a:xfrm>
          <a:prstGeom prst="straightConnector1">
            <a:avLst/>
          </a:prstGeom>
          <a:noFill/>
          <a:ln cap="sq" cmpd="sng" w="12700">
            <a:solidFill>
              <a:schemeClr val="dk1"/>
            </a:solidFill>
            <a:prstDash val="solid"/>
            <a:round/>
            <a:headEnd len="sm" w="sm" type="none"/>
            <a:tailEnd len="sm" w="sm" type="triangle"/>
          </a:ln>
        </p:spPr>
      </p:cxnSp>
      <p:sp>
        <p:nvSpPr>
          <p:cNvPr id="2500" name="Google Shape;2500;p202"/>
          <p:cNvSpPr txBox="1"/>
          <p:nvPr/>
        </p:nvSpPr>
        <p:spPr>
          <a:xfrm>
            <a:off x="3370552" y="1105938"/>
            <a:ext cx="11568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Purchase Order</a:t>
            </a:r>
            <a:endParaRPr sz="1100"/>
          </a:p>
        </p:txBody>
      </p:sp>
      <p:sp>
        <p:nvSpPr>
          <p:cNvPr id="2501" name="Google Shape;2501;p202"/>
          <p:cNvSpPr txBox="1"/>
          <p:nvPr/>
        </p:nvSpPr>
        <p:spPr>
          <a:xfrm>
            <a:off x="4731225" y="1590524"/>
            <a:ext cx="8802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Sales Order</a:t>
            </a:r>
            <a:endParaRPr sz="1100"/>
          </a:p>
        </p:txBody>
      </p:sp>
      <p:sp>
        <p:nvSpPr>
          <p:cNvPr id="2502" name="Google Shape;2502;p202"/>
          <p:cNvSpPr txBox="1"/>
          <p:nvPr/>
        </p:nvSpPr>
        <p:spPr>
          <a:xfrm>
            <a:off x="3370552" y="2363238"/>
            <a:ext cx="11568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Purchase Order</a:t>
            </a:r>
            <a:endParaRPr sz="1100"/>
          </a:p>
        </p:txBody>
      </p:sp>
      <p:sp>
        <p:nvSpPr>
          <p:cNvPr id="2503" name="Google Shape;2503;p202"/>
          <p:cNvSpPr txBox="1"/>
          <p:nvPr/>
        </p:nvSpPr>
        <p:spPr>
          <a:xfrm>
            <a:off x="3370552" y="3506238"/>
            <a:ext cx="11568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Purchase Order</a:t>
            </a:r>
            <a:endParaRPr sz="1100"/>
          </a:p>
        </p:txBody>
      </p:sp>
      <p:sp>
        <p:nvSpPr>
          <p:cNvPr id="2504" name="Google Shape;2504;p202"/>
          <p:cNvSpPr txBox="1"/>
          <p:nvPr/>
        </p:nvSpPr>
        <p:spPr>
          <a:xfrm>
            <a:off x="4823300" y="2785911"/>
            <a:ext cx="8802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Sales Order</a:t>
            </a:r>
            <a:endParaRPr sz="1100"/>
          </a:p>
        </p:txBody>
      </p:sp>
      <p:sp>
        <p:nvSpPr>
          <p:cNvPr id="2505" name="Google Shape;2505;p202"/>
          <p:cNvSpPr txBox="1"/>
          <p:nvPr/>
        </p:nvSpPr>
        <p:spPr>
          <a:xfrm>
            <a:off x="4823300" y="3963438"/>
            <a:ext cx="8802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Century Gothic"/>
                <a:ea typeface="Century Gothic"/>
                <a:cs typeface="Century Gothic"/>
                <a:sym typeface="Century Gothic"/>
              </a:rPr>
              <a:t>Sales Order</a:t>
            </a:r>
            <a:endParaRPr sz="1100"/>
          </a:p>
        </p:txBody>
      </p:sp>
      <p:cxnSp>
        <p:nvCxnSpPr>
          <p:cNvPr id="2506" name="Google Shape;2506;p202"/>
          <p:cNvCxnSpPr>
            <a:stCxn id="2496" idx="3"/>
            <a:endCxn id="2495" idx="3"/>
          </p:cNvCxnSpPr>
          <p:nvPr/>
        </p:nvCxnSpPr>
        <p:spPr>
          <a:xfrm flipH="1" rot="10800000">
            <a:off x="5029200" y="3220488"/>
            <a:ext cx="600" cy="1257300"/>
          </a:xfrm>
          <a:prstGeom prst="curvedConnector3">
            <a:avLst>
              <a:gd fmla="val 328840667" name="adj1"/>
            </a:avLst>
          </a:prstGeom>
          <a:noFill/>
          <a:ln cap="sq" cmpd="sng" w="12700">
            <a:solidFill>
              <a:srgbClr val="FF0000"/>
            </a:solidFill>
            <a:prstDash val="solid"/>
            <a:round/>
            <a:headEnd len="sm" w="sm" type="none"/>
            <a:tailEnd len="sm" w="sm" type="triangle"/>
          </a:ln>
        </p:spPr>
      </p:cxnSp>
      <p:cxnSp>
        <p:nvCxnSpPr>
          <p:cNvPr id="2507" name="Google Shape;2507;p202"/>
          <p:cNvCxnSpPr>
            <a:stCxn id="2495" idx="1"/>
            <a:endCxn id="2494" idx="1"/>
          </p:cNvCxnSpPr>
          <p:nvPr/>
        </p:nvCxnSpPr>
        <p:spPr>
          <a:xfrm flipH="1" rot="10800000">
            <a:off x="4114800" y="2077488"/>
            <a:ext cx="600" cy="1143000"/>
          </a:xfrm>
          <a:prstGeom prst="curvedConnector3">
            <a:avLst>
              <a:gd fmla="val -475619351" name="adj1"/>
            </a:avLst>
          </a:prstGeom>
          <a:noFill/>
          <a:ln cap="sq" cmpd="sng" w="12700">
            <a:solidFill>
              <a:srgbClr val="FF0000"/>
            </a:solidFill>
            <a:prstDash val="solid"/>
            <a:round/>
            <a:headEnd len="sm" w="sm" type="none"/>
            <a:tailEnd len="sm" w="sm" type="triangle"/>
          </a:ln>
        </p:spPr>
      </p:cxnSp>
      <p:cxnSp>
        <p:nvCxnSpPr>
          <p:cNvPr id="2508" name="Google Shape;2508;p202"/>
          <p:cNvCxnSpPr>
            <a:stCxn id="2494" idx="3"/>
            <a:endCxn id="2493" idx="3"/>
          </p:cNvCxnSpPr>
          <p:nvPr/>
        </p:nvCxnSpPr>
        <p:spPr>
          <a:xfrm flipH="1" rot="10800000">
            <a:off x="5029200" y="763188"/>
            <a:ext cx="228600" cy="1314300"/>
          </a:xfrm>
          <a:prstGeom prst="curvedConnector3">
            <a:avLst>
              <a:gd fmla="val 894440" name="adj1"/>
            </a:avLst>
          </a:prstGeom>
          <a:noFill/>
          <a:ln cap="sq" cmpd="sng" w="12700">
            <a:solidFill>
              <a:srgbClr val="FF0000"/>
            </a:solidFill>
            <a:prstDash val="solid"/>
            <a:round/>
            <a:headEnd len="sm" w="sm" type="none"/>
            <a:tailEnd len="sm" w="sm" type="triangle"/>
          </a:ln>
        </p:spPr>
      </p:cxnSp>
      <p:sp>
        <p:nvSpPr>
          <p:cNvPr id="2509" name="Google Shape;2509;p202"/>
          <p:cNvSpPr txBox="1"/>
          <p:nvPr/>
        </p:nvSpPr>
        <p:spPr>
          <a:xfrm>
            <a:off x="6537326" y="3651494"/>
            <a:ext cx="1386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510" name="Google Shape;2510;p202"/>
          <p:cNvSpPr txBox="1"/>
          <p:nvPr/>
        </p:nvSpPr>
        <p:spPr>
          <a:xfrm>
            <a:off x="6994525" y="3762224"/>
            <a:ext cx="14958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FF0000"/>
                </a:solidFill>
                <a:latin typeface="Century Gothic"/>
                <a:ea typeface="Century Gothic"/>
                <a:cs typeface="Century Gothic"/>
                <a:sym typeface="Century Gothic"/>
              </a:rPr>
              <a:t>Inventory movement</a:t>
            </a:r>
            <a:endParaRPr sz="2100">
              <a:solidFill>
                <a:schemeClr val="dk1"/>
              </a:solidFill>
              <a:latin typeface="Century Gothic"/>
              <a:ea typeface="Century Gothic"/>
              <a:cs typeface="Century Gothic"/>
              <a:sym typeface="Century Gothic"/>
            </a:endParaRPr>
          </a:p>
        </p:txBody>
      </p:sp>
      <p:sp>
        <p:nvSpPr>
          <p:cNvPr id="2511" name="Google Shape;2511;p202"/>
          <p:cNvSpPr txBox="1"/>
          <p:nvPr/>
        </p:nvSpPr>
        <p:spPr>
          <a:xfrm>
            <a:off x="1127125" y="2029188"/>
            <a:ext cx="14958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FF0000"/>
                </a:solidFill>
                <a:latin typeface="Century Gothic"/>
                <a:ea typeface="Century Gothic"/>
                <a:cs typeface="Century Gothic"/>
                <a:sym typeface="Century Gothic"/>
              </a:rPr>
              <a:t>Inventory movement</a:t>
            </a:r>
            <a:endParaRPr sz="1100"/>
          </a:p>
        </p:txBody>
      </p:sp>
      <p:sp>
        <p:nvSpPr>
          <p:cNvPr id="2512" name="Google Shape;2512;p202"/>
          <p:cNvSpPr txBox="1"/>
          <p:nvPr/>
        </p:nvSpPr>
        <p:spPr>
          <a:xfrm>
            <a:off x="7070725" y="1247624"/>
            <a:ext cx="14958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FF0000"/>
                </a:solidFill>
                <a:latin typeface="Century Gothic"/>
                <a:ea typeface="Century Gothic"/>
                <a:cs typeface="Century Gothic"/>
                <a:sym typeface="Century Gothic"/>
              </a:rPr>
              <a:t>Inventory movement</a:t>
            </a:r>
            <a:endParaRPr sz="1100"/>
          </a:p>
        </p:txBody>
      </p:sp>
      <p:sp>
        <p:nvSpPr>
          <p:cNvPr id="2513" name="Google Shape;2513;p202"/>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514" name="Google Shape;2514;p20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515" name="Google Shape;2515;p20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Transshipment</a:t>
            </a:r>
            <a:endParaRPr/>
          </a:p>
        </p:txBody>
      </p:sp>
    </p:spTree>
  </p:cSld>
  <p:clrMapOvr>
    <a:masterClrMapping/>
  </p:clrMapOvr>
  <p:transition>
    <p:fade/>
  </p:transition>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0" name="Shape 2520"/>
        <p:cNvGrpSpPr/>
        <p:nvPr/>
      </p:nvGrpSpPr>
      <p:grpSpPr>
        <a:xfrm>
          <a:off x="0" y="0"/>
          <a:ext cx="0" cy="0"/>
          <a:chOff x="0" y="0"/>
          <a:chExt cx="0" cy="0"/>
        </a:xfrm>
      </p:grpSpPr>
      <p:sp>
        <p:nvSpPr>
          <p:cNvPr id="2521" name="Google Shape;2521;p203"/>
          <p:cNvSpPr/>
          <p:nvPr/>
        </p:nvSpPr>
        <p:spPr>
          <a:xfrm>
            <a:off x="3810000" y="534438"/>
            <a:ext cx="14478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Customer</a:t>
            </a:r>
            <a:endParaRPr sz="1100"/>
          </a:p>
        </p:txBody>
      </p:sp>
      <p:sp>
        <p:nvSpPr>
          <p:cNvPr id="2522" name="Google Shape;2522;p203"/>
          <p:cNvSpPr/>
          <p:nvPr/>
        </p:nvSpPr>
        <p:spPr>
          <a:xfrm>
            <a:off x="4114800" y="18488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PBU</a:t>
            </a:r>
            <a:endParaRPr sz="1100"/>
          </a:p>
        </p:txBody>
      </p:sp>
      <p:sp>
        <p:nvSpPr>
          <p:cNvPr id="2523" name="Google Shape;2523;p203"/>
          <p:cNvSpPr/>
          <p:nvPr/>
        </p:nvSpPr>
        <p:spPr>
          <a:xfrm>
            <a:off x="4114800" y="29918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SBU</a:t>
            </a:r>
            <a:endParaRPr sz="1100"/>
          </a:p>
        </p:txBody>
      </p:sp>
      <p:sp>
        <p:nvSpPr>
          <p:cNvPr id="2524" name="Google Shape;2524;p203"/>
          <p:cNvSpPr/>
          <p:nvPr/>
        </p:nvSpPr>
        <p:spPr>
          <a:xfrm>
            <a:off x="4114800" y="4249188"/>
            <a:ext cx="914400" cy="457200"/>
          </a:xfrm>
          <a:prstGeom prst="flowChartProcess">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TBU</a:t>
            </a:r>
            <a:endParaRPr sz="1100"/>
          </a:p>
        </p:txBody>
      </p:sp>
      <p:cxnSp>
        <p:nvCxnSpPr>
          <p:cNvPr id="2525" name="Google Shape;2525;p203"/>
          <p:cNvCxnSpPr/>
          <p:nvPr/>
        </p:nvCxnSpPr>
        <p:spPr>
          <a:xfrm>
            <a:off x="4572000" y="991638"/>
            <a:ext cx="0" cy="857400"/>
          </a:xfrm>
          <a:prstGeom prst="straightConnector1">
            <a:avLst/>
          </a:prstGeom>
          <a:noFill/>
          <a:ln cap="sq" cmpd="sng" w="12700">
            <a:solidFill>
              <a:schemeClr val="dk1"/>
            </a:solidFill>
            <a:prstDash val="solid"/>
            <a:round/>
            <a:headEnd len="sm" w="sm" type="none"/>
            <a:tailEnd len="sm" w="sm" type="triangle"/>
          </a:ln>
        </p:spPr>
      </p:cxnSp>
      <p:cxnSp>
        <p:nvCxnSpPr>
          <p:cNvPr id="2526" name="Google Shape;2526;p203"/>
          <p:cNvCxnSpPr/>
          <p:nvPr/>
        </p:nvCxnSpPr>
        <p:spPr>
          <a:xfrm>
            <a:off x="4572000" y="2306088"/>
            <a:ext cx="0" cy="685800"/>
          </a:xfrm>
          <a:prstGeom prst="straightConnector1">
            <a:avLst/>
          </a:prstGeom>
          <a:noFill/>
          <a:ln cap="sq" cmpd="sng" w="12700">
            <a:solidFill>
              <a:schemeClr val="dk1"/>
            </a:solidFill>
            <a:prstDash val="solid"/>
            <a:round/>
            <a:headEnd len="sm" w="sm" type="none"/>
            <a:tailEnd len="sm" w="sm" type="triangle"/>
          </a:ln>
        </p:spPr>
      </p:cxnSp>
      <p:cxnSp>
        <p:nvCxnSpPr>
          <p:cNvPr id="2527" name="Google Shape;2527;p203"/>
          <p:cNvCxnSpPr/>
          <p:nvPr/>
        </p:nvCxnSpPr>
        <p:spPr>
          <a:xfrm>
            <a:off x="4572000" y="3449088"/>
            <a:ext cx="0" cy="800100"/>
          </a:xfrm>
          <a:prstGeom prst="straightConnector1">
            <a:avLst/>
          </a:prstGeom>
          <a:noFill/>
          <a:ln cap="sq" cmpd="sng" w="12700">
            <a:solidFill>
              <a:schemeClr val="dk1"/>
            </a:solidFill>
            <a:prstDash val="solid"/>
            <a:round/>
            <a:headEnd len="sm" w="sm" type="none"/>
            <a:tailEnd len="sm" w="sm" type="triangle"/>
          </a:ln>
        </p:spPr>
      </p:cxnSp>
      <p:sp>
        <p:nvSpPr>
          <p:cNvPr id="2528" name="Google Shape;2528;p203"/>
          <p:cNvSpPr txBox="1"/>
          <p:nvPr/>
        </p:nvSpPr>
        <p:spPr>
          <a:xfrm>
            <a:off x="3370552" y="1105938"/>
            <a:ext cx="11568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Purchase Order</a:t>
            </a:r>
            <a:endParaRPr sz="1100"/>
          </a:p>
        </p:txBody>
      </p:sp>
      <p:sp>
        <p:nvSpPr>
          <p:cNvPr id="2529" name="Google Shape;2529;p203"/>
          <p:cNvSpPr txBox="1"/>
          <p:nvPr/>
        </p:nvSpPr>
        <p:spPr>
          <a:xfrm>
            <a:off x="4871225" y="1590524"/>
            <a:ext cx="8802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Century Gothic"/>
                <a:ea typeface="Century Gothic"/>
                <a:cs typeface="Century Gothic"/>
                <a:sym typeface="Century Gothic"/>
              </a:rPr>
              <a:t>Sales Order</a:t>
            </a:r>
            <a:endParaRPr sz="1100"/>
          </a:p>
        </p:txBody>
      </p:sp>
      <p:sp>
        <p:nvSpPr>
          <p:cNvPr id="2530" name="Google Shape;2530;p203"/>
          <p:cNvSpPr txBox="1"/>
          <p:nvPr/>
        </p:nvSpPr>
        <p:spPr>
          <a:xfrm>
            <a:off x="3370552" y="2363238"/>
            <a:ext cx="11568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Purchase Order</a:t>
            </a:r>
            <a:endParaRPr sz="1100"/>
          </a:p>
        </p:txBody>
      </p:sp>
      <p:sp>
        <p:nvSpPr>
          <p:cNvPr id="2531" name="Google Shape;2531;p203"/>
          <p:cNvSpPr txBox="1"/>
          <p:nvPr/>
        </p:nvSpPr>
        <p:spPr>
          <a:xfrm>
            <a:off x="3369715" y="3506238"/>
            <a:ext cx="10965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Purchase</a:t>
            </a:r>
            <a:r>
              <a:rPr lang="en" sz="900">
                <a:solidFill>
                  <a:schemeClr val="dk1"/>
                </a:solidFill>
                <a:latin typeface="Century Gothic"/>
                <a:ea typeface="Century Gothic"/>
                <a:cs typeface="Century Gothic"/>
                <a:sym typeface="Century Gothic"/>
              </a:rPr>
              <a:t> Order</a:t>
            </a:r>
            <a:endParaRPr sz="1100"/>
          </a:p>
        </p:txBody>
      </p:sp>
      <p:sp>
        <p:nvSpPr>
          <p:cNvPr id="2532" name="Google Shape;2532;p203"/>
          <p:cNvSpPr txBox="1"/>
          <p:nvPr/>
        </p:nvSpPr>
        <p:spPr>
          <a:xfrm>
            <a:off x="4876801" y="2785911"/>
            <a:ext cx="8802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Century Gothic"/>
                <a:ea typeface="Century Gothic"/>
                <a:cs typeface="Century Gothic"/>
                <a:sym typeface="Century Gothic"/>
              </a:rPr>
              <a:t>Sales Order</a:t>
            </a:r>
            <a:endParaRPr sz="1100"/>
          </a:p>
        </p:txBody>
      </p:sp>
      <p:sp>
        <p:nvSpPr>
          <p:cNvPr id="2533" name="Google Shape;2533;p203"/>
          <p:cNvSpPr txBox="1"/>
          <p:nvPr/>
        </p:nvSpPr>
        <p:spPr>
          <a:xfrm>
            <a:off x="4876801" y="3963438"/>
            <a:ext cx="8802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Century Gothic"/>
                <a:ea typeface="Century Gothic"/>
                <a:cs typeface="Century Gothic"/>
                <a:sym typeface="Century Gothic"/>
              </a:rPr>
              <a:t>Sales Order</a:t>
            </a:r>
            <a:endParaRPr sz="1100"/>
          </a:p>
        </p:txBody>
      </p:sp>
      <p:cxnSp>
        <p:nvCxnSpPr>
          <p:cNvPr id="2534" name="Google Shape;2534;p203"/>
          <p:cNvCxnSpPr>
            <a:stCxn id="2524" idx="3"/>
            <a:endCxn id="2521" idx="3"/>
          </p:cNvCxnSpPr>
          <p:nvPr/>
        </p:nvCxnSpPr>
        <p:spPr>
          <a:xfrm flipH="1" rot="10800000">
            <a:off x="5029200" y="763188"/>
            <a:ext cx="228600" cy="3714600"/>
          </a:xfrm>
          <a:prstGeom prst="curvedConnector3">
            <a:avLst>
              <a:gd fmla="val 1290273" name="adj1"/>
            </a:avLst>
          </a:prstGeom>
          <a:noFill/>
          <a:ln cap="sq" cmpd="sng" w="12700">
            <a:solidFill>
              <a:srgbClr val="FF0000"/>
            </a:solidFill>
            <a:prstDash val="solid"/>
            <a:round/>
            <a:headEnd len="sm" w="sm" type="none"/>
            <a:tailEnd len="sm" w="sm" type="triangle"/>
          </a:ln>
        </p:spPr>
      </p:cxnSp>
      <p:sp>
        <p:nvSpPr>
          <p:cNvPr id="2535" name="Google Shape;2535;p203"/>
          <p:cNvSpPr txBox="1"/>
          <p:nvPr/>
        </p:nvSpPr>
        <p:spPr>
          <a:xfrm>
            <a:off x="6232525" y="2333474"/>
            <a:ext cx="14958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FF0000"/>
                </a:solidFill>
                <a:latin typeface="Century Gothic"/>
                <a:ea typeface="Century Gothic"/>
                <a:cs typeface="Century Gothic"/>
                <a:sym typeface="Century Gothic"/>
              </a:rPr>
              <a:t>Inventory movement</a:t>
            </a:r>
            <a:endParaRPr sz="1100"/>
          </a:p>
        </p:txBody>
      </p:sp>
      <p:sp>
        <p:nvSpPr>
          <p:cNvPr id="2536" name="Google Shape;2536;p203"/>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537" name="Google Shape;2537;p20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538" name="Google Shape;2538;p20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Direct Shipment</a:t>
            </a:r>
            <a:endParaRPr/>
          </a:p>
        </p:txBody>
      </p:sp>
    </p:spTree>
  </p:cSld>
  <p:clrMapOvr>
    <a:masterClrMapping/>
  </p:clrMapOvr>
  <p:transition>
    <p:fade/>
  </p:transition>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3" name="Shape 2543"/>
        <p:cNvGrpSpPr/>
        <p:nvPr/>
      </p:nvGrpSpPr>
      <p:grpSpPr>
        <a:xfrm>
          <a:off x="0" y="0"/>
          <a:ext cx="0" cy="0"/>
          <a:chOff x="0" y="0"/>
          <a:chExt cx="0" cy="0"/>
        </a:xfrm>
      </p:grpSpPr>
      <p:sp>
        <p:nvSpPr>
          <p:cNvPr id="2544" name="Google Shape;2544;p204"/>
          <p:cNvSpPr/>
          <p:nvPr/>
        </p:nvSpPr>
        <p:spPr>
          <a:xfrm>
            <a:off x="2488277" y="1191745"/>
            <a:ext cx="18744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Receive PO, </a:t>
            </a:r>
            <a:endParaRPr sz="1100">
              <a:solidFill>
                <a:schemeClr val="lt1"/>
              </a:solidFill>
              <a:latin typeface="Century Gothic"/>
              <a:ea typeface="Century Gothic"/>
              <a:cs typeface="Century Gothic"/>
              <a:sym typeface="Century Gothic"/>
            </a:endParaRPr>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create SO1 &amp; PO1</a:t>
            </a:r>
            <a:endParaRPr sz="1100"/>
          </a:p>
        </p:txBody>
      </p:sp>
      <p:sp>
        <p:nvSpPr>
          <p:cNvPr id="2545" name="Google Shape;2545;p204"/>
          <p:cNvSpPr/>
          <p:nvPr/>
        </p:nvSpPr>
        <p:spPr>
          <a:xfrm>
            <a:off x="2963467" y="1759040"/>
            <a:ext cx="9294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PO1</a:t>
            </a:r>
            <a:endParaRPr sz="1100">
              <a:solidFill>
                <a:schemeClr val="lt1"/>
              </a:solidFill>
              <a:latin typeface="Century Gothic"/>
              <a:ea typeface="Century Gothic"/>
              <a:cs typeface="Century Gothic"/>
              <a:sym typeface="Century Gothic"/>
            </a:endParaRPr>
          </a:p>
        </p:txBody>
      </p:sp>
      <p:cxnSp>
        <p:nvCxnSpPr>
          <p:cNvPr id="2546" name="Google Shape;2546;p204"/>
          <p:cNvCxnSpPr/>
          <p:nvPr/>
        </p:nvCxnSpPr>
        <p:spPr>
          <a:xfrm>
            <a:off x="3429000" y="1513919"/>
            <a:ext cx="0" cy="228600"/>
          </a:xfrm>
          <a:prstGeom prst="straightConnector1">
            <a:avLst/>
          </a:prstGeom>
          <a:noFill/>
          <a:ln cap="sq" cmpd="sng" w="12700">
            <a:solidFill>
              <a:schemeClr val="dk1"/>
            </a:solidFill>
            <a:prstDash val="solid"/>
            <a:round/>
            <a:headEnd len="sm" w="sm" type="none"/>
            <a:tailEnd len="sm" w="sm" type="triangle"/>
          </a:ln>
        </p:spPr>
      </p:cxnSp>
      <p:sp>
        <p:nvSpPr>
          <p:cNvPr id="2547" name="Google Shape;2547;p204"/>
          <p:cNvSpPr/>
          <p:nvPr/>
        </p:nvSpPr>
        <p:spPr>
          <a:xfrm>
            <a:off x="4902274" y="1678253"/>
            <a:ext cx="18468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PO1, </a:t>
            </a:r>
            <a:endParaRPr sz="1100">
              <a:solidFill>
                <a:schemeClr val="lt1"/>
              </a:solidFill>
              <a:latin typeface="Century Gothic"/>
              <a:ea typeface="Century Gothic"/>
              <a:cs typeface="Century Gothic"/>
              <a:sym typeface="Century Gothic"/>
            </a:endParaRPr>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create SO2 &amp; PO2</a:t>
            </a:r>
            <a:endParaRPr sz="1100"/>
          </a:p>
        </p:txBody>
      </p:sp>
      <p:sp>
        <p:nvSpPr>
          <p:cNvPr id="2548" name="Google Shape;2548;p204"/>
          <p:cNvSpPr txBox="1"/>
          <p:nvPr/>
        </p:nvSpPr>
        <p:spPr>
          <a:xfrm>
            <a:off x="2502244" y="780030"/>
            <a:ext cx="1853700" cy="342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PBU</a:t>
            </a:r>
            <a:endParaRPr sz="1100"/>
          </a:p>
        </p:txBody>
      </p:sp>
      <p:sp>
        <p:nvSpPr>
          <p:cNvPr id="2549" name="Google Shape;2549;p204"/>
          <p:cNvSpPr txBox="1"/>
          <p:nvPr/>
        </p:nvSpPr>
        <p:spPr>
          <a:xfrm>
            <a:off x="457201" y="780030"/>
            <a:ext cx="1222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Customer</a:t>
            </a:r>
            <a:endParaRPr sz="1100"/>
          </a:p>
        </p:txBody>
      </p:sp>
      <p:sp>
        <p:nvSpPr>
          <p:cNvPr id="2550" name="Google Shape;2550;p204"/>
          <p:cNvSpPr txBox="1"/>
          <p:nvPr/>
        </p:nvSpPr>
        <p:spPr>
          <a:xfrm>
            <a:off x="4924168" y="780030"/>
            <a:ext cx="1803900" cy="346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SBU</a:t>
            </a:r>
            <a:endParaRPr sz="1100"/>
          </a:p>
        </p:txBody>
      </p:sp>
      <p:sp>
        <p:nvSpPr>
          <p:cNvPr id="2551" name="Google Shape;2551;p204"/>
          <p:cNvSpPr txBox="1"/>
          <p:nvPr/>
        </p:nvSpPr>
        <p:spPr>
          <a:xfrm>
            <a:off x="7148384" y="780030"/>
            <a:ext cx="1507500" cy="346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TBU</a:t>
            </a:r>
            <a:endParaRPr sz="1100"/>
          </a:p>
        </p:txBody>
      </p:sp>
      <p:cxnSp>
        <p:nvCxnSpPr>
          <p:cNvPr id="2552" name="Google Shape;2552;p204"/>
          <p:cNvCxnSpPr>
            <a:stCxn id="2545" idx="3"/>
            <a:endCxn id="2547" idx="1"/>
          </p:cNvCxnSpPr>
          <p:nvPr/>
        </p:nvCxnSpPr>
        <p:spPr>
          <a:xfrm>
            <a:off x="3892867" y="1874390"/>
            <a:ext cx="1009500" cy="0"/>
          </a:xfrm>
          <a:prstGeom prst="straightConnector1">
            <a:avLst/>
          </a:prstGeom>
          <a:noFill/>
          <a:ln cap="sq" cmpd="sng" w="12700">
            <a:solidFill>
              <a:schemeClr val="dk1"/>
            </a:solidFill>
            <a:prstDash val="solid"/>
            <a:round/>
            <a:headEnd len="sm" w="sm" type="none"/>
            <a:tailEnd len="sm" w="sm" type="triangle"/>
          </a:ln>
        </p:spPr>
      </p:cxnSp>
      <p:sp>
        <p:nvSpPr>
          <p:cNvPr id="2553" name="Google Shape;2553;p204"/>
          <p:cNvSpPr/>
          <p:nvPr/>
        </p:nvSpPr>
        <p:spPr>
          <a:xfrm>
            <a:off x="5218551" y="2224416"/>
            <a:ext cx="12060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PO1 Ack</a:t>
            </a:r>
            <a:endParaRPr sz="1100">
              <a:solidFill>
                <a:schemeClr val="lt1"/>
              </a:solidFill>
              <a:latin typeface="Century Gothic"/>
              <a:ea typeface="Century Gothic"/>
              <a:cs typeface="Century Gothic"/>
              <a:sym typeface="Century Gothic"/>
            </a:endParaRPr>
          </a:p>
        </p:txBody>
      </p:sp>
      <p:sp>
        <p:nvSpPr>
          <p:cNvPr id="2554" name="Google Shape;2554;p204"/>
          <p:cNvSpPr/>
          <p:nvPr/>
        </p:nvSpPr>
        <p:spPr>
          <a:xfrm>
            <a:off x="2767054" y="2224411"/>
            <a:ext cx="11697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PO1 Ack</a:t>
            </a:r>
            <a:endParaRPr sz="1100">
              <a:solidFill>
                <a:schemeClr val="lt1"/>
              </a:solidFill>
              <a:latin typeface="Century Gothic"/>
              <a:ea typeface="Century Gothic"/>
              <a:cs typeface="Century Gothic"/>
              <a:sym typeface="Century Gothic"/>
            </a:endParaRPr>
          </a:p>
        </p:txBody>
      </p:sp>
      <p:cxnSp>
        <p:nvCxnSpPr>
          <p:cNvPr id="2555" name="Google Shape;2555;p204"/>
          <p:cNvCxnSpPr>
            <a:stCxn id="2553" idx="1"/>
            <a:endCxn id="2554" idx="3"/>
          </p:cNvCxnSpPr>
          <p:nvPr/>
        </p:nvCxnSpPr>
        <p:spPr>
          <a:xfrm rot="10800000">
            <a:off x="3936651" y="2339766"/>
            <a:ext cx="1281900" cy="0"/>
          </a:xfrm>
          <a:prstGeom prst="straightConnector1">
            <a:avLst/>
          </a:prstGeom>
          <a:noFill/>
          <a:ln cap="sq" cmpd="sng" w="12700">
            <a:solidFill>
              <a:schemeClr val="dk1"/>
            </a:solidFill>
            <a:prstDash val="solid"/>
            <a:round/>
            <a:headEnd len="sm" w="sm" type="none"/>
            <a:tailEnd len="sm" w="sm" type="triangle"/>
          </a:ln>
        </p:spPr>
      </p:cxnSp>
      <p:sp>
        <p:nvSpPr>
          <p:cNvPr id="2556" name="Google Shape;2556;p204"/>
          <p:cNvSpPr txBox="1"/>
          <p:nvPr/>
        </p:nvSpPr>
        <p:spPr>
          <a:xfrm>
            <a:off x="6003926" y="2750995"/>
            <a:ext cx="1386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solidFill>
                <a:schemeClr val="dk1"/>
              </a:solidFill>
              <a:latin typeface="Century Gothic"/>
              <a:ea typeface="Century Gothic"/>
              <a:cs typeface="Century Gothic"/>
              <a:sym typeface="Century Gothic"/>
            </a:endParaRPr>
          </a:p>
        </p:txBody>
      </p:sp>
      <p:sp>
        <p:nvSpPr>
          <p:cNvPr id="2557" name="Google Shape;2557;p204"/>
          <p:cNvSpPr/>
          <p:nvPr/>
        </p:nvSpPr>
        <p:spPr>
          <a:xfrm>
            <a:off x="5395285" y="2621469"/>
            <a:ext cx="8463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PO2</a:t>
            </a:r>
            <a:endParaRPr sz="1100"/>
          </a:p>
        </p:txBody>
      </p:sp>
      <p:sp>
        <p:nvSpPr>
          <p:cNvPr id="2558" name="Google Shape;2558;p204"/>
          <p:cNvSpPr/>
          <p:nvPr/>
        </p:nvSpPr>
        <p:spPr>
          <a:xfrm>
            <a:off x="7169460" y="2539148"/>
            <a:ext cx="14622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PO2, </a:t>
            </a:r>
            <a:endParaRPr sz="1100">
              <a:solidFill>
                <a:schemeClr val="lt1"/>
              </a:solidFill>
              <a:latin typeface="Century Gothic"/>
              <a:ea typeface="Century Gothic"/>
              <a:cs typeface="Century Gothic"/>
              <a:sym typeface="Century Gothic"/>
            </a:endParaRPr>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create SO3</a:t>
            </a:r>
            <a:endParaRPr sz="1100"/>
          </a:p>
        </p:txBody>
      </p:sp>
      <p:sp>
        <p:nvSpPr>
          <p:cNvPr id="2559" name="Google Shape;2559;p204"/>
          <p:cNvSpPr/>
          <p:nvPr/>
        </p:nvSpPr>
        <p:spPr>
          <a:xfrm>
            <a:off x="7325012" y="3088172"/>
            <a:ext cx="11508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PO2 Ack</a:t>
            </a:r>
            <a:endParaRPr sz="1100">
              <a:solidFill>
                <a:schemeClr val="lt1"/>
              </a:solidFill>
              <a:latin typeface="Century Gothic"/>
              <a:ea typeface="Century Gothic"/>
              <a:cs typeface="Century Gothic"/>
              <a:sym typeface="Century Gothic"/>
            </a:endParaRPr>
          </a:p>
        </p:txBody>
      </p:sp>
      <p:cxnSp>
        <p:nvCxnSpPr>
          <p:cNvPr id="2560" name="Google Shape;2560;p204"/>
          <p:cNvCxnSpPr>
            <a:stCxn id="2558" idx="2"/>
            <a:endCxn id="2559" idx="0"/>
          </p:cNvCxnSpPr>
          <p:nvPr/>
        </p:nvCxnSpPr>
        <p:spPr>
          <a:xfrm>
            <a:off x="7900560" y="2931548"/>
            <a:ext cx="0" cy="156600"/>
          </a:xfrm>
          <a:prstGeom prst="straightConnector1">
            <a:avLst/>
          </a:prstGeom>
          <a:noFill/>
          <a:ln cap="sq" cmpd="sng" w="12700">
            <a:solidFill>
              <a:schemeClr val="dk1"/>
            </a:solidFill>
            <a:prstDash val="solid"/>
            <a:round/>
            <a:headEnd len="sm" w="sm" type="none"/>
            <a:tailEnd len="sm" w="sm" type="triangle"/>
          </a:ln>
        </p:spPr>
      </p:cxnSp>
      <p:sp>
        <p:nvSpPr>
          <p:cNvPr id="2561" name="Google Shape;2561;p204"/>
          <p:cNvSpPr/>
          <p:nvPr/>
        </p:nvSpPr>
        <p:spPr>
          <a:xfrm>
            <a:off x="5232608" y="3089563"/>
            <a:ext cx="11817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PO2 Ack</a:t>
            </a:r>
            <a:endParaRPr sz="1100">
              <a:solidFill>
                <a:schemeClr val="lt1"/>
              </a:solidFill>
              <a:latin typeface="Century Gothic"/>
              <a:ea typeface="Century Gothic"/>
              <a:cs typeface="Century Gothic"/>
              <a:sym typeface="Century Gothic"/>
            </a:endParaRPr>
          </a:p>
        </p:txBody>
      </p:sp>
      <p:cxnSp>
        <p:nvCxnSpPr>
          <p:cNvPr id="2562" name="Google Shape;2562;p204"/>
          <p:cNvCxnSpPr>
            <a:stCxn id="2559" idx="1"/>
            <a:endCxn id="2561" idx="3"/>
          </p:cNvCxnSpPr>
          <p:nvPr/>
        </p:nvCxnSpPr>
        <p:spPr>
          <a:xfrm flipH="1">
            <a:off x="6414212" y="3203522"/>
            <a:ext cx="910800" cy="1500"/>
          </a:xfrm>
          <a:prstGeom prst="straightConnector1">
            <a:avLst/>
          </a:prstGeom>
          <a:noFill/>
          <a:ln cap="sq" cmpd="sng" w="12700">
            <a:solidFill>
              <a:schemeClr val="dk1"/>
            </a:solidFill>
            <a:prstDash val="solid"/>
            <a:round/>
            <a:headEnd len="sm" w="sm" type="none"/>
            <a:tailEnd len="sm" w="sm" type="triangle"/>
          </a:ln>
        </p:spPr>
      </p:cxnSp>
      <p:cxnSp>
        <p:nvCxnSpPr>
          <p:cNvPr id="2563" name="Google Shape;2563;p204"/>
          <p:cNvCxnSpPr/>
          <p:nvPr/>
        </p:nvCxnSpPr>
        <p:spPr>
          <a:xfrm flipH="1">
            <a:off x="5822327" y="2459002"/>
            <a:ext cx="1500" cy="150900"/>
          </a:xfrm>
          <a:prstGeom prst="straightConnector1">
            <a:avLst/>
          </a:prstGeom>
          <a:noFill/>
          <a:ln cap="sq" cmpd="sng" w="12700">
            <a:solidFill>
              <a:schemeClr val="dk1"/>
            </a:solidFill>
            <a:prstDash val="solid"/>
            <a:round/>
            <a:headEnd len="sm" w="sm" type="none"/>
            <a:tailEnd len="sm" w="sm" type="triangle"/>
          </a:ln>
        </p:spPr>
      </p:cxnSp>
      <p:sp>
        <p:nvSpPr>
          <p:cNvPr id="2564" name="Google Shape;2564;p204"/>
          <p:cNvSpPr/>
          <p:nvPr/>
        </p:nvSpPr>
        <p:spPr>
          <a:xfrm>
            <a:off x="7375511" y="3476755"/>
            <a:ext cx="10512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Pick inventory</a:t>
            </a:r>
            <a:endParaRPr sz="1100"/>
          </a:p>
        </p:txBody>
      </p:sp>
      <p:cxnSp>
        <p:nvCxnSpPr>
          <p:cNvPr id="2565" name="Google Shape;2565;p204"/>
          <p:cNvCxnSpPr>
            <a:stCxn id="2559" idx="2"/>
            <a:endCxn id="2564" idx="0"/>
          </p:cNvCxnSpPr>
          <p:nvPr/>
        </p:nvCxnSpPr>
        <p:spPr>
          <a:xfrm>
            <a:off x="7900412" y="3318872"/>
            <a:ext cx="600" cy="157800"/>
          </a:xfrm>
          <a:prstGeom prst="straightConnector1">
            <a:avLst/>
          </a:prstGeom>
          <a:noFill/>
          <a:ln cap="sq" cmpd="sng" w="12700">
            <a:solidFill>
              <a:schemeClr val="dk1"/>
            </a:solidFill>
            <a:prstDash val="solid"/>
            <a:round/>
            <a:headEnd len="sm" w="sm" type="none"/>
            <a:tailEnd len="sm" w="sm" type="triangle"/>
          </a:ln>
        </p:spPr>
      </p:cxnSp>
      <p:sp>
        <p:nvSpPr>
          <p:cNvPr id="2566" name="Google Shape;2566;p204"/>
          <p:cNvSpPr/>
          <p:nvPr/>
        </p:nvSpPr>
        <p:spPr>
          <a:xfrm>
            <a:off x="7166243" y="3854628"/>
            <a:ext cx="14730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PO2 Chg Ack</a:t>
            </a:r>
            <a:endParaRPr sz="1100">
              <a:solidFill>
                <a:schemeClr val="lt1"/>
              </a:solidFill>
              <a:latin typeface="Century Gothic"/>
              <a:ea typeface="Century Gothic"/>
              <a:cs typeface="Century Gothic"/>
              <a:sym typeface="Century Gothic"/>
            </a:endParaRPr>
          </a:p>
        </p:txBody>
      </p:sp>
      <p:sp>
        <p:nvSpPr>
          <p:cNvPr id="2567" name="Google Shape;2567;p204"/>
          <p:cNvSpPr/>
          <p:nvPr/>
        </p:nvSpPr>
        <p:spPr>
          <a:xfrm>
            <a:off x="756965" y="1191743"/>
            <a:ext cx="6219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Send PO</a:t>
            </a:r>
            <a:endParaRPr sz="1100"/>
          </a:p>
        </p:txBody>
      </p:sp>
      <p:cxnSp>
        <p:nvCxnSpPr>
          <p:cNvPr id="2568" name="Google Shape;2568;p204"/>
          <p:cNvCxnSpPr>
            <a:stCxn id="2567" idx="3"/>
            <a:endCxn id="2544" idx="1"/>
          </p:cNvCxnSpPr>
          <p:nvPr/>
        </p:nvCxnSpPr>
        <p:spPr>
          <a:xfrm>
            <a:off x="1378865" y="1387943"/>
            <a:ext cx="1109400" cy="0"/>
          </a:xfrm>
          <a:prstGeom prst="straightConnector1">
            <a:avLst/>
          </a:prstGeom>
          <a:noFill/>
          <a:ln cap="sq" cmpd="sng" w="12700">
            <a:solidFill>
              <a:schemeClr val="dk1"/>
            </a:solidFill>
            <a:prstDash val="solid"/>
            <a:round/>
            <a:headEnd len="sm" w="sm" type="none"/>
            <a:tailEnd len="sm" w="sm" type="triangle"/>
          </a:ln>
        </p:spPr>
      </p:cxnSp>
      <p:sp>
        <p:nvSpPr>
          <p:cNvPr id="2569" name="Google Shape;2569;p204"/>
          <p:cNvSpPr/>
          <p:nvPr/>
        </p:nvSpPr>
        <p:spPr>
          <a:xfrm>
            <a:off x="5086618" y="3854628"/>
            <a:ext cx="14766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PO2 Chg Ack</a:t>
            </a:r>
            <a:endParaRPr sz="1100">
              <a:solidFill>
                <a:schemeClr val="lt1"/>
              </a:solidFill>
              <a:latin typeface="Century Gothic"/>
              <a:ea typeface="Century Gothic"/>
              <a:cs typeface="Century Gothic"/>
              <a:sym typeface="Century Gothic"/>
            </a:endParaRPr>
          </a:p>
        </p:txBody>
      </p:sp>
      <p:cxnSp>
        <p:nvCxnSpPr>
          <p:cNvPr id="2570" name="Google Shape;2570;p204"/>
          <p:cNvCxnSpPr>
            <a:stCxn id="2566" idx="1"/>
            <a:endCxn id="2569" idx="3"/>
          </p:cNvCxnSpPr>
          <p:nvPr/>
        </p:nvCxnSpPr>
        <p:spPr>
          <a:xfrm rot="10800000">
            <a:off x="6563243" y="3969978"/>
            <a:ext cx="603000" cy="0"/>
          </a:xfrm>
          <a:prstGeom prst="straightConnector1">
            <a:avLst/>
          </a:prstGeom>
          <a:noFill/>
          <a:ln cap="sq" cmpd="sng" w="12700">
            <a:solidFill>
              <a:schemeClr val="dk1"/>
            </a:solidFill>
            <a:prstDash val="solid"/>
            <a:round/>
            <a:headEnd len="sm" w="sm" type="none"/>
            <a:tailEnd len="sm" w="sm" type="triangle"/>
          </a:ln>
        </p:spPr>
      </p:cxnSp>
      <p:sp>
        <p:nvSpPr>
          <p:cNvPr id="2571" name="Google Shape;2571;p204"/>
          <p:cNvSpPr/>
          <p:nvPr/>
        </p:nvSpPr>
        <p:spPr>
          <a:xfrm>
            <a:off x="5088051" y="4258386"/>
            <a:ext cx="14733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PO1 Chg Ack</a:t>
            </a:r>
            <a:endParaRPr sz="1100">
              <a:solidFill>
                <a:schemeClr val="lt1"/>
              </a:solidFill>
              <a:latin typeface="Century Gothic"/>
              <a:ea typeface="Century Gothic"/>
              <a:cs typeface="Century Gothic"/>
              <a:sym typeface="Century Gothic"/>
            </a:endParaRPr>
          </a:p>
        </p:txBody>
      </p:sp>
      <p:sp>
        <p:nvSpPr>
          <p:cNvPr id="2572" name="Google Shape;2572;p204"/>
          <p:cNvSpPr/>
          <p:nvPr/>
        </p:nvSpPr>
        <p:spPr>
          <a:xfrm>
            <a:off x="2675327" y="4258386"/>
            <a:ext cx="14964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PO1 Chg Ack</a:t>
            </a:r>
            <a:endParaRPr sz="1100">
              <a:solidFill>
                <a:schemeClr val="lt1"/>
              </a:solidFill>
              <a:latin typeface="Century Gothic"/>
              <a:ea typeface="Century Gothic"/>
              <a:cs typeface="Century Gothic"/>
              <a:sym typeface="Century Gothic"/>
            </a:endParaRPr>
          </a:p>
        </p:txBody>
      </p:sp>
      <p:sp>
        <p:nvSpPr>
          <p:cNvPr id="2573" name="Google Shape;2573;p204"/>
          <p:cNvSpPr/>
          <p:nvPr/>
        </p:nvSpPr>
        <p:spPr>
          <a:xfrm>
            <a:off x="7444842" y="4437549"/>
            <a:ext cx="914400" cy="400200"/>
          </a:xfrm>
          <a:prstGeom prst="ellipse">
            <a:avLst/>
          </a:prstGeom>
          <a:solidFill>
            <a:schemeClr val="accent1"/>
          </a:solidFill>
          <a:ln cap="sq"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A</a:t>
            </a:r>
            <a:endParaRPr sz="1100"/>
          </a:p>
        </p:txBody>
      </p:sp>
      <p:cxnSp>
        <p:nvCxnSpPr>
          <p:cNvPr id="2574" name="Google Shape;2574;p204"/>
          <p:cNvCxnSpPr/>
          <p:nvPr/>
        </p:nvCxnSpPr>
        <p:spPr>
          <a:xfrm>
            <a:off x="5821908" y="1980619"/>
            <a:ext cx="0" cy="228600"/>
          </a:xfrm>
          <a:prstGeom prst="straightConnector1">
            <a:avLst/>
          </a:prstGeom>
          <a:noFill/>
          <a:ln cap="sq" cmpd="sng" w="12700">
            <a:solidFill>
              <a:schemeClr val="dk1"/>
            </a:solidFill>
            <a:prstDash val="solid"/>
            <a:round/>
            <a:headEnd len="sm" w="sm" type="none"/>
            <a:tailEnd len="sm" w="sm" type="triangle"/>
          </a:ln>
        </p:spPr>
      </p:cxnSp>
      <p:sp>
        <p:nvSpPr>
          <p:cNvPr id="2575" name="Google Shape;2575;p20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576" name="Google Shape;2576;p20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577" name="Google Shape;2577;p20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EMT Processing</a:t>
            </a:r>
            <a:endParaRPr/>
          </a:p>
        </p:txBody>
      </p:sp>
      <p:cxnSp>
        <p:nvCxnSpPr>
          <p:cNvPr id="2578" name="Google Shape;2578;p204"/>
          <p:cNvCxnSpPr>
            <a:stCxn id="2557" idx="3"/>
            <a:endCxn id="2558" idx="1"/>
          </p:cNvCxnSpPr>
          <p:nvPr/>
        </p:nvCxnSpPr>
        <p:spPr>
          <a:xfrm flipH="1" rot="10800000">
            <a:off x="6241585" y="2735319"/>
            <a:ext cx="927900" cy="1500"/>
          </a:xfrm>
          <a:prstGeom prst="straightConnector1">
            <a:avLst/>
          </a:prstGeom>
          <a:noFill/>
          <a:ln cap="sq" cmpd="sng" w="12700">
            <a:solidFill>
              <a:schemeClr val="dk1"/>
            </a:solidFill>
            <a:prstDash val="solid"/>
            <a:round/>
            <a:headEnd len="sm" w="sm" type="none"/>
            <a:tailEnd len="sm" w="sm" type="triangle"/>
          </a:ln>
        </p:spPr>
      </p:cxnSp>
      <p:cxnSp>
        <p:nvCxnSpPr>
          <p:cNvPr id="2579" name="Google Shape;2579;p204"/>
          <p:cNvCxnSpPr>
            <a:stCxn id="2564" idx="2"/>
            <a:endCxn id="2566" idx="0"/>
          </p:cNvCxnSpPr>
          <p:nvPr/>
        </p:nvCxnSpPr>
        <p:spPr>
          <a:xfrm>
            <a:off x="7901111" y="3707455"/>
            <a:ext cx="1500" cy="147300"/>
          </a:xfrm>
          <a:prstGeom prst="straightConnector1">
            <a:avLst/>
          </a:prstGeom>
          <a:noFill/>
          <a:ln cap="sq" cmpd="sng" w="12700">
            <a:solidFill>
              <a:schemeClr val="dk1"/>
            </a:solidFill>
            <a:prstDash val="solid"/>
            <a:round/>
            <a:headEnd len="sm" w="sm" type="none"/>
            <a:tailEnd len="sm" w="sm" type="triangle"/>
          </a:ln>
        </p:spPr>
      </p:cxnSp>
      <p:cxnSp>
        <p:nvCxnSpPr>
          <p:cNvPr id="2580" name="Google Shape;2580;p204"/>
          <p:cNvCxnSpPr>
            <a:stCxn id="2566" idx="2"/>
            <a:endCxn id="2573" idx="0"/>
          </p:cNvCxnSpPr>
          <p:nvPr/>
        </p:nvCxnSpPr>
        <p:spPr>
          <a:xfrm flipH="1">
            <a:off x="7902143" y="4085328"/>
            <a:ext cx="600" cy="352200"/>
          </a:xfrm>
          <a:prstGeom prst="straightConnector1">
            <a:avLst/>
          </a:prstGeom>
          <a:noFill/>
          <a:ln cap="sq" cmpd="sng" w="12700">
            <a:solidFill>
              <a:schemeClr val="dk1"/>
            </a:solidFill>
            <a:prstDash val="solid"/>
            <a:round/>
            <a:headEnd len="sm" w="sm" type="none"/>
            <a:tailEnd len="sm" w="sm" type="triangle"/>
          </a:ln>
        </p:spPr>
      </p:cxnSp>
      <p:cxnSp>
        <p:nvCxnSpPr>
          <p:cNvPr id="2581" name="Google Shape;2581;p204"/>
          <p:cNvCxnSpPr>
            <a:stCxn id="2569" idx="2"/>
            <a:endCxn id="2571" idx="0"/>
          </p:cNvCxnSpPr>
          <p:nvPr/>
        </p:nvCxnSpPr>
        <p:spPr>
          <a:xfrm flipH="1">
            <a:off x="5824618" y="4085328"/>
            <a:ext cx="300" cy="173100"/>
          </a:xfrm>
          <a:prstGeom prst="straightConnector1">
            <a:avLst/>
          </a:prstGeom>
          <a:noFill/>
          <a:ln cap="sq" cmpd="sng" w="12700">
            <a:solidFill>
              <a:schemeClr val="dk1"/>
            </a:solidFill>
            <a:prstDash val="solid"/>
            <a:round/>
            <a:headEnd len="sm" w="sm" type="none"/>
            <a:tailEnd len="sm" w="sm" type="triangle"/>
          </a:ln>
        </p:spPr>
      </p:cxnSp>
      <p:cxnSp>
        <p:nvCxnSpPr>
          <p:cNvPr id="2582" name="Google Shape;2582;p204"/>
          <p:cNvCxnSpPr>
            <a:stCxn id="2571" idx="1"/>
            <a:endCxn id="2572" idx="3"/>
          </p:cNvCxnSpPr>
          <p:nvPr/>
        </p:nvCxnSpPr>
        <p:spPr>
          <a:xfrm rot="10800000">
            <a:off x="4171851" y="4373736"/>
            <a:ext cx="916200" cy="0"/>
          </a:xfrm>
          <a:prstGeom prst="straightConnector1">
            <a:avLst/>
          </a:prstGeom>
          <a:noFill/>
          <a:ln cap="sq" cmpd="sng" w="12700">
            <a:solidFill>
              <a:schemeClr val="dk1"/>
            </a:solidFill>
            <a:prstDash val="solid"/>
            <a:round/>
            <a:headEnd len="sm" w="sm" type="none"/>
            <a:tailEnd len="sm" w="sm" type="triangle"/>
          </a:ln>
        </p:spPr>
      </p:cxnSp>
    </p:spTree>
  </p:cSld>
  <p:clrMapOvr>
    <a:masterClrMapping/>
  </p:clrMapOvr>
  <p:transition>
    <p:fade/>
  </p:transition>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7" name="Shape 2587"/>
        <p:cNvGrpSpPr/>
        <p:nvPr/>
      </p:nvGrpSpPr>
      <p:grpSpPr>
        <a:xfrm>
          <a:off x="0" y="0"/>
          <a:ext cx="0" cy="0"/>
          <a:chOff x="0" y="0"/>
          <a:chExt cx="0" cy="0"/>
        </a:xfrm>
      </p:grpSpPr>
      <p:sp>
        <p:nvSpPr>
          <p:cNvPr id="2588" name="Google Shape;2588;p205"/>
          <p:cNvSpPr txBox="1"/>
          <p:nvPr/>
        </p:nvSpPr>
        <p:spPr>
          <a:xfrm>
            <a:off x="6003926" y="2825137"/>
            <a:ext cx="1386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solidFill>
                <a:schemeClr val="lt1"/>
              </a:solidFill>
              <a:latin typeface="Century Gothic"/>
              <a:ea typeface="Century Gothic"/>
              <a:cs typeface="Century Gothic"/>
              <a:sym typeface="Century Gothic"/>
            </a:endParaRPr>
          </a:p>
        </p:txBody>
      </p:sp>
      <p:cxnSp>
        <p:nvCxnSpPr>
          <p:cNvPr id="2589" name="Google Shape;2589;p205"/>
          <p:cNvCxnSpPr/>
          <p:nvPr/>
        </p:nvCxnSpPr>
        <p:spPr>
          <a:xfrm>
            <a:off x="7901013" y="1592098"/>
            <a:ext cx="0" cy="285900"/>
          </a:xfrm>
          <a:prstGeom prst="straightConnector1">
            <a:avLst/>
          </a:prstGeom>
          <a:noFill/>
          <a:ln cap="sq" cmpd="sng" w="12700">
            <a:solidFill>
              <a:schemeClr val="dk1"/>
            </a:solidFill>
            <a:prstDash val="solid"/>
            <a:round/>
            <a:headEnd len="sm" w="sm" type="none"/>
            <a:tailEnd len="sm" w="sm" type="triangle"/>
          </a:ln>
        </p:spPr>
      </p:cxnSp>
      <p:cxnSp>
        <p:nvCxnSpPr>
          <p:cNvPr id="2590" name="Google Shape;2590;p205"/>
          <p:cNvCxnSpPr/>
          <p:nvPr/>
        </p:nvCxnSpPr>
        <p:spPr>
          <a:xfrm>
            <a:off x="7904978" y="2007335"/>
            <a:ext cx="0" cy="285900"/>
          </a:xfrm>
          <a:prstGeom prst="straightConnector1">
            <a:avLst/>
          </a:prstGeom>
          <a:noFill/>
          <a:ln cap="sq" cmpd="sng" w="12700">
            <a:solidFill>
              <a:schemeClr val="dk1"/>
            </a:solidFill>
            <a:prstDash val="solid"/>
            <a:round/>
            <a:headEnd len="sm" w="sm" type="none"/>
            <a:tailEnd len="sm" w="sm" type="triangle"/>
          </a:ln>
        </p:spPr>
      </p:cxnSp>
      <p:cxnSp>
        <p:nvCxnSpPr>
          <p:cNvPr id="2591" name="Google Shape;2591;p205"/>
          <p:cNvCxnSpPr/>
          <p:nvPr/>
        </p:nvCxnSpPr>
        <p:spPr>
          <a:xfrm rot="10800000">
            <a:off x="6858000" y="2421212"/>
            <a:ext cx="609600" cy="0"/>
          </a:xfrm>
          <a:prstGeom prst="straightConnector1">
            <a:avLst/>
          </a:prstGeom>
          <a:noFill/>
          <a:ln cap="sq" cmpd="sng" w="12700">
            <a:solidFill>
              <a:schemeClr val="dk1"/>
            </a:solidFill>
            <a:prstDash val="solid"/>
            <a:round/>
            <a:headEnd len="sm" w="sm" type="none"/>
            <a:tailEnd len="sm" w="sm" type="triangle"/>
          </a:ln>
        </p:spPr>
      </p:cxnSp>
      <p:cxnSp>
        <p:nvCxnSpPr>
          <p:cNvPr id="2592" name="Google Shape;2592;p205"/>
          <p:cNvCxnSpPr/>
          <p:nvPr/>
        </p:nvCxnSpPr>
        <p:spPr>
          <a:xfrm flipH="1" rot="10800000">
            <a:off x="6854036" y="1414604"/>
            <a:ext cx="4200" cy="999900"/>
          </a:xfrm>
          <a:prstGeom prst="straightConnector1">
            <a:avLst/>
          </a:prstGeom>
          <a:noFill/>
          <a:ln cap="sq" cmpd="sng" w="12700">
            <a:solidFill>
              <a:schemeClr val="dk1"/>
            </a:solidFill>
            <a:prstDash val="solid"/>
            <a:round/>
            <a:headEnd len="sm" w="sm" type="none"/>
            <a:tailEnd len="sm" w="sm" type="triangle"/>
          </a:ln>
        </p:spPr>
      </p:cxnSp>
      <p:cxnSp>
        <p:nvCxnSpPr>
          <p:cNvPr id="2593" name="Google Shape;2593;p205"/>
          <p:cNvCxnSpPr/>
          <p:nvPr/>
        </p:nvCxnSpPr>
        <p:spPr>
          <a:xfrm flipH="1">
            <a:off x="6265071" y="1407607"/>
            <a:ext cx="585000" cy="3000"/>
          </a:xfrm>
          <a:prstGeom prst="straightConnector1">
            <a:avLst/>
          </a:prstGeom>
          <a:noFill/>
          <a:ln cap="sq" cmpd="sng" w="12700">
            <a:solidFill>
              <a:schemeClr val="dk1"/>
            </a:solidFill>
            <a:prstDash val="solid"/>
            <a:round/>
            <a:headEnd len="sm" w="sm" type="none"/>
            <a:tailEnd len="sm" w="sm" type="triangle"/>
          </a:ln>
        </p:spPr>
      </p:cxnSp>
      <p:cxnSp>
        <p:nvCxnSpPr>
          <p:cNvPr id="2594" name="Google Shape;2594;p205"/>
          <p:cNvCxnSpPr/>
          <p:nvPr/>
        </p:nvCxnSpPr>
        <p:spPr>
          <a:xfrm>
            <a:off x="5828978" y="1435439"/>
            <a:ext cx="0" cy="285900"/>
          </a:xfrm>
          <a:prstGeom prst="straightConnector1">
            <a:avLst/>
          </a:prstGeom>
          <a:noFill/>
          <a:ln cap="sq" cmpd="sng" w="12700">
            <a:solidFill>
              <a:schemeClr val="dk1"/>
            </a:solidFill>
            <a:prstDash val="solid"/>
            <a:round/>
            <a:headEnd len="sm" w="sm" type="none"/>
            <a:tailEnd len="sm" w="sm" type="triangle"/>
          </a:ln>
        </p:spPr>
      </p:cxnSp>
      <p:cxnSp>
        <p:nvCxnSpPr>
          <p:cNvPr id="2595" name="Google Shape;2595;p205"/>
          <p:cNvCxnSpPr/>
          <p:nvPr/>
        </p:nvCxnSpPr>
        <p:spPr>
          <a:xfrm>
            <a:off x="5824198" y="2039337"/>
            <a:ext cx="0" cy="285900"/>
          </a:xfrm>
          <a:prstGeom prst="straightConnector1">
            <a:avLst/>
          </a:prstGeom>
          <a:noFill/>
          <a:ln cap="sq" cmpd="sng" w="12700">
            <a:solidFill>
              <a:schemeClr val="dk1"/>
            </a:solidFill>
            <a:prstDash val="solid"/>
            <a:round/>
            <a:headEnd len="sm" w="sm" type="none"/>
            <a:tailEnd len="sm" w="sm" type="triangle"/>
          </a:ln>
        </p:spPr>
      </p:cxnSp>
      <p:cxnSp>
        <p:nvCxnSpPr>
          <p:cNvPr id="2596" name="Google Shape;2596;p205"/>
          <p:cNvCxnSpPr/>
          <p:nvPr/>
        </p:nvCxnSpPr>
        <p:spPr>
          <a:xfrm>
            <a:off x="5824198" y="2671281"/>
            <a:ext cx="0" cy="285900"/>
          </a:xfrm>
          <a:prstGeom prst="straightConnector1">
            <a:avLst/>
          </a:prstGeom>
          <a:noFill/>
          <a:ln cap="sq" cmpd="sng" w="12700">
            <a:solidFill>
              <a:schemeClr val="dk1"/>
            </a:solidFill>
            <a:prstDash val="solid"/>
            <a:round/>
            <a:headEnd len="sm" w="sm" type="none"/>
            <a:tailEnd len="sm" w="sm" type="triangle"/>
          </a:ln>
        </p:spPr>
      </p:cxnSp>
      <p:sp>
        <p:nvSpPr>
          <p:cNvPr id="2597" name="Google Shape;2597;p205"/>
          <p:cNvSpPr txBox="1"/>
          <p:nvPr/>
        </p:nvSpPr>
        <p:spPr>
          <a:xfrm>
            <a:off x="4468038" y="2562575"/>
            <a:ext cx="616800" cy="3924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False:</a:t>
            </a:r>
            <a:endParaRPr sz="1100"/>
          </a:p>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Dir-Ship</a:t>
            </a:r>
            <a:endParaRPr sz="1100">
              <a:solidFill>
                <a:schemeClr val="dk1"/>
              </a:solidFill>
              <a:latin typeface="Century Gothic"/>
              <a:ea typeface="Century Gothic"/>
              <a:cs typeface="Century Gothic"/>
              <a:sym typeface="Century Gothic"/>
            </a:endParaRPr>
          </a:p>
        </p:txBody>
      </p:sp>
      <p:sp>
        <p:nvSpPr>
          <p:cNvPr id="2598" name="Google Shape;2598;p205"/>
          <p:cNvSpPr txBox="1"/>
          <p:nvPr/>
        </p:nvSpPr>
        <p:spPr>
          <a:xfrm>
            <a:off x="5829038" y="2754536"/>
            <a:ext cx="406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Century Gothic"/>
                <a:ea typeface="Century Gothic"/>
                <a:cs typeface="Century Gothic"/>
                <a:sym typeface="Century Gothic"/>
              </a:rPr>
              <a:t>True</a:t>
            </a:r>
            <a:endParaRPr sz="1100"/>
          </a:p>
        </p:txBody>
      </p:sp>
      <p:cxnSp>
        <p:nvCxnSpPr>
          <p:cNvPr id="2599" name="Google Shape;2599;p205"/>
          <p:cNvCxnSpPr/>
          <p:nvPr/>
        </p:nvCxnSpPr>
        <p:spPr>
          <a:xfrm rot="10800000">
            <a:off x="5033631" y="2565580"/>
            <a:ext cx="1066800" cy="0"/>
          </a:xfrm>
          <a:prstGeom prst="straightConnector1">
            <a:avLst/>
          </a:prstGeom>
          <a:noFill/>
          <a:ln cap="sq" cmpd="sng" w="12700">
            <a:solidFill>
              <a:schemeClr val="dk1"/>
            </a:solidFill>
            <a:prstDash val="solid"/>
            <a:round/>
            <a:headEnd len="sm" w="sm" type="none"/>
            <a:tailEnd len="sm" w="sm" type="triangle"/>
          </a:ln>
        </p:spPr>
      </p:cxnSp>
      <p:cxnSp>
        <p:nvCxnSpPr>
          <p:cNvPr id="2600" name="Google Shape;2600;p205"/>
          <p:cNvCxnSpPr/>
          <p:nvPr/>
        </p:nvCxnSpPr>
        <p:spPr>
          <a:xfrm>
            <a:off x="5037595" y="2565580"/>
            <a:ext cx="0" cy="1028700"/>
          </a:xfrm>
          <a:prstGeom prst="straightConnector1">
            <a:avLst/>
          </a:prstGeom>
          <a:noFill/>
          <a:ln cap="sq" cmpd="sng" w="12700">
            <a:solidFill>
              <a:schemeClr val="dk1"/>
            </a:solidFill>
            <a:prstDash val="solid"/>
            <a:round/>
            <a:headEnd len="sm" w="sm" type="none"/>
            <a:tailEnd len="sm" w="sm" type="triangle"/>
          </a:ln>
        </p:spPr>
      </p:cxnSp>
      <p:cxnSp>
        <p:nvCxnSpPr>
          <p:cNvPr id="2601" name="Google Shape;2601;p205"/>
          <p:cNvCxnSpPr/>
          <p:nvPr/>
        </p:nvCxnSpPr>
        <p:spPr>
          <a:xfrm>
            <a:off x="5822913" y="3173740"/>
            <a:ext cx="0" cy="971700"/>
          </a:xfrm>
          <a:prstGeom prst="straightConnector1">
            <a:avLst/>
          </a:prstGeom>
          <a:noFill/>
          <a:ln cap="sq" cmpd="sng" w="12700">
            <a:solidFill>
              <a:schemeClr val="dk1"/>
            </a:solidFill>
            <a:prstDash val="solid"/>
            <a:round/>
            <a:headEnd len="sm" w="sm" type="none"/>
            <a:tailEnd len="sm" w="sm" type="triangle"/>
          </a:ln>
        </p:spPr>
      </p:cxnSp>
      <p:cxnSp>
        <p:nvCxnSpPr>
          <p:cNvPr id="2602" name="Google Shape;2602;p205"/>
          <p:cNvCxnSpPr/>
          <p:nvPr/>
        </p:nvCxnSpPr>
        <p:spPr>
          <a:xfrm>
            <a:off x="5498745" y="3802388"/>
            <a:ext cx="0" cy="342900"/>
          </a:xfrm>
          <a:prstGeom prst="straightConnector1">
            <a:avLst/>
          </a:prstGeom>
          <a:noFill/>
          <a:ln cap="sq" cmpd="sng" w="12700">
            <a:solidFill>
              <a:schemeClr val="dk1"/>
            </a:solidFill>
            <a:prstDash val="solid"/>
            <a:round/>
            <a:headEnd len="sm" w="sm" type="none"/>
            <a:tailEnd len="sm" w="sm" type="triangle"/>
          </a:ln>
        </p:spPr>
      </p:cxnSp>
      <p:sp>
        <p:nvSpPr>
          <p:cNvPr id="2603" name="Google Shape;2603;p205"/>
          <p:cNvSpPr txBox="1"/>
          <p:nvPr/>
        </p:nvSpPr>
        <p:spPr>
          <a:xfrm>
            <a:off x="3032125" y="3225187"/>
            <a:ext cx="1386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solidFill>
                <a:schemeClr val="lt1"/>
              </a:solidFill>
              <a:latin typeface="Century Gothic"/>
              <a:ea typeface="Century Gothic"/>
              <a:cs typeface="Century Gothic"/>
              <a:sym typeface="Century Gothic"/>
            </a:endParaRPr>
          </a:p>
        </p:txBody>
      </p:sp>
      <p:sp>
        <p:nvSpPr>
          <p:cNvPr id="2604" name="Google Shape;2604;p205"/>
          <p:cNvSpPr txBox="1"/>
          <p:nvPr/>
        </p:nvSpPr>
        <p:spPr>
          <a:xfrm>
            <a:off x="3453221" y="2779977"/>
            <a:ext cx="406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Century Gothic"/>
                <a:ea typeface="Century Gothic"/>
                <a:cs typeface="Century Gothic"/>
                <a:sym typeface="Century Gothic"/>
              </a:rPr>
              <a:t>True</a:t>
            </a:r>
            <a:endParaRPr sz="1100"/>
          </a:p>
        </p:txBody>
      </p:sp>
      <p:cxnSp>
        <p:nvCxnSpPr>
          <p:cNvPr id="2605" name="Google Shape;2605;p205"/>
          <p:cNvCxnSpPr/>
          <p:nvPr/>
        </p:nvCxnSpPr>
        <p:spPr>
          <a:xfrm flipH="1">
            <a:off x="2636099" y="2563613"/>
            <a:ext cx="640500" cy="5400"/>
          </a:xfrm>
          <a:prstGeom prst="straightConnector1">
            <a:avLst/>
          </a:prstGeom>
          <a:noFill/>
          <a:ln cap="sq" cmpd="sng" w="12700">
            <a:solidFill>
              <a:schemeClr val="dk1"/>
            </a:solidFill>
            <a:prstDash val="solid"/>
            <a:round/>
            <a:headEnd len="sm" w="sm" type="none"/>
            <a:tailEnd len="sm" w="sm" type="triangle"/>
          </a:ln>
        </p:spPr>
      </p:cxnSp>
      <p:cxnSp>
        <p:nvCxnSpPr>
          <p:cNvPr id="2606" name="Google Shape;2606;p205"/>
          <p:cNvCxnSpPr/>
          <p:nvPr/>
        </p:nvCxnSpPr>
        <p:spPr>
          <a:xfrm flipH="1">
            <a:off x="2644063" y="2567477"/>
            <a:ext cx="1800" cy="976800"/>
          </a:xfrm>
          <a:prstGeom prst="straightConnector1">
            <a:avLst/>
          </a:prstGeom>
          <a:noFill/>
          <a:ln cap="sq" cmpd="sng" w="12700">
            <a:solidFill>
              <a:schemeClr val="dk1"/>
            </a:solidFill>
            <a:prstDash val="solid"/>
            <a:round/>
            <a:headEnd len="sm" w="sm" type="none"/>
            <a:tailEnd len="sm" w="sm" type="triangle"/>
          </a:ln>
        </p:spPr>
      </p:cxnSp>
      <p:cxnSp>
        <p:nvCxnSpPr>
          <p:cNvPr id="2607" name="Google Shape;2607;p205"/>
          <p:cNvCxnSpPr/>
          <p:nvPr/>
        </p:nvCxnSpPr>
        <p:spPr>
          <a:xfrm>
            <a:off x="3429881" y="3173747"/>
            <a:ext cx="0" cy="971700"/>
          </a:xfrm>
          <a:prstGeom prst="straightConnector1">
            <a:avLst/>
          </a:prstGeom>
          <a:noFill/>
          <a:ln cap="sq" cmpd="sng" w="12700">
            <a:solidFill>
              <a:schemeClr val="dk1"/>
            </a:solidFill>
            <a:prstDash val="solid"/>
            <a:round/>
            <a:headEnd len="sm" w="sm" type="none"/>
            <a:tailEnd len="sm" w="sm" type="triangle"/>
          </a:ln>
        </p:spPr>
      </p:cxnSp>
      <p:cxnSp>
        <p:nvCxnSpPr>
          <p:cNvPr id="2608" name="Google Shape;2608;p205"/>
          <p:cNvCxnSpPr/>
          <p:nvPr/>
        </p:nvCxnSpPr>
        <p:spPr>
          <a:xfrm rot="10800000">
            <a:off x="4196713" y="4275446"/>
            <a:ext cx="1371600" cy="0"/>
          </a:xfrm>
          <a:prstGeom prst="straightConnector1">
            <a:avLst/>
          </a:prstGeom>
          <a:noFill/>
          <a:ln cap="sq" cmpd="sng" w="12700">
            <a:solidFill>
              <a:schemeClr val="dk1"/>
            </a:solidFill>
            <a:prstDash val="solid"/>
            <a:round/>
            <a:headEnd len="sm" w="sm" type="none"/>
            <a:tailEnd len="sm" w="sm" type="triangle"/>
          </a:ln>
        </p:spPr>
      </p:cxnSp>
      <p:cxnSp>
        <p:nvCxnSpPr>
          <p:cNvPr id="2609" name="Google Shape;2609;p205"/>
          <p:cNvCxnSpPr/>
          <p:nvPr/>
        </p:nvCxnSpPr>
        <p:spPr>
          <a:xfrm rot="10800000">
            <a:off x="4192647" y="1422433"/>
            <a:ext cx="5400" cy="2847300"/>
          </a:xfrm>
          <a:prstGeom prst="straightConnector1">
            <a:avLst/>
          </a:prstGeom>
          <a:noFill/>
          <a:ln cap="sq" cmpd="sng" w="12700">
            <a:solidFill>
              <a:schemeClr val="dk1"/>
            </a:solidFill>
            <a:prstDash val="solid"/>
            <a:round/>
            <a:headEnd len="sm" w="sm" type="none"/>
            <a:tailEnd len="sm" w="sm" type="triangle"/>
          </a:ln>
        </p:spPr>
      </p:cxnSp>
      <p:cxnSp>
        <p:nvCxnSpPr>
          <p:cNvPr id="2610" name="Google Shape;2610;p205"/>
          <p:cNvCxnSpPr/>
          <p:nvPr/>
        </p:nvCxnSpPr>
        <p:spPr>
          <a:xfrm rot="10800000">
            <a:off x="3867448" y="1418600"/>
            <a:ext cx="330600" cy="900"/>
          </a:xfrm>
          <a:prstGeom prst="straightConnector1">
            <a:avLst/>
          </a:prstGeom>
          <a:noFill/>
          <a:ln cap="sq" cmpd="sng" w="12700">
            <a:solidFill>
              <a:schemeClr val="dk1"/>
            </a:solidFill>
            <a:prstDash val="solid"/>
            <a:round/>
            <a:headEnd len="sm" w="sm" type="none"/>
            <a:tailEnd len="sm" w="sm" type="triangle"/>
          </a:ln>
        </p:spPr>
      </p:cxnSp>
      <p:cxnSp>
        <p:nvCxnSpPr>
          <p:cNvPr id="2611" name="Google Shape;2611;p205"/>
          <p:cNvCxnSpPr/>
          <p:nvPr/>
        </p:nvCxnSpPr>
        <p:spPr>
          <a:xfrm>
            <a:off x="3433845" y="1433540"/>
            <a:ext cx="0" cy="285900"/>
          </a:xfrm>
          <a:prstGeom prst="straightConnector1">
            <a:avLst/>
          </a:prstGeom>
          <a:noFill/>
          <a:ln cap="sq" cmpd="sng" w="12700">
            <a:solidFill>
              <a:schemeClr val="dk1"/>
            </a:solidFill>
            <a:prstDash val="solid"/>
            <a:round/>
            <a:headEnd len="sm" w="sm" type="none"/>
            <a:tailEnd len="sm" w="sm" type="triangle"/>
          </a:ln>
        </p:spPr>
      </p:cxnSp>
      <p:cxnSp>
        <p:nvCxnSpPr>
          <p:cNvPr id="2612" name="Google Shape;2612;p205"/>
          <p:cNvCxnSpPr/>
          <p:nvPr/>
        </p:nvCxnSpPr>
        <p:spPr>
          <a:xfrm>
            <a:off x="3431673" y="2039304"/>
            <a:ext cx="0" cy="285900"/>
          </a:xfrm>
          <a:prstGeom prst="straightConnector1">
            <a:avLst/>
          </a:prstGeom>
          <a:noFill/>
          <a:ln cap="sq" cmpd="sng" w="12700">
            <a:solidFill>
              <a:schemeClr val="dk1"/>
            </a:solidFill>
            <a:prstDash val="solid"/>
            <a:round/>
            <a:headEnd len="sm" w="sm" type="none"/>
            <a:tailEnd len="sm" w="sm" type="triangle"/>
          </a:ln>
        </p:spPr>
      </p:cxnSp>
      <p:cxnSp>
        <p:nvCxnSpPr>
          <p:cNvPr id="2613" name="Google Shape;2613;p205"/>
          <p:cNvCxnSpPr/>
          <p:nvPr/>
        </p:nvCxnSpPr>
        <p:spPr>
          <a:xfrm>
            <a:off x="3431661" y="2698765"/>
            <a:ext cx="0" cy="285900"/>
          </a:xfrm>
          <a:prstGeom prst="straightConnector1">
            <a:avLst/>
          </a:prstGeom>
          <a:noFill/>
          <a:ln cap="sq" cmpd="sng" w="12700">
            <a:solidFill>
              <a:schemeClr val="dk1"/>
            </a:solidFill>
            <a:prstDash val="solid"/>
            <a:round/>
            <a:headEnd len="sm" w="sm" type="none"/>
            <a:tailEnd len="sm" w="sm" type="triangle"/>
          </a:ln>
        </p:spPr>
      </p:cxnSp>
      <p:sp>
        <p:nvSpPr>
          <p:cNvPr id="2614" name="Google Shape;2614;p205"/>
          <p:cNvSpPr txBox="1"/>
          <p:nvPr/>
        </p:nvSpPr>
        <p:spPr>
          <a:xfrm>
            <a:off x="2074557" y="2514950"/>
            <a:ext cx="616800" cy="3924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False: </a:t>
            </a:r>
            <a:endParaRPr sz="11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 sz="1100">
                <a:solidFill>
                  <a:schemeClr val="dk1"/>
                </a:solidFill>
                <a:latin typeface="Century Gothic"/>
                <a:ea typeface="Century Gothic"/>
                <a:cs typeface="Century Gothic"/>
                <a:sym typeface="Century Gothic"/>
              </a:rPr>
              <a:t>Dir-Ship</a:t>
            </a:r>
            <a:endParaRPr sz="1100">
              <a:solidFill>
                <a:schemeClr val="dk1"/>
              </a:solidFill>
              <a:latin typeface="Century Gothic"/>
              <a:ea typeface="Century Gothic"/>
              <a:cs typeface="Century Gothic"/>
              <a:sym typeface="Century Gothic"/>
            </a:endParaRPr>
          </a:p>
        </p:txBody>
      </p:sp>
      <p:cxnSp>
        <p:nvCxnSpPr>
          <p:cNvPr id="2615" name="Google Shape;2615;p205"/>
          <p:cNvCxnSpPr/>
          <p:nvPr/>
        </p:nvCxnSpPr>
        <p:spPr>
          <a:xfrm>
            <a:off x="3104863" y="3859550"/>
            <a:ext cx="0" cy="285900"/>
          </a:xfrm>
          <a:prstGeom prst="straightConnector1">
            <a:avLst/>
          </a:prstGeom>
          <a:noFill/>
          <a:ln cap="sq" cmpd="sng" w="12700">
            <a:solidFill>
              <a:schemeClr val="dk1"/>
            </a:solidFill>
            <a:prstDash val="solid"/>
            <a:round/>
            <a:headEnd len="sm" w="sm" type="none"/>
            <a:tailEnd len="sm" w="sm" type="triangle"/>
          </a:ln>
        </p:spPr>
      </p:cxnSp>
      <p:cxnSp>
        <p:nvCxnSpPr>
          <p:cNvPr id="2616" name="Google Shape;2616;p205"/>
          <p:cNvCxnSpPr/>
          <p:nvPr/>
        </p:nvCxnSpPr>
        <p:spPr>
          <a:xfrm rot="10800000">
            <a:off x="1072124" y="4287339"/>
            <a:ext cx="2438400" cy="0"/>
          </a:xfrm>
          <a:prstGeom prst="straightConnector1">
            <a:avLst/>
          </a:prstGeom>
          <a:noFill/>
          <a:ln cap="sq" cmpd="sng" w="12700">
            <a:solidFill>
              <a:schemeClr val="dk1"/>
            </a:solidFill>
            <a:prstDash val="solid"/>
            <a:round/>
            <a:headEnd len="sm" w="sm" type="none"/>
            <a:tailEnd len="sm" w="sm" type="triangle"/>
          </a:ln>
        </p:spPr>
      </p:cxnSp>
      <p:cxnSp>
        <p:nvCxnSpPr>
          <p:cNvPr id="2617" name="Google Shape;2617;p205"/>
          <p:cNvCxnSpPr/>
          <p:nvPr/>
        </p:nvCxnSpPr>
        <p:spPr>
          <a:xfrm flipH="1" rot="10800000">
            <a:off x="1066360" y="1538725"/>
            <a:ext cx="5700" cy="2742900"/>
          </a:xfrm>
          <a:prstGeom prst="straightConnector1">
            <a:avLst/>
          </a:prstGeom>
          <a:noFill/>
          <a:ln cap="sq" cmpd="sng" w="12700">
            <a:solidFill>
              <a:schemeClr val="dk1"/>
            </a:solidFill>
            <a:prstDash val="solid"/>
            <a:round/>
            <a:headEnd len="sm" w="sm" type="none"/>
            <a:tailEnd len="sm" w="sm" type="triangle"/>
          </a:ln>
        </p:spPr>
      </p:cxnSp>
      <p:sp>
        <p:nvSpPr>
          <p:cNvPr id="2618" name="Google Shape;2618;p205"/>
          <p:cNvSpPr/>
          <p:nvPr/>
        </p:nvSpPr>
        <p:spPr>
          <a:xfrm>
            <a:off x="635813" y="1294669"/>
            <a:ext cx="8646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ASN</a:t>
            </a:r>
            <a:endParaRPr sz="1100"/>
          </a:p>
        </p:txBody>
      </p:sp>
      <p:sp>
        <p:nvSpPr>
          <p:cNvPr id="2619" name="Google Shape;2619;p20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620" name="Google Shape;2620;p20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21" name="Google Shape;2621;p20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EMT Processing (contd.)</a:t>
            </a:r>
            <a:endParaRPr/>
          </a:p>
        </p:txBody>
      </p:sp>
      <p:sp>
        <p:nvSpPr>
          <p:cNvPr id="2622" name="Google Shape;2622;p205"/>
          <p:cNvSpPr txBox="1"/>
          <p:nvPr/>
        </p:nvSpPr>
        <p:spPr>
          <a:xfrm>
            <a:off x="2502244" y="780030"/>
            <a:ext cx="1853700" cy="342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PBU</a:t>
            </a:r>
            <a:endParaRPr sz="1100"/>
          </a:p>
        </p:txBody>
      </p:sp>
      <p:sp>
        <p:nvSpPr>
          <p:cNvPr id="2623" name="Google Shape;2623;p205"/>
          <p:cNvSpPr txBox="1"/>
          <p:nvPr/>
        </p:nvSpPr>
        <p:spPr>
          <a:xfrm>
            <a:off x="457201" y="780030"/>
            <a:ext cx="1222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Customer</a:t>
            </a:r>
            <a:endParaRPr sz="1100"/>
          </a:p>
        </p:txBody>
      </p:sp>
      <p:sp>
        <p:nvSpPr>
          <p:cNvPr id="2624" name="Google Shape;2624;p205"/>
          <p:cNvSpPr txBox="1"/>
          <p:nvPr/>
        </p:nvSpPr>
        <p:spPr>
          <a:xfrm>
            <a:off x="4924168" y="780030"/>
            <a:ext cx="1803900" cy="346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SBU</a:t>
            </a:r>
            <a:endParaRPr sz="1100"/>
          </a:p>
        </p:txBody>
      </p:sp>
      <p:sp>
        <p:nvSpPr>
          <p:cNvPr id="2625" name="Google Shape;2625;p205"/>
          <p:cNvSpPr txBox="1"/>
          <p:nvPr/>
        </p:nvSpPr>
        <p:spPr>
          <a:xfrm>
            <a:off x="7148384" y="780030"/>
            <a:ext cx="1507500" cy="346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Century Gothic"/>
                <a:ea typeface="Century Gothic"/>
                <a:cs typeface="Century Gothic"/>
                <a:sym typeface="Century Gothic"/>
              </a:rPr>
              <a:t>TBU</a:t>
            </a:r>
            <a:endParaRPr sz="1100"/>
          </a:p>
        </p:txBody>
      </p:sp>
      <p:sp>
        <p:nvSpPr>
          <p:cNvPr id="2626" name="Google Shape;2626;p205"/>
          <p:cNvSpPr/>
          <p:nvPr/>
        </p:nvSpPr>
        <p:spPr>
          <a:xfrm>
            <a:off x="2940006" y="1734175"/>
            <a:ext cx="9888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Confirm</a:t>
            </a:r>
            <a:endParaRPr sz="1100"/>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PO1 receiver</a:t>
            </a:r>
            <a:endParaRPr sz="1100"/>
          </a:p>
        </p:txBody>
      </p:sp>
      <p:sp>
        <p:nvSpPr>
          <p:cNvPr id="2627" name="Google Shape;2627;p205"/>
          <p:cNvSpPr/>
          <p:nvPr/>
        </p:nvSpPr>
        <p:spPr>
          <a:xfrm>
            <a:off x="2996691" y="1296651"/>
            <a:ext cx="8646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ASN</a:t>
            </a:r>
            <a:endParaRPr sz="1100"/>
          </a:p>
        </p:txBody>
      </p:sp>
      <p:sp>
        <p:nvSpPr>
          <p:cNvPr id="2628" name="Google Shape;2628;p205"/>
          <p:cNvSpPr/>
          <p:nvPr/>
        </p:nvSpPr>
        <p:spPr>
          <a:xfrm>
            <a:off x="2978438" y="2335015"/>
            <a:ext cx="914400" cy="457200"/>
          </a:xfrm>
          <a:prstGeom prst="flowChartDecision">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Transship</a:t>
            </a:r>
            <a:endParaRPr sz="1100"/>
          </a:p>
        </p:txBody>
      </p:sp>
      <p:sp>
        <p:nvSpPr>
          <p:cNvPr id="2629" name="Google Shape;2629;p205"/>
          <p:cNvSpPr/>
          <p:nvPr/>
        </p:nvSpPr>
        <p:spPr>
          <a:xfrm>
            <a:off x="2973977" y="2992679"/>
            <a:ext cx="9096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Confirm</a:t>
            </a:r>
            <a:endParaRPr sz="1100"/>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SO1 shipper</a:t>
            </a:r>
            <a:endParaRPr sz="1100"/>
          </a:p>
        </p:txBody>
      </p:sp>
      <p:sp>
        <p:nvSpPr>
          <p:cNvPr id="2630" name="Google Shape;2630;p205"/>
          <p:cNvSpPr/>
          <p:nvPr/>
        </p:nvSpPr>
        <p:spPr>
          <a:xfrm>
            <a:off x="3005873" y="4161418"/>
            <a:ext cx="8454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ASN</a:t>
            </a:r>
            <a:endParaRPr sz="1100"/>
          </a:p>
        </p:txBody>
      </p:sp>
      <p:sp>
        <p:nvSpPr>
          <p:cNvPr id="2631" name="Google Shape;2631;p205"/>
          <p:cNvSpPr/>
          <p:nvPr/>
        </p:nvSpPr>
        <p:spPr>
          <a:xfrm>
            <a:off x="2066205" y="3570321"/>
            <a:ext cx="11583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Automatic SO1 shipper confirm</a:t>
            </a:r>
            <a:endParaRPr sz="1100"/>
          </a:p>
        </p:txBody>
      </p:sp>
      <p:sp>
        <p:nvSpPr>
          <p:cNvPr id="2632" name="Google Shape;2632;p205"/>
          <p:cNvSpPr/>
          <p:nvPr/>
        </p:nvSpPr>
        <p:spPr>
          <a:xfrm>
            <a:off x="5366998" y="2329051"/>
            <a:ext cx="914400" cy="457200"/>
          </a:xfrm>
          <a:prstGeom prst="flowChartDecision">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Transship</a:t>
            </a:r>
            <a:endParaRPr sz="1100"/>
          </a:p>
        </p:txBody>
      </p:sp>
      <p:sp>
        <p:nvSpPr>
          <p:cNvPr id="2633" name="Google Shape;2633;p205"/>
          <p:cNvSpPr/>
          <p:nvPr/>
        </p:nvSpPr>
        <p:spPr>
          <a:xfrm>
            <a:off x="5343277" y="1734178"/>
            <a:ext cx="9825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Confirm</a:t>
            </a:r>
            <a:endParaRPr sz="1100"/>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PO2 receiver</a:t>
            </a:r>
            <a:endParaRPr sz="1100"/>
          </a:p>
        </p:txBody>
      </p:sp>
      <p:sp>
        <p:nvSpPr>
          <p:cNvPr id="2634" name="Google Shape;2634;p205"/>
          <p:cNvSpPr/>
          <p:nvPr/>
        </p:nvSpPr>
        <p:spPr>
          <a:xfrm>
            <a:off x="5390607" y="1296651"/>
            <a:ext cx="8646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Import ASN</a:t>
            </a:r>
            <a:endParaRPr sz="1100"/>
          </a:p>
        </p:txBody>
      </p:sp>
      <p:sp>
        <p:nvSpPr>
          <p:cNvPr id="2635" name="Google Shape;2635;p205"/>
          <p:cNvSpPr/>
          <p:nvPr/>
        </p:nvSpPr>
        <p:spPr>
          <a:xfrm>
            <a:off x="7443813" y="1295125"/>
            <a:ext cx="914400" cy="400200"/>
          </a:xfrm>
          <a:prstGeom prst="ellipse">
            <a:avLst/>
          </a:prstGeom>
          <a:solidFill>
            <a:schemeClr val="accent1"/>
          </a:solidFill>
          <a:ln cap="sq"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lt1"/>
                </a:solidFill>
                <a:latin typeface="Century Gothic"/>
                <a:ea typeface="Century Gothic"/>
                <a:cs typeface="Century Gothic"/>
                <a:sym typeface="Century Gothic"/>
              </a:rPr>
              <a:t>A</a:t>
            </a:r>
            <a:endParaRPr sz="1100"/>
          </a:p>
        </p:txBody>
      </p:sp>
      <p:sp>
        <p:nvSpPr>
          <p:cNvPr id="2636" name="Google Shape;2636;p205"/>
          <p:cNvSpPr/>
          <p:nvPr/>
        </p:nvSpPr>
        <p:spPr>
          <a:xfrm>
            <a:off x="7324191" y="1890005"/>
            <a:ext cx="11616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Confirm shipper</a:t>
            </a:r>
            <a:endParaRPr sz="1100"/>
          </a:p>
        </p:txBody>
      </p:sp>
      <p:sp>
        <p:nvSpPr>
          <p:cNvPr id="2637" name="Google Shape;2637;p205"/>
          <p:cNvSpPr/>
          <p:nvPr/>
        </p:nvSpPr>
        <p:spPr>
          <a:xfrm>
            <a:off x="7486251" y="2305243"/>
            <a:ext cx="8454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ASN</a:t>
            </a:r>
            <a:endParaRPr sz="2100">
              <a:solidFill>
                <a:schemeClr val="lt1"/>
              </a:solidFill>
              <a:latin typeface="Century Gothic"/>
              <a:ea typeface="Century Gothic"/>
              <a:cs typeface="Century Gothic"/>
              <a:sym typeface="Century Gothic"/>
            </a:endParaRPr>
          </a:p>
        </p:txBody>
      </p:sp>
      <p:sp>
        <p:nvSpPr>
          <p:cNvPr id="2638" name="Google Shape;2638;p205"/>
          <p:cNvSpPr/>
          <p:nvPr/>
        </p:nvSpPr>
        <p:spPr>
          <a:xfrm>
            <a:off x="5359034" y="2972857"/>
            <a:ext cx="9291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Confirm</a:t>
            </a:r>
            <a:endParaRPr sz="1100"/>
          </a:p>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SO2 shipper</a:t>
            </a:r>
            <a:endParaRPr sz="1100"/>
          </a:p>
        </p:txBody>
      </p:sp>
      <p:sp>
        <p:nvSpPr>
          <p:cNvPr id="2639" name="Google Shape;2639;p205"/>
          <p:cNvSpPr/>
          <p:nvPr/>
        </p:nvSpPr>
        <p:spPr>
          <a:xfrm>
            <a:off x="4462025" y="3558429"/>
            <a:ext cx="1155900" cy="3924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Automatic SO2 shipper confirm</a:t>
            </a:r>
            <a:endParaRPr sz="1100"/>
          </a:p>
        </p:txBody>
      </p:sp>
      <p:sp>
        <p:nvSpPr>
          <p:cNvPr id="2640" name="Google Shape;2640;p205"/>
          <p:cNvSpPr/>
          <p:nvPr/>
        </p:nvSpPr>
        <p:spPr>
          <a:xfrm>
            <a:off x="5400633" y="4157445"/>
            <a:ext cx="845400" cy="230700"/>
          </a:xfrm>
          <a:prstGeom prst="rect">
            <a:avLst/>
          </a:prstGeom>
          <a:solidFill>
            <a:schemeClr val="accent1"/>
          </a:solidFill>
          <a:ln cap="sq"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Century Gothic"/>
                <a:ea typeface="Century Gothic"/>
                <a:cs typeface="Century Gothic"/>
                <a:sym typeface="Century Gothic"/>
              </a:rPr>
              <a:t>Export ASN</a:t>
            </a:r>
            <a:endParaRPr sz="1100"/>
          </a:p>
        </p:txBody>
      </p:sp>
    </p:spTree>
  </p:cSld>
  <p:clrMapOvr>
    <a:masterClrMapping/>
  </p:clrMapOvr>
  <p:transition>
    <p:fade/>
  </p:transition>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4" name="Shape 2644"/>
        <p:cNvGrpSpPr/>
        <p:nvPr/>
      </p:nvGrpSpPr>
      <p:grpSpPr>
        <a:xfrm>
          <a:off x="0" y="0"/>
          <a:ext cx="0" cy="0"/>
          <a:chOff x="0" y="0"/>
          <a:chExt cx="0" cy="0"/>
        </a:xfrm>
      </p:grpSpPr>
      <p:sp>
        <p:nvSpPr>
          <p:cNvPr id="2645" name="Google Shape;2645;p20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646" name="Google Shape;2646;p206"/>
          <p:cNvSpPr txBox="1"/>
          <p:nvPr>
            <p:ph type="title"/>
          </p:nvPr>
        </p:nvSpPr>
        <p:spPr>
          <a:xfrm>
            <a:off x="342900" y="1152900"/>
            <a:ext cx="8641200" cy="815700"/>
          </a:xfrm>
          <a:prstGeom prst="rect">
            <a:avLst/>
          </a:prstGeom>
          <a:noFill/>
          <a:ln>
            <a:noFill/>
          </a:ln>
        </p:spPr>
        <p:txBody>
          <a:bodyPr anchorCtr="0" anchor="t" bIns="34275" lIns="68575" spcFirstLastPara="1" rIns="68575" wrap="square" tIns="34275">
            <a:noAutofit/>
          </a:bodyPr>
          <a:lstStyle/>
          <a:p>
            <a:pPr indent="0" lvl="0" marL="0" rtl="0" algn="l">
              <a:lnSpc>
                <a:spcPct val="100000"/>
              </a:lnSpc>
              <a:spcBef>
                <a:spcPts val="0"/>
              </a:spcBef>
              <a:spcAft>
                <a:spcPts val="0"/>
              </a:spcAft>
              <a:buClr>
                <a:schemeClr val="lt1"/>
              </a:buClr>
              <a:buSzPts val="2700"/>
              <a:buFont typeface="Century Gothic"/>
              <a:buNone/>
            </a:pPr>
            <a:r>
              <a:rPr lang="en"/>
              <a:t>Processing Enterprise Material Transfer Orders</a:t>
            </a:r>
            <a:endParaRPr/>
          </a:p>
        </p:txBody>
      </p:sp>
    </p:spTree>
  </p:cSld>
  <p:clrMapOvr>
    <a:masterClrMapping/>
  </p:clrMapOvr>
  <p:transition>
    <p:fade/>
  </p:transition>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0" name="Shape 2650"/>
        <p:cNvGrpSpPr/>
        <p:nvPr/>
      </p:nvGrpSpPr>
      <p:grpSpPr>
        <a:xfrm>
          <a:off x="0" y="0"/>
          <a:ext cx="0" cy="0"/>
          <a:chOff x="0" y="0"/>
          <a:chExt cx="0" cy="0"/>
        </a:xfrm>
      </p:grpSpPr>
      <p:pic>
        <p:nvPicPr>
          <p:cNvPr id="2651" name="Google Shape;2651;p207"/>
          <p:cNvPicPr preferRelativeResize="0"/>
          <p:nvPr>
            <p:ph idx="1" type="body"/>
          </p:nvPr>
        </p:nvPicPr>
        <p:blipFill rotWithShape="1">
          <a:blip r:embed="rId3">
            <a:alphaModFix/>
          </a:blip>
          <a:srcRect b="0" l="0" r="0" t="0"/>
          <a:stretch/>
        </p:blipFill>
        <p:spPr>
          <a:xfrm>
            <a:off x="1978819" y="1524595"/>
            <a:ext cx="5186400" cy="2878800"/>
          </a:xfrm>
          <a:prstGeom prst="rect">
            <a:avLst/>
          </a:prstGeom>
          <a:noFill/>
          <a:ln>
            <a:noFill/>
          </a:ln>
        </p:spPr>
      </p:pic>
      <p:sp>
        <p:nvSpPr>
          <p:cNvPr id="2652" name="Google Shape;2652;p20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53" name="Google Shape;2653;p20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EMT Process</a:t>
            </a:r>
            <a:endParaRPr/>
          </a:p>
        </p:txBody>
      </p:sp>
      <p:sp>
        <p:nvSpPr>
          <p:cNvPr id="2654" name="Google Shape;2654;p20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91"/>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69" name="Google Shape;569;p91"/>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a:t>
            </a:r>
            <a:endParaRPr/>
          </a:p>
        </p:txBody>
      </p:sp>
      <p:sp>
        <p:nvSpPr>
          <p:cNvPr id="570" name="Google Shape;570;p91"/>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571" name="Google Shape;571;p91"/>
          <p:cNvPicPr preferRelativeResize="0"/>
          <p:nvPr/>
        </p:nvPicPr>
        <p:blipFill>
          <a:blip r:embed="rId3">
            <a:alphaModFix/>
          </a:blip>
          <a:stretch>
            <a:fillRect/>
          </a:stretch>
        </p:blipFill>
        <p:spPr>
          <a:xfrm>
            <a:off x="562250" y="860475"/>
            <a:ext cx="7619100" cy="3686026"/>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8" name="Shape 2658"/>
        <p:cNvGrpSpPr/>
        <p:nvPr/>
      </p:nvGrpSpPr>
      <p:grpSpPr>
        <a:xfrm>
          <a:off x="0" y="0"/>
          <a:ext cx="0" cy="0"/>
          <a:chOff x="0" y="0"/>
          <a:chExt cx="0" cy="0"/>
        </a:xfrm>
      </p:grpSpPr>
      <p:sp>
        <p:nvSpPr>
          <p:cNvPr id="2659" name="Google Shape;2659;p20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EMT Type and default supplier display for each sales order line. </a:t>
            </a:r>
            <a:endParaRPr/>
          </a:p>
          <a:p>
            <a:pPr indent="-209550" lvl="0" marL="215900" rtl="0" algn="l">
              <a:lnSpc>
                <a:spcPct val="95000"/>
              </a:lnSpc>
              <a:spcBef>
                <a:spcPts val="500"/>
              </a:spcBef>
              <a:spcAft>
                <a:spcPts val="0"/>
              </a:spcAft>
              <a:buSzPts val="2100"/>
              <a:buChar char="•"/>
            </a:pPr>
            <a:r>
              <a:rPr lang="en"/>
              <a:t>EMT PO data displays in separate frame.</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63500" lvl="1" marL="431800" rtl="0" algn="l">
              <a:lnSpc>
                <a:spcPct val="95000"/>
              </a:lnSpc>
              <a:spcBef>
                <a:spcPts val="500"/>
              </a:spcBef>
              <a:spcAft>
                <a:spcPts val="0"/>
              </a:spcAft>
              <a:buSzPts val="1800"/>
              <a:buNone/>
            </a:pPr>
            <a:r>
              <a:t/>
            </a:r>
            <a:endParaRPr/>
          </a:p>
        </p:txBody>
      </p:sp>
      <p:sp>
        <p:nvSpPr>
          <p:cNvPr id="2660" name="Google Shape;2660;p20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61" name="Google Shape;2661;p20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Sales Order</a:t>
            </a:r>
            <a:endParaRPr/>
          </a:p>
        </p:txBody>
      </p:sp>
      <p:pic>
        <p:nvPicPr>
          <p:cNvPr id="2662" name="Google Shape;2662;p208"/>
          <p:cNvPicPr preferRelativeResize="0"/>
          <p:nvPr/>
        </p:nvPicPr>
        <p:blipFill rotWithShape="1">
          <a:blip r:embed="rId3">
            <a:alphaModFix/>
          </a:blip>
          <a:srcRect b="0" l="0" r="0" t="0"/>
          <a:stretch/>
        </p:blipFill>
        <p:spPr>
          <a:xfrm>
            <a:off x="1139915" y="2082406"/>
            <a:ext cx="6599161" cy="2313459"/>
          </a:xfrm>
          <a:prstGeom prst="rect">
            <a:avLst/>
          </a:prstGeom>
          <a:noFill/>
          <a:ln cap="flat" cmpd="sng" w="9525">
            <a:solidFill>
              <a:schemeClr val="dk1"/>
            </a:solidFill>
            <a:prstDash val="solid"/>
            <a:miter lim="800000"/>
            <a:headEnd len="sm" w="sm" type="none"/>
            <a:tailEnd len="sm" w="sm" type="none"/>
          </a:ln>
        </p:spPr>
      </p:pic>
      <p:sp>
        <p:nvSpPr>
          <p:cNvPr id="2663" name="Google Shape;2663;p20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7" name="Shape 2667"/>
        <p:cNvGrpSpPr/>
        <p:nvPr/>
      </p:nvGrpSpPr>
      <p:grpSpPr>
        <a:xfrm>
          <a:off x="0" y="0"/>
          <a:ext cx="0" cy="0"/>
          <a:chOff x="0" y="0"/>
          <a:chExt cx="0" cy="0"/>
        </a:xfrm>
      </p:grpSpPr>
      <p:sp>
        <p:nvSpPr>
          <p:cNvPr id="2668" name="Google Shape;2668;p20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0" lvl="0" marL="215900" rtl="0" algn="l">
              <a:lnSpc>
                <a:spcPct val="95000"/>
              </a:lnSpc>
              <a:spcBef>
                <a:spcPts val="0"/>
              </a:spcBef>
              <a:spcAft>
                <a:spcPts val="0"/>
              </a:spcAft>
              <a:buNone/>
            </a:pPr>
            <a:r>
              <a:rPr lang="en"/>
              <a:t>When a sales order is confirmed at the Primary Business unit for an EMT order the system calculates:</a:t>
            </a:r>
            <a:endParaRPr/>
          </a:p>
          <a:p>
            <a:pPr indent="0" lvl="0" marL="215900" rtl="0" algn="l">
              <a:lnSpc>
                <a:spcPct val="95000"/>
              </a:lnSpc>
              <a:spcBef>
                <a:spcPts val="0"/>
              </a:spcBef>
              <a:spcAft>
                <a:spcPts val="0"/>
              </a:spcAft>
              <a:buNone/>
            </a:pPr>
            <a:r>
              <a:t/>
            </a:r>
            <a:endParaRPr/>
          </a:p>
          <a:p>
            <a:pPr indent="-209550" lvl="0" marL="215900" rtl="0" algn="l">
              <a:lnSpc>
                <a:spcPct val="95000"/>
              </a:lnSpc>
              <a:spcBef>
                <a:spcPts val="500"/>
              </a:spcBef>
              <a:spcAft>
                <a:spcPts val="0"/>
              </a:spcAft>
              <a:buSzPts val="2100"/>
              <a:buChar char="•"/>
            </a:pPr>
            <a:r>
              <a:rPr lang="en"/>
              <a:t>EMT Due Date</a:t>
            </a:r>
            <a:endParaRPr/>
          </a:p>
          <a:p>
            <a:pPr indent="-209550" lvl="0" marL="215900" rtl="0" algn="l">
              <a:lnSpc>
                <a:spcPct val="95000"/>
              </a:lnSpc>
              <a:spcBef>
                <a:spcPts val="0"/>
              </a:spcBef>
              <a:spcAft>
                <a:spcPts val="0"/>
              </a:spcAft>
              <a:buSzPts val="2100"/>
              <a:buChar char="•"/>
            </a:pPr>
            <a:r>
              <a:rPr lang="en"/>
              <a:t>Creates an EMT purchase order</a:t>
            </a:r>
            <a:endParaRPr/>
          </a:p>
          <a:p>
            <a:pPr indent="-209550" lvl="0" marL="215900" rtl="0" algn="l">
              <a:lnSpc>
                <a:spcPct val="95000"/>
              </a:lnSpc>
              <a:spcBef>
                <a:spcPts val="0"/>
              </a:spcBef>
              <a:spcAft>
                <a:spcPts val="0"/>
              </a:spcAft>
              <a:buSzPts val="2100"/>
              <a:buChar char="•"/>
            </a:pPr>
            <a:r>
              <a:rPr lang="en"/>
              <a:t>Queues the PO for export to appropriate Secondary Business unit.</a:t>
            </a:r>
            <a:endParaRPr/>
          </a:p>
        </p:txBody>
      </p:sp>
      <p:sp>
        <p:nvSpPr>
          <p:cNvPr id="2669" name="Google Shape;2669;p209"/>
          <p:cNvSpPr txBox="1"/>
          <p:nvPr>
            <p:ph idx="2" type="body"/>
          </p:nvPr>
        </p:nvSpPr>
        <p:spPr>
          <a:xfrm>
            <a:off x="314325" y="152109"/>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70" name="Google Shape;2670;p20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Auto PO Generation</a:t>
            </a:r>
            <a:endParaRPr/>
          </a:p>
        </p:txBody>
      </p:sp>
      <p:sp>
        <p:nvSpPr>
          <p:cNvPr id="2671" name="Google Shape;2671;p209"/>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5" name="Shape 2675"/>
        <p:cNvGrpSpPr/>
        <p:nvPr/>
      </p:nvGrpSpPr>
      <p:grpSpPr>
        <a:xfrm>
          <a:off x="0" y="0"/>
          <a:ext cx="0" cy="0"/>
          <a:chOff x="0" y="0"/>
          <a:chExt cx="0" cy="0"/>
        </a:xfrm>
      </p:grpSpPr>
      <p:sp>
        <p:nvSpPr>
          <p:cNvPr id="2676" name="Google Shape;2676;p21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77" name="Google Shape;2677;p21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EMT Receipt/Shipping Process</a:t>
            </a:r>
            <a:endParaRPr/>
          </a:p>
        </p:txBody>
      </p:sp>
      <p:sp>
        <p:nvSpPr>
          <p:cNvPr id="2678" name="Google Shape;2678;p210"/>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pic>
        <p:nvPicPr>
          <p:cNvPr id="2679" name="Google Shape;2679;p210"/>
          <p:cNvPicPr preferRelativeResize="0"/>
          <p:nvPr>
            <p:ph idx="1" type="body"/>
          </p:nvPr>
        </p:nvPicPr>
        <p:blipFill rotWithShape="1">
          <a:blip r:embed="rId3">
            <a:alphaModFix/>
          </a:blip>
          <a:srcRect b="0" l="0" r="0" t="0"/>
          <a:stretch/>
        </p:blipFill>
        <p:spPr>
          <a:xfrm>
            <a:off x="1561859" y="1171575"/>
            <a:ext cx="6020400" cy="3585000"/>
          </a:xfrm>
          <a:prstGeom prst="rect">
            <a:avLst/>
          </a:prstGeom>
          <a:noFill/>
          <a:ln>
            <a:noFill/>
          </a:ln>
        </p:spPr>
      </p:pic>
    </p:spTree>
  </p:cSld>
  <p:clrMapOvr>
    <a:masterClrMapping/>
  </p:clrMapOvr>
  <p:transition>
    <p:fade/>
  </p:transition>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3" name="Shape 2683"/>
        <p:cNvGrpSpPr/>
        <p:nvPr/>
      </p:nvGrpSpPr>
      <p:grpSpPr>
        <a:xfrm>
          <a:off x="0" y="0"/>
          <a:ext cx="0" cy="0"/>
          <a:chOff x="0" y="0"/>
          <a:chExt cx="0" cy="0"/>
        </a:xfrm>
      </p:grpSpPr>
      <p:sp>
        <p:nvSpPr>
          <p:cNvPr id="2684" name="Google Shape;2684;p21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Trans-shipments </a:t>
            </a:r>
            <a:endParaRPr/>
          </a:p>
          <a:p>
            <a:pPr indent="-177800" lvl="1" marL="431800" rtl="0" algn="l">
              <a:lnSpc>
                <a:spcPct val="95000"/>
              </a:lnSpc>
              <a:spcBef>
                <a:spcPts val="500"/>
              </a:spcBef>
              <a:spcAft>
                <a:spcPts val="0"/>
              </a:spcAft>
              <a:buSzPts val="1800"/>
              <a:buChar char="­"/>
            </a:pPr>
            <a:r>
              <a:rPr lang="en"/>
              <a:t>Secondary Business Unit ships the order to the Primary Business Unit.</a:t>
            </a:r>
            <a:endParaRPr/>
          </a:p>
          <a:p>
            <a:pPr indent="-177800" lvl="1" marL="431800" rtl="0" algn="l">
              <a:lnSpc>
                <a:spcPct val="95000"/>
              </a:lnSpc>
              <a:spcBef>
                <a:spcPts val="500"/>
              </a:spcBef>
              <a:spcAft>
                <a:spcPts val="0"/>
              </a:spcAft>
              <a:buSzPts val="1800"/>
              <a:buChar char="­"/>
            </a:pPr>
            <a:r>
              <a:rPr lang="en"/>
              <a:t>Primary Business Unit receives the order</a:t>
            </a:r>
            <a:endParaRPr/>
          </a:p>
          <a:p>
            <a:pPr indent="-177800" lvl="1" marL="431800" rtl="0" algn="l">
              <a:lnSpc>
                <a:spcPct val="95000"/>
              </a:lnSpc>
              <a:spcBef>
                <a:spcPts val="500"/>
              </a:spcBef>
              <a:spcAft>
                <a:spcPts val="0"/>
              </a:spcAft>
              <a:buSzPts val="1800"/>
              <a:buChar char="­"/>
            </a:pPr>
            <a:r>
              <a:rPr lang="en"/>
              <a:t>Primary Business Unit ships order to customer.</a:t>
            </a:r>
            <a:endParaRPr/>
          </a:p>
          <a:p>
            <a:pPr indent="-209550" lvl="0" marL="215900" rtl="0" algn="l">
              <a:lnSpc>
                <a:spcPct val="95000"/>
              </a:lnSpc>
              <a:spcBef>
                <a:spcPts val="500"/>
              </a:spcBef>
              <a:spcAft>
                <a:spcPts val="0"/>
              </a:spcAft>
              <a:buSzPts val="2100"/>
              <a:buChar char="•"/>
            </a:pPr>
            <a:r>
              <a:rPr lang="en"/>
              <a:t>Direct Shipments </a:t>
            </a:r>
            <a:endParaRPr/>
          </a:p>
          <a:p>
            <a:pPr indent="-177800" lvl="1" marL="431800" rtl="0" algn="l">
              <a:lnSpc>
                <a:spcPct val="95000"/>
              </a:lnSpc>
              <a:spcBef>
                <a:spcPts val="500"/>
              </a:spcBef>
              <a:spcAft>
                <a:spcPts val="0"/>
              </a:spcAft>
              <a:buSzPts val="1800"/>
              <a:buChar char="­"/>
            </a:pPr>
            <a:r>
              <a:rPr lang="en"/>
              <a:t>Secondary Business Unit ships the order directly to the Primary Business Unit’s end customer. </a:t>
            </a:r>
            <a:endParaRPr/>
          </a:p>
          <a:p>
            <a:pPr indent="-177800" lvl="1" marL="431800" rtl="0" algn="l">
              <a:lnSpc>
                <a:spcPct val="95000"/>
              </a:lnSpc>
              <a:spcBef>
                <a:spcPts val="500"/>
              </a:spcBef>
              <a:spcAft>
                <a:spcPts val="0"/>
              </a:spcAft>
              <a:buSzPts val="1800"/>
              <a:buChar char="­"/>
            </a:pPr>
            <a:r>
              <a:rPr lang="en"/>
              <a:t>Primary Business Unit receives order  and receipt automatically confirms shipper. </a:t>
            </a:r>
            <a:endParaRPr/>
          </a:p>
        </p:txBody>
      </p:sp>
      <p:sp>
        <p:nvSpPr>
          <p:cNvPr id="2685" name="Google Shape;2685;p21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686" name="Google Shape;2686;p21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Tranship v Direct Ship</a:t>
            </a:r>
            <a:endParaRPr/>
          </a:p>
        </p:txBody>
      </p:sp>
      <p:sp>
        <p:nvSpPr>
          <p:cNvPr id="2687" name="Google Shape;2687;p211"/>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transition>
    <p:fade/>
  </p:transition>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1" name="Shape 2691"/>
        <p:cNvGrpSpPr/>
        <p:nvPr/>
      </p:nvGrpSpPr>
      <p:grpSpPr>
        <a:xfrm>
          <a:off x="0" y="0"/>
          <a:ext cx="0" cy="0"/>
          <a:chOff x="0" y="0"/>
          <a:chExt cx="0" cy="0"/>
        </a:xfrm>
      </p:grpSpPr>
      <p:sp>
        <p:nvSpPr>
          <p:cNvPr id="2692" name="Google Shape;2692;p212"/>
          <p:cNvSpPr txBox="1"/>
          <p:nvPr>
            <p:ph type="title"/>
          </p:nvPr>
        </p:nvSpPr>
        <p:spPr>
          <a:xfrm>
            <a:off x="314325" y="510708"/>
            <a:ext cx="84981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Exercise: EMT</a:t>
            </a:r>
            <a:endParaRPr/>
          </a:p>
        </p:txBody>
      </p:sp>
      <p:sp>
        <p:nvSpPr>
          <p:cNvPr id="2693" name="Google Shape;2693;p212"/>
          <p:cNvSpPr txBox="1"/>
          <p:nvPr>
            <p:ph idx="1" type="body"/>
          </p:nvPr>
        </p:nvSpPr>
        <p:spPr>
          <a:xfrm>
            <a:off x="314400" y="1108900"/>
            <a:ext cx="8515200" cy="3578700"/>
          </a:xfrm>
          <a:prstGeom prst="rect">
            <a:avLst/>
          </a:prstGeom>
        </p:spPr>
        <p:txBody>
          <a:bodyPr anchorCtr="0" anchor="t" bIns="0" lIns="0" spcFirstLastPara="1" rIns="0" wrap="square" tIns="0">
            <a:noAutofit/>
          </a:bodyPr>
          <a:lstStyle/>
          <a:p>
            <a:pPr indent="-317500" lvl="0" marL="457200" rtl="0" algn="l">
              <a:lnSpc>
                <a:spcPct val="150000"/>
              </a:lnSpc>
              <a:spcBef>
                <a:spcPts val="0"/>
              </a:spcBef>
              <a:spcAft>
                <a:spcPts val="0"/>
              </a:spcAft>
              <a:buSzPts val="1400"/>
              <a:buAutoNum type="arabicPeriod"/>
            </a:pPr>
            <a:r>
              <a:rPr lang="en"/>
              <a:t>Import an EMT Sales Order - tranship</a:t>
            </a:r>
            <a:endParaRPr/>
          </a:p>
          <a:p>
            <a:pPr indent="-317500" lvl="0" marL="457200" rtl="0" algn="l">
              <a:lnSpc>
                <a:spcPct val="150000"/>
              </a:lnSpc>
              <a:spcBef>
                <a:spcPts val="0"/>
              </a:spcBef>
              <a:spcAft>
                <a:spcPts val="0"/>
              </a:spcAft>
              <a:buSzPts val="1400"/>
              <a:buAutoNum type="arabicPeriod"/>
            </a:pPr>
            <a:r>
              <a:rPr lang="en"/>
              <a:t>Create Manual EMT Sales Order - direct ship</a:t>
            </a:r>
            <a:endParaRPr/>
          </a:p>
          <a:p>
            <a:pPr indent="-317500" lvl="0" marL="457200" rtl="0" algn="l">
              <a:lnSpc>
                <a:spcPct val="150000"/>
              </a:lnSpc>
              <a:spcBef>
                <a:spcPts val="0"/>
              </a:spcBef>
              <a:spcAft>
                <a:spcPts val="0"/>
              </a:spcAft>
              <a:buSzPts val="1400"/>
              <a:buAutoNum type="arabicPeriod"/>
            </a:pPr>
            <a:r>
              <a:rPr lang="en"/>
              <a:t>Confirm Auto PO was created for tranship</a:t>
            </a:r>
            <a:endParaRPr/>
          </a:p>
          <a:p>
            <a:pPr indent="-317500" lvl="0" marL="457200" rtl="0" algn="l">
              <a:lnSpc>
                <a:spcPct val="150000"/>
              </a:lnSpc>
              <a:spcBef>
                <a:spcPts val="0"/>
              </a:spcBef>
              <a:spcAft>
                <a:spcPts val="0"/>
              </a:spcAft>
              <a:buSzPts val="1400"/>
              <a:buAutoNum type="arabicPeriod"/>
            </a:pPr>
            <a:r>
              <a:rPr lang="en"/>
              <a:t>Confirm Auto PO was created for direct ship</a:t>
            </a:r>
            <a:endParaRPr/>
          </a:p>
          <a:p>
            <a:pPr indent="-317500" lvl="0" marL="457200" rtl="0" algn="l">
              <a:lnSpc>
                <a:spcPct val="150000"/>
              </a:lnSpc>
              <a:spcBef>
                <a:spcPts val="0"/>
              </a:spcBef>
              <a:spcAft>
                <a:spcPts val="0"/>
              </a:spcAft>
              <a:buSzPts val="1400"/>
              <a:buAutoNum type="arabicPeriod"/>
            </a:pPr>
            <a:r>
              <a:rPr lang="en"/>
              <a:t>Export EMT Purchase Order - tranship</a:t>
            </a:r>
            <a:endParaRPr/>
          </a:p>
          <a:p>
            <a:pPr indent="-317500" lvl="0" marL="457200" rtl="0" algn="l">
              <a:lnSpc>
                <a:spcPct val="150000"/>
              </a:lnSpc>
              <a:spcBef>
                <a:spcPts val="0"/>
              </a:spcBef>
              <a:spcAft>
                <a:spcPts val="0"/>
              </a:spcAft>
              <a:buSzPts val="1400"/>
              <a:buAutoNum type="arabicPeriod"/>
            </a:pPr>
            <a:r>
              <a:rPr lang="en"/>
              <a:t>Export EMT Purchase Order - direct ship</a:t>
            </a:r>
            <a:endParaRPr/>
          </a:p>
        </p:txBody>
      </p:sp>
      <p:sp>
        <p:nvSpPr>
          <p:cNvPr id="2694" name="Google Shape;2694;p212"/>
          <p:cNvSpPr txBox="1"/>
          <p:nvPr/>
        </p:nvSpPr>
        <p:spPr>
          <a:xfrm>
            <a:off x="250675" y="122475"/>
            <a:ext cx="42525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entury Gothic"/>
                <a:ea typeface="Century Gothic"/>
                <a:cs typeface="Century Gothic"/>
                <a:sym typeface="Century Gothic"/>
              </a:rPr>
              <a:t>Hands-On Exercise</a:t>
            </a:r>
            <a:endParaRPr>
              <a:latin typeface="Century Gothic"/>
              <a:ea typeface="Century Gothic"/>
              <a:cs typeface="Century Gothic"/>
              <a:sym typeface="Century Gothic"/>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8" name="Shape 2698"/>
        <p:cNvGrpSpPr/>
        <p:nvPr/>
      </p:nvGrpSpPr>
      <p:grpSpPr>
        <a:xfrm>
          <a:off x="0" y="0"/>
          <a:ext cx="0" cy="0"/>
          <a:chOff x="0" y="0"/>
          <a:chExt cx="0" cy="0"/>
        </a:xfrm>
      </p:grpSpPr>
      <p:sp>
        <p:nvSpPr>
          <p:cNvPr id="2699" name="Google Shape;2699;p213"/>
          <p:cNvSpPr txBox="1"/>
          <p:nvPr>
            <p:ph type="ctrTitle"/>
          </p:nvPr>
        </p:nvSpPr>
        <p:spPr>
          <a:xfrm>
            <a:off x="235744" y="2571740"/>
            <a:ext cx="5164800" cy="7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2700"/>
              <a:buFont typeface="Century Gothic"/>
              <a:buNone/>
            </a:pPr>
            <a:r>
              <a:rPr lang="en"/>
              <a:t>Customer Consignment Process</a:t>
            </a:r>
            <a:endParaRPr/>
          </a:p>
        </p:txBody>
      </p:sp>
      <p:sp>
        <p:nvSpPr>
          <p:cNvPr id="2700" name="Google Shape;2700;p213"/>
          <p:cNvSpPr txBox="1"/>
          <p:nvPr>
            <p:ph idx="1" type="subTitle"/>
          </p:nvPr>
        </p:nvSpPr>
        <p:spPr>
          <a:xfrm>
            <a:off x="235744" y="3724500"/>
            <a:ext cx="5164800" cy="11316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4" name="Shape 2704"/>
        <p:cNvGrpSpPr/>
        <p:nvPr/>
      </p:nvGrpSpPr>
      <p:grpSpPr>
        <a:xfrm>
          <a:off x="0" y="0"/>
          <a:ext cx="0" cy="0"/>
          <a:chOff x="0" y="0"/>
          <a:chExt cx="0" cy="0"/>
        </a:xfrm>
      </p:grpSpPr>
      <p:sp>
        <p:nvSpPr>
          <p:cNvPr id="2705" name="Google Shape;2705;p214"/>
          <p:cNvSpPr txBox="1"/>
          <p:nvPr>
            <p:ph type="title"/>
          </p:nvPr>
        </p:nvSpPr>
        <p:spPr>
          <a:xfrm>
            <a:off x="235744" y="383031"/>
            <a:ext cx="63735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Course Overview</a:t>
            </a:r>
            <a:endParaRPr/>
          </a:p>
        </p:txBody>
      </p:sp>
      <p:sp>
        <p:nvSpPr>
          <p:cNvPr id="2706" name="Google Shape;2706;p214"/>
          <p:cNvSpPr txBox="1"/>
          <p:nvPr>
            <p:ph idx="1" type="body"/>
          </p:nvPr>
        </p:nvSpPr>
        <p:spPr>
          <a:xfrm>
            <a:off x="235744" y="878681"/>
            <a:ext cx="6386400" cy="26841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Introduction To Customer Consignment</a:t>
            </a:r>
            <a:endParaRPr/>
          </a:p>
          <a:p>
            <a:pPr indent="-209550" lvl="0" marL="215900" rtl="0" algn="l">
              <a:lnSpc>
                <a:spcPct val="95000"/>
              </a:lnSpc>
              <a:spcBef>
                <a:spcPts val="500"/>
              </a:spcBef>
              <a:spcAft>
                <a:spcPts val="0"/>
              </a:spcAft>
              <a:buSzPts val="2100"/>
              <a:buChar char="•"/>
            </a:pPr>
            <a:r>
              <a:rPr lang="en"/>
              <a:t>Business Overview</a:t>
            </a:r>
            <a:endParaRPr/>
          </a:p>
          <a:p>
            <a:pPr indent="-209550" lvl="0" marL="215900" rtl="0" algn="l">
              <a:lnSpc>
                <a:spcPct val="95000"/>
              </a:lnSpc>
              <a:spcBef>
                <a:spcPts val="500"/>
              </a:spcBef>
              <a:spcAft>
                <a:spcPts val="0"/>
              </a:spcAft>
              <a:buSzPts val="2100"/>
              <a:buChar char="•"/>
            </a:pPr>
            <a:r>
              <a:rPr lang="en"/>
              <a:t>Customer Consignment Process</a:t>
            </a:r>
            <a:endParaRPr/>
          </a:p>
          <a:p>
            <a:pPr indent="-215900" lvl="0" marL="215900" rtl="0" algn="l">
              <a:lnSpc>
                <a:spcPct val="95000"/>
              </a:lnSpc>
              <a:spcBef>
                <a:spcPts val="500"/>
              </a:spcBef>
              <a:spcAft>
                <a:spcPts val="0"/>
              </a:spcAft>
              <a:buSzPts val="2100"/>
              <a:buNone/>
            </a:pPr>
            <a:r>
              <a:t/>
            </a:r>
            <a:endParaRPr/>
          </a:p>
        </p:txBody>
      </p:sp>
      <p:sp>
        <p:nvSpPr>
          <p:cNvPr id="2707" name="Google Shape;2707;p21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08" name="Google Shape;2708;p214"/>
          <p:cNvSpPr txBox="1"/>
          <p:nvPr/>
        </p:nvSpPr>
        <p:spPr>
          <a:xfrm>
            <a:off x="314325" y="152400"/>
            <a:ext cx="8515200" cy="274200"/>
          </a:xfrm>
          <a:prstGeom prst="rect">
            <a:avLst/>
          </a:prstGeom>
          <a:noFill/>
          <a:ln>
            <a:noFill/>
          </a:ln>
        </p:spPr>
        <p:txBody>
          <a:bodyPr anchorCtr="0" anchor="t" bIns="34275" lIns="68575" spcFirstLastPara="1" rIns="68575" wrap="square" tIns="34275">
            <a:noAutofit/>
          </a:bodyPr>
          <a:lstStyle/>
          <a:p>
            <a:pPr indent="-215900" lvl="0" marL="215900" marR="0" rtl="0" algn="l">
              <a:lnSpc>
                <a:spcPct val="95000"/>
              </a:lnSpc>
              <a:spcBef>
                <a:spcPts val="0"/>
              </a:spcBef>
              <a:spcAft>
                <a:spcPts val="0"/>
              </a:spcAft>
              <a:buNone/>
            </a:pPr>
            <a:r>
              <a:t/>
            </a:r>
            <a:endParaRPr b="1" i="0" sz="1400" u="none" cap="none" strike="noStrike">
              <a:solidFill>
                <a:schemeClr val="accent6"/>
              </a:solidFill>
              <a:latin typeface="Century Gothic"/>
              <a:ea typeface="Century Gothic"/>
              <a:cs typeface="Century Gothic"/>
              <a:sym typeface="Century Gothic"/>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3" name="Shape 2713"/>
        <p:cNvGrpSpPr/>
        <p:nvPr/>
      </p:nvGrpSpPr>
      <p:grpSpPr>
        <a:xfrm>
          <a:off x="0" y="0"/>
          <a:ext cx="0" cy="0"/>
          <a:chOff x="0" y="0"/>
          <a:chExt cx="0" cy="0"/>
        </a:xfrm>
      </p:grpSpPr>
      <p:sp>
        <p:nvSpPr>
          <p:cNvPr id="2714" name="Google Shape;2714;p21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15" name="Google Shape;2715;p21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Inventories, generally of finished goods, that are in the possession of customers ... but remain the property of the manufacturer by agreement with those in possession.</a:t>
            </a:r>
            <a:endParaRPr/>
          </a:p>
          <a:p>
            <a:pPr indent="-209550" lvl="0" marL="215900" rtl="0" algn="l">
              <a:lnSpc>
                <a:spcPct val="95000"/>
              </a:lnSpc>
              <a:spcBef>
                <a:spcPts val="500"/>
              </a:spcBef>
              <a:spcAft>
                <a:spcPts val="0"/>
              </a:spcAft>
              <a:buSzPts val="2100"/>
              <a:buChar char="•"/>
            </a:pPr>
            <a:r>
              <a:rPr lang="en"/>
              <a:t>The process of a supplier placing goods at a customer location without receiving payment until after the goods are used or sold.</a:t>
            </a:r>
            <a:endParaRPr/>
          </a:p>
          <a:p>
            <a:pPr indent="-171450" lvl="2" marL="647700" rtl="0" algn="l">
              <a:lnSpc>
                <a:spcPct val="95000"/>
              </a:lnSpc>
              <a:spcBef>
                <a:spcPts val="500"/>
              </a:spcBef>
              <a:spcAft>
                <a:spcPts val="0"/>
              </a:spcAft>
              <a:buSzPts val="1500"/>
              <a:buChar char="­"/>
            </a:pPr>
            <a:r>
              <a:rPr i="1" lang="en"/>
              <a:t>APICS Dictionary</a:t>
            </a:r>
            <a:r>
              <a:rPr lang="en"/>
              <a:t> </a:t>
            </a:r>
            <a:r>
              <a:rPr i="1" lang="en"/>
              <a:t>(Twelfth Edition, 2008)</a:t>
            </a:r>
            <a:endParaRPr/>
          </a:p>
          <a:p>
            <a:pPr indent="-215900" lvl="0" marL="215900" rtl="0" algn="l">
              <a:lnSpc>
                <a:spcPct val="95000"/>
              </a:lnSpc>
              <a:spcBef>
                <a:spcPts val="500"/>
              </a:spcBef>
              <a:spcAft>
                <a:spcPts val="0"/>
              </a:spcAft>
              <a:buSzPts val="2100"/>
              <a:buNone/>
            </a:pPr>
            <a:r>
              <a:t/>
            </a:r>
            <a:endParaRPr/>
          </a:p>
        </p:txBody>
      </p:sp>
      <p:sp>
        <p:nvSpPr>
          <p:cNvPr id="2716" name="Google Shape;2716;p21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717" name="Google Shape;2717;p21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What Is Consignment Inventory?</a:t>
            </a:r>
            <a:endParaRPr>
              <a:solidFill>
                <a:srgbClr val="4F4F4F"/>
              </a:solidFill>
            </a:endParaRPr>
          </a:p>
        </p:txBody>
      </p:sp>
    </p:spTree>
  </p:cSld>
  <p:clrMapOvr>
    <a:masterClrMapping/>
  </p:clrMapOvr>
  <p:transition>
    <p:fade/>
  </p:transition>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2" name="Shape 2722"/>
        <p:cNvGrpSpPr/>
        <p:nvPr/>
      </p:nvGrpSpPr>
      <p:grpSpPr>
        <a:xfrm>
          <a:off x="0" y="0"/>
          <a:ext cx="0" cy="0"/>
          <a:chOff x="0" y="0"/>
          <a:chExt cx="0" cy="0"/>
        </a:xfrm>
      </p:grpSpPr>
      <p:sp>
        <p:nvSpPr>
          <p:cNvPr id="2723" name="Google Shape;2723;p21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24" name="Google Shape;2724;p21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Font typeface="Arial"/>
              <a:buChar char="•"/>
            </a:pPr>
            <a:r>
              <a:rPr lang="en"/>
              <a:t>Customers dictate new business agreements</a:t>
            </a:r>
            <a:endParaRPr/>
          </a:p>
          <a:p>
            <a:pPr indent="-209550" lvl="0" marL="215900" rtl="0" algn="l">
              <a:lnSpc>
                <a:spcPct val="95000"/>
              </a:lnSpc>
              <a:spcBef>
                <a:spcPts val="500"/>
              </a:spcBef>
              <a:spcAft>
                <a:spcPts val="0"/>
              </a:spcAft>
              <a:buSzPts val="2100"/>
              <a:buFont typeface="Arial"/>
              <a:buChar char="•"/>
            </a:pPr>
            <a:r>
              <a:rPr lang="en"/>
              <a:t>Customers can lower their inventory levels and inventory investment</a:t>
            </a:r>
            <a:endParaRPr/>
          </a:p>
          <a:p>
            <a:pPr indent="-209550" lvl="0" marL="215900" rtl="0" algn="l">
              <a:lnSpc>
                <a:spcPct val="95000"/>
              </a:lnSpc>
              <a:spcBef>
                <a:spcPts val="500"/>
              </a:spcBef>
              <a:spcAft>
                <a:spcPts val="0"/>
              </a:spcAft>
              <a:buSzPts val="2100"/>
              <a:buFont typeface="Arial"/>
              <a:buChar char="•"/>
            </a:pPr>
            <a:r>
              <a:rPr lang="en"/>
              <a:t>Less inventory obsolescence</a:t>
            </a:r>
            <a:endParaRPr/>
          </a:p>
          <a:p>
            <a:pPr indent="-209550" lvl="0" marL="215900" rtl="0" algn="l">
              <a:lnSpc>
                <a:spcPct val="95000"/>
              </a:lnSpc>
              <a:spcBef>
                <a:spcPts val="500"/>
              </a:spcBef>
              <a:spcAft>
                <a:spcPts val="0"/>
              </a:spcAft>
              <a:buSzPts val="2100"/>
              <a:buFont typeface="Arial"/>
              <a:buChar char="•"/>
            </a:pPr>
            <a:r>
              <a:rPr lang="en"/>
              <a:t>More supplier responsiveness</a:t>
            </a:r>
            <a:endParaRPr/>
          </a:p>
          <a:p>
            <a:pPr indent="-209550" lvl="0" marL="215900" rtl="0" algn="l">
              <a:lnSpc>
                <a:spcPct val="95000"/>
              </a:lnSpc>
              <a:spcBef>
                <a:spcPts val="500"/>
              </a:spcBef>
              <a:spcAft>
                <a:spcPts val="0"/>
              </a:spcAft>
              <a:buSzPts val="2100"/>
              <a:buFont typeface="Arial"/>
              <a:buChar char="•"/>
            </a:pPr>
            <a:r>
              <a:rPr lang="en"/>
              <a:t>Suppliers manage their own inventory</a:t>
            </a:r>
            <a:endParaRPr/>
          </a:p>
          <a:p>
            <a:pPr indent="-209550" lvl="0" marL="215900" rtl="0" algn="l">
              <a:lnSpc>
                <a:spcPct val="95000"/>
              </a:lnSpc>
              <a:spcBef>
                <a:spcPts val="500"/>
              </a:spcBef>
              <a:spcAft>
                <a:spcPts val="0"/>
              </a:spcAft>
              <a:buSzPts val="2100"/>
              <a:buFont typeface="Arial"/>
              <a:buChar char="•"/>
            </a:pPr>
            <a:r>
              <a:rPr lang="en"/>
              <a:t>Increased traceability of off-site stores</a:t>
            </a:r>
            <a:endParaRPr/>
          </a:p>
          <a:p>
            <a:pPr indent="-215900" lvl="0" marL="215900" rtl="0" algn="l">
              <a:lnSpc>
                <a:spcPct val="95000"/>
              </a:lnSpc>
              <a:spcBef>
                <a:spcPts val="500"/>
              </a:spcBef>
              <a:spcAft>
                <a:spcPts val="0"/>
              </a:spcAft>
              <a:buSzPts val="2100"/>
              <a:buNone/>
            </a:pPr>
            <a:r>
              <a:t/>
            </a:r>
            <a:endParaRPr/>
          </a:p>
        </p:txBody>
      </p:sp>
      <p:sp>
        <p:nvSpPr>
          <p:cNvPr id="2725" name="Google Shape;2725;p21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726" name="Google Shape;2726;p21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Why Consignment Inventory?</a:t>
            </a:r>
            <a:endParaRPr>
              <a:solidFill>
                <a:srgbClr val="4F4F4F"/>
              </a:solidFill>
            </a:endParaRPr>
          </a:p>
        </p:txBody>
      </p:sp>
    </p:spTree>
  </p:cSld>
  <p:clrMapOvr>
    <a:masterClrMapping/>
  </p:clrMapOvr>
  <p:transition>
    <p:fade/>
  </p:transition>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1" name="Shape 2731"/>
        <p:cNvGrpSpPr/>
        <p:nvPr/>
      </p:nvGrpSpPr>
      <p:grpSpPr>
        <a:xfrm>
          <a:off x="0" y="0"/>
          <a:ext cx="0" cy="0"/>
          <a:chOff x="0" y="0"/>
          <a:chExt cx="0" cy="0"/>
        </a:xfrm>
      </p:grpSpPr>
      <p:sp>
        <p:nvSpPr>
          <p:cNvPr id="2732" name="Google Shape;2732;p21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33" name="Google Shape;2733;p21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Customer Consignment Inventory</a:t>
            </a:r>
            <a:endParaRPr/>
          </a:p>
          <a:p>
            <a:pPr indent="0" lvl="0" marL="457200" rtl="0" algn="l">
              <a:lnSpc>
                <a:spcPct val="95000"/>
              </a:lnSpc>
              <a:spcBef>
                <a:spcPts val="500"/>
              </a:spcBef>
              <a:spcAft>
                <a:spcPts val="0"/>
              </a:spcAft>
              <a:buNone/>
            </a:pPr>
            <a:r>
              <a:rPr lang="en" sz="2100"/>
              <a:t>Usage </a:t>
            </a:r>
            <a:endParaRPr/>
          </a:p>
          <a:p>
            <a:pPr indent="0" lvl="0" marL="457200" rtl="0" algn="l">
              <a:lnSpc>
                <a:spcPct val="95000"/>
              </a:lnSpc>
              <a:spcBef>
                <a:spcPts val="500"/>
              </a:spcBef>
              <a:spcAft>
                <a:spcPts val="0"/>
              </a:spcAft>
              <a:buNone/>
            </a:pPr>
            <a:r>
              <a:rPr lang="en" sz="2100"/>
              <a:t>Batch ID </a:t>
            </a:r>
            <a:endParaRPr/>
          </a:p>
          <a:p>
            <a:pPr indent="0" lvl="0" marL="457200" rtl="0" algn="l">
              <a:lnSpc>
                <a:spcPct val="95000"/>
              </a:lnSpc>
              <a:spcBef>
                <a:spcPts val="500"/>
              </a:spcBef>
              <a:spcAft>
                <a:spcPts val="0"/>
              </a:spcAft>
              <a:buNone/>
            </a:pPr>
            <a:r>
              <a:rPr lang="en" sz="2100"/>
              <a:t>Maximum Aging Days</a:t>
            </a:r>
            <a:endParaRPr/>
          </a:p>
          <a:p>
            <a:pPr indent="0" lvl="0" marL="457200" rtl="0" algn="l">
              <a:lnSpc>
                <a:spcPct val="95000"/>
              </a:lnSpc>
              <a:spcBef>
                <a:spcPts val="500"/>
              </a:spcBef>
              <a:spcAft>
                <a:spcPts val="0"/>
              </a:spcAft>
              <a:buNone/>
            </a:pPr>
            <a:r>
              <a:rPr lang="en" sz="2100"/>
              <a:t>Age Date</a:t>
            </a:r>
            <a:endParaRPr/>
          </a:p>
          <a:p>
            <a:pPr indent="-76200" lvl="0" marL="215900" rtl="0" algn="l">
              <a:lnSpc>
                <a:spcPct val="95000"/>
              </a:lnSpc>
              <a:spcBef>
                <a:spcPts val="500"/>
              </a:spcBef>
              <a:spcAft>
                <a:spcPts val="0"/>
              </a:spcAft>
              <a:buSzPts val="2100"/>
              <a:buNone/>
            </a:pPr>
            <a:r>
              <a:t/>
            </a:r>
            <a:endParaRPr/>
          </a:p>
        </p:txBody>
      </p:sp>
      <p:sp>
        <p:nvSpPr>
          <p:cNvPr id="2734" name="Google Shape;2734;p21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735" name="Google Shape;2735;p21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600"/>
              <a:buFont typeface="Century Gothic"/>
              <a:buNone/>
            </a:pPr>
            <a:r>
              <a:rPr lang="en" sz="2600">
                <a:solidFill>
                  <a:srgbClr val="4F4F4F"/>
                </a:solidFill>
              </a:rPr>
              <a:t>Terminology</a:t>
            </a:r>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5" name="Shape 575"/>
        <p:cNvGrpSpPr/>
        <p:nvPr/>
      </p:nvGrpSpPr>
      <p:grpSpPr>
        <a:xfrm>
          <a:off x="0" y="0"/>
          <a:ext cx="0" cy="0"/>
          <a:chOff x="0" y="0"/>
          <a:chExt cx="0" cy="0"/>
        </a:xfrm>
      </p:grpSpPr>
      <p:sp>
        <p:nvSpPr>
          <p:cNvPr id="576" name="Google Shape;576;p92"/>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77" name="Google Shape;577;p92"/>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 - Main</a:t>
            </a:r>
            <a:endParaRPr/>
          </a:p>
        </p:txBody>
      </p:sp>
      <p:sp>
        <p:nvSpPr>
          <p:cNvPr id="578" name="Google Shape;578;p92"/>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579" name="Google Shape;579;p92"/>
          <p:cNvPicPr preferRelativeResize="0"/>
          <p:nvPr/>
        </p:nvPicPr>
        <p:blipFill>
          <a:blip r:embed="rId3">
            <a:alphaModFix/>
          </a:blip>
          <a:stretch>
            <a:fillRect/>
          </a:stretch>
        </p:blipFill>
        <p:spPr>
          <a:xfrm>
            <a:off x="426625" y="893462"/>
            <a:ext cx="7889151" cy="3356575"/>
          </a:xfrm>
          <a:prstGeom prst="rect">
            <a:avLst/>
          </a:prstGeom>
          <a:noFill/>
          <a:ln>
            <a:noFill/>
          </a:ln>
        </p:spPr>
      </p:pic>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0" name="Shape 2740"/>
        <p:cNvGrpSpPr/>
        <p:nvPr/>
      </p:nvGrpSpPr>
      <p:grpSpPr>
        <a:xfrm>
          <a:off x="0" y="0"/>
          <a:ext cx="0" cy="0"/>
          <a:chOff x="0" y="0"/>
          <a:chExt cx="0" cy="0"/>
        </a:xfrm>
      </p:grpSpPr>
      <p:sp>
        <p:nvSpPr>
          <p:cNvPr id="2741" name="Google Shape;2741;p21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42" name="Google Shape;2742;p21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743" name="Google Shape;2743;p21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Customer Consignment Users</a:t>
            </a:r>
            <a:endParaRPr/>
          </a:p>
        </p:txBody>
      </p:sp>
      <p:grpSp>
        <p:nvGrpSpPr>
          <p:cNvPr id="2744" name="Google Shape;2744;p218"/>
          <p:cNvGrpSpPr/>
          <p:nvPr/>
        </p:nvGrpSpPr>
        <p:grpSpPr>
          <a:xfrm>
            <a:off x="-488880" y="864874"/>
            <a:ext cx="9315936" cy="3928442"/>
            <a:chOff x="-192" y="509"/>
            <a:chExt cx="4108" cy="2309"/>
          </a:xfrm>
        </p:grpSpPr>
        <p:sp>
          <p:nvSpPr>
            <p:cNvPr id="2745" name="Google Shape;2745;p218"/>
            <p:cNvSpPr/>
            <p:nvPr/>
          </p:nvSpPr>
          <p:spPr>
            <a:xfrm>
              <a:off x="2273" y="577"/>
              <a:ext cx="1200" cy="2100"/>
            </a:xfrm>
            <a:prstGeom prst="roundRect">
              <a:avLst>
                <a:gd fmla="val 6773" name="adj"/>
              </a:avLst>
            </a:prstGeom>
            <a:solidFill>
              <a:srgbClr val="EADCEF"/>
            </a:solidFill>
            <a:ln>
              <a:noFill/>
            </a:ln>
            <a:effectLst>
              <a:outerShdw blurRad="50800" rotWithShape="0" algn="t" dir="5400000" dist="38100">
                <a:srgbClr val="000000">
                  <a:alpha val="40000"/>
                </a:srgbClr>
              </a:outerShdw>
            </a:effectLst>
          </p:spPr>
          <p:txBody>
            <a:bodyPr anchorCtr="1" anchor="t" bIns="34275" lIns="68550" spcFirstLastPara="1" rIns="68550" wrap="square" tIns="34275">
              <a:noAutofit/>
            </a:bodyPr>
            <a:lstStyle/>
            <a:p>
              <a:pPr indent="0" lvl="0" marL="0" marR="0" rtl="0" algn="l">
                <a:spcBef>
                  <a:spcPts val="0"/>
                </a:spcBef>
                <a:spcAft>
                  <a:spcPts val="0"/>
                </a:spcAft>
                <a:buNone/>
              </a:pPr>
              <a:r>
                <a:rPr b="1" lang="en" sz="1400">
                  <a:solidFill>
                    <a:schemeClr val="dk1"/>
                  </a:solidFill>
                  <a:latin typeface="Century Gothic"/>
                  <a:ea typeface="Century Gothic"/>
                  <a:cs typeface="Century Gothic"/>
                  <a:sym typeface="Century Gothic"/>
                </a:rPr>
                <a:t>QAD EA SE</a:t>
              </a:r>
              <a:endParaRPr b="1" sz="1400">
                <a:solidFill>
                  <a:schemeClr val="dk1"/>
                </a:solidFill>
                <a:latin typeface="Century Gothic"/>
                <a:ea typeface="Century Gothic"/>
                <a:cs typeface="Century Gothic"/>
                <a:sym typeface="Century Gothic"/>
              </a:endParaRPr>
            </a:p>
          </p:txBody>
        </p:sp>
        <p:sp>
          <p:nvSpPr>
            <p:cNvPr id="2746" name="Google Shape;2746;p218"/>
            <p:cNvSpPr/>
            <p:nvPr/>
          </p:nvSpPr>
          <p:spPr>
            <a:xfrm>
              <a:off x="2377" y="785"/>
              <a:ext cx="900" cy="300"/>
            </a:xfrm>
            <a:prstGeom prst="roundRect">
              <a:avLst>
                <a:gd fmla="val 16667" name="adj"/>
              </a:avLst>
            </a:prstGeom>
            <a:solidFill>
              <a:schemeClr val="accent1"/>
            </a:solidFill>
            <a:ln>
              <a:noFill/>
            </a:ln>
            <a:effectLst>
              <a:outerShdw blurRad="50800" rotWithShape="0" algn="t" dir="5400000" dist="38100">
                <a:srgbClr val="000000">
                  <a:alpha val="40000"/>
                </a:srgbClr>
              </a:outerShdw>
            </a:effectLst>
          </p:spPr>
          <p:txBody>
            <a:bodyPr anchorCtr="0" anchor="ctr" bIns="33325" lIns="65475" spcFirstLastPara="1" rIns="65475" wrap="square" tIns="33325">
              <a:noAutofit/>
            </a:bodyPr>
            <a:lstStyle/>
            <a:p>
              <a:pPr indent="0" lvl="0" marL="0" marR="0" rtl="0" algn="l">
                <a:spcBef>
                  <a:spcPts val="0"/>
                </a:spcBef>
                <a:spcAft>
                  <a:spcPts val="0"/>
                </a:spcAft>
                <a:buNone/>
              </a:pPr>
              <a:r>
                <a:rPr b="1" lang="en" sz="1300">
                  <a:solidFill>
                    <a:schemeClr val="lt1"/>
                  </a:solidFill>
                  <a:latin typeface="Century Gothic"/>
                  <a:ea typeface="Century Gothic"/>
                  <a:cs typeface="Century Gothic"/>
                  <a:sym typeface="Century Gothic"/>
                </a:rPr>
                <a:t>Establish Contract</a:t>
              </a:r>
              <a:endParaRPr sz="1100"/>
            </a:p>
          </p:txBody>
        </p:sp>
        <p:cxnSp>
          <p:nvCxnSpPr>
            <p:cNvPr id="2747" name="Google Shape;2747;p218"/>
            <p:cNvCxnSpPr>
              <a:endCxn id="2746" idx="1"/>
            </p:cNvCxnSpPr>
            <p:nvPr/>
          </p:nvCxnSpPr>
          <p:spPr>
            <a:xfrm>
              <a:off x="877" y="935"/>
              <a:ext cx="1500" cy="0"/>
            </a:xfrm>
            <a:prstGeom prst="straightConnector1">
              <a:avLst/>
            </a:prstGeom>
            <a:noFill/>
            <a:ln cap="flat" cmpd="sng" w="38100">
              <a:solidFill>
                <a:schemeClr val="accent1"/>
              </a:solidFill>
              <a:prstDash val="solid"/>
              <a:round/>
              <a:headEnd len="med" w="med" type="none"/>
              <a:tailEnd len="med" w="med" type="triangle"/>
            </a:ln>
          </p:spPr>
        </p:cxnSp>
        <p:sp>
          <p:nvSpPr>
            <p:cNvPr id="2748" name="Google Shape;2748;p218"/>
            <p:cNvSpPr/>
            <p:nvPr/>
          </p:nvSpPr>
          <p:spPr>
            <a:xfrm>
              <a:off x="2377" y="1160"/>
              <a:ext cx="900" cy="300"/>
            </a:xfrm>
            <a:prstGeom prst="roundRect">
              <a:avLst>
                <a:gd fmla="val 16667" name="adj"/>
              </a:avLst>
            </a:prstGeom>
            <a:solidFill>
              <a:schemeClr val="accent4"/>
            </a:solidFill>
            <a:ln>
              <a:noFill/>
            </a:ln>
            <a:effectLst>
              <a:outerShdw blurRad="50800" rotWithShape="0" algn="t" dir="5400000" dist="38100">
                <a:srgbClr val="000000">
                  <a:alpha val="40000"/>
                </a:srgbClr>
              </a:outerShdw>
            </a:effectLst>
          </p:spPr>
          <p:txBody>
            <a:bodyPr anchorCtr="0" anchor="ctr" bIns="33325" lIns="65475" spcFirstLastPara="1" rIns="65475" wrap="square" tIns="33325">
              <a:noAutofit/>
            </a:bodyPr>
            <a:lstStyle/>
            <a:p>
              <a:pPr indent="0" lvl="0" marL="0" marR="0" rtl="0" algn="l">
                <a:spcBef>
                  <a:spcPts val="0"/>
                </a:spcBef>
                <a:spcAft>
                  <a:spcPts val="0"/>
                </a:spcAft>
                <a:buNone/>
              </a:pPr>
              <a:r>
                <a:rPr b="1" lang="en" sz="1300">
                  <a:solidFill>
                    <a:schemeClr val="lt1"/>
                  </a:solidFill>
                  <a:latin typeface="Century Gothic"/>
                  <a:ea typeface="Century Gothic"/>
                  <a:cs typeface="Century Gothic"/>
                  <a:sym typeface="Century Gothic"/>
                </a:rPr>
                <a:t>Shipping</a:t>
              </a:r>
              <a:endParaRPr sz="1100"/>
            </a:p>
          </p:txBody>
        </p:sp>
        <p:cxnSp>
          <p:nvCxnSpPr>
            <p:cNvPr id="2749" name="Google Shape;2749;p218"/>
            <p:cNvCxnSpPr/>
            <p:nvPr/>
          </p:nvCxnSpPr>
          <p:spPr>
            <a:xfrm>
              <a:off x="904" y="1263"/>
              <a:ext cx="1500" cy="0"/>
            </a:xfrm>
            <a:prstGeom prst="straightConnector1">
              <a:avLst/>
            </a:prstGeom>
            <a:noFill/>
            <a:ln cap="flat" cmpd="sng" w="38100">
              <a:solidFill>
                <a:srgbClr val="4F4F4F"/>
              </a:solidFill>
              <a:prstDash val="solid"/>
              <a:round/>
              <a:headEnd len="med" w="med" type="none"/>
              <a:tailEnd len="med" w="med" type="triangle"/>
            </a:ln>
          </p:spPr>
        </p:cxnSp>
        <p:sp>
          <p:nvSpPr>
            <p:cNvPr id="2750" name="Google Shape;2750;p218"/>
            <p:cNvSpPr/>
            <p:nvPr/>
          </p:nvSpPr>
          <p:spPr>
            <a:xfrm>
              <a:off x="2377" y="1535"/>
              <a:ext cx="900" cy="300"/>
            </a:xfrm>
            <a:prstGeom prst="roundRect">
              <a:avLst>
                <a:gd fmla="val 16667" name="adj"/>
              </a:avLst>
            </a:prstGeom>
            <a:solidFill>
              <a:srgbClr val="B25E14"/>
            </a:solidFill>
            <a:ln>
              <a:noFill/>
            </a:ln>
            <a:effectLst>
              <a:outerShdw blurRad="50800" rotWithShape="0" algn="t" dir="5400000" dist="38100">
                <a:srgbClr val="000000">
                  <a:alpha val="40000"/>
                </a:srgbClr>
              </a:outerShdw>
            </a:effectLst>
          </p:spPr>
          <p:txBody>
            <a:bodyPr anchorCtr="0" anchor="ctr" bIns="33325" lIns="65475" spcFirstLastPara="1" rIns="65475" wrap="square" tIns="33325">
              <a:noAutofit/>
            </a:bodyPr>
            <a:lstStyle/>
            <a:p>
              <a:pPr indent="0" lvl="0" marL="0" marR="0" rtl="0" algn="l">
                <a:spcBef>
                  <a:spcPts val="0"/>
                </a:spcBef>
                <a:spcAft>
                  <a:spcPts val="0"/>
                </a:spcAft>
                <a:buNone/>
              </a:pPr>
              <a:r>
                <a:rPr b="1" lang="en" sz="1300">
                  <a:solidFill>
                    <a:schemeClr val="lt1"/>
                  </a:solidFill>
                  <a:latin typeface="Century Gothic"/>
                  <a:ea typeface="Century Gothic"/>
                  <a:cs typeface="Century Gothic"/>
                  <a:sym typeface="Century Gothic"/>
                </a:rPr>
                <a:t>Monitor Usage</a:t>
              </a:r>
              <a:endParaRPr sz="1100"/>
            </a:p>
          </p:txBody>
        </p:sp>
        <p:sp>
          <p:nvSpPr>
            <p:cNvPr id="2751" name="Google Shape;2751;p218"/>
            <p:cNvSpPr/>
            <p:nvPr/>
          </p:nvSpPr>
          <p:spPr>
            <a:xfrm>
              <a:off x="2377" y="2286"/>
              <a:ext cx="900" cy="300"/>
            </a:xfrm>
            <a:prstGeom prst="roundRect">
              <a:avLst>
                <a:gd fmla="val 16667" name="adj"/>
              </a:avLst>
            </a:prstGeom>
            <a:solidFill>
              <a:schemeClr val="accent3"/>
            </a:solidFill>
            <a:ln>
              <a:noFill/>
            </a:ln>
            <a:effectLst>
              <a:outerShdw blurRad="50800" rotWithShape="0" algn="t" dir="5400000" dist="38100">
                <a:srgbClr val="000000">
                  <a:alpha val="40000"/>
                </a:srgbClr>
              </a:outerShdw>
            </a:effectLst>
          </p:spPr>
          <p:txBody>
            <a:bodyPr anchorCtr="0" anchor="ctr" bIns="33325" lIns="65475" spcFirstLastPara="1" rIns="65475" wrap="square" tIns="33325">
              <a:noAutofit/>
            </a:bodyPr>
            <a:lstStyle/>
            <a:p>
              <a:pPr indent="0" lvl="0" marL="0" marR="0" rtl="0" algn="l">
                <a:spcBef>
                  <a:spcPts val="0"/>
                </a:spcBef>
                <a:spcAft>
                  <a:spcPts val="0"/>
                </a:spcAft>
                <a:buNone/>
              </a:pPr>
              <a:r>
                <a:rPr b="1" lang="en" sz="1300">
                  <a:solidFill>
                    <a:schemeClr val="lt1"/>
                  </a:solidFill>
                  <a:latin typeface="Century Gothic"/>
                  <a:ea typeface="Century Gothic"/>
                  <a:cs typeface="Century Gothic"/>
                  <a:sym typeface="Century Gothic"/>
                </a:rPr>
                <a:t>Invoice Usage</a:t>
              </a:r>
              <a:endParaRPr sz="1100"/>
            </a:p>
          </p:txBody>
        </p:sp>
        <p:cxnSp>
          <p:nvCxnSpPr>
            <p:cNvPr id="2752" name="Google Shape;2752;p218"/>
            <p:cNvCxnSpPr/>
            <p:nvPr/>
          </p:nvCxnSpPr>
          <p:spPr>
            <a:xfrm flipH="1" rot="10800000">
              <a:off x="904" y="2276"/>
              <a:ext cx="1500" cy="300"/>
            </a:xfrm>
            <a:prstGeom prst="straightConnector1">
              <a:avLst/>
            </a:prstGeom>
            <a:noFill/>
            <a:ln cap="flat" cmpd="sng" w="38100">
              <a:solidFill>
                <a:schemeClr val="accent3"/>
              </a:solidFill>
              <a:prstDash val="solid"/>
              <a:round/>
              <a:headEnd len="med" w="med" type="none"/>
              <a:tailEnd len="med" w="med" type="triangle"/>
            </a:ln>
          </p:spPr>
        </p:cxnSp>
        <p:sp>
          <p:nvSpPr>
            <p:cNvPr id="2753" name="Google Shape;2753;p218"/>
            <p:cNvSpPr txBox="1"/>
            <p:nvPr/>
          </p:nvSpPr>
          <p:spPr>
            <a:xfrm>
              <a:off x="-192" y="836"/>
              <a:ext cx="900" cy="300"/>
            </a:xfrm>
            <a:prstGeom prst="rect">
              <a:avLst/>
            </a:prstGeom>
            <a:noFill/>
            <a:ln>
              <a:noFill/>
            </a:ln>
          </p:spPr>
          <p:txBody>
            <a:bodyPr anchorCtr="0" anchor="t" bIns="34275" lIns="68575" spcFirstLastPara="1" rIns="68575" wrap="square" tIns="34275">
              <a:noAutofit/>
            </a:bodyPr>
            <a:lstStyle/>
            <a:p>
              <a:pPr indent="0" lvl="0" marL="0" marR="0" rtl="0" algn="r">
                <a:lnSpc>
                  <a:spcPct val="90000"/>
                </a:lnSpc>
                <a:spcBef>
                  <a:spcPts val="0"/>
                </a:spcBef>
                <a:spcAft>
                  <a:spcPts val="0"/>
                </a:spcAft>
                <a:buNone/>
              </a:pPr>
              <a:r>
                <a:rPr b="1" lang="en" sz="1400">
                  <a:solidFill>
                    <a:schemeClr val="dk1"/>
                  </a:solidFill>
                  <a:latin typeface="Century Gothic"/>
                  <a:ea typeface="Century Gothic"/>
                  <a:cs typeface="Century Gothic"/>
                  <a:sym typeface="Century Gothic"/>
                </a:rPr>
                <a:t>Sales Agent</a:t>
              </a:r>
              <a:endParaRPr sz="1100"/>
            </a:p>
          </p:txBody>
        </p:sp>
        <p:sp>
          <p:nvSpPr>
            <p:cNvPr id="2754" name="Google Shape;2754;p218"/>
            <p:cNvSpPr txBox="1"/>
            <p:nvPr/>
          </p:nvSpPr>
          <p:spPr>
            <a:xfrm>
              <a:off x="46" y="1191"/>
              <a:ext cx="600" cy="300"/>
            </a:xfrm>
            <a:prstGeom prst="rect">
              <a:avLst/>
            </a:prstGeom>
            <a:noFill/>
            <a:ln>
              <a:noFill/>
            </a:ln>
          </p:spPr>
          <p:txBody>
            <a:bodyPr anchorCtr="0" anchor="t" bIns="34275" lIns="68575" spcFirstLastPara="1" rIns="68575" wrap="square" tIns="34275">
              <a:noAutofit/>
            </a:bodyPr>
            <a:lstStyle/>
            <a:p>
              <a:pPr indent="0" lvl="0" marL="0" marR="0" rtl="0" algn="r">
                <a:lnSpc>
                  <a:spcPct val="90000"/>
                </a:lnSpc>
                <a:spcBef>
                  <a:spcPts val="0"/>
                </a:spcBef>
                <a:spcAft>
                  <a:spcPts val="0"/>
                </a:spcAft>
                <a:buNone/>
              </a:pPr>
              <a:r>
                <a:rPr b="1" lang="en" sz="1400">
                  <a:solidFill>
                    <a:schemeClr val="dk1"/>
                  </a:solidFill>
                  <a:latin typeface="Century Gothic"/>
                  <a:ea typeface="Century Gothic"/>
                  <a:cs typeface="Century Gothic"/>
                  <a:sym typeface="Century Gothic"/>
                </a:rPr>
                <a:t>Shipping</a:t>
              </a:r>
              <a:endParaRPr sz="1100"/>
            </a:p>
          </p:txBody>
        </p:sp>
        <p:sp>
          <p:nvSpPr>
            <p:cNvPr id="2755" name="Google Shape;2755;p218"/>
            <p:cNvSpPr txBox="1"/>
            <p:nvPr/>
          </p:nvSpPr>
          <p:spPr>
            <a:xfrm>
              <a:off x="276" y="2494"/>
              <a:ext cx="300" cy="300"/>
            </a:xfrm>
            <a:prstGeom prst="rect">
              <a:avLst/>
            </a:prstGeom>
            <a:noFill/>
            <a:ln>
              <a:noFill/>
            </a:ln>
          </p:spPr>
          <p:txBody>
            <a:bodyPr anchorCtr="0" anchor="t" bIns="34275" lIns="68575" spcFirstLastPara="1" rIns="68575" wrap="square" tIns="34275">
              <a:noAutofit/>
            </a:bodyPr>
            <a:lstStyle/>
            <a:p>
              <a:pPr indent="0" lvl="0" marL="0" marR="0" rtl="0" algn="r">
                <a:lnSpc>
                  <a:spcPct val="90000"/>
                </a:lnSpc>
                <a:spcBef>
                  <a:spcPts val="0"/>
                </a:spcBef>
                <a:spcAft>
                  <a:spcPts val="0"/>
                </a:spcAft>
                <a:buNone/>
              </a:pPr>
              <a:r>
                <a:rPr b="1" lang="en" sz="1400">
                  <a:solidFill>
                    <a:schemeClr val="dk1"/>
                  </a:solidFill>
                  <a:latin typeface="Century Gothic"/>
                  <a:ea typeface="Century Gothic"/>
                  <a:cs typeface="Century Gothic"/>
                  <a:sym typeface="Century Gothic"/>
                </a:rPr>
                <a:t>A/R</a:t>
              </a:r>
              <a:endParaRPr sz="1100"/>
            </a:p>
          </p:txBody>
        </p:sp>
        <p:grpSp>
          <p:nvGrpSpPr>
            <p:cNvPr id="2756" name="Google Shape;2756;p218"/>
            <p:cNvGrpSpPr/>
            <p:nvPr/>
          </p:nvGrpSpPr>
          <p:grpSpPr>
            <a:xfrm>
              <a:off x="3498" y="509"/>
              <a:ext cx="418" cy="2309"/>
              <a:chOff x="5114" y="755"/>
              <a:chExt cx="600" cy="3300"/>
            </a:xfrm>
          </p:grpSpPr>
          <p:cxnSp>
            <p:nvCxnSpPr>
              <p:cNvPr id="2757" name="Google Shape;2757;p218"/>
              <p:cNvCxnSpPr/>
              <p:nvPr/>
            </p:nvCxnSpPr>
            <p:spPr>
              <a:xfrm>
                <a:off x="5139" y="755"/>
                <a:ext cx="0" cy="3300"/>
              </a:xfrm>
              <a:prstGeom prst="straightConnector1">
                <a:avLst/>
              </a:prstGeom>
              <a:noFill/>
              <a:ln cap="flat" cmpd="sng" w="28575">
                <a:solidFill>
                  <a:srgbClr val="4F4F4F"/>
                </a:solidFill>
                <a:prstDash val="dash"/>
                <a:round/>
                <a:headEnd len="med" w="med" type="none"/>
                <a:tailEnd len="med" w="med" type="triangle"/>
              </a:ln>
            </p:spPr>
          </p:cxnSp>
          <p:sp>
            <p:nvSpPr>
              <p:cNvPr id="2758" name="Google Shape;2758;p218"/>
              <p:cNvSpPr/>
              <p:nvPr/>
            </p:nvSpPr>
            <p:spPr>
              <a:xfrm rot="5400000">
                <a:off x="4364" y="2117"/>
                <a:ext cx="2100" cy="600"/>
              </a:xfrm>
              <a:prstGeom prst="rect">
                <a:avLst/>
              </a:prstGeom>
              <a:solidFill>
                <a:schemeClr val="lt1"/>
              </a:solidFill>
              <a:ln cap="flat" cmpd="sng" w="28575">
                <a:solidFill>
                  <a:srgbClr val="4F4F4F"/>
                </a:solidFill>
                <a:prstDash val="dash"/>
                <a:miter lim="800000"/>
                <a:headEnd len="sm" w="sm" type="none"/>
                <a:tailEnd len="sm" w="sm" type="none"/>
              </a:ln>
            </p:spPr>
            <p:txBody>
              <a:bodyPr anchorCtr="0" anchor="ctr" bIns="36250" lIns="72500" spcFirstLastPara="1" rIns="72500" wrap="square" tIns="36250">
                <a:noAutofit/>
              </a:bodyPr>
              <a:lstStyle/>
              <a:p>
                <a:pPr indent="0" lvl="0" marL="0" marR="0" rtl="0" algn="l">
                  <a:spcBef>
                    <a:spcPts val="0"/>
                  </a:spcBef>
                  <a:spcAft>
                    <a:spcPts val="0"/>
                  </a:spcAft>
                  <a:buNone/>
                </a:pPr>
                <a:r>
                  <a:rPr lang="en" sz="1400">
                    <a:solidFill>
                      <a:schemeClr val="dk1"/>
                    </a:solidFill>
                    <a:latin typeface="Century Gothic"/>
                    <a:ea typeface="Century Gothic"/>
                    <a:cs typeface="Century Gothic"/>
                    <a:sym typeface="Century Gothic"/>
                  </a:rPr>
                  <a:t>Consignment Transactions</a:t>
                </a:r>
                <a:endParaRPr sz="1100"/>
              </a:p>
              <a:p>
                <a:pPr indent="0" lvl="0" marL="0" marR="0" rtl="0" algn="l">
                  <a:spcBef>
                    <a:spcPts val="0"/>
                  </a:spcBef>
                  <a:spcAft>
                    <a:spcPts val="0"/>
                  </a:spcAft>
                  <a:buNone/>
                </a:pPr>
                <a:r>
                  <a:rPr lang="en" sz="1400">
                    <a:solidFill>
                      <a:schemeClr val="dk1"/>
                    </a:solidFill>
                    <a:latin typeface="Century Gothic"/>
                    <a:ea typeface="Century Gothic"/>
                    <a:cs typeface="Century Gothic"/>
                    <a:sym typeface="Century Gothic"/>
                  </a:rPr>
                  <a:t> capture account bookings</a:t>
                </a:r>
                <a:endParaRPr sz="1100"/>
              </a:p>
            </p:txBody>
          </p:sp>
        </p:grpSp>
        <p:sp>
          <p:nvSpPr>
            <p:cNvPr id="2759" name="Google Shape;2759;p218"/>
            <p:cNvSpPr txBox="1"/>
            <p:nvPr/>
          </p:nvSpPr>
          <p:spPr>
            <a:xfrm>
              <a:off x="-192" y="1506"/>
              <a:ext cx="900" cy="300"/>
            </a:xfrm>
            <a:prstGeom prst="rect">
              <a:avLst/>
            </a:prstGeom>
            <a:noFill/>
            <a:ln>
              <a:noFill/>
            </a:ln>
          </p:spPr>
          <p:txBody>
            <a:bodyPr anchorCtr="0" anchor="t" bIns="34275" lIns="68575" spcFirstLastPara="1" rIns="68575" wrap="square" tIns="34275">
              <a:noAutofit/>
            </a:bodyPr>
            <a:lstStyle/>
            <a:p>
              <a:pPr indent="0" lvl="0" marL="0" marR="0" rtl="0" algn="r">
                <a:lnSpc>
                  <a:spcPct val="90000"/>
                </a:lnSpc>
                <a:spcBef>
                  <a:spcPts val="0"/>
                </a:spcBef>
                <a:spcAft>
                  <a:spcPts val="0"/>
                </a:spcAft>
                <a:buNone/>
              </a:pPr>
              <a:r>
                <a:rPr b="1" lang="en" sz="1400">
                  <a:solidFill>
                    <a:schemeClr val="dk1"/>
                  </a:solidFill>
                  <a:latin typeface="Century Gothic"/>
                  <a:ea typeface="Century Gothic"/>
                  <a:cs typeface="Century Gothic"/>
                  <a:sym typeface="Century Gothic"/>
                </a:rPr>
                <a:t>Contract Administrator</a:t>
              </a:r>
              <a:endParaRPr sz="1100"/>
            </a:p>
          </p:txBody>
        </p:sp>
        <p:cxnSp>
          <p:nvCxnSpPr>
            <p:cNvPr id="2760" name="Google Shape;2760;p218"/>
            <p:cNvCxnSpPr>
              <a:stCxn id="2761" idx="3"/>
            </p:cNvCxnSpPr>
            <p:nvPr/>
          </p:nvCxnSpPr>
          <p:spPr>
            <a:xfrm flipH="1" rot="10800000">
              <a:off x="992" y="1806"/>
              <a:ext cx="1500" cy="300"/>
            </a:xfrm>
            <a:prstGeom prst="straightConnector1">
              <a:avLst/>
            </a:prstGeom>
            <a:noFill/>
            <a:ln cap="flat" cmpd="sng" w="38100">
              <a:solidFill>
                <a:srgbClr val="F79900"/>
              </a:solidFill>
              <a:prstDash val="solid"/>
              <a:round/>
              <a:headEnd len="med" w="med" type="none"/>
              <a:tailEnd len="med" w="med" type="triangle"/>
            </a:ln>
          </p:spPr>
        </p:cxnSp>
        <p:cxnSp>
          <p:nvCxnSpPr>
            <p:cNvPr id="2762" name="Google Shape;2762;p218"/>
            <p:cNvCxnSpPr>
              <a:endCxn id="2750" idx="1"/>
            </p:cNvCxnSpPr>
            <p:nvPr/>
          </p:nvCxnSpPr>
          <p:spPr>
            <a:xfrm>
              <a:off x="877" y="1685"/>
              <a:ext cx="1500" cy="0"/>
            </a:xfrm>
            <a:prstGeom prst="straightConnector1">
              <a:avLst/>
            </a:prstGeom>
            <a:noFill/>
            <a:ln cap="flat" cmpd="sng" w="38100">
              <a:solidFill>
                <a:srgbClr val="B25E14"/>
              </a:solidFill>
              <a:prstDash val="solid"/>
              <a:round/>
              <a:headEnd len="med" w="med" type="none"/>
              <a:tailEnd len="med" w="med" type="triangle"/>
            </a:ln>
          </p:spPr>
        </p:cxnSp>
        <p:sp>
          <p:nvSpPr>
            <p:cNvPr id="2763" name="Google Shape;2763;p218"/>
            <p:cNvSpPr txBox="1"/>
            <p:nvPr/>
          </p:nvSpPr>
          <p:spPr>
            <a:xfrm>
              <a:off x="95" y="2000"/>
              <a:ext cx="600" cy="300"/>
            </a:xfrm>
            <a:prstGeom prst="rect">
              <a:avLst/>
            </a:prstGeom>
            <a:noFill/>
            <a:ln>
              <a:noFill/>
            </a:ln>
          </p:spPr>
          <p:txBody>
            <a:bodyPr anchorCtr="0" anchor="t" bIns="34275" lIns="68575" spcFirstLastPara="1" rIns="68575" wrap="square" tIns="34275">
              <a:noAutofit/>
            </a:bodyPr>
            <a:lstStyle/>
            <a:p>
              <a:pPr indent="0" lvl="0" marL="0" marR="0" rtl="0" algn="r">
                <a:lnSpc>
                  <a:spcPct val="90000"/>
                </a:lnSpc>
                <a:spcBef>
                  <a:spcPts val="0"/>
                </a:spcBef>
                <a:spcAft>
                  <a:spcPts val="0"/>
                </a:spcAft>
                <a:buNone/>
              </a:pPr>
              <a:r>
                <a:rPr b="1" lang="en" sz="1400">
                  <a:solidFill>
                    <a:schemeClr val="dk1"/>
                  </a:solidFill>
                  <a:latin typeface="Century Gothic"/>
                  <a:ea typeface="Century Gothic"/>
                  <a:cs typeface="Century Gothic"/>
                  <a:sym typeface="Century Gothic"/>
                </a:rPr>
                <a:t>Materials Manager</a:t>
              </a:r>
              <a:endParaRPr sz="1100"/>
            </a:p>
          </p:txBody>
        </p:sp>
        <p:sp>
          <p:nvSpPr>
            <p:cNvPr id="2764" name="Google Shape;2764;p218"/>
            <p:cNvSpPr/>
            <p:nvPr/>
          </p:nvSpPr>
          <p:spPr>
            <a:xfrm>
              <a:off x="2377" y="1911"/>
              <a:ext cx="900" cy="300"/>
            </a:xfrm>
            <a:prstGeom prst="roundRect">
              <a:avLst>
                <a:gd fmla="val 16667" name="adj"/>
              </a:avLst>
            </a:prstGeom>
            <a:solidFill>
              <a:srgbClr val="F79900"/>
            </a:solidFill>
            <a:ln>
              <a:noFill/>
            </a:ln>
            <a:effectLst>
              <a:outerShdw blurRad="50800" rotWithShape="0" algn="t" dir="5400000" dist="38100">
                <a:srgbClr val="000000">
                  <a:alpha val="40000"/>
                </a:srgbClr>
              </a:outerShdw>
            </a:effectLst>
          </p:spPr>
          <p:txBody>
            <a:bodyPr anchorCtr="0" anchor="ctr" bIns="33325" lIns="65475" spcFirstLastPara="1" rIns="65475" wrap="square" tIns="33325">
              <a:noAutofit/>
            </a:bodyPr>
            <a:lstStyle/>
            <a:p>
              <a:pPr indent="0" lvl="0" marL="0" marR="0" rtl="0" algn="l">
                <a:spcBef>
                  <a:spcPts val="0"/>
                </a:spcBef>
                <a:spcAft>
                  <a:spcPts val="0"/>
                </a:spcAft>
                <a:buNone/>
              </a:pPr>
              <a:r>
                <a:rPr b="1" lang="en" sz="1300">
                  <a:solidFill>
                    <a:schemeClr val="lt1"/>
                  </a:solidFill>
                  <a:latin typeface="Century Gothic"/>
                  <a:ea typeface="Century Gothic"/>
                  <a:cs typeface="Century Gothic"/>
                  <a:sym typeface="Century Gothic"/>
                </a:rPr>
                <a:t>Reporting</a:t>
              </a:r>
              <a:endParaRPr sz="1100"/>
            </a:p>
          </p:txBody>
        </p:sp>
        <p:cxnSp>
          <p:nvCxnSpPr>
            <p:cNvPr id="2765" name="Google Shape;2765;p218"/>
            <p:cNvCxnSpPr>
              <a:stCxn id="2761" idx="3"/>
            </p:cNvCxnSpPr>
            <p:nvPr/>
          </p:nvCxnSpPr>
          <p:spPr>
            <a:xfrm>
              <a:off x="992" y="2106"/>
              <a:ext cx="1500" cy="0"/>
            </a:xfrm>
            <a:prstGeom prst="straightConnector1">
              <a:avLst/>
            </a:prstGeom>
            <a:noFill/>
            <a:ln cap="flat" cmpd="sng" w="38100">
              <a:solidFill>
                <a:srgbClr val="F79900"/>
              </a:solidFill>
              <a:prstDash val="solid"/>
              <a:round/>
              <a:headEnd len="med" w="med" type="none"/>
              <a:tailEnd len="med" w="med" type="triangle"/>
            </a:ln>
          </p:spPr>
        </p:cxnSp>
      </p:grpSp>
      <p:pic>
        <p:nvPicPr>
          <p:cNvPr descr="Man.png" id="2766" name="Google Shape;2766;p218"/>
          <p:cNvPicPr preferRelativeResize="0"/>
          <p:nvPr/>
        </p:nvPicPr>
        <p:blipFill rotWithShape="1">
          <a:blip r:embed="rId3">
            <a:alphaModFix/>
          </a:blip>
          <a:srcRect b="0" l="0" r="0" t="0"/>
          <a:stretch/>
        </p:blipFill>
        <p:spPr>
          <a:xfrm>
            <a:off x="1742008" y="1212176"/>
            <a:ext cx="454605" cy="466489"/>
          </a:xfrm>
          <a:prstGeom prst="rect">
            <a:avLst/>
          </a:prstGeom>
          <a:noFill/>
          <a:ln>
            <a:noFill/>
          </a:ln>
        </p:spPr>
      </p:pic>
      <p:pic>
        <p:nvPicPr>
          <p:cNvPr descr="Man.png" id="2767" name="Google Shape;2767;p218"/>
          <p:cNvPicPr preferRelativeResize="0"/>
          <p:nvPr/>
        </p:nvPicPr>
        <p:blipFill rotWithShape="1">
          <a:blip r:embed="rId4">
            <a:alphaModFix/>
          </a:blip>
          <a:srcRect b="0" l="0" r="0" t="0"/>
          <a:stretch/>
        </p:blipFill>
        <p:spPr>
          <a:xfrm>
            <a:off x="1742008" y="1845756"/>
            <a:ext cx="454605" cy="466489"/>
          </a:xfrm>
          <a:prstGeom prst="rect">
            <a:avLst/>
          </a:prstGeom>
          <a:noFill/>
          <a:ln>
            <a:noFill/>
          </a:ln>
        </p:spPr>
      </p:pic>
      <p:pic>
        <p:nvPicPr>
          <p:cNvPr descr="Man.png" id="2768" name="Google Shape;2768;p218"/>
          <p:cNvPicPr preferRelativeResize="0"/>
          <p:nvPr/>
        </p:nvPicPr>
        <p:blipFill rotWithShape="1">
          <a:blip r:embed="rId5">
            <a:alphaModFix/>
          </a:blip>
          <a:srcRect b="0" l="0" r="0" t="0"/>
          <a:stretch/>
        </p:blipFill>
        <p:spPr>
          <a:xfrm>
            <a:off x="1742008" y="2556324"/>
            <a:ext cx="454605" cy="466489"/>
          </a:xfrm>
          <a:prstGeom prst="rect">
            <a:avLst/>
          </a:prstGeom>
          <a:noFill/>
          <a:ln>
            <a:noFill/>
          </a:ln>
        </p:spPr>
      </p:pic>
      <p:pic>
        <p:nvPicPr>
          <p:cNvPr descr="Man.png" id="2761" name="Google Shape;2761;p218"/>
          <p:cNvPicPr preferRelativeResize="0"/>
          <p:nvPr/>
        </p:nvPicPr>
        <p:blipFill rotWithShape="1">
          <a:blip r:embed="rId6">
            <a:alphaModFix/>
          </a:blip>
          <a:srcRect b="0" l="0" r="0" t="0"/>
          <a:stretch/>
        </p:blipFill>
        <p:spPr>
          <a:xfrm>
            <a:off x="1742008" y="3348081"/>
            <a:ext cx="454605" cy="466489"/>
          </a:xfrm>
          <a:prstGeom prst="rect">
            <a:avLst/>
          </a:prstGeom>
          <a:noFill/>
          <a:ln>
            <a:noFill/>
          </a:ln>
        </p:spPr>
      </p:pic>
      <p:pic>
        <p:nvPicPr>
          <p:cNvPr descr="Man.png" id="2769" name="Google Shape;2769;p218"/>
          <p:cNvPicPr preferRelativeResize="0"/>
          <p:nvPr/>
        </p:nvPicPr>
        <p:blipFill rotWithShape="1">
          <a:blip r:embed="rId7">
            <a:alphaModFix/>
          </a:blip>
          <a:srcRect b="0" l="0" r="0" t="0"/>
          <a:stretch/>
        </p:blipFill>
        <p:spPr>
          <a:xfrm>
            <a:off x="1742008" y="4059505"/>
            <a:ext cx="454605" cy="466489"/>
          </a:xfrm>
          <a:prstGeom prst="rect">
            <a:avLst/>
          </a:prstGeom>
          <a:noFill/>
          <a:ln>
            <a:noFill/>
          </a:ln>
        </p:spPr>
      </p:pic>
    </p:spTree>
  </p:cSld>
  <p:clrMapOvr>
    <a:masterClrMapping/>
  </p:clrMapOvr>
  <p:transition>
    <p:fade/>
  </p:transition>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3" name="Shape 2773"/>
        <p:cNvGrpSpPr/>
        <p:nvPr/>
      </p:nvGrpSpPr>
      <p:grpSpPr>
        <a:xfrm>
          <a:off x="0" y="0"/>
          <a:ext cx="0" cy="0"/>
          <a:chOff x="0" y="0"/>
          <a:chExt cx="0" cy="0"/>
        </a:xfrm>
      </p:grpSpPr>
      <p:sp>
        <p:nvSpPr>
          <p:cNvPr id="2774" name="Google Shape;2774;p219"/>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75" name="Google Shape;2775;p219"/>
          <p:cNvSpPr txBox="1"/>
          <p:nvPr>
            <p:ph type="title"/>
          </p:nvPr>
        </p:nvSpPr>
        <p:spPr>
          <a:xfrm>
            <a:off x="342900" y="1152896"/>
            <a:ext cx="6172200" cy="8157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Business Overview</a:t>
            </a:r>
            <a:endParaRPr/>
          </a:p>
        </p:txBody>
      </p:sp>
      <p:sp>
        <p:nvSpPr>
          <p:cNvPr id="2776" name="Google Shape;2776;p219"/>
          <p:cNvSpPr txBox="1"/>
          <p:nvPr>
            <p:ph idx="2" type="body"/>
          </p:nvPr>
        </p:nvSpPr>
        <p:spPr>
          <a:xfrm>
            <a:off x="342900" y="874395"/>
            <a:ext cx="6172200" cy="2412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1" name="Shape 2781"/>
        <p:cNvGrpSpPr/>
        <p:nvPr/>
      </p:nvGrpSpPr>
      <p:grpSpPr>
        <a:xfrm>
          <a:off x="0" y="0"/>
          <a:ext cx="0" cy="0"/>
          <a:chOff x="0" y="0"/>
          <a:chExt cx="0" cy="0"/>
        </a:xfrm>
      </p:grpSpPr>
      <p:sp>
        <p:nvSpPr>
          <p:cNvPr id="2782" name="Google Shape;2782;p220"/>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783" name="Google Shape;2783;p22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Ship Normally</a:t>
            </a:r>
            <a:endParaRPr/>
          </a:p>
          <a:p>
            <a:pPr indent="-209550" lvl="0" marL="215900" rtl="0" algn="l">
              <a:lnSpc>
                <a:spcPct val="95000"/>
              </a:lnSpc>
              <a:spcBef>
                <a:spcPts val="500"/>
              </a:spcBef>
              <a:spcAft>
                <a:spcPts val="0"/>
              </a:spcAft>
              <a:buSzPts val="2100"/>
              <a:buChar char="•"/>
            </a:pPr>
            <a:r>
              <a:rPr lang="en"/>
              <a:t>Retain Ownership of Material</a:t>
            </a:r>
            <a:endParaRPr/>
          </a:p>
          <a:p>
            <a:pPr indent="-209550" lvl="0" marL="215900" rtl="0" algn="l">
              <a:lnSpc>
                <a:spcPct val="95000"/>
              </a:lnSpc>
              <a:spcBef>
                <a:spcPts val="500"/>
              </a:spcBef>
              <a:spcAft>
                <a:spcPts val="0"/>
              </a:spcAft>
              <a:buSzPts val="2100"/>
              <a:buChar char="•"/>
            </a:pPr>
            <a:r>
              <a:rPr lang="en"/>
              <a:t>Defer Invoice and A/R Activity</a:t>
            </a:r>
            <a:endParaRPr/>
          </a:p>
          <a:p>
            <a:pPr indent="-209550" lvl="0" marL="215900" rtl="0" algn="l">
              <a:lnSpc>
                <a:spcPct val="95000"/>
              </a:lnSpc>
              <a:spcBef>
                <a:spcPts val="500"/>
              </a:spcBef>
              <a:spcAft>
                <a:spcPts val="0"/>
              </a:spcAft>
              <a:buSzPts val="2100"/>
              <a:buChar char="•"/>
            </a:pPr>
            <a:r>
              <a:rPr lang="en"/>
              <a:t>Maintain Visibility of Inventory</a:t>
            </a:r>
            <a:endParaRPr/>
          </a:p>
          <a:p>
            <a:pPr indent="-209550" lvl="0" marL="215900" rtl="0" algn="l">
              <a:lnSpc>
                <a:spcPct val="95000"/>
              </a:lnSpc>
              <a:spcBef>
                <a:spcPts val="500"/>
              </a:spcBef>
              <a:spcAft>
                <a:spcPts val="0"/>
              </a:spcAft>
              <a:buSzPts val="2100"/>
              <a:buChar char="•"/>
            </a:pPr>
            <a:r>
              <a:rPr lang="en"/>
              <a:t>Manage Consignment Inventory Accounts</a:t>
            </a:r>
            <a:endParaRPr/>
          </a:p>
          <a:p>
            <a:pPr indent="-209550" lvl="0" marL="215900" rtl="0" algn="l">
              <a:lnSpc>
                <a:spcPct val="95000"/>
              </a:lnSpc>
              <a:spcBef>
                <a:spcPts val="500"/>
              </a:spcBef>
              <a:spcAft>
                <a:spcPts val="0"/>
              </a:spcAft>
              <a:buSzPts val="2100"/>
              <a:buChar char="•"/>
            </a:pPr>
            <a:r>
              <a:rPr lang="en"/>
              <a:t>Recognize “Usage” by Customer</a:t>
            </a:r>
            <a:endParaRPr/>
          </a:p>
          <a:p>
            <a:pPr indent="-209550" lvl="0" marL="215900" rtl="0" algn="l">
              <a:lnSpc>
                <a:spcPct val="95000"/>
              </a:lnSpc>
              <a:spcBef>
                <a:spcPts val="500"/>
              </a:spcBef>
              <a:spcAft>
                <a:spcPts val="0"/>
              </a:spcAft>
              <a:buSzPts val="2100"/>
              <a:buChar char="•"/>
            </a:pPr>
            <a:r>
              <a:rPr lang="en"/>
              <a:t>Create Audit Trail</a:t>
            </a:r>
            <a:endParaRPr/>
          </a:p>
          <a:p>
            <a:pPr indent="-209550" lvl="0" marL="215900" rtl="0" algn="l">
              <a:lnSpc>
                <a:spcPct val="95000"/>
              </a:lnSpc>
              <a:spcBef>
                <a:spcPts val="500"/>
              </a:spcBef>
              <a:spcAft>
                <a:spcPts val="0"/>
              </a:spcAft>
              <a:buSzPts val="2100"/>
              <a:buChar char="•"/>
            </a:pPr>
            <a:r>
              <a:rPr lang="en"/>
              <a:t>Trigger Invoice or Process Self-Bill</a:t>
            </a:r>
            <a:endParaRPr/>
          </a:p>
          <a:p>
            <a:pPr indent="-76200" lvl="0" marL="215900" rtl="0" algn="l">
              <a:lnSpc>
                <a:spcPct val="95000"/>
              </a:lnSpc>
              <a:spcBef>
                <a:spcPts val="500"/>
              </a:spcBef>
              <a:spcAft>
                <a:spcPts val="0"/>
              </a:spcAft>
              <a:buSzPts val="2100"/>
              <a:buNone/>
            </a:pPr>
            <a:r>
              <a:t/>
            </a:r>
            <a:endParaRPr/>
          </a:p>
        </p:txBody>
      </p:sp>
      <p:sp>
        <p:nvSpPr>
          <p:cNvPr id="2784" name="Google Shape;2784;p22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785" name="Google Shape;2785;p22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Business Overview</a:t>
            </a:r>
            <a:endParaRPr/>
          </a:p>
        </p:txBody>
      </p:sp>
    </p:spTree>
  </p:cSld>
  <p:clrMapOvr>
    <a:masterClrMapping/>
  </p:clrMapOvr>
  <p:transition>
    <p:fade/>
  </p:transition>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9" name="Shape 2789"/>
        <p:cNvGrpSpPr/>
        <p:nvPr/>
      </p:nvGrpSpPr>
      <p:grpSpPr>
        <a:xfrm>
          <a:off x="0" y="0"/>
          <a:ext cx="0" cy="0"/>
          <a:chOff x="0" y="0"/>
          <a:chExt cx="0" cy="0"/>
        </a:xfrm>
      </p:grpSpPr>
      <p:sp>
        <p:nvSpPr>
          <p:cNvPr id="2790" name="Google Shape;2790;p221"/>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2791" name="Google Shape;2791;p221"/>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2792" name="Google Shape;2792;p221"/>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Activating Consignment in Sales Orders</a:t>
            </a:r>
            <a:endParaRPr/>
          </a:p>
        </p:txBody>
      </p:sp>
      <p:pic>
        <p:nvPicPr>
          <p:cNvPr id="2793" name="Google Shape;2793;p221"/>
          <p:cNvPicPr preferRelativeResize="0"/>
          <p:nvPr/>
        </p:nvPicPr>
        <p:blipFill>
          <a:blip r:embed="rId3">
            <a:alphaModFix/>
          </a:blip>
          <a:stretch>
            <a:fillRect/>
          </a:stretch>
        </p:blipFill>
        <p:spPr>
          <a:xfrm>
            <a:off x="383925" y="1061574"/>
            <a:ext cx="7722852" cy="3694701"/>
          </a:xfrm>
          <a:prstGeom prst="rect">
            <a:avLst/>
          </a:prstGeom>
          <a:noFill/>
          <a:ln>
            <a:noFill/>
          </a:ln>
        </p:spPr>
      </p:pic>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7" name="Shape 2797"/>
        <p:cNvGrpSpPr/>
        <p:nvPr/>
      </p:nvGrpSpPr>
      <p:grpSpPr>
        <a:xfrm>
          <a:off x="0" y="0"/>
          <a:ext cx="0" cy="0"/>
          <a:chOff x="0" y="0"/>
          <a:chExt cx="0" cy="0"/>
        </a:xfrm>
      </p:grpSpPr>
      <p:sp>
        <p:nvSpPr>
          <p:cNvPr id="2798" name="Google Shape;2798;p222"/>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2799" name="Google Shape;2799;p222"/>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2800" name="Google Shape;2800;p222"/>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Consignment - Shipping Panel</a:t>
            </a:r>
            <a:endParaRPr/>
          </a:p>
        </p:txBody>
      </p:sp>
      <p:pic>
        <p:nvPicPr>
          <p:cNvPr id="2801" name="Google Shape;2801;p222"/>
          <p:cNvPicPr preferRelativeResize="0"/>
          <p:nvPr/>
        </p:nvPicPr>
        <p:blipFill>
          <a:blip r:embed="rId3">
            <a:alphaModFix/>
          </a:blip>
          <a:stretch>
            <a:fillRect/>
          </a:stretch>
        </p:blipFill>
        <p:spPr>
          <a:xfrm>
            <a:off x="314400" y="1171575"/>
            <a:ext cx="8515198" cy="3256756"/>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5" name="Shape 2805"/>
        <p:cNvGrpSpPr/>
        <p:nvPr/>
      </p:nvGrpSpPr>
      <p:grpSpPr>
        <a:xfrm>
          <a:off x="0" y="0"/>
          <a:ext cx="0" cy="0"/>
          <a:chOff x="0" y="0"/>
          <a:chExt cx="0" cy="0"/>
        </a:xfrm>
      </p:grpSpPr>
      <p:sp>
        <p:nvSpPr>
          <p:cNvPr id="2806" name="Google Shape;2806;p223"/>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07" name="Google Shape;2807;p223"/>
          <p:cNvSpPr txBox="1"/>
          <p:nvPr>
            <p:ph type="title"/>
          </p:nvPr>
        </p:nvSpPr>
        <p:spPr>
          <a:xfrm>
            <a:off x="342900" y="1152896"/>
            <a:ext cx="6172200" cy="8157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Customer Consignment Process</a:t>
            </a:r>
            <a:endParaRPr/>
          </a:p>
        </p:txBody>
      </p:sp>
    </p:spTree>
  </p:cSld>
  <p:clrMapOvr>
    <a:masterClrMapping/>
  </p:clrMapOvr>
  <p:transition>
    <p:fade/>
  </p:transition>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1" name="Shape 2811"/>
        <p:cNvGrpSpPr/>
        <p:nvPr/>
      </p:nvGrpSpPr>
      <p:grpSpPr>
        <a:xfrm>
          <a:off x="0" y="0"/>
          <a:ext cx="0" cy="0"/>
          <a:chOff x="0" y="0"/>
          <a:chExt cx="0" cy="0"/>
        </a:xfrm>
      </p:grpSpPr>
      <p:sp>
        <p:nvSpPr>
          <p:cNvPr id="2812" name="Google Shape;2812;p22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pic>
        <p:nvPicPr>
          <p:cNvPr id="2813" name="Google Shape;2813;p224"/>
          <p:cNvPicPr preferRelativeResize="0"/>
          <p:nvPr>
            <p:ph idx="1" type="body"/>
          </p:nvPr>
        </p:nvPicPr>
        <p:blipFill rotWithShape="1">
          <a:blip r:embed="rId3">
            <a:alphaModFix/>
          </a:blip>
          <a:srcRect b="0" l="0" r="0" t="0"/>
          <a:stretch/>
        </p:blipFill>
        <p:spPr>
          <a:xfrm>
            <a:off x="1282303" y="1203127"/>
            <a:ext cx="6579600" cy="3522000"/>
          </a:xfrm>
          <a:prstGeom prst="rect">
            <a:avLst/>
          </a:prstGeom>
          <a:noFill/>
          <a:ln>
            <a:noFill/>
          </a:ln>
        </p:spPr>
      </p:pic>
      <p:sp>
        <p:nvSpPr>
          <p:cNvPr id="2814" name="Google Shape;2814;p22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15" name="Google Shape;2815;p22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Consignment Process</a:t>
            </a:r>
            <a:endParaRPr/>
          </a:p>
        </p:txBody>
      </p:sp>
    </p:spTree>
  </p:cSld>
  <p:clrMapOvr>
    <a:masterClrMapping/>
  </p:clrMapOvr>
  <p:transition>
    <p:fade/>
  </p:transition>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9" name="Shape 2819"/>
        <p:cNvGrpSpPr/>
        <p:nvPr/>
      </p:nvGrpSpPr>
      <p:grpSpPr>
        <a:xfrm>
          <a:off x="0" y="0"/>
          <a:ext cx="0" cy="0"/>
          <a:chOff x="0" y="0"/>
          <a:chExt cx="0" cy="0"/>
        </a:xfrm>
      </p:grpSpPr>
      <p:sp>
        <p:nvSpPr>
          <p:cNvPr id="2820" name="Google Shape;2820;p22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21" name="Google Shape;2821;p22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22" name="Google Shape;2822;p225"/>
          <p:cNvSpPr txBox="1"/>
          <p:nvPr>
            <p:ph type="title"/>
          </p:nvPr>
        </p:nvSpPr>
        <p:spPr>
          <a:xfrm>
            <a:off x="235744" y="383031"/>
            <a:ext cx="6386400" cy="257100"/>
          </a:xfrm>
          <a:prstGeom prst="rect">
            <a:avLst/>
          </a:prstGeom>
          <a:noFill/>
          <a:ln>
            <a:noFill/>
          </a:ln>
        </p:spPr>
        <p:txBody>
          <a:bodyPr anchorCtr="0" anchor="ctr" bIns="68575" lIns="69050" spcFirstLastPara="1" rIns="69050" wrap="square" tIns="68575">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Transactions Detail Inquiry</a:t>
            </a:r>
            <a:endParaRPr/>
          </a:p>
        </p:txBody>
      </p:sp>
      <p:pic>
        <p:nvPicPr>
          <p:cNvPr id="2823" name="Google Shape;2823;p225"/>
          <p:cNvPicPr preferRelativeResize="0"/>
          <p:nvPr>
            <p:ph idx="1" type="body"/>
          </p:nvPr>
        </p:nvPicPr>
        <p:blipFill rotWithShape="1">
          <a:blip r:embed="rId3">
            <a:alphaModFix/>
          </a:blip>
          <a:srcRect b="1787" l="0" r="0" t="0"/>
          <a:stretch/>
        </p:blipFill>
        <p:spPr>
          <a:xfrm>
            <a:off x="2614023" y="1171575"/>
            <a:ext cx="3915900" cy="3585000"/>
          </a:xfrm>
          <a:prstGeom prst="rect">
            <a:avLst/>
          </a:prstGeom>
          <a:noFill/>
          <a:ln cap="flat" cmpd="sng" w="9525">
            <a:solidFill>
              <a:schemeClr val="dk1"/>
            </a:solidFill>
            <a:prstDash val="solid"/>
            <a:miter lim="800000"/>
            <a:headEnd len="sm" w="sm" type="none"/>
            <a:tailEnd len="sm" w="sm" type="none"/>
          </a:ln>
        </p:spPr>
      </p:pic>
      <p:cxnSp>
        <p:nvCxnSpPr>
          <p:cNvPr id="2824" name="Google Shape;2824;p225"/>
          <p:cNvCxnSpPr/>
          <p:nvPr/>
        </p:nvCxnSpPr>
        <p:spPr>
          <a:xfrm flipH="1" rot="10800000">
            <a:off x="1927654" y="2631778"/>
            <a:ext cx="1038000" cy="117600"/>
          </a:xfrm>
          <a:prstGeom prst="straightConnector1">
            <a:avLst/>
          </a:prstGeom>
          <a:noFill/>
          <a:ln cap="rnd" cmpd="sng" w="25400">
            <a:solidFill>
              <a:srgbClr val="FF0000"/>
            </a:solidFill>
            <a:prstDash val="solid"/>
            <a:round/>
            <a:headEnd len="sm" w="sm" type="none"/>
            <a:tailEnd len="med" w="med" type="stealth"/>
          </a:ln>
        </p:spPr>
      </p:cxnSp>
    </p:spTree>
  </p:cSld>
  <p:clrMapOvr>
    <a:masterClrMapping/>
  </p:clrMapOvr>
  <p:transition>
    <p:fade/>
  </p:transition>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8" name="Shape 2828"/>
        <p:cNvGrpSpPr/>
        <p:nvPr/>
      </p:nvGrpSpPr>
      <p:grpSpPr>
        <a:xfrm>
          <a:off x="0" y="0"/>
          <a:ext cx="0" cy="0"/>
          <a:chOff x="0" y="0"/>
          <a:chExt cx="0" cy="0"/>
        </a:xfrm>
      </p:grpSpPr>
      <p:sp>
        <p:nvSpPr>
          <p:cNvPr id="2829" name="Google Shape;2829;p22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pic>
        <p:nvPicPr>
          <p:cNvPr id="2830" name="Google Shape;2830;p226"/>
          <p:cNvPicPr preferRelativeResize="0"/>
          <p:nvPr>
            <p:ph idx="1" type="body"/>
          </p:nvPr>
        </p:nvPicPr>
        <p:blipFill rotWithShape="1">
          <a:blip r:embed="rId3">
            <a:alphaModFix/>
          </a:blip>
          <a:srcRect b="0" l="0" r="0" t="0"/>
          <a:stretch/>
        </p:blipFill>
        <p:spPr>
          <a:xfrm>
            <a:off x="1968428" y="1663717"/>
            <a:ext cx="5207100" cy="2600700"/>
          </a:xfrm>
          <a:prstGeom prst="rect">
            <a:avLst/>
          </a:prstGeom>
          <a:noFill/>
          <a:ln cap="flat" cmpd="sng" w="9525">
            <a:solidFill>
              <a:schemeClr val="dk1"/>
            </a:solidFill>
            <a:prstDash val="solid"/>
            <a:miter lim="800000"/>
            <a:headEnd len="sm" w="sm" type="none"/>
            <a:tailEnd len="sm" w="sm" type="none"/>
          </a:ln>
        </p:spPr>
      </p:pic>
      <p:sp>
        <p:nvSpPr>
          <p:cNvPr id="2831" name="Google Shape;2831;p22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32" name="Google Shape;2832;p226"/>
          <p:cNvSpPr txBox="1"/>
          <p:nvPr>
            <p:ph type="title"/>
          </p:nvPr>
        </p:nvSpPr>
        <p:spPr>
          <a:xfrm>
            <a:off x="235744" y="383031"/>
            <a:ext cx="6386400" cy="257100"/>
          </a:xfrm>
          <a:prstGeom prst="rect">
            <a:avLst/>
          </a:prstGeom>
          <a:noFill/>
          <a:ln>
            <a:noFill/>
          </a:ln>
        </p:spPr>
        <p:txBody>
          <a:bodyPr anchorCtr="0" anchor="ctr" bIns="68575" lIns="69050" spcFirstLastPara="1" rIns="69050" wrap="square" tIns="68575">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Consignment Inventory Report</a:t>
            </a:r>
            <a:endParaRPr/>
          </a:p>
        </p:txBody>
      </p:sp>
    </p:spTree>
  </p:cSld>
  <p:clrMapOvr>
    <a:masterClrMapping/>
  </p:clrMapOvr>
  <p:transition>
    <p:fade/>
  </p:transition>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6" name="Shape 2836"/>
        <p:cNvGrpSpPr/>
        <p:nvPr/>
      </p:nvGrpSpPr>
      <p:grpSpPr>
        <a:xfrm>
          <a:off x="0" y="0"/>
          <a:ext cx="0" cy="0"/>
          <a:chOff x="0" y="0"/>
          <a:chExt cx="0" cy="0"/>
        </a:xfrm>
      </p:grpSpPr>
      <p:sp>
        <p:nvSpPr>
          <p:cNvPr id="2837" name="Google Shape;2837;p22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38" name="Google Shape;2838;p22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39" name="Google Shape;2839;p227"/>
          <p:cNvSpPr txBox="1"/>
          <p:nvPr>
            <p:ph type="title"/>
          </p:nvPr>
        </p:nvSpPr>
        <p:spPr>
          <a:xfrm>
            <a:off x="235744" y="383031"/>
            <a:ext cx="6386400" cy="257100"/>
          </a:xfrm>
          <a:prstGeom prst="rect">
            <a:avLst/>
          </a:prstGeom>
          <a:noFill/>
          <a:ln>
            <a:noFill/>
          </a:ln>
        </p:spPr>
        <p:txBody>
          <a:bodyPr anchorCtr="0" anchor="ctr" bIns="68575" lIns="69050" spcFirstLastPara="1" rIns="69050" wrap="square" tIns="68575">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Consignment Inventory by Order</a:t>
            </a:r>
            <a:endParaRPr/>
          </a:p>
        </p:txBody>
      </p:sp>
      <p:sp>
        <p:nvSpPr>
          <p:cNvPr id="2840" name="Google Shape;2840;p227"/>
          <p:cNvSpPr txBox="1"/>
          <p:nvPr/>
        </p:nvSpPr>
        <p:spPr>
          <a:xfrm>
            <a:off x="381001" y="1314451"/>
            <a:ext cx="48753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2841" name="Google Shape;2841;p227"/>
          <p:cNvPicPr preferRelativeResize="0"/>
          <p:nvPr/>
        </p:nvPicPr>
        <p:blipFill rotWithShape="1">
          <a:blip r:embed="rId3">
            <a:alphaModFix/>
          </a:blip>
          <a:srcRect b="6314" l="0" r="0" t="0"/>
          <a:stretch/>
        </p:blipFill>
        <p:spPr>
          <a:xfrm>
            <a:off x="2870890" y="2925463"/>
            <a:ext cx="6174257" cy="1862142"/>
          </a:xfrm>
          <a:prstGeom prst="rect">
            <a:avLst/>
          </a:prstGeom>
          <a:noFill/>
          <a:ln cap="flat" cmpd="sng" w="9525">
            <a:solidFill>
              <a:schemeClr val="dk1"/>
            </a:solidFill>
            <a:prstDash val="solid"/>
            <a:miter lim="800000"/>
            <a:headEnd len="sm" w="sm" type="none"/>
            <a:tailEnd len="sm" w="sm" type="none"/>
          </a:ln>
        </p:spPr>
      </p:pic>
      <p:pic>
        <p:nvPicPr>
          <p:cNvPr id="2842" name="Google Shape;2842;p227"/>
          <p:cNvPicPr preferRelativeResize="0"/>
          <p:nvPr>
            <p:ph idx="1" type="body"/>
          </p:nvPr>
        </p:nvPicPr>
        <p:blipFill rotWithShape="1">
          <a:blip r:embed="rId4">
            <a:alphaModFix/>
          </a:blip>
          <a:srcRect b="19348" l="0" r="0" t="0"/>
          <a:stretch/>
        </p:blipFill>
        <p:spPr>
          <a:xfrm>
            <a:off x="312314" y="869046"/>
            <a:ext cx="4926900" cy="21285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Google Shape;584;p93"/>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85" name="Google Shape;585;p93"/>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 – Quote Lines &amp; Shipping</a:t>
            </a:r>
            <a:endParaRPr/>
          </a:p>
        </p:txBody>
      </p:sp>
      <p:sp>
        <p:nvSpPr>
          <p:cNvPr id="586" name="Google Shape;586;p93"/>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587" name="Google Shape;587;p93"/>
          <p:cNvPicPr preferRelativeResize="0"/>
          <p:nvPr/>
        </p:nvPicPr>
        <p:blipFill>
          <a:blip r:embed="rId3">
            <a:alphaModFix/>
          </a:blip>
          <a:stretch>
            <a:fillRect/>
          </a:stretch>
        </p:blipFill>
        <p:spPr>
          <a:xfrm>
            <a:off x="219125" y="940748"/>
            <a:ext cx="8566101" cy="3407902"/>
          </a:xfrm>
          <a:prstGeom prst="rect">
            <a:avLst/>
          </a:prstGeom>
          <a:noFill/>
          <a:ln>
            <a:noFill/>
          </a:ln>
        </p:spPr>
      </p:pic>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6" name="Shape 2846"/>
        <p:cNvGrpSpPr/>
        <p:nvPr/>
      </p:nvGrpSpPr>
      <p:grpSpPr>
        <a:xfrm>
          <a:off x="0" y="0"/>
          <a:ext cx="0" cy="0"/>
          <a:chOff x="0" y="0"/>
          <a:chExt cx="0" cy="0"/>
        </a:xfrm>
      </p:grpSpPr>
      <p:sp>
        <p:nvSpPr>
          <p:cNvPr id="2847" name="Google Shape;2847;p22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48" name="Google Shape;2848;p22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49" name="Google Shape;2849;p22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F4F4F"/>
              </a:buClr>
              <a:buSzPts val="2400"/>
              <a:buFont typeface="Century Gothic"/>
              <a:buNone/>
            </a:pPr>
            <a:r>
              <a:rPr lang="en">
                <a:solidFill>
                  <a:srgbClr val="4F4F4F"/>
                </a:solidFill>
              </a:rPr>
              <a:t>Consignment Inventory Transfer</a:t>
            </a:r>
            <a:endParaRPr/>
          </a:p>
        </p:txBody>
      </p:sp>
      <p:pic>
        <p:nvPicPr>
          <p:cNvPr id="2850" name="Google Shape;2850;p228"/>
          <p:cNvPicPr preferRelativeResize="0"/>
          <p:nvPr/>
        </p:nvPicPr>
        <p:blipFill rotWithShape="1">
          <a:blip r:embed="rId3">
            <a:alphaModFix/>
          </a:blip>
          <a:srcRect b="3499" l="0" r="0" t="7007"/>
          <a:stretch/>
        </p:blipFill>
        <p:spPr>
          <a:xfrm>
            <a:off x="3107723" y="2986378"/>
            <a:ext cx="5764428" cy="1751672"/>
          </a:xfrm>
          <a:prstGeom prst="rect">
            <a:avLst/>
          </a:prstGeom>
          <a:noFill/>
          <a:ln cap="flat" cmpd="sng" w="9525">
            <a:solidFill>
              <a:schemeClr val="dk1"/>
            </a:solidFill>
            <a:prstDash val="solid"/>
            <a:miter lim="800000"/>
            <a:headEnd len="sm" w="sm" type="none"/>
            <a:tailEnd len="sm" w="sm" type="none"/>
          </a:ln>
        </p:spPr>
      </p:pic>
      <p:pic>
        <p:nvPicPr>
          <p:cNvPr id="2851" name="Google Shape;2851;p228"/>
          <p:cNvPicPr preferRelativeResize="0"/>
          <p:nvPr/>
        </p:nvPicPr>
        <p:blipFill rotWithShape="1">
          <a:blip r:embed="rId4">
            <a:alphaModFix/>
          </a:blip>
          <a:srcRect b="12301" l="0" r="0" t="24615"/>
          <a:stretch/>
        </p:blipFill>
        <p:spPr>
          <a:xfrm>
            <a:off x="3472564" y="4317250"/>
            <a:ext cx="1362075" cy="351502"/>
          </a:xfrm>
          <a:prstGeom prst="rect">
            <a:avLst/>
          </a:prstGeom>
          <a:noFill/>
          <a:ln cap="flat" cmpd="sng" w="9525">
            <a:solidFill>
              <a:schemeClr val="dk1"/>
            </a:solidFill>
            <a:prstDash val="solid"/>
            <a:miter lim="800000"/>
            <a:headEnd len="sm" w="sm" type="none"/>
            <a:tailEnd len="sm" w="sm" type="none"/>
          </a:ln>
        </p:spPr>
      </p:pic>
      <p:pic>
        <p:nvPicPr>
          <p:cNvPr id="2852" name="Google Shape;2852;p228"/>
          <p:cNvPicPr preferRelativeResize="0"/>
          <p:nvPr>
            <p:ph idx="1" type="body"/>
          </p:nvPr>
        </p:nvPicPr>
        <p:blipFill rotWithShape="1">
          <a:blip r:embed="rId5">
            <a:alphaModFix/>
          </a:blip>
          <a:srcRect b="6358" l="0" r="0" t="0"/>
          <a:stretch/>
        </p:blipFill>
        <p:spPr>
          <a:xfrm>
            <a:off x="221800" y="897563"/>
            <a:ext cx="5499900" cy="2020200"/>
          </a:xfrm>
          <a:prstGeom prst="rect">
            <a:avLst/>
          </a:prstGeom>
          <a:noFill/>
          <a:ln cap="flat" cmpd="sng" w="9525">
            <a:solidFill>
              <a:schemeClr val="dk1"/>
            </a:solidFill>
            <a:prstDash val="solid"/>
            <a:round/>
            <a:headEnd len="sm" w="sm" type="none"/>
            <a:tailEnd len="sm" w="sm" type="none"/>
          </a:ln>
        </p:spPr>
      </p:pic>
    </p:spTree>
  </p:cSld>
  <p:clrMapOvr>
    <a:masterClrMapping/>
  </p:clrMapOvr>
  <p:transition>
    <p:fade/>
  </p:transition>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6" name="Shape 2856"/>
        <p:cNvGrpSpPr/>
        <p:nvPr/>
      </p:nvGrpSpPr>
      <p:grpSpPr>
        <a:xfrm>
          <a:off x="0" y="0"/>
          <a:ext cx="0" cy="0"/>
          <a:chOff x="0" y="0"/>
          <a:chExt cx="0" cy="0"/>
        </a:xfrm>
      </p:grpSpPr>
      <p:sp>
        <p:nvSpPr>
          <p:cNvPr id="2857" name="Google Shape;2857;p229"/>
          <p:cNvSpPr txBox="1"/>
          <p:nvPr>
            <p:ph type="ctrTitle"/>
          </p:nvPr>
        </p:nvSpPr>
        <p:spPr>
          <a:xfrm>
            <a:off x="150494" y="2185940"/>
            <a:ext cx="5164800" cy="7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2700"/>
              <a:buFont typeface="Century Gothic"/>
              <a:buNone/>
            </a:pPr>
            <a:r>
              <a:rPr lang="en"/>
              <a:t>Container , Line and Freight Charges</a:t>
            </a:r>
            <a:endParaRPr/>
          </a:p>
        </p:txBody>
      </p:sp>
      <p:sp>
        <p:nvSpPr>
          <p:cNvPr id="2858" name="Google Shape;2858;p229"/>
          <p:cNvSpPr txBox="1"/>
          <p:nvPr>
            <p:ph idx="1" type="subTitle"/>
          </p:nvPr>
        </p:nvSpPr>
        <p:spPr>
          <a:xfrm>
            <a:off x="150494" y="2955375"/>
            <a:ext cx="5164800" cy="11316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rPr lang="en"/>
              <a:t>Author/Date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3" name="Shape 2863"/>
        <p:cNvGrpSpPr/>
        <p:nvPr/>
      </p:nvGrpSpPr>
      <p:grpSpPr>
        <a:xfrm>
          <a:off x="0" y="0"/>
          <a:ext cx="0" cy="0"/>
          <a:chOff x="0" y="0"/>
          <a:chExt cx="0" cy="0"/>
        </a:xfrm>
      </p:grpSpPr>
      <p:sp>
        <p:nvSpPr>
          <p:cNvPr id="2864" name="Google Shape;2864;p230"/>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65" name="Google Shape;2865;p23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Font typeface="Century Gothic"/>
              <a:buNone/>
            </a:pPr>
            <a:r>
              <a:t/>
            </a:r>
            <a:endParaRPr/>
          </a:p>
          <a:p>
            <a:pPr indent="-209550" lvl="0" marL="215900" rtl="0" algn="l">
              <a:lnSpc>
                <a:spcPct val="95000"/>
              </a:lnSpc>
              <a:spcBef>
                <a:spcPts val="500"/>
              </a:spcBef>
              <a:spcAft>
                <a:spcPts val="0"/>
              </a:spcAft>
              <a:buSzPts val="2100"/>
              <a:buFont typeface="Century Gothic"/>
              <a:buChar char="•"/>
            </a:pPr>
            <a:r>
              <a:rPr lang="en"/>
              <a:t>The Container and Line Charges module provides suppliers with a way to track and invoice customers for</a:t>
            </a:r>
            <a:endParaRPr/>
          </a:p>
          <a:p>
            <a:pPr indent="-177800" lvl="1" marL="431800" rtl="0" algn="l">
              <a:lnSpc>
                <a:spcPct val="95000"/>
              </a:lnSpc>
              <a:spcBef>
                <a:spcPts val="500"/>
              </a:spcBef>
              <a:spcAft>
                <a:spcPts val="0"/>
              </a:spcAft>
              <a:buSzPts val="1800"/>
              <a:buFont typeface="Century Gothic"/>
              <a:buChar char="•"/>
            </a:pPr>
            <a:r>
              <a:rPr lang="en"/>
              <a:t>Shipping containers such as pallets, crates or bins</a:t>
            </a:r>
            <a:endParaRPr/>
          </a:p>
          <a:p>
            <a:pPr indent="-177800" lvl="1" marL="431800" rtl="0" algn="l">
              <a:lnSpc>
                <a:spcPct val="95000"/>
              </a:lnSpc>
              <a:spcBef>
                <a:spcPts val="500"/>
              </a:spcBef>
              <a:spcAft>
                <a:spcPts val="0"/>
              </a:spcAft>
              <a:buSzPts val="1800"/>
              <a:buFont typeface="Century Gothic"/>
              <a:buChar char="•"/>
            </a:pPr>
            <a:r>
              <a:rPr lang="en"/>
              <a:t>Extra line charges such as handling</a:t>
            </a:r>
            <a:endParaRPr/>
          </a:p>
          <a:p>
            <a:pPr indent="-209550" lvl="0" marL="215900" rtl="0" algn="l">
              <a:lnSpc>
                <a:spcPct val="95000"/>
              </a:lnSpc>
              <a:spcBef>
                <a:spcPts val="500"/>
              </a:spcBef>
              <a:spcAft>
                <a:spcPts val="0"/>
              </a:spcAft>
              <a:buSzPts val="2100"/>
              <a:buFont typeface="Century Gothic"/>
              <a:buChar char="•"/>
            </a:pPr>
            <a:r>
              <a:rPr lang="en"/>
              <a:t>Line charges and container charges are entered at the order line-item level  </a:t>
            </a:r>
            <a:endParaRPr/>
          </a:p>
          <a:p>
            <a:pPr indent="-209550" lvl="0" marL="215900" rtl="0" algn="l">
              <a:lnSpc>
                <a:spcPct val="95000"/>
              </a:lnSpc>
              <a:spcBef>
                <a:spcPts val="500"/>
              </a:spcBef>
              <a:spcAft>
                <a:spcPts val="0"/>
              </a:spcAft>
              <a:buSzPts val="2100"/>
              <a:buFont typeface="Century Gothic"/>
              <a:buChar char="•"/>
            </a:pPr>
            <a:r>
              <a:rPr lang="en"/>
              <a:t>You can choose to activate only container charges, only line charges, or both</a:t>
            </a:r>
            <a:endParaRPr/>
          </a:p>
          <a:p>
            <a:pPr indent="-76200" lvl="0" marL="215900" rtl="0" algn="l">
              <a:lnSpc>
                <a:spcPct val="95000"/>
              </a:lnSpc>
              <a:spcBef>
                <a:spcPts val="500"/>
              </a:spcBef>
              <a:spcAft>
                <a:spcPts val="0"/>
              </a:spcAft>
              <a:buSzPts val="2100"/>
              <a:buFont typeface="Century Gothic"/>
              <a:buNone/>
            </a:pPr>
            <a:r>
              <a:t/>
            </a:r>
            <a:endParaRPr/>
          </a:p>
          <a:p>
            <a:pPr indent="-76200" lvl="0" marL="215900" rtl="0" algn="l">
              <a:lnSpc>
                <a:spcPct val="90000"/>
              </a:lnSpc>
              <a:spcBef>
                <a:spcPts val="500"/>
              </a:spcBef>
              <a:spcAft>
                <a:spcPts val="0"/>
              </a:spcAft>
              <a:buSzPts val="2100"/>
              <a:buNone/>
            </a:pPr>
            <a:r>
              <a:t/>
            </a:r>
            <a:endParaRPr/>
          </a:p>
        </p:txBody>
      </p:sp>
      <p:sp>
        <p:nvSpPr>
          <p:cNvPr id="2866" name="Google Shape;2866;p23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67" name="Google Shape;2867;p23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Process Container and Line Charges Introduction</a:t>
            </a:r>
            <a:endParaRPr/>
          </a:p>
        </p:txBody>
      </p:sp>
    </p:spTree>
  </p:cSld>
  <p:clrMapOvr>
    <a:masterClrMapping/>
  </p:clrMapOvr>
  <p:transition>
    <p:fade/>
  </p:transition>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1" name="Shape 2871"/>
        <p:cNvGrpSpPr/>
        <p:nvPr/>
      </p:nvGrpSpPr>
      <p:grpSpPr>
        <a:xfrm>
          <a:off x="0" y="0"/>
          <a:ext cx="0" cy="0"/>
          <a:chOff x="0" y="0"/>
          <a:chExt cx="0" cy="0"/>
        </a:xfrm>
      </p:grpSpPr>
      <p:sp>
        <p:nvSpPr>
          <p:cNvPr id="2872" name="Google Shape;2872;p231"/>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73" name="Google Shape;2873;p231"/>
          <p:cNvSpPr txBox="1"/>
          <p:nvPr>
            <p:ph type="title"/>
          </p:nvPr>
        </p:nvSpPr>
        <p:spPr>
          <a:xfrm>
            <a:off x="342900" y="1152896"/>
            <a:ext cx="6172200" cy="8157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Container &amp; Line Charge Process - Enterprise Edition</a:t>
            </a:r>
            <a:endParaRPr/>
          </a:p>
        </p:txBody>
      </p:sp>
      <p:sp>
        <p:nvSpPr>
          <p:cNvPr id="2874" name="Google Shape;2874;p231"/>
          <p:cNvSpPr txBox="1"/>
          <p:nvPr>
            <p:ph idx="2" type="body"/>
          </p:nvPr>
        </p:nvSpPr>
        <p:spPr>
          <a:xfrm>
            <a:off x="342900" y="874395"/>
            <a:ext cx="6172200" cy="2412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8" name="Shape 2878"/>
        <p:cNvGrpSpPr/>
        <p:nvPr/>
      </p:nvGrpSpPr>
      <p:grpSpPr>
        <a:xfrm>
          <a:off x="0" y="0"/>
          <a:ext cx="0" cy="0"/>
          <a:chOff x="0" y="0"/>
          <a:chExt cx="0" cy="0"/>
        </a:xfrm>
      </p:grpSpPr>
      <p:sp>
        <p:nvSpPr>
          <p:cNvPr id="2879" name="Google Shape;2879;p232"/>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pic>
        <p:nvPicPr>
          <p:cNvPr id="2880" name="Google Shape;2880;p232"/>
          <p:cNvPicPr preferRelativeResize="0"/>
          <p:nvPr>
            <p:ph idx="1" type="body"/>
          </p:nvPr>
        </p:nvPicPr>
        <p:blipFill rotWithShape="1">
          <a:blip r:embed="rId3">
            <a:alphaModFix/>
          </a:blip>
          <a:srcRect b="0" l="0" r="0" t="0"/>
          <a:stretch/>
        </p:blipFill>
        <p:spPr>
          <a:xfrm>
            <a:off x="1857572" y="1171575"/>
            <a:ext cx="5428800" cy="3585000"/>
          </a:xfrm>
          <a:prstGeom prst="rect">
            <a:avLst/>
          </a:prstGeom>
          <a:noFill/>
          <a:ln cap="flat" cmpd="sng" w="9525">
            <a:solidFill>
              <a:srgbClr val="7F7F7F"/>
            </a:solidFill>
            <a:prstDash val="solid"/>
            <a:miter lim="800000"/>
            <a:headEnd len="sm" w="sm" type="none"/>
            <a:tailEnd len="sm" w="sm" type="none"/>
          </a:ln>
        </p:spPr>
      </p:pic>
      <p:sp>
        <p:nvSpPr>
          <p:cNvPr id="2881" name="Google Shape;2881;p23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82" name="Google Shape;2882;p23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Container &amp; Line Charge Process</a:t>
            </a:r>
            <a:endParaRPr/>
          </a:p>
        </p:txBody>
      </p:sp>
    </p:spTree>
  </p:cSld>
  <p:clrMapOvr>
    <a:masterClrMapping/>
  </p:clrMapOvr>
  <p:transition>
    <p:fade/>
  </p:transition>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7" name="Shape 2887"/>
        <p:cNvGrpSpPr/>
        <p:nvPr/>
      </p:nvGrpSpPr>
      <p:grpSpPr>
        <a:xfrm>
          <a:off x="0" y="0"/>
          <a:ext cx="0" cy="0"/>
          <a:chOff x="0" y="0"/>
          <a:chExt cx="0" cy="0"/>
        </a:xfrm>
      </p:grpSpPr>
      <p:sp>
        <p:nvSpPr>
          <p:cNvPr id="2888" name="Google Shape;2888;p233"/>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889" name="Google Shape;2889;p23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p:txBody>
      </p:sp>
      <p:sp>
        <p:nvSpPr>
          <p:cNvPr id="2890" name="Google Shape;2890;p23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891" name="Google Shape;2891;p23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Container Charge Type Codes</a:t>
            </a:r>
            <a:endParaRPr/>
          </a:p>
        </p:txBody>
      </p:sp>
      <p:pic>
        <p:nvPicPr>
          <p:cNvPr descr="PPT156.jpg" id="2892" name="Google Shape;2892;p233"/>
          <p:cNvPicPr preferRelativeResize="0"/>
          <p:nvPr/>
        </p:nvPicPr>
        <p:blipFill rotWithShape="1">
          <a:blip r:embed="rId3">
            <a:alphaModFix/>
          </a:blip>
          <a:srcRect b="0" l="0" r="0" t="0"/>
          <a:stretch/>
        </p:blipFill>
        <p:spPr>
          <a:xfrm>
            <a:off x="1030908" y="1302056"/>
            <a:ext cx="6284292" cy="2286000"/>
          </a:xfrm>
          <a:prstGeom prst="rect">
            <a:avLst/>
          </a:prstGeom>
          <a:noFill/>
          <a:ln cap="flat" cmpd="sng" w="9525">
            <a:solidFill>
              <a:schemeClr val="dk1"/>
            </a:solidFill>
            <a:prstDash val="solid"/>
            <a:round/>
            <a:headEnd len="sm" w="sm" type="none"/>
            <a:tailEnd len="sm" w="sm" type="none"/>
          </a:ln>
        </p:spPr>
      </p:pic>
      <p:sp>
        <p:nvSpPr>
          <p:cNvPr id="2893" name="Google Shape;2893;p233"/>
          <p:cNvSpPr/>
          <p:nvPr/>
        </p:nvSpPr>
        <p:spPr>
          <a:xfrm>
            <a:off x="1981200" y="2914650"/>
            <a:ext cx="2673300" cy="2478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894" name="Google Shape;2894;p233"/>
          <p:cNvSpPr/>
          <p:nvPr/>
        </p:nvSpPr>
        <p:spPr>
          <a:xfrm>
            <a:off x="1295400" y="1885950"/>
            <a:ext cx="26670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9" name="Shape 2899"/>
        <p:cNvGrpSpPr/>
        <p:nvPr/>
      </p:nvGrpSpPr>
      <p:grpSpPr>
        <a:xfrm>
          <a:off x="0" y="0"/>
          <a:ext cx="0" cy="0"/>
          <a:chOff x="0" y="0"/>
          <a:chExt cx="0" cy="0"/>
        </a:xfrm>
      </p:grpSpPr>
      <p:sp>
        <p:nvSpPr>
          <p:cNvPr id="2900" name="Google Shape;2900;p23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01" name="Google Shape;2901;p23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54000" lvl="1" marL="254000" rtl="0" algn="l">
              <a:lnSpc>
                <a:spcPct val="95000"/>
              </a:lnSpc>
              <a:spcBef>
                <a:spcPts val="500"/>
              </a:spcBef>
              <a:spcAft>
                <a:spcPts val="0"/>
              </a:spcAft>
              <a:buSzPts val="1800"/>
              <a:buNone/>
            </a:pPr>
            <a:r>
              <a:t/>
            </a:r>
            <a:endParaRPr b="1"/>
          </a:p>
          <a:p>
            <a:pPr indent="-76200" lvl="0" marL="215900" rtl="0" algn="l">
              <a:lnSpc>
                <a:spcPct val="95000"/>
              </a:lnSpc>
              <a:spcBef>
                <a:spcPts val="500"/>
              </a:spcBef>
              <a:spcAft>
                <a:spcPts val="0"/>
              </a:spcAft>
              <a:buSzPts val="2100"/>
              <a:buNone/>
            </a:pPr>
            <a:r>
              <a:t/>
            </a:r>
            <a:endParaRPr/>
          </a:p>
        </p:txBody>
      </p:sp>
      <p:sp>
        <p:nvSpPr>
          <p:cNvPr id="2902" name="Google Shape;2902;p23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03" name="Google Shape;2903;p23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Container Items</a:t>
            </a:r>
            <a:endParaRPr/>
          </a:p>
        </p:txBody>
      </p:sp>
      <p:pic>
        <p:nvPicPr>
          <p:cNvPr descr="PPT248.jpg" id="2904" name="Google Shape;2904;p234"/>
          <p:cNvPicPr preferRelativeResize="0"/>
          <p:nvPr/>
        </p:nvPicPr>
        <p:blipFill rotWithShape="1">
          <a:blip r:embed="rId3">
            <a:alphaModFix/>
          </a:blip>
          <a:srcRect b="0" l="0" r="0" t="0"/>
          <a:stretch/>
        </p:blipFill>
        <p:spPr>
          <a:xfrm>
            <a:off x="2195111" y="1179235"/>
            <a:ext cx="4010025" cy="2528888"/>
          </a:xfrm>
          <a:prstGeom prst="rect">
            <a:avLst/>
          </a:prstGeom>
          <a:noFill/>
          <a:ln cap="flat" cmpd="sng" w="9525">
            <a:solidFill>
              <a:schemeClr val="dk1"/>
            </a:solidFill>
            <a:prstDash val="solid"/>
            <a:round/>
            <a:headEnd len="sm" w="sm" type="none"/>
            <a:tailEnd len="sm" w="sm" type="none"/>
          </a:ln>
        </p:spPr>
      </p:pic>
      <p:sp>
        <p:nvSpPr>
          <p:cNvPr id="2905" name="Google Shape;2905;p234"/>
          <p:cNvSpPr/>
          <p:nvPr/>
        </p:nvSpPr>
        <p:spPr>
          <a:xfrm>
            <a:off x="2478795" y="3314700"/>
            <a:ext cx="2819400" cy="1905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06" name="Google Shape;2906;p234"/>
          <p:cNvSpPr/>
          <p:nvPr/>
        </p:nvSpPr>
        <p:spPr>
          <a:xfrm>
            <a:off x="2478795" y="2272229"/>
            <a:ext cx="9144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1" name="Shape 2911"/>
        <p:cNvGrpSpPr/>
        <p:nvPr/>
      </p:nvGrpSpPr>
      <p:grpSpPr>
        <a:xfrm>
          <a:off x="0" y="0"/>
          <a:ext cx="0" cy="0"/>
          <a:chOff x="0" y="0"/>
          <a:chExt cx="0" cy="0"/>
        </a:xfrm>
      </p:grpSpPr>
      <p:sp>
        <p:nvSpPr>
          <p:cNvPr id="2912" name="Google Shape;2912;p235"/>
          <p:cNvSpPr/>
          <p:nvPr/>
        </p:nvSpPr>
        <p:spPr>
          <a:xfrm>
            <a:off x="990600" y="1028700"/>
            <a:ext cx="5181600" cy="22287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13" name="Google Shape;2913;p23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14" name="Google Shape;2914;p23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54000" lvl="1" marL="254000" rtl="0" algn="l">
              <a:lnSpc>
                <a:spcPct val="95000"/>
              </a:lnSpc>
              <a:spcBef>
                <a:spcPts val="500"/>
              </a:spcBef>
              <a:spcAft>
                <a:spcPts val="0"/>
              </a:spcAft>
              <a:buSzPts val="1800"/>
              <a:buNone/>
            </a:pPr>
            <a:r>
              <a:t/>
            </a:r>
            <a:endParaRPr b="1"/>
          </a:p>
          <a:p>
            <a:pPr indent="-76200" lvl="0" marL="215900" rtl="0" algn="l">
              <a:lnSpc>
                <a:spcPct val="95000"/>
              </a:lnSpc>
              <a:spcBef>
                <a:spcPts val="500"/>
              </a:spcBef>
              <a:spcAft>
                <a:spcPts val="0"/>
              </a:spcAft>
              <a:buSzPts val="2100"/>
              <a:buNone/>
            </a:pPr>
            <a:r>
              <a:t/>
            </a:r>
            <a:endParaRPr/>
          </a:p>
        </p:txBody>
      </p:sp>
      <p:sp>
        <p:nvSpPr>
          <p:cNvPr id="2915" name="Google Shape;2915;p23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16" name="Google Shape;2916;p23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Set Up Container Charge Amounts</a:t>
            </a:r>
            <a:endParaRPr/>
          </a:p>
        </p:txBody>
      </p:sp>
      <p:pic>
        <p:nvPicPr>
          <p:cNvPr descr="PPT27B.jpg" id="2917" name="Google Shape;2917;p235"/>
          <p:cNvPicPr preferRelativeResize="0"/>
          <p:nvPr/>
        </p:nvPicPr>
        <p:blipFill rotWithShape="1">
          <a:blip r:embed="rId3">
            <a:alphaModFix/>
          </a:blip>
          <a:srcRect b="0" l="0" r="0" t="0"/>
          <a:stretch/>
        </p:blipFill>
        <p:spPr>
          <a:xfrm>
            <a:off x="990601" y="1028701"/>
            <a:ext cx="5114925" cy="2193131"/>
          </a:xfrm>
          <a:prstGeom prst="rect">
            <a:avLst/>
          </a:prstGeom>
          <a:noFill/>
          <a:ln>
            <a:noFill/>
          </a:ln>
        </p:spPr>
      </p:pic>
      <p:sp>
        <p:nvSpPr>
          <p:cNvPr id="2918" name="Google Shape;2918;p235"/>
          <p:cNvSpPr/>
          <p:nvPr/>
        </p:nvSpPr>
        <p:spPr>
          <a:xfrm>
            <a:off x="4038600" y="2628900"/>
            <a:ext cx="457200" cy="3429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19" name="Google Shape;2919;p235"/>
          <p:cNvSpPr/>
          <p:nvPr/>
        </p:nvSpPr>
        <p:spPr>
          <a:xfrm>
            <a:off x="1066800" y="1600200"/>
            <a:ext cx="1219200" cy="4002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4" name="Shape 2924"/>
        <p:cNvGrpSpPr/>
        <p:nvPr/>
      </p:nvGrpSpPr>
      <p:grpSpPr>
        <a:xfrm>
          <a:off x="0" y="0"/>
          <a:ext cx="0" cy="0"/>
          <a:chOff x="0" y="0"/>
          <a:chExt cx="0" cy="0"/>
        </a:xfrm>
      </p:grpSpPr>
      <p:sp>
        <p:nvSpPr>
          <p:cNvPr id="2925" name="Google Shape;2925;p236"/>
          <p:cNvSpPr/>
          <p:nvPr/>
        </p:nvSpPr>
        <p:spPr>
          <a:xfrm>
            <a:off x="1447800" y="1085850"/>
            <a:ext cx="4343400" cy="25146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26" name="Google Shape;2926;p23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27" name="Google Shape;2927;p23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b="1"/>
          </a:p>
          <a:p>
            <a:pPr indent="-254000" lvl="1" marL="254000" rtl="0" algn="l">
              <a:lnSpc>
                <a:spcPct val="95000"/>
              </a:lnSpc>
              <a:spcBef>
                <a:spcPts val="500"/>
              </a:spcBef>
              <a:spcAft>
                <a:spcPts val="0"/>
              </a:spcAft>
              <a:buSzPts val="1800"/>
              <a:buNone/>
            </a:pPr>
            <a:r>
              <a:t/>
            </a:r>
            <a:endParaRPr b="1"/>
          </a:p>
          <a:p>
            <a:pPr indent="-76200" lvl="0" marL="215900" rtl="0" algn="l">
              <a:lnSpc>
                <a:spcPct val="95000"/>
              </a:lnSpc>
              <a:spcBef>
                <a:spcPts val="500"/>
              </a:spcBef>
              <a:spcAft>
                <a:spcPts val="0"/>
              </a:spcAft>
              <a:buSzPts val="2100"/>
              <a:buNone/>
            </a:pPr>
            <a:r>
              <a:t/>
            </a:r>
            <a:endParaRPr/>
          </a:p>
        </p:txBody>
      </p:sp>
      <p:sp>
        <p:nvSpPr>
          <p:cNvPr id="2928" name="Google Shape;2928;p23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29" name="Google Shape;2929;p23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Configure Control Settings</a:t>
            </a:r>
            <a:endParaRPr/>
          </a:p>
        </p:txBody>
      </p:sp>
      <p:pic>
        <p:nvPicPr>
          <p:cNvPr descr="PPT283.jpg" id="2930" name="Google Shape;2930;p236"/>
          <p:cNvPicPr preferRelativeResize="0"/>
          <p:nvPr/>
        </p:nvPicPr>
        <p:blipFill rotWithShape="1">
          <a:blip r:embed="rId3">
            <a:alphaModFix/>
          </a:blip>
          <a:srcRect b="0" l="0" r="0" t="0"/>
          <a:stretch/>
        </p:blipFill>
        <p:spPr>
          <a:xfrm>
            <a:off x="1447800" y="1085851"/>
            <a:ext cx="4267200" cy="2477467"/>
          </a:xfrm>
          <a:prstGeom prst="rect">
            <a:avLst/>
          </a:prstGeom>
          <a:noFill/>
          <a:ln>
            <a:noFill/>
          </a:ln>
        </p:spPr>
      </p:pic>
      <p:sp>
        <p:nvSpPr>
          <p:cNvPr id="2931" name="Google Shape;2931;p236"/>
          <p:cNvSpPr/>
          <p:nvPr/>
        </p:nvSpPr>
        <p:spPr>
          <a:xfrm>
            <a:off x="2209800" y="1714500"/>
            <a:ext cx="13716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32" name="Google Shape;2932;p236"/>
          <p:cNvSpPr/>
          <p:nvPr/>
        </p:nvSpPr>
        <p:spPr>
          <a:xfrm>
            <a:off x="1981200" y="1943100"/>
            <a:ext cx="16002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7" name="Shape 2937"/>
        <p:cNvGrpSpPr/>
        <p:nvPr/>
      </p:nvGrpSpPr>
      <p:grpSpPr>
        <a:xfrm>
          <a:off x="0" y="0"/>
          <a:ext cx="0" cy="0"/>
          <a:chOff x="0" y="0"/>
          <a:chExt cx="0" cy="0"/>
        </a:xfrm>
      </p:grpSpPr>
      <p:sp>
        <p:nvSpPr>
          <p:cNvPr id="2938" name="Google Shape;2938;p237"/>
          <p:cNvSpPr/>
          <p:nvPr/>
        </p:nvSpPr>
        <p:spPr>
          <a:xfrm>
            <a:off x="1524000" y="914400"/>
            <a:ext cx="4648200" cy="28575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39" name="Google Shape;2939;p23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40" name="Google Shape;2940;p23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p:txBody>
      </p:sp>
      <p:sp>
        <p:nvSpPr>
          <p:cNvPr id="2941" name="Google Shape;2941;p23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42" name="Google Shape;2942;p23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Control Program Exceptions</a:t>
            </a:r>
            <a:endParaRPr/>
          </a:p>
        </p:txBody>
      </p:sp>
      <p:pic>
        <p:nvPicPr>
          <p:cNvPr descr="PPT287.jpg" id="2943" name="Google Shape;2943;p237"/>
          <p:cNvPicPr preferRelativeResize="0"/>
          <p:nvPr/>
        </p:nvPicPr>
        <p:blipFill rotWithShape="1">
          <a:blip r:embed="rId3">
            <a:alphaModFix/>
          </a:blip>
          <a:srcRect b="0" l="0" r="0" t="0"/>
          <a:stretch/>
        </p:blipFill>
        <p:spPr>
          <a:xfrm>
            <a:off x="1524000" y="914400"/>
            <a:ext cx="4573352" cy="2800350"/>
          </a:xfrm>
          <a:prstGeom prst="rect">
            <a:avLst/>
          </a:prstGeom>
          <a:noFill/>
          <a:ln>
            <a:noFill/>
          </a:ln>
        </p:spPr>
      </p:pic>
      <p:sp>
        <p:nvSpPr>
          <p:cNvPr id="2944" name="Google Shape;2944;p237"/>
          <p:cNvSpPr/>
          <p:nvPr/>
        </p:nvSpPr>
        <p:spPr>
          <a:xfrm>
            <a:off x="1752600" y="1600200"/>
            <a:ext cx="1447800" cy="4002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1" name="Shape 591"/>
        <p:cNvGrpSpPr/>
        <p:nvPr/>
      </p:nvGrpSpPr>
      <p:grpSpPr>
        <a:xfrm>
          <a:off x="0" y="0"/>
          <a:ext cx="0" cy="0"/>
          <a:chOff x="0" y="0"/>
          <a:chExt cx="0" cy="0"/>
        </a:xfrm>
      </p:grpSpPr>
      <p:sp>
        <p:nvSpPr>
          <p:cNvPr id="592" name="Google Shape;592;p94"/>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93" name="Google Shape;593;p94"/>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2880"/>
              <a:buFont typeface="Century Gothic"/>
              <a:buNone/>
            </a:pPr>
            <a:r>
              <a:rPr lang="en" sz="2880"/>
              <a:t>Sales Quotes – Billing, Credit &amp; Tax Settings</a:t>
            </a:r>
            <a:endParaRPr sz="2880"/>
          </a:p>
        </p:txBody>
      </p:sp>
      <p:sp>
        <p:nvSpPr>
          <p:cNvPr id="594" name="Google Shape;594;p94"/>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595" name="Google Shape;595;p94"/>
          <p:cNvPicPr preferRelativeResize="0"/>
          <p:nvPr/>
        </p:nvPicPr>
        <p:blipFill>
          <a:blip r:embed="rId3">
            <a:alphaModFix/>
          </a:blip>
          <a:stretch>
            <a:fillRect/>
          </a:stretch>
        </p:blipFill>
        <p:spPr>
          <a:xfrm>
            <a:off x="560025" y="955581"/>
            <a:ext cx="7134225" cy="3391968"/>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9" name="Shape 2949"/>
        <p:cNvGrpSpPr/>
        <p:nvPr/>
      </p:nvGrpSpPr>
      <p:grpSpPr>
        <a:xfrm>
          <a:off x="0" y="0"/>
          <a:ext cx="0" cy="0"/>
          <a:chOff x="0" y="0"/>
          <a:chExt cx="0" cy="0"/>
        </a:xfrm>
      </p:grpSpPr>
      <p:sp>
        <p:nvSpPr>
          <p:cNvPr id="2950" name="Google Shape;2950;p238"/>
          <p:cNvSpPr/>
          <p:nvPr/>
        </p:nvSpPr>
        <p:spPr>
          <a:xfrm>
            <a:off x="1066800" y="1257300"/>
            <a:ext cx="6019800" cy="22287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51" name="Google Shape;2951;p23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52" name="Google Shape;2952;p23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p:txBody>
      </p:sp>
      <p:sp>
        <p:nvSpPr>
          <p:cNvPr id="2953" name="Google Shape;2953;p23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54" name="Google Shape;2954;p23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Line Charge Type Codes</a:t>
            </a:r>
            <a:endParaRPr/>
          </a:p>
        </p:txBody>
      </p:sp>
      <p:pic>
        <p:nvPicPr>
          <p:cNvPr descr="PPT29D.jpg" id="2955" name="Google Shape;2955;p238"/>
          <p:cNvPicPr preferRelativeResize="0"/>
          <p:nvPr/>
        </p:nvPicPr>
        <p:blipFill rotWithShape="1">
          <a:blip r:embed="rId3">
            <a:alphaModFix/>
          </a:blip>
          <a:srcRect b="0" l="0" r="0" t="0"/>
          <a:stretch/>
        </p:blipFill>
        <p:spPr>
          <a:xfrm>
            <a:off x="1066801" y="1257300"/>
            <a:ext cx="5944175" cy="2171700"/>
          </a:xfrm>
          <a:prstGeom prst="rect">
            <a:avLst/>
          </a:prstGeom>
          <a:noFill/>
          <a:ln>
            <a:noFill/>
          </a:ln>
        </p:spPr>
      </p:pic>
      <p:sp>
        <p:nvSpPr>
          <p:cNvPr id="2956" name="Google Shape;2956;p238"/>
          <p:cNvSpPr/>
          <p:nvPr/>
        </p:nvSpPr>
        <p:spPr>
          <a:xfrm>
            <a:off x="1371600" y="2114550"/>
            <a:ext cx="24384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57" name="Google Shape;2957;p238"/>
          <p:cNvSpPr/>
          <p:nvPr/>
        </p:nvSpPr>
        <p:spPr>
          <a:xfrm>
            <a:off x="1905000" y="3086100"/>
            <a:ext cx="25146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2" name="Shape 2962"/>
        <p:cNvGrpSpPr/>
        <p:nvPr/>
      </p:nvGrpSpPr>
      <p:grpSpPr>
        <a:xfrm>
          <a:off x="0" y="0"/>
          <a:ext cx="0" cy="0"/>
          <a:chOff x="0" y="0"/>
          <a:chExt cx="0" cy="0"/>
        </a:xfrm>
      </p:grpSpPr>
      <p:sp>
        <p:nvSpPr>
          <p:cNvPr id="2963" name="Google Shape;2963;p239"/>
          <p:cNvSpPr/>
          <p:nvPr/>
        </p:nvSpPr>
        <p:spPr>
          <a:xfrm>
            <a:off x="990600" y="1085850"/>
            <a:ext cx="5257800" cy="25146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64" name="Google Shape;2964;p239"/>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65" name="Google Shape;2965;p23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101600" lvl="0" marL="215900" rtl="0" algn="l">
              <a:lnSpc>
                <a:spcPct val="90000"/>
              </a:lnSpc>
              <a:spcBef>
                <a:spcPts val="500"/>
              </a:spcBef>
              <a:spcAft>
                <a:spcPts val="0"/>
              </a:spcAft>
              <a:buSzPts val="1800"/>
              <a:buNone/>
            </a:pPr>
            <a:r>
              <a:t/>
            </a:r>
            <a:endParaRPr sz="1800"/>
          </a:p>
          <a:p>
            <a:pPr indent="-101600" lvl="0" marL="215900" rtl="0" algn="l">
              <a:lnSpc>
                <a:spcPct val="90000"/>
              </a:lnSpc>
              <a:spcBef>
                <a:spcPts val="500"/>
              </a:spcBef>
              <a:spcAft>
                <a:spcPts val="0"/>
              </a:spcAft>
              <a:buSzPts val="1800"/>
              <a:buNone/>
            </a:pPr>
            <a:r>
              <a:t/>
            </a:r>
            <a:endParaRPr sz="1800"/>
          </a:p>
          <a:p>
            <a:pPr indent="-76200" lvl="0" marL="215900" rtl="0" algn="l">
              <a:lnSpc>
                <a:spcPct val="95000"/>
              </a:lnSpc>
              <a:spcBef>
                <a:spcPts val="500"/>
              </a:spcBef>
              <a:spcAft>
                <a:spcPts val="0"/>
              </a:spcAft>
              <a:buSzPts val="2100"/>
              <a:buNone/>
            </a:pPr>
            <a:r>
              <a:t/>
            </a:r>
            <a:endParaRPr/>
          </a:p>
        </p:txBody>
      </p:sp>
      <p:sp>
        <p:nvSpPr>
          <p:cNvPr id="2966" name="Google Shape;2966;p23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67" name="Google Shape;2967;p23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Set Up Trailer Codes for Line Charges</a:t>
            </a:r>
            <a:endParaRPr/>
          </a:p>
        </p:txBody>
      </p:sp>
      <p:pic>
        <p:nvPicPr>
          <p:cNvPr descr="PPT2C7.jpg" id="2968" name="Google Shape;2968;p239"/>
          <p:cNvPicPr preferRelativeResize="0"/>
          <p:nvPr/>
        </p:nvPicPr>
        <p:blipFill rotWithShape="1">
          <a:blip r:embed="rId3">
            <a:alphaModFix/>
          </a:blip>
          <a:srcRect b="0" l="0" r="0" t="0"/>
          <a:stretch/>
        </p:blipFill>
        <p:spPr>
          <a:xfrm>
            <a:off x="748168" y="1085850"/>
            <a:ext cx="5424033" cy="2457450"/>
          </a:xfrm>
          <a:prstGeom prst="rect">
            <a:avLst/>
          </a:prstGeom>
          <a:noFill/>
          <a:ln>
            <a:noFill/>
          </a:ln>
        </p:spPr>
      </p:pic>
      <p:sp>
        <p:nvSpPr>
          <p:cNvPr id="2969" name="Google Shape;2969;p239"/>
          <p:cNvSpPr/>
          <p:nvPr/>
        </p:nvSpPr>
        <p:spPr>
          <a:xfrm>
            <a:off x="1447800" y="2228850"/>
            <a:ext cx="25146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70" name="Google Shape;2970;p239"/>
          <p:cNvSpPr/>
          <p:nvPr/>
        </p:nvSpPr>
        <p:spPr>
          <a:xfrm>
            <a:off x="1524000" y="2800350"/>
            <a:ext cx="9144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5" name="Shape 2975"/>
        <p:cNvGrpSpPr/>
        <p:nvPr/>
      </p:nvGrpSpPr>
      <p:grpSpPr>
        <a:xfrm>
          <a:off x="0" y="0"/>
          <a:ext cx="0" cy="0"/>
          <a:chOff x="0" y="0"/>
          <a:chExt cx="0" cy="0"/>
        </a:xfrm>
      </p:grpSpPr>
      <p:sp>
        <p:nvSpPr>
          <p:cNvPr id="2976" name="Google Shape;2976;p240"/>
          <p:cNvSpPr/>
          <p:nvPr/>
        </p:nvSpPr>
        <p:spPr>
          <a:xfrm>
            <a:off x="1447800" y="1085850"/>
            <a:ext cx="4343400" cy="25146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77" name="Google Shape;2977;p240"/>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78" name="Google Shape;2978;p24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b="1"/>
          </a:p>
          <a:p>
            <a:pPr indent="-254000" lvl="1" marL="254000" rtl="0" algn="l">
              <a:lnSpc>
                <a:spcPct val="95000"/>
              </a:lnSpc>
              <a:spcBef>
                <a:spcPts val="500"/>
              </a:spcBef>
              <a:spcAft>
                <a:spcPts val="0"/>
              </a:spcAft>
              <a:buSzPts val="1800"/>
              <a:buNone/>
            </a:pPr>
            <a:r>
              <a:t/>
            </a:r>
            <a:endParaRPr b="1"/>
          </a:p>
          <a:p>
            <a:pPr indent="-76200" lvl="0" marL="215900" rtl="0" algn="l">
              <a:lnSpc>
                <a:spcPct val="95000"/>
              </a:lnSpc>
              <a:spcBef>
                <a:spcPts val="500"/>
              </a:spcBef>
              <a:spcAft>
                <a:spcPts val="0"/>
              </a:spcAft>
              <a:buSzPts val="2100"/>
              <a:buNone/>
            </a:pPr>
            <a:r>
              <a:t/>
            </a:r>
            <a:endParaRPr/>
          </a:p>
        </p:txBody>
      </p:sp>
      <p:sp>
        <p:nvSpPr>
          <p:cNvPr id="2979" name="Google Shape;2979;p24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80" name="Google Shape;2980;p24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Configure Control Settings</a:t>
            </a:r>
            <a:endParaRPr/>
          </a:p>
        </p:txBody>
      </p:sp>
      <p:pic>
        <p:nvPicPr>
          <p:cNvPr descr="PPT283.jpg" id="2981" name="Google Shape;2981;p240"/>
          <p:cNvPicPr preferRelativeResize="0"/>
          <p:nvPr/>
        </p:nvPicPr>
        <p:blipFill rotWithShape="1">
          <a:blip r:embed="rId3">
            <a:alphaModFix/>
          </a:blip>
          <a:srcRect b="0" l="0" r="0" t="0"/>
          <a:stretch/>
        </p:blipFill>
        <p:spPr>
          <a:xfrm>
            <a:off x="1447800" y="1085851"/>
            <a:ext cx="4267200" cy="2477467"/>
          </a:xfrm>
          <a:prstGeom prst="rect">
            <a:avLst/>
          </a:prstGeom>
          <a:noFill/>
          <a:ln>
            <a:noFill/>
          </a:ln>
        </p:spPr>
      </p:pic>
      <p:sp>
        <p:nvSpPr>
          <p:cNvPr id="2982" name="Google Shape;2982;p240"/>
          <p:cNvSpPr/>
          <p:nvPr/>
        </p:nvSpPr>
        <p:spPr>
          <a:xfrm>
            <a:off x="2209800" y="1714500"/>
            <a:ext cx="13716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
        <p:nvSpPr>
          <p:cNvPr id="2983" name="Google Shape;2983;p240"/>
          <p:cNvSpPr/>
          <p:nvPr/>
        </p:nvSpPr>
        <p:spPr>
          <a:xfrm>
            <a:off x="1981200" y="1943100"/>
            <a:ext cx="1600200" cy="1716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8" name="Shape 2988"/>
        <p:cNvGrpSpPr/>
        <p:nvPr/>
      </p:nvGrpSpPr>
      <p:grpSpPr>
        <a:xfrm>
          <a:off x="0" y="0"/>
          <a:ext cx="0" cy="0"/>
          <a:chOff x="0" y="0"/>
          <a:chExt cx="0" cy="0"/>
        </a:xfrm>
      </p:grpSpPr>
      <p:sp>
        <p:nvSpPr>
          <p:cNvPr id="2989" name="Google Shape;2989;p241"/>
          <p:cNvSpPr/>
          <p:nvPr/>
        </p:nvSpPr>
        <p:spPr>
          <a:xfrm>
            <a:off x="1600200" y="971550"/>
            <a:ext cx="4572000" cy="28002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2990" name="Google Shape;2990;p241"/>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2991" name="Google Shape;2991;p24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p:txBody>
      </p:sp>
      <p:sp>
        <p:nvSpPr>
          <p:cNvPr id="2992" name="Google Shape;2992;p24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993" name="Google Shape;2993;p24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Create Control Program Exceptions</a:t>
            </a:r>
            <a:endParaRPr/>
          </a:p>
        </p:txBody>
      </p:sp>
      <p:pic>
        <p:nvPicPr>
          <p:cNvPr descr="PPT287.jpg" id="2994" name="Google Shape;2994;p241"/>
          <p:cNvPicPr preferRelativeResize="0"/>
          <p:nvPr/>
        </p:nvPicPr>
        <p:blipFill rotWithShape="1">
          <a:blip r:embed="rId3">
            <a:alphaModFix/>
          </a:blip>
          <a:srcRect b="0" l="0" r="0" t="0"/>
          <a:stretch/>
        </p:blipFill>
        <p:spPr>
          <a:xfrm>
            <a:off x="1600200" y="971550"/>
            <a:ext cx="4478666" cy="2742372"/>
          </a:xfrm>
          <a:prstGeom prst="rect">
            <a:avLst/>
          </a:prstGeom>
          <a:noFill/>
          <a:ln>
            <a:noFill/>
          </a:ln>
        </p:spPr>
      </p:pic>
      <p:sp>
        <p:nvSpPr>
          <p:cNvPr id="2995" name="Google Shape;2995;p241"/>
          <p:cNvSpPr/>
          <p:nvPr/>
        </p:nvSpPr>
        <p:spPr>
          <a:xfrm>
            <a:off x="1828800" y="1657350"/>
            <a:ext cx="1447800" cy="400200"/>
          </a:xfrm>
          <a:prstGeom prst="rect">
            <a:avLst/>
          </a:prstGeom>
          <a:noFill/>
          <a:ln cap="flat" cmpd="sng" w="1905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b="0" i="0" sz="1400" u="none" cap="none" strike="noStrike">
              <a:solidFill>
                <a:srgbClr val="C00000"/>
              </a:solidFill>
              <a:latin typeface="Century Gothic"/>
              <a:ea typeface="Century Gothic"/>
              <a:cs typeface="Century Gothic"/>
              <a:sym typeface="Century Gothic"/>
            </a:endParaRPr>
          </a:p>
        </p:txBody>
      </p:sp>
    </p:spTree>
  </p:cSld>
  <p:clrMapOvr>
    <a:masterClrMapping/>
  </p:clrMapOvr>
  <p:transition>
    <p:fade/>
  </p:transition>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0" name="Shape 3000"/>
        <p:cNvGrpSpPr/>
        <p:nvPr/>
      </p:nvGrpSpPr>
      <p:grpSpPr>
        <a:xfrm>
          <a:off x="0" y="0"/>
          <a:ext cx="0" cy="0"/>
          <a:chOff x="0" y="0"/>
          <a:chExt cx="0" cy="0"/>
        </a:xfrm>
      </p:grpSpPr>
      <p:sp>
        <p:nvSpPr>
          <p:cNvPr id="3001" name="Google Shape;3001;p242"/>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02" name="Google Shape;3002;p242"/>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Enter Container and Line Charge information in</a:t>
            </a:r>
            <a:endParaRPr/>
          </a:p>
          <a:p>
            <a:pPr indent="-177800" lvl="1" marL="431800" rtl="0" algn="l">
              <a:lnSpc>
                <a:spcPct val="95000"/>
              </a:lnSpc>
              <a:spcBef>
                <a:spcPts val="500"/>
              </a:spcBef>
              <a:spcAft>
                <a:spcPts val="0"/>
              </a:spcAft>
              <a:buSzPts val="1800"/>
              <a:buChar char="­"/>
            </a:pPr>
            <a:r>
              <a:rPr lang="en"/>
              <a:t>Sales Order Maintenance</a:t>
            </a:r>
            <a:endParaRPr/>
          </a:p>
          <a:p>
            <a:pPr indent="-177800" lvl="1" marL="431800" rtl="0" algn="l">
              <a:lnSpc>
                <a:spcPct val="95000"/>
              </a:lnSpc>
              <a:spcBef>
                <a:spcPts val="500"/>
              </a:spcBef>
              <a:spcAft>
                <a:spcPts val="0"/>
              </a:spcAft>
              <a:buSzPts val="1800"/>
              <a:buChar char="­"/>
            </a:pPr>
            <a:r>
              <a:rPr lang="en"/>
              <a:t>Pending Invoice Maintenances</a:t>
            </a:r>
            <a:endParaRPr/>
          </a:p>
          <a:p>
            <a:pPr indent="-177800" lvl="1" marL="431800" rtl="0" algn="l">
              <a:lnSpc>
                <a:spcPct val="95000"/>
              </a:lnSpc>
              <a:spcBef>
                <a:spcPts val="500"/>
              </a:spcBef>
              <a:spcAft>
                <a:spcPts val="0"/>
              </a:spcAft>
              <a:buSzPts val="1800"/>
              <a:buChar char="­"/>
            </a:pPr>
            <a:r>
              <a:rPr lang="en"/>
              <a:t>Scheduled Order Maintenance</a:t>
            </a:r>
            <a:endParaRPr/>
          </a:p>
          <a:p>
            <a:pPr indent="-209550" lvl="0" marL="215900" rtl="0" algn="l">
              <a:lnSpc>
                <a:spcPct val="95000"/>
              </a:lnSpc>
              <a:spcBef>
                <a:spcPts val="500"/>
              </a:spcBef>
              <a:spcAft>
                <a:spcPts val="0"/>
              </a:spcAft>
              <a:buSzPts val="2100"/>
              <a:buChar char="•"/>
            </a:pPr>
            <a:r>
              <a:rPr lang="en"/>
              <a:t>Line charges can also be edited directly in Order Line Charge Maintenance</a:t>
            </a:r>
            <a:endParaRPr/>
          </a:p>
        </p:txBody>
      </p:sp>
      <p:sp>
        <p:nvSpPr>
          <p:cNvPr id="3003" name="Google Shape;3003;p24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04" name="Google Shape;3004;p24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Enter Container and Line Charges</a:t>
            </a:r>
            <a:endParaRPr/>
          </a:p>
        </p:txBody>
      </p:sp>
    </p:spTree>
  </p:cSld>
  <p:clrMapOvr>
    <a:masterClrMapping/>
  </p:clrMapOvr>
  <p:transition>
    <p:fade/>
  </p:transition>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9" name="Shape 3009"/>
        <p:cNvGrpSpPr/>
        <p:nvPr/>
      </p:nvGrpSpPr>
      <p:grpSpPr>
        <a:xfrm>
          <a:off x="0" y="0"/>
          <a:ext cx="0" cy="0"/>
          <a:chOff x="0" y="0"/>
          <a:chExt cx="0" cy="0"/>
        </a:xfrm>
      </p:grpSpPr>
      <p:sp>
        <p:nvSpPr>
          <p:cNvPr id="3010" name="Google Shape;3010;p243"/>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11" name="Google Shape;3011;p24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p:txBody>
      </p:sp>
      <p:sp>
        <p:nvSpPr>
          <p:cNvPr id="3012" name="Google Shape;3012;p24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13" name="Google Shape;3013;p24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Enter Container Charges</a:t>
            </a:r>
            <a:endParaRPr/>
          </a:p>
        </p:txBody>
      </p:sp>
      <p:pic>
        <p:nvPicPr>
          <p:cNvPr descr="PPT2BB.jpg" id="3014" name="Google Shape;3014;p243"/>
          <p:cNvPicPr preferRelativeResize="0"/>
          <p:nvPr/>
        </p:nvPicPr>
        <p:blipFill rotWithShape="1">
          <a:blip r:embed="rId3">
            <a:alphaModFix/>
          </a:blip>
          <a:srcRect b="0" l="0" r="0" t="0"/>
          <a:stretch/>
        </p:blipFill>
        <p:spPr>
          <a:xfrm>
            <a:off x="1066801" y="1018109"/>
            <a:ext cx="5142969" cy="2753791"/>
          </a:xfrm>
          <a:prstGeom prst="rect">
            <a:avLst/>
          </a:prstGeom>
          <a:noFill/>
          <a:ln>
            <a:noFill/>
          </a:ln>
        </p:spPr>
      </p:pic>
    </p:spTree>
  </p:cSld>
  <p:clrMapOvr>
    <a:masterClrMapping/>
  </p:clrMapOvr>
  <p:transition>
    <p:fade/>
  </p:transition>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9" name="Shape 3019"/>
        <p:cNvGrpSpPr/>
        <p:nvPr/>
      </p:nvGrpSpPr>
      <p:grpSpPr>
        <a:xfrm>
          <a:off x="0" y="0"/>
          <a:ext cx="0" cy="0"/>
          <a:chOff x="0" y="0"/>
          <a:chExt cx="0" cy="0"/>
        </a:xfrm>
      </p:grpSpPr>
      <p:sp>
        <p:nvSpPr>
          <p:cNvPr id="3020" name="Google Shape;3020;p244"/>
          <p:cNvSpPr/>
          <p:nvPr/>
        </p:nvSpPr>
        <p:spPr>
          <a:xfrm>
            <a:off x="685800" y="1028700"/>
            <a:ext cx="7467600" cy="25719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3021" name="Google Shape;3021;p244"/>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22" name="Google Shape;3022;p24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p:txBody>
      </p:sp>
      <p:sp>
        <p:nvSpPr>
          <p:cNvPr id="3023" name="Google Shape;3023;p24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24" name="Google Shape;3024;p24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Enter Line Charges</a:t>
            </a:r>
            <a:endParaRPr/>
          </a:p>
        </p:txBody>
      </p:sp>
      <p:pic>
        <p:nvPicPr>
          <p:cNvPr descr="PPT2C2.jpg" id="3025" name="Google Shape;3025;p244"/>
          <p:cNvPicPr preferRelativeResize="0"/>
          <p:nvPr/>
        </p:nvPicPr>
        <p:blipFill rotWithShape="1">
          <a:blip r:embed="rId3">
            <a:alphaModFix/>
          </a:blip>
          <a:srcRect b="0" l="0" r="0" t="0"/>
          <a:stretch/>
        </p:blipFill>
        <p:spPr>
          <a:xfrm>
            <a:off x="685801" y="971551"/>
            <a:ext cx="7400924" cy="2556327"/>
          </a:xfrm>
          <a:prstGeom prst="rect">
            <a:avLst/>
          </a:prstGeom>
          <a:noFill/>
          <a:ln>
            <a:noFill/>
          </a:ln>
        </p:spPr>
      </p:pic>
    </p:spTree>
  </p:cSld>
  <p:clrMapOvr>
    <a:masterClrMapping/>
  </p:clrMapOvr>
  <p:transition>
    <p:fade/>
  </p:transition>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0" name="Shape 3030"/>
        <p:cNvGrpSpPr/>
        <p:nvPr/>
      </p:nvGrpSpPr>
      <p:grpSpPr>
        <a:xfrm>
          <a:off x="0" y="0"/>
          <a:ext cx="0" cy="0"/>
          <a:chOff x="0" y="0"/>
          <a:chExt cx="0" cy="0"/>
        </a:xfrm>
      </p:grpSpPr>
      <p:sp>
        <p:nvSpPr>
          <p:cNvPr id="3031" name="Google Shape;3031;p245"/>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32" name="Google Shape;3032;p24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p:txBody>
      </p:sp>
      <p:sp>
        <p:nvSpPr>
          <p:cNvPr id="3033" name="Google Shape;3033;p24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34" name="Google Shape;3034;p24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Enter Container and Line Charges</a:t>
            </a:r>
            <a:endParaRPr/>
          </a:p>
        </p:txBody>
      </p:sp>
      <p:pic>
        <p:nvPicPr>
          <p:cNvPr descr="PPT2FE.jpg" id="3035" name="Google Shape;3035;p245"/>
          <p:cNvPicPr preferRelativeResize="0"/>
          <p:nvPr/>
        </p:nvPicPr>
        <p:blipFill rotWithShape="1">
          <a:blip r:embed="rId3">
            <a:alphaModFix/>
          </a:blip>
          <a:srcRect b="0" l="0" r="0" t="0"/>
          <a:stretch/>
        </p:blipFill>
        <p:spPr>
          <a:xfrm>
            <a:off x="762001" y="1028700"/>
            <a:ext cx="6851984" cy="2914650"/>
          </a:xfrm>
          <a:prstGeom prst="rect">
            <a:avLst/>
          </a:prstGeom>
          <a:noFill/>
          <a:ln>
            <a:noFill/>
          </a:ln>
        </p:spPr>
      </p:pic>
    </p:spTree>
  </p:cSld>
  <p:clrMapOvr>
    <a:masterClrMapping/>
  </p:clrMapOvr>
  <p:transition>
    <p:fade/>
  </p:transition>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0" name="Shape 3040"/>
        <p:cNvGrpSpPr/>
        <p:nvPr/>
      </p:nvGrpSpPr>
      <p:grpSpPr>
        <a:xfrm>
          <a:off x="0" y="0"/>
          <a:ext cx="0" cy="0"/>
          <a:chOff x="0" y="0"/>
          <a:chExt cx="0" cy="0"/>
        </a:xfrm>
      </p:grpSpPr>
      <p:sp>
        <p:nvSpPr>
          <p:cNvPr id="3041" name="Google Shape;3041;p246"/>
          <p:cNvSpPr/>
          <p:nvPr/>
        </p:nvSpPr>
        <p:spPr>
          <a:xfrm>
            <a:off x="838200" y="1028700"/>
            <a:ext cx="6400800" cy="26859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3042" name="Google Shape;3042;p24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43" name="Google Shape;3043;p24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p:txBody>
      </p:sp>
      <p:sp>
        <p:nvSpPr>
          <p:cNvPr id="3044" name="Google Shape;3044;p24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45" name="Google Shape;3045;p24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Ship Container and Line Charges</a:t>
            </a:r>
            <a:endParaRPr/>
          </a:p>
        </p:txBody>
      </p:sp>
      <p:pic>
        <p:nvPicPr>
          <p:cNvPr descr="PPT319.jpg" id="3046" name="Google Shape;3046;p246"/>
          <p:cNvPicPr preferRelativeResize="0"/>
          <p:nvPr/>
        </p:nvPicPr>
        <p:blipFill rotWithShape="1">
          <a:blip r:embed="rId3">
            <a:alphaModFix/>
          </a:blip>
          <a:srcRect b="0" l="0" r="0" t="0"/>
          <a:stretch/>
        </p:blipFill>
        <p:spPr>
          <a:xfrm>
            <a:off x="794063" y="1028700"/>
            <a:ext cx="6368738" cy="2628900"/>
          </a:xfrm>
          <a:prstGeom prst="rect">
            <a:avLst/>
          </a:prstGeom>
          <a:noFill/>
          <a:ln>
            <a:noFill/>
          </a:ln>
        </p:spPr>
      </p:pic>
    </p:spTree>
  </p:cSld>
  <p:clrMapOvr>
    <a:masterClrMapping/>
  </p:clrMapOvr>
  <p:transition>
    <p:fade/>
  </p:transition>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1" name="Shape 3051"/>
        <p:cNvGrpSpPr/>
        <p:nvPr/>
      </p:nvGrpSpPr>
      <p:grpSpPr>
        <a:xfrm>
          <a:off x="0" y="0"/>
          <a:ext cx="0" cy="0"/>
          <a:chOff x="0" y="0"/>
          <a:chExt cx="0" cy="0"/>
        </a:xfrm>
      </p:grpSpPr>
      <p:sp>
        <p:nvSpPr>
          <p:cNvPr id="3052" name="Google Shape;3052;p247"/>
          <p:cNvSpPr/>
          <p:nvPr/>
        </p:nvSpPr>
        <p:spPr>
          <a:xfrm>
            <a:off x="533400" y="971550"/>
            <a:ext cx="6553200" cy="33147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3053" name="Google Shape;3053;p247"/>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54" name="Google Shape;3054;p24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101600" lvl="0" marL="215900" rtl="0" algn="l">
              <a:lnSpc>
                <a:spcPct val="95000"/>
              </a:lnSpc>
              <a:spcBef>
                <a:spcPts val="500"/>
              </a:spcBef>
              <a:spcAft>
                <a:spcPts val="0"/>
              </a:spcAft>
              <a:buSzPts val="1800"/>
              <a:buNone/>
            </a:pPr>
            <a:r>
              <a:t/>
            </a:r>
            <a:endParaRPr sz="1800"/>
          </a:p>
          <a:p>
            <a:pPr indent="-215900" lvl="0" marL="215900" rtl="0" algn="l">
              <a:lnSpc>
                <a:spcPct val="95000"/>
              </a:lnSpc>
              <a:spcBef>
                <a:spcPts val="500"/>
              </a:spcBef>
              <a:spcAft>
                <a:spcPts val="0"/>
              </a:spcAft>
              <a:buSzPts val="1800"/>
              <a:buNone/>
            </a:pPr>
            <a:r>
              <a:t/>
            </a:r>
            <a:endParaRPr sz="1800"/>
          </a:p>
        </p:txBody>
      </p:sp>
      <p:sp>
        <p:nvSpPr>
          <p:cNvPr id="3055" name="Google Shape;3055;p24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56" name="Google Shape;3056;p24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Invoice Container and Line Charges</a:t>
            </a:r>
            <a:endParaRPr/>
          </a:p>
        </p:txBody>
      </p:sp>
      <p:pic>
        <p:nvPicPr>
          <p:cNvPr descr="PPT315.jpg" id="3057" name="Google Shape;3057;p247"/>
          <p:cNvPicPr preferRelativeResize="0"/>
          <p:nvPr/>
        </p:nvPicPr>
        <p:blipFill rotWithShape="1">
          <a:blip r:embed="rId3">
            <a:alphaModFix/>
          </a:blip>
          <a:srcRect b="0" l="0" r="0" t="0"/>
          <a:stretch/>
        </p:blipFill>
        <p:spPr>
          <a:xfrm>
            <a:off x="533402" y="971551"/>
            <a:ext cx="6477000" cy="3239836"/>
          </a:xfrm>
          <a:prstGeom prst="rect">
            <a:avLst/>
          </a:prstGeom>
          <a:noFill/>
          <a:ln>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9" name="Shape 599"/>
        <p:cNvGrpSpPr/>
        <p:nvPr/>
      </p:nvGrpSpPr>
      <p:grpSpPr>
        <a:xfrm>
          <a:off x="0" y="0"/>
          <a:ext cx="0" cy="0"/>
          <a:chOff x="0" y="0"/>
          <a:chExt cx="0" cy="0"/>
        </a:xfrm>
      </p:grpSpPr>
      <p:sp>
        <p:nvSpPr>
          <p:cNvPr id="600" name="Google Shape;600;p95"/>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01" name="Google Shape;601;p95"/>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2880"/>
              <a:buFont typeface="Century Gothic"/>
              <a:buNone/>
            </a:pPr>
            <a:r>
              <a:rPr lang="en" sz="2880"/>
              <a:t>Sales Quotes – Salespersons, Totals &amp; Taxes</a:t>
            </a:r>
            <a:endParaRPr sz="2880"/>
          </a:p>
        </p:txBody>
      </p:sp>
      <p:sp>
        <p:nvSpPr>
          <p:cNvPr id="602" name="Google Shape;602;p95"/>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603" name="Google Shape;603;p95"/>
          <p:cNvPicPr preferRelativeResize="0"/>
          <p:nvPr/>
        </p:nvPicPr>
        <p:blipFill>
          <a:blip r:embed="rId3">
            <a:alphaModFix/>
          </a:blip>
          <a:stretch>
            <a:fillRect/>
          </a:stretch>
        </p:blipFill>
        <p:spPr>
          <a:xfrm>
            <a:off x="567450" y="1042556"/>
            <a:ext cx="7134225" cy="3251087"/>
          </a:xfrm>
          <a:prstGeom prst="rect">
            <a:avLst/>
          </a:prstGeom>
          <a:noFill/>
          <a:ln>
            <a:noFill/>
          </a:ln>
        </p:spPr>
      </p:pic>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1" name="Shape 3061"/>
        <p:cNvGrpSpPr/>
        <p:nvPr/>
      </p:nvGrpSpPr>
      <p:grpSpPr>
        <a:xfrm>
          <a:off x="0" y="0"/>
          <a:ext cx="0" cy="0"/>
          <a:chOff x="0" y="0"/>
          <a:chExt cx="0" cy="0"/>
        </a:xfrm>
      </p:grpSpPr>
      <p:sp>
        <p:nvSpPr>
          <p:cNvPr id="3062" name="Google Shape;3062;p248"/>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63" name="Google Shape;3063;p248"/>
          <p:cNvSpPr txBox="1"/>
          <p:nvPr>
            <p:ph type="title"/>
          </p:nvPr>
        </p:nvSpPr>
        <p:spPr>
          <a:xfrm>
            <a:off x="342900" y="1152896"/>
            <a:ext cx="6172200" cy="8157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Freight, Container, and Line Charge Process - Web UI </a:t>
            </a:r>
            <a:endParaRPr/>
          </a:p>
        </p:txBody>
      </p:sp>
      <p:sp>
        <p:nvSpPr>
          <p:cNvPr id="3064" name="Google Shape;3064;p248"/>
          <p:cNvSpPr txBox="1"/>
          <p:nvPr>
            <p:ph idx="2" type="body"/>
          </p:nvPr>
        </p:nvSpPr>
        <p:spPr>
          <a:xfrm>
            <a:off x="342900" y="874395"/>
            <a:ext cx="6172200" cy="2412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9" name="Shape 3069"/>
        <p:cNvGrpSpPr/>
        <p:nvPr/>
      </p:nvGrpSpPr>
      <p:grpSpPr>
        <a:xfrm>
          <a:off x="0" y="0"/>
          <a:ext cx="0" cy="0"/>
          <a:chOff x="0" y="0"/>
          <a:chExt cx="0" cy="0"/>
        </a:xfrm>
      </p:grpSpPr>
      <p:sp>
        <p:nvSpPr>
          <p:cNvPr id="3070" name="Google Shape;3070;p249"/>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3071" name="Google Shape;3071;p24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3072" name="Google Shape;3072;p24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Freight Charges</a:t>
            </a:r>
            <a:endParaRPr/>
          </a:p>
        </p:txBody>
      </p:sp>
      <p:pic>
        <p:nvPicPr>
          <p:cNvPr id="3073" name="Google Shape;3073;p249"/>
          <p:cNvPicPr preferRelativeResize="0"/>
          <p:nvPr/>
        </p:nvPicPr>
        <p:blipFill>
          <a:blip r:embed="rId3">
            <a:alphaModFix/>
          </a:blip>
          <a:stretch>
            <a:fillRect/>
          </a:stretch>
        </p:blipFill>
        <p:spPr>
          <a:xfrm>
            <a:off x="138200" y="944923"/>
            <a:ext cx="8919400" cy="3574325"/>
          </a:xfrm>
          <a:prstGeom prst="rect">
            <a:avLst/>
          </a:prstGeom>
          <a:noFill/>
          <a:ln>
            <a:noFill/>
          </a:ln>
        </p:spPr>
      </p:pic>
    </p:spTree>
  </p:cSld>
  <p:clrMapOvr>
    <a:masterClrMapping/>
  </p:clrMapOvr>
  <p:transition>
    <p:fade/>
  </p:transition>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7" name="Shape 3077"/>
        <p:cNvGrpSpPr/>
        <p:nvPr/>
      </p:nvGrpSpPr>
      <p:grpSpPr>
        <a:xfrm>
          <a:off x="0" y="0"/>
          <a:ext cx="0" cy="0"/>
          <a:chOff x="0" y="0"/>
          <a:chExt cx="0" cy="0"/>
        </a:xfrm>
      </p:grpSpPr>
      <p:sp>
        <p:nvSpPr>
          <p:cNvPr id="3078" name="Google Shape;3078;p250"/>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3079" name="Google Shape;3079;p250"/>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3080" name="Google Shape;3080;p250"/>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Line and Container Charges</a:t>
            </a:r>
            <a:endParaRPr/>
          </a:p>
        </p:txBody>
      </p:sp>
      <p:pic>
        <p:nvPicPr>
          <p:cNvPr id="3081" name="Google Shape;3081;p250"/>
          <p:cNvPicPr preferRelativeResize="0"/>
          <p:nvPr/>
        </p:nvPicPr>
        <p:blipFill>
          <a:blip r:embed="rId3">
            <a:alphaModFix/>
          </a:blip>
          <a:stretch>
            <a:fillRect/>
          </a:stretch>
        </p:blipFill>
        <p:spPr>
          <a:xfrm>
            <a:off x="314325" y="1328462"/>
            <a:ext cx="8343851" cy="3270925"/>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5" name="Shape 3085"/>
        <p:cNvGrpSpPr/>
        <p:nvPr/>
      </p:nvGrpSpPr>
      <p:grpSpPr>
        <a:xfrm>
          <a:off x="0" y="0"/>
          <a:ext cx="0" cy="0"/>
          <a:chOff x="0" y="0"/>
          <a:chExt cx="0" cy="0"/>
        </a:xfrm>
      </p:grpSpPr>
      <p:sp>
        <p:nvSpPr>
          <p:cNvPr id="3086" name="Google Shape;3086;p25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7" name="Shape 607"/>
        <p:cNvGrpSpPr/>
        <p:nvPr/>
      </p:nvGrpSpPr>
      <p:grpSpPr>
        <a:xfrm>
          <a:off x="0" y="0"/>
          <a:ext cx="0" cy="0"/>
          <a:chOff x="0" y="0"/>
          <a:chExt cx="0" cy="0"/>
        </a:xfrm>
      </p:grpSpPr>
      <p:sp>
        <p:nvSpPr>
          <p:cNvPr id="608" name="Google Shape;608;p96"/>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09" name="Google Shape;609;p96"/>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610" name="Google Shape;610;p96"/>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Sales Quotes - Actions </a:t>
            </a:r>
            <a:endParaRPr/>
          </a:p>
        </p:txBody>
      </p:sp>
      <p:pic>
        <p:nvPicPr>
          <p:cNvPr id="611" name="Google Shape;611;p96"/>
          <p:cNvPicPr preferRelativeResize="0"/>
          <p:nvPr/>
        </p:nvPicPr>
        <p:blipFill>
          <a:blip r:embed="rId3">
            <a:alphaModFix/>
          </a:blip>
          <a:stretch>
            <a:fillRect/>
          </a:stretch>
        </p:blipFill>
        <p:spPr>
          <a:xfrm>
            <a:off x="514875" y="937700"/>
            <a:ext cx="7801511" cy="37344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5" name="Shape 615"/>
        <p:cNvGrpSpPr/>
        <p:nvPr/>
      </p:nvGrpSpPr>
      <p:grpSpPr>
        <a:xfrm>
          <a:off x="0" y="0"/>
          <a:ext cx="0" cy="0"/>
          <a:chOff x="0" y="0"/>
          <a:chExt cx="0" cy="0"/>
        </a:xfrm>
      </p:grpSpPr>
      <p:sp>
        <p:nvSpPr>
          <p:cNvPr id="616" name="Google Shape;616;p97"/>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17" name="Google Shape;617;p97"/>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Report - </a:t>
            </a:r>
            <a:r>
              <a:rPr lang="en"/>
              <a:t>Sales Quote Price</a:t>
            </a:r>
            <a:endParaRPr/>
          </a:p>
        </p:txBody>
      </p:sp>
      <p:sp>
        <p:nvSpPr>
          <p:cNvPr id="618" name="Google Shape;618;p97"/>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619" name="Google Shape;619;p97"/>
          <p:cNvPicPr preferRelativeResize="0"/>
          <p:nvPr/>
        </p:nvPicPr>
        <p:blipFill>
          <a:blip r:embed="rId3">
            <a:alphaModFix/>
          </a:blip>
          <a:stretch>
            <a:fillRect/>
          </a:stretch>
        </p:blipFill>
        <p:spPr>
          <a:xfrm>
            <a:off x="737875" y="1087794"/>
            <a:ext cx="7134225" cy="296791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sp>
        <p:nvSpPr>
          <p:cNvPr id="432" name="Google Shape;432;p80"/>
          <p:cNvSpPr txBox="1"/>
          <p:nvPr>
            <p:ph idx="2" type="body"/>
          </p:nvPr>
        </p:nvSpPr>
        <p:spPr>
          <a:xfrm>
            <a:off x="210000" y="93150"/>
            <a:ext cx="8494500" cy="4761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300"/>
              </a:spcBef>
              <a:spcAft>
                <a:spcPts val="0"/>
              </a:spcAft>
              <a:buNone/>
            </a:pPr>
            <a:r>
              <a:rPr lang="en" sz="1100">
                <a:solidFill>
                  <a:srgbClr val="141414"/>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QAD and MFG/PRO are registered trademarks of QAD Inc. The QAD logo is a trademark of QAD Inc.</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Copyright © 2020 by QAD Inc.</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QAD Inc.</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100 Innovation Place</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Santa Barbara, California 93108</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Phone (805) 684-6614</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Fax (805) 684-1890</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http://www.qad.com</a:t>
            </a:r>
            <a:endParaRPr sz="1100">
              <a:solidFill>
                <a:srgbClr val="141414"/>
              </a:solidFill>
            </a:endParaRPr>
          </a:p>
          <a:p>
            <a:pPr indent="0" lvl="0" marL="0" rtl="0" algn="l">
              <a:lnSpc>
                <a:spcPct val="115000"/>
              </a:lnSpc>
              <a:spcBef>
                <a:spcPts val="0"/>
              </a:spcBef>
              <a:spcAft>
                <a:spcPts val="0"/>
              </a:spcAft>
              <a:buNone/>
            </a:pPr>
            <a:r>
              <a:t/>
            </a:r>
            <a:endParaRPr/>
          </a:p>
          <a:p>
            <a:pPr indent="0" lvl="0" marL="0" rtl="0" algn="l">
              <a:lnSpc>
                <a:spcPct val="95000"/>
              </a:lnSpc>
              <a:spcBef>
                <a:spcPts val="1600"/>
              </a:spcBef>
              <a:spcAft>
                <a:spcPts val="0"/>
              </a:spcAft>
              <a:buSzPts val="2100"/>
              <a:buNone/>
            </a:pPr>
            <a:r>
              <a:t/>
            </a:r>
            <a:endParaRPr/>
          </a:p>
        </p:txBody>
      </p:sp>
      <p:sp>
        <p:nvSpPr>
          <p:cNvPr id="433" name="Google Shape;433;p8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3" name="Shape 623"/>
        <p:cNvGrpSpPr/>
        <p:nvPr/>
      </p:nvGrpSpPr>
      <p:grpSpPr>
        <a:xfrm>
          <a:off x="0" y="0"/>
          <a:ext cx="0" cy="0"/>
          <a:chOff x="0" y="0"/>
          <a:chExt cx="0" cy="0"/>
        </a:xfrm>
      </p:grpSpPr>
      <p:sp>
        <p:nvSpPr>
          <p:cNvPr id="624" name="Google Shape;624;p98"/>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25" name="Google Shape;625;p98"/>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Report - </a:t>
            </a:r>
            <a:r>
              <a:rPr lang="en"/>
              <a:t>Sales Quote Print</a:t>
            </a:r>
            <a:endParaRPr/>
          </a:p>
        </p:txBody>
      </p:sp>
      <p:sp>
        <p:nvSpPr>
          <p:cNvPr id="626" name="Google Shape;626;p98"/>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pic>
        <p:nvPicPr>
          <p:cNvPr id="627" name="Google Shape;627;p98"/>
          <p:cNvPicPr preferRelativeResize="0"/>
          <p:nvPr/>
        </p:nvPicPr>
        <p:blipFill>
          <a:blip r:embed="rId3">
            <a:alphaModFix/>
          </a:blip>
          <a:stretch>
            <a:fillRect/>
          </a:stretch>
        </p:blipFill>
        <p:spPr>
          <a:xfrm>
            <a:off x="1360450" y="821925"/>
            <a:ext cx="5717626" cy="3962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 name="Shape 631"/>
        <p:cNvGrpSpPr/>
        <p:nvPr/>
      </p:nvGrpSpPr>
      <p:grpSpPr>
        <a:xfrm>
          <a:off x="0" y="0"/>
          <a:ext cx="0" cy="0"/>
          <a:chOff x="0" y="0"/>
          <a:chExt cx="0" cy="0"/>
        </a:xfrm>
      </p:grpSpPr>
      <p:pic>
        <p:nvPicPr>
          <p:cNvPr id="632" name="Google Shape;632;p99"/>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633" name="Google Shape;633;p99"/>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91425" spcFirstLastPara="1" rIns="91425" wrap="square" tIns="45700">
            <a:noAutofit/>
          </a:bodyPr>
          <a:lstStyle/>
          <a:p>
            <a:pPr indent="0" lvl="0" marL="0" marR="0" rtl="0" algn="ctr">
              <a:lnSpc>
                <a:spcPct val="100000"/>
              </a:lnSpc>
              <a:spcBef>
                <a:spcPts val="0"/>
              </a:spcBef>
              <a:spcAft>
                <a:spcPts val="0"/>
              </a:spcAft>
              <a:buNone/>
            </a:pPr>
            <a:r>
              <a:rPr b="0" i="0" lang="en" sz="5400" u="none" cap="none" strike="noStrike">
                <a:solidFill>
                  <a:schemeClr val="lt1"/>
                </a:solidFill>
                <a:latin typeface="Arial"/>
                <a:ea typeface="Arial"/>
                <a:cs typeface="Arial"/>
                <a:sym typeface="Arial"/>
              </a:rPr>
              <a:t>Hands-On Exercise</a:t>
            </a:r>
            <a:endParaRPr b="0" i="0" sz="5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7" name="Shape 637"/>
        <p:cNvGrpSpPr/>
        <p:nvPr/>
      </p:nvGrpSpPr>
      <p:grpSpPr>
        <a:xfrm>
          <a:off x="0" y="0"/>
          <a:ext cx="0" cy="0"/>
          <a:chOff x="0" y="0"/>
          <a:chExt cx="0" cy="0"/>
        </a:xfrm>
      </p:grpSpPr>
      <p:sp>
        <p:nvSpPr>
          <p:cNvPr id="638" name="Google Shape;638;p10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Login Web UI as demo@qad.com user. Use Sales Quotes to create a new sales quote with fields:</a:t>
            </a:r>
            <a:endParaRPr sz="1300">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Sold-To = 10-100</a:t>
            </a:r>
            <a:endParaRPr sz="1300">
              <a:solidFill>
                <a:srgbClr val="000000"/>
              </a:solidFill>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Item = 01021</a:t>
            </a:r>
            <a:endParaRPr sz="1300">
              <a:solidFill>
                <a:srgbClr val="000000"/>
              </a:solidFill>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Qty Ordered = 10</a:t>
            </a:r>
            <a:endParaRPr sz="1300">
              <a:solidFill>
                <a:srgbClr val="000000"/>
              </a:solidFill>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Quote Print to generate a report of the sales quote just created.</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Reprice the Sales Quote.</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Release the Sales Quote to a Sales Order.</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Create a new sales quote by copying a record from an existing sales order.</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Create a new sales quote by copying records from an existing sales quote.</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Cancel this newly created sales quote. Give a reason for cancelation.</a:t>
            </a:r>
            <a:endParaRPr sz="1300">
              <a:highlight>
                <a:srgbClr val="FFFFFF"/>
              </a:highlight>
              <a:latin typeface="Calibri"/>
              <a:ea typeface="Calibri"/>
              <a:cs typeface="Calibri"/>
              <a:sym typeface="Calibri"/>
            </a:endParaRPr>
          </a:p>
          <a:p>
            <a:pPr indent="0" lvl="0" marL="457200" rtl="0" algn="l">
              <a:lnSpc>
                <a:spcPct val="138000"/>
              </a:lnSpc>
              <a:spcBef>
                <a:spcPts val="0"/>
              </a:spcBef>
              <a:spcAft>
                <a:spcPts val="0"/>
              </a:spcAft>
              <a:buNone/>
            </a:pPr>
            <a:r>
              <a:t/>
            </a:r>
            <a:endParaRPr sz="1300">
              <a:highlight>
                <a:srgbClr val="FFFFFF"/>
              </a:highlight>
              <a:latin typeface="Calibri"/>
              <a:ea typeface="Calibri"/>
              <a:cs typeface="Calibri"/>
              <a:sym typeface="Calibri"/>
            </a:endParaRPr>
          </a:p>
          <a:p>
            <a:pPr indent="0" lvl="0" marL="457200" rtl="0" algn="l">
              <a:lnSpc>
                <a:spcPct val="138000"/>
              </a:lnSpc>
              <a:spcBef>
                <a:spcPts val="0"/>
              </a:spcBef>
              <a:spcAft>
                <a:spcPts val="0"/>
              </a:spcAft>
              <a:buNone/>
            </a:pPr>
            <a:r>
              <a:t/>
            </a:r>
            <a:endParaRPr sz="1300">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100">
              <a:solidFill>
                <a:srgbClr val="000000"/>
              </a:solidFill>
              <a:highlight>
                <a:srgbClr val="FFFFFF"/>
              </a:highlight>
              <a:latin typeface="Calibri"/>
              <a:ea typeface="Calibri"/>
              <a:cs typeface="Calibri"/>
              <a:sym typeface="Calibri"/>
            </a:endParaRPr>
          </a:p>
          <a:p>
            <a:pPr indent="0" lvl="0" marL="457200" rtl="0" algn="l">
              <a:lnSpc>
                <a:spcPct val="138000"/>
              </a:lnSpc>
              <a:spcBef>
                <a:spcPts val="0"/>
              </a:spcBef>
              <a:spcAft>
                <a:spcPts val="0"/>
              </a:spcAft>
              <a:buNone/>
            </a:pPr>
            <a:r>
              <a:t/>
            </a:r>
            <a:endParaRPr sz="1400">
              <a:highlight>
                <a:srgbClr val="FFFFFF"/>
              </a:highlight>
              <a:latin typeface="Calibri"/>
              <a:ea typeface="Calibri"/>
              <a:cs typeface="Calibri"/>
              <a:sym typeface="Calibri"/>
            </a:endParaRPr>
          </a:p>
        </p:txBody>
      </p:sp>
      <p:sp>
        <p:nvSpPr>
          <p:cNvPr id="639" name="Google Shape;639;p10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40" name="Google Shape;640;p10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641" name="Google Shape;641;p10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Sales Quotes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5" name="Shape 645"/>
        <p:cNvGrpSpPr/>
        <p:nvPr/>
      </p:nvGrpSpPr>
      <p:grpSpPr>
        <a:xfrm>
          <a:off x="0" y="0"/>
          <a:ext cx="0" cy="0"/>
          <a:chOff x="0" y="0"/>
          <a:chExt cx="0" cy="0"/>
        </a:xfrm>
      </p:grpSpPr>
      <p:sp>
        <p:nvSpPr>
          <p:cNvPr id="646" name="Google Shape;646;p101"/>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Sales Orders</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0" name="Shape 650"/>
        <p:cNvGrpSpPr/>
        <p:nvPr/>
      </p:nvGrpSpPr>
      <p:grpSpPr>
        <a:xfrm>
          <a:off x="0" y="0"/>
          <a:ext cx="0" cy="0"/>
          <a:chOff x="0" y="0"/>
          <a:chExt cx="0" cy="0"/>
        </a:xfrm>
      </p:grpSpPr>
      <p:sp>
        <p:nvSpPr>
          <p:cNvPr id="651" name="Google Shape;651;p102"/>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Sales Orders</a:t>
            </a:r>
            <a:endParaRPr/>
          </a:p>
        </p:txBody>
      </p:sp>
      <p:sp>
        <p:nvSpPr>
          <p:cNvPr id="652" name="Google Shape;652;p102"/>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42900" lvl="0" marL="457200" rtl="0" algn="l">
              <a:spcBef>
                <a:spcPts val="0"/>
              </a:spcBef>
              <a:spcAft>
                <a:spcPts val="0"/>
              </a:spcAft>
              <a:buSzPts val="1800"/>
              <a:buChar char="•"/>
            </a:pPr>
            <a:r>
              <a:rPr lang="en" sz="1800"/>
              <a:t>Sales Orders</a:t>
            </a:r>
            <a:endParaRPr sz="1800"/>
          </a:p>
          <a:p>
            <a:pPr indent="-342900" lvl="0" marL="457200" rtl="0" algn="l">
              <a:spcBef>
                <a:spcPts val="600"/>
              </a:spcBef>
              <a:spcAft>
                <a:spcPts val="0"/>
              </a:spcAft>
              <a:buSzPts val="1800"/>
              <a:buChar char="•"/>
            </a:pPr>
            <a:r>
              <a:rPr lang="en" sz="1800"/>
              <a:t>Sales Order Copy</a:t>
            </a:r>
            <a:endParaRPr sz="1800"/>
          </a:p>
          <a:p>
            <a:pPr indent="-342900" lvl="0" marL="457200" rtl="0" algn="l">
              <a:spcBef>
                <a:spcPts val="600"/>
              </a:spcBef>
              <a:spcAft>
                <a:spcPts val="0"/>
              </a:spcAft>
              <a:buSzPts val="1800"/>
              <a:buChar char="•"/>
            </a:pPr>
            <a:r>
              <a:rPr lang="en" sz="1800"/>
              <a:t>Sales Order Detail Allocate</a:t>
            </a:r>
            <a:endParaRPr sz="1800"/>
          </a:p>
          <a:p>
            <a:pPr indent="-342900" lvl="0" marL="457200" rtl="0" algn="l">
              <a:spcBef>
                <a:spcPts val="600"/>
              </a:spcBef>
              <a:spcAft>
                <a:spcPts val="0"/>
              </a:spcAft>
              <a:buSzPts val="1800"/>
              <a:buChar char="•"/>
            </a:pPr>
            <a:r>
              <a:rPr lang="en" sz="1800"/>
              <a:t>Sales Order Pick Inventory</a:t>
            </a:r>
            <a:endParaRPr sz="1800"/>
          </a:p>
          <a:p>
            <a:pPr indent="-342900" lvl="0" marL="457200" rtl="0" algn="l">
              <a:spcBef>
                <a:spcPts val="600"/>
              </a:spcBef>
              <a:spcAft>
                <a:spcPts val="0"/>
              </a:spcAft>
              <a:buSzPts val="1800"/>
              <a:buChar char="•"/>
            </a:pPr>
            <a:r>
              <a:rPr lang="en" sz="1800"/>
              <a:t>Sales Order Ship Inventory</a:t>
            </a:r>
            <a:endParaRPr sz="1800"/>
          </a:p>
          <a:p>
            <a:pPr indent="-342900" lvl="0" marL="457200" rtl="0" algn="l">
              <a:spcBef>
                <a:spcPts val="600"/>
              </a:spcBef>
              <a:spcAft>
                <a:spcPts val="0"/>
              </a:spcAft>
              <a:buSzPts val="1800"/>
              <a:buChar char="•"/>
            </a:pPr>
            <a:r>
              <a:rPr lang="en" sz="1800"/>
              <a:t>Sales Order Bulk Allocate</a:t>
            </a:r>
            <a:endParaRPr sz="1800"/>
          </a:p>
          <a:p>
            <a:pPr indent="-342900" lvl="0" marL="457200" rtl="0" algn="l">
              <a:spcBef>
                <a:spcPts val="600"/>
              </a:spcBef>
              <a:spcAft>
                <a:spcPts val="0"/>
              </a:spcAft>
              <a:buSzPts val="1800"/>
              <a:buChar char="•"/>
            </a:pPr>
            <a:r>
              <a:rPr lang="en" sz="1800"/>
              <a:t>Sales Order Bulk Confirm</a:t>
            </a:r>
            <a:endParaRPr sz="1800"/>
          </a:p>
          <a:p>
            <a:pPr indent="-342900" lvl="0" marL="457200" rtl="0" algn="l">
              <a:spcBef>
                <a:spcPts val="600"/>
              </a:spcBef>
              <a:spcAft>
                <a:spcPts val="0"/>
              </a:spcAft>
              <a:buSzPts val="1800"/>
              <a:buChar char="•"/>
            </a:pPr>
            <a:r>
              <a:rPr lang="en" sz="1800"/>
              <a:t>Sales Order Bulk Reprice</a:t>
            </a:r>
            <a:endParaRPr sz="1800"/>
          </a:p>
          <a:p>
            <a:pPr indent="-342900" lvl="0" marL="457200" rtl="0" algn="l">
              <a:spcBef>
                <a:spcPts val="600"/>
              </a:spcBef>
              <a:spcAft>
                <a:spcPts val="0"/>
              </a:spcAft>
              <a:buSzPts val="1800"/>
              <a:buChar char="•"/>
            </a:pPr>
            <a:r>
              <a:rPr lang="en" sz="1800"/>
              <a:t>Sales Order Bulk Check Credit</a:t>
            </a:r>
            <a:endParaRPr sz="1800"/>
          </a:p>
          <a:p>
            <a:pPr indent="0" lvl="0" marL="0" rtl="0" algn="l">
              <a:lnSpc>
                <a:spcPct val="95000"/>
              </a:lnSpc>
              <a:spcBef>
                <a:spcPts val="0"/>
              </a:spcBef>
              <a:spcAft>
                <a:spcPts val="0"/>
              </a:spcAft>
              <a:buSzPts val="2100"/>
              <a:buNone/>
            </a:pPr>
            <a:r>
              <a:t/>
            </a:r>
            <a:endParaRPr/>
          </a:p>
        </p:txBody>
      </p:sp>
      <p:sp>
        <p:nvSpPr>
          <p:cNvPr id="653" name="Google Shape;653;p102"/>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Overview</a:t>
            </a:r>
            <a:endParaRPr/>
          </a:p>
        </p:txBody>
      </p:sp>
      <p:sp>
        <p:nvSpPr>
          <p:cNvPr id="654" name="Google Shape;654;p10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8" name="Shape 658"/>
        <p:cNvGrpSpPr/>
        <p:nvPr/>
      </p:nvGrpSpPr>
      <p:grpSpPr>
        <a:xfrm>
          <a:off x="0" y="0"/>
          <a:ext cx="0" cy="0"/>
          <a:chOff x="0" y="0"/>
          <a:chExt cx="0" cy="0"/>
        </a:xfrm>
      </p:grpSpPr>
      <p:sp>
        <p:nvSpPr>
          <p:cNvPr id="659" name="Google Shape;659;p103"/>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Sales Orders</a:t>
            </a:r>
            <a:endParaRPr/>
          </a:p>
        </p:txBody>
      </p:sp>
      <p:sp>
        <p:nvSpPr>
          <p:cNvPr id="660" name="Google Shape;660;p103"/>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 sales order is an agreement to provide a customer with a quantity of a certain item or items at a set price by a set date.</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In the QAD Web UI, you can use the Sales Orders view to create and manage sales orders.</a:t>
            </a:r>
            <a:endParaRPr/>
          </a:p>
          <a:p>
            <a:pPr indent="-228600" lvl="0" marL="457200" rtl="0" algn="l">
              <a:lnSpc>
                <a:spcPct val="95000"/>
              </a:lnSpc>
              <a:spcBef>
                <a:spcPts val="0"/>
              </a:spcBef>
              <a:spcAft>
                <a:spcPts val="0"/>
              </a:spcAft>
              <a:buSzPts val="2100"/>
              <a:buNone/>
            </a:pPr>
            <a:r>
              <a:t/>
            </a:r>
            <a:endParaRPr/>
          </a:p>
          <a:p>
            <a:pPr indent="0" lvl="0" marL="0" rtl="0" algn="l">
              <a:lnSpc>
                <a:spcPct val="95000"/>
              </a:lnSpc>
              <a:spcBef>
                <a:spcPts val="0"/>
              </a:spcBef>
              <a:spcAft>
                <a:spcPts val="0"/>
              </a:spcAft>
              <a:buNone/>
            </a:pPr>
            <a:r>
              <a:t/>
            </a:r>
            <a:endParaRPr/>
          </a:p>
          <a:p>
            <a:pPr indent="0" lvl="0" marL="0" rtl="0" algn="l">
              <a:lnSpc>
                <a:spcPct val="95000"/>
              </a:lnSpc>
              <a:spcBef>
                <a:spcPts val="0"/>
              </a:spcBef>
              <a:spcAft>
                <a:spcPts val="0"/>
              </a:spcAft>
              <a:buSzPts val="2100"/>
              <a:buNone/>
            </a:pPr>
            <a:r>
              <a:t/>
            </a:r>
            <a:endParaRPr/>
          </a:p>
        </p:txBody>
      </p:sp>
      <p:sp>
        <p:nvSpPr>
          <p:cNvPr id="661" name="Google Shape;661;p103"/>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What are Sales Orders?</a:t>
            </a:r>
            <a:endParaRPr/>
          </a:p>
        </p:txBody>
      </p:sp>
      <p:sp>
        <p:nvSpPr>
          <p:cNvPr id="662" name="Google Shape;662;p10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104"/>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69" name="Google Shape;669;p10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670" name="Google Shape;670;p10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sp>
        <p:nvSpPr>
          <p:cNvPr id="671" name="Google Shape;671;p10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253094.PNG" id="672" name="Google Shape;672;p104"/>
          <p:cNvPicPr preferRelativeResize="0"/>
          <p:nvPr/>
        </p:nvPicPr>
        <p:blipFill rotWithShape="1">
          <a:blip r:embed="rId3">
            <a:alphaModFix/>
          </a:blip>
          <a:srcRect b="0" l="0" r="0" t="0"/>
          <a:stretch/>
        </p:blipFill>
        <p:spPr>
          <a:xfrm>
            <a:off x="0" y="1162125"/>
            <a:ext cx="9155474" cy="3700082"/>
          </a:xfrm>
          <a:prstGeom prst="rect">
            <a:avLst/>
          </a:prstGeom>
          <a:noFill/>
          <a:ln>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Google Shape;678;p105"/>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79" name="Google Shape;679;p10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680" name="Google Shape;680;p10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Main Pa</a:t>
            </a:r>
            <a:r>
              <a:rPr lang="en"/>
              <a:t>nel</a:t>
            </a:r>
            <a:endParaRPr>
              <a:latin typeface="Century Gothic"/>
              <a:ea typeface="Century Gothic"/>
              <a:cs typeface="Century Gothic"/>
              <a:sym typeface="Century Gothic"/>
            </a:endParaRPr>
          </a:p>
        </p:txBody>
      </p:sp>
      <p:sp>
        <p:nvSpPr>
          <p:cNvPr id="681" name="Google Shape;681;p10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2bc0f0.PNG" id="682" name="Google Shape;682;p105"/>
          <p:cNvPicPr preferRelativeResize="0"/>
          <p:nvPr/>
        </p:nvPicPr>
        <p:blipFill rotWithShape="1">
          <a:blip r:embed="rId3">
            <a:alphaModFix/>
          </a:blip>
          <a:srcRect b="0" l="0" r="0" t="0"/>
          <a:stretch/>
        </p:blipFill>
        <p:spPr>
          <a:xfrm>
            <a:off x="-4253" y="1176563"/>
            <a:ext cx="9155474" cy="3700082"/>
          </a:xfrm>
          <a:prstGeom prst="rect">
            <a:avLst/>
          </a:prstGeom>
          <a:noFill/>
          <a:ln>
            <a:noFill/>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7" name="Shape 687"/>
        <p:cNvGrpSpPr/>
        <p:nvPr/>
      </p:nvGrpSpPr>
      <p:grpSpPr>
        <a:xfrm>
          <a:off x="0" y="0"/>
          <a:ext cx="0" cy="0"/>
          <a:chOff x="0" y="0"/>
          <a:chExt cx="0" cy="0"/>
        </a:xfrm>
      </p:grpSpPr>
      <p:sp>
        <p:nvSpPr>
          <p:cNvPr id="688" name="Google Shape;688;p106"/>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89" name="Google Shape;689;p10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690" name="Google Shape;690;p10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Order Lines</a:t>
            </a:r>
            <a:endParaRPr>
              <a:latin typeface="Century Gothic"/>
              <a:ea typeface="Century Gothic"/>
              <a:cs typeface="Century Gothic"/>
              <a:sym typeface="Century Gothic"/>
            </a:endParaRPr>
          </a:p>
        </p:txBody>
      </p:sp>
      <p:sp>
        <p:nvSpPr>
          <p:cNvPr id="691" name="Google Shape;691;p10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31ef17.PNG" id="692" name="Google Shape;692;p106"/>
          <p:cNvPicPr preferRelativeResize="0"/>
          <p:nvPr/>
        </p:nvPicPr>
        <p:blipFill rotWithShape="1">
          <a:blip r:embed="rId3">
            <a:alphaModFix/>
          </a:blip>
          <a:srcRect b="0" l="0" r="0" t="0"/>
          <a:stretch/>
        </p:blipFill>
        <p:spPr>
          <a:xfrm>
            <a:off x="0" y="1176318"/>
            <a:ext cx="9155474" cy="3700082"/>
          </a:xfrm>
          <a:prstGeom prst="rect">
            <a:avLst/>
          </a:prstGeom>
          <a:noFill/>
          <a:ln>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7" name="Shape 697"/>
        <p:cNvGrpSpPr/>
        <p:nvPr/>
      </p:nvGrpSpPr>
      <p:grpSpPr>
        <a:xfrm>
          <a:off x="0" y="0"/>
          <a:ext cx="0" cy="0"/>
          <a:chOff x="0" y="0"/>
          <a:chExt cx="0" cy="0"/>
        </a:xfrm>
      </p:grpSpPr>
      <p:sp>
        <p:nvSpPr>
          <p:cNvPr id="698" name="Google Shape;698;p107"/>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99" name="Google Shape;699;p10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00" name="Google Shape;700;p10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Shipping</a:t>
            </a:r>
            <a:endParaRPr>
              <a:latin typeface="Century Gothic"/>
              <a:ea typeface="Century Gothic"/>
              <a:cs typeface="Century Gothic"/>
              <a:sym typeface="Century Gothic"/>
            </a:endParaRPr>
          </a:p>
        </p:txBody>
      </p:sp>
      <p:sp>
        <p:nvSpPr>
          <p:cNvPr id="701" name="Google Shape;701;p10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35b9db.PNG" id="702" name="Google Shape;702;p107"/>
          <p:cNvPicPr preferRelativeResize="0"/>
          <p:nvPr/>
        </p:nvPicPr>
        <p:blipFill rotWithShape="1">
          <a:blip r:embed="rId3">
            <a:alphaModFix/>
          </a:blip>
          <a:srcRect b="0" l="0" r="0" t="0"/>
          <a:stretch/>
        </p:blipFill>
        <p:spPr>
          <a:xfrm>
            <a:off x="0" y="1176688"/>
            <a:ext cx="9155474" cy="3700082"/>
          </a:xfrm>
          <a:prstGeom prst="rect">
            <a:avLst/>
          </a:prstGeom>
          <a:noFill/>
          <a:ln>
            <a:noFill/>
          </a:ln>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sp>
        <p:nvSpPr>
          <p:cNvPr id="438" name="Google Shape;438;p81"/>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Field Service Management Certification Training Guide</a:t>
            </a:r>
            <a:endParaRPr/>
          </a:p>
        </p:txBody>
      </p:sp>
      <p:sp>
        <p:nvSpPr>
          <p:cNvPr id="439" name="Google Shape;439;p81"/>
          <p:cNvSpPr txBox="1"/>
          <p:nvPr>
            <p:ph idx="2" type="body"/>
          </p:nvPr>
        </p:nvSpPr>
        <p:spPr>
          <a:xfrm>
            <a:off x="316118" y="986593"/>
            <a:ext cx="8494500" cy="3607200"/>
          </a:xfrm>
          <a:prstGeom prst="rect">
            <a:avLst/>
          </a:prstGeom>
          <a:noFill/>
          <a:ln>
            <a:noFill/>
          </a:ln>
        </p:spPr>
        <p:txBody>
          <a:bodyPr anchorCtr="0" anchor="t" bIns="0" lIns="0" spcFirstLastPara="1" rIns="0" wrap="square" tIns="0">
            <a:noAutofit/>
          </a:bodyPr>
          <a:lstStyle/>
          <a:p>
            <a:pPr indent="-317500" lvl="0" marL="457200" rtl="0" algn="l">
              <a:lnSpc>
                <a:spcPct val="115000"/>
              </a:lnSpc>
              <a:spcBef>
                <a:spcPts val="500"/>
              </a:spcBef>
              <a:spcAft>
                <a:spcPts val="0"/>
              </a:spcAft>
              <a:buSzPts val="1400"/>
              <a:buChar char="•"/>
            </a:pPr>
            <a:r>
              <a:rPr lang="en" sz="2000">
                <a:solidFill>
                  <a:srgbClr val="4F4F4F"/>
                </a:solidFill>
              </a:rPr>
              <a:t>Analyze key concepts that are fundamental for QAD Customer Management products and operations</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Set up QAD Sales App components for the most effective use throughout the hands-on portion of the exam</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Use and manage QAD Sales App and related components effectively to aid in the exam’s hands-on flow</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Understand customer management business and product concepts to aid in completing the multiple-choice questions portion of the exam</a:t>
            </a:r>
            <a:endParaRPr/>
          </a:p>
          <a:p>
            <a:pPr indent="0" lvl="0" marL="0" rtl="0" algn="l">
              <a:spcBef>
                <a:spcPts val="0"/>
              </a:spcBef>
              <a:spcAft>
                <a:spcPts val="0"/>
              </a:spcAft>
              <a:buNone/>
            </a:pPr>
            <a:r>
              <a:t/>
            </a:r>
            <a:endParaRPr/>
          </a:p>
          <a:p>
            <a:pPr indent="0" lvl="0" marL="0" rtl="0" algn="l">
              <a:lnSpc>
                <a:spcPct val="95000"/>
              </a:lnSpc>
              <a:spcBef>
                <a:spcPts val="0"/>
              </a:spcBef>
              <a:spcAft>
                <a:spcPts val="0"/>
              </a:spcAft>
              <a:buSzPts val="2100"/>
              <a:buNone/>
            </a:pPr>
            <a:r>
              <a:t/>
            </a:r>
            <a:endParaRPr/>
          </a:p>
        </p:txBody>
      </p:sp>
      <p:sp>
        <p:nvSpPr>
          <p:cNvPr id="440" name="Google Shape;440;p81"/>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You will learn to:</a:t>
            </a:r>
            <a:endParaRPr/>
          </a:p>
        </p:txBody>
      </p:sp>
      <p:sp>
        <p:nvSpPr>
          <p:cNvPr id="441" name="Google Shape;441;p8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7" name="Shape 707"/>
        <p:cNvGrpSpPr/>
        <p:nvPr/>
      </p:nvGrpSpPr>
      <p:grpSpPr>
        <a:xfrm>
          <a:off x="0" y="0"/>
          <a:ext cx="0" cy="0"/>
          <a:chOff x="0" y="0"/>
          <a:chExt cx="0" cy="0"/>
        </a:xfrm>
      </p:grpSpPr>
      <p:sp>
        <p:nvSpPr>
          <p:cNvPr id="708" name="Google Shape;708;p108"/>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09" name="Google Shape;709;p10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10" name="Google Shape;710;p10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Billing/Credit</a:t>
            </a:r>
            <a:endParaRPr>
              <a:latin typeface="Century Gothic"/>
              <a:ea typeface="Century Gothic"/>
              <a:cs typeface="Century Gothic"/>
              <a:sym typeface="Century Gothic"/>
            </a:endParaRPr>
          </a:p>
        </p:txBody>
      </p:sp>
      <p:sp>
        <p:nvSpPr>
          <p:cNvPr id="711" name="Google Shape;711;p10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4245e4.PNG" id="712" name="Google Shape;712;p108"/>
          <p:cNvPicPr preferRelativeResize="0"/>
          <p:nvPr/>
        </p:nvPicPr>
        <p:blipFill rotWithShape="1">
          <a:blip r:embed="rId3">
            <a:alphaModFix/>
          </a:blip>
          <a:srcRect b="0" l="0" r="0" t="0"/>
          <a:stretch/>
        </p:blipFill>
        <p:spPr>
          <a:xfrm>
            <a:off x="0" y="1172836"/>
            <a:ext cx="9155474" cy="3700082"/>
          </a:xfrm>
          <a:prstGeom prst="rect">
            <a:avLst/>
          </a:prstGeom>
          <a:noFill/>
          <a:ln>
            <a:noFill/>
          </a:ln>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7" name="Shape 717"/>
        <p:cNvGrpSpPr/>
        <p:nvPr/>
      </p:nvGrpSpPr>
      <p:grpSpPr>
        <a:xfrm>
          <a:off x="0" y="0"/>
          <a:ext cx="0" cy="0"/>
          <a:chOff x="0" y="0"/>
          <a:chExt cx="0" cy="0"/>
        </a:xfrm>
      </p:grpSpPr>
      <p:sp>
        <p:nvSpPr>
          <p:cNvPr id="718" name="Google Shape;718;p109"/>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19" name="Google Shape;719;p10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20" name="Google Shape;720;p10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Credit and </a:t>
            </a:r>
            <a:r>
              <a:rPr lang="en"/>
              <a:t>Tax Settings</a:t>
            </a:r>
            <a:endParaRPr>
              <a:latin typeface="Century Gothic"/>
              <a:ea typeface="Century Gothic"/>
              <a:cs typeface="Century Gothic"/>
              <a:sym typeface="Century Gothic"/>
            </a:endParaRPr>
          </a:p>
        </p:txBody>
      </p:sp>
      <p:sp>
        <p:nvSpPr>
          <p:cNvPr id="721" name="Google Shape;721;p10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4af8c2.PNG" id="722" name="Google Shape;722;p109"/>
          <p:cNvPicPr preferRelativeResize="0"/>
          <p:nvPr/>
        </p:nvPicPr>
        <p:blipFill rotWithShape="1">
          <a:blip r:embed="rId3">
            <a:alphaModFix/>
          </a:blip>
          <a:srcRect b="0" l="0" r="0" t="0"/>
          <a:stretch/>
        </p:blipFill>
        <p:spPr>
          <a:xfrm>
            <a:off x="-4253" y="1169470"/>
            <a:ext cx="9155474" cy="3700082"/>
          </a:xfrm>
          <a:prstGeom prst="rect">
            <a:avLst/>
          </a:prstGeom>
          <a:noFill/>
          <a:ln>
            <a:noFill/>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7" name="Shape 727"/>
        <p:cNvGrpSpPr/>
        <p:nvPr/>
      </p:nvGrpSpPr>
      <p:grpSpPr>
        <a:xfrm>
          <a:off x="0" y="0"/>
          <a:ext cx="0" cy="0"/>
          <a:chOff x="0" y="0"/>
          <a:chExt cx="0" cy="0"/>
        </a:xfrm>
      </p:grpSpPr>
      <p:sp>
        <p:nvSpPr>
          <p:cNvPr id="728" name="Google Shape;728;p110"/>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29" name="Google Shape;729;p11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30" name="Google Shape;730;p11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Orders - Tot</a:t>
            </a:r>
            <a:r>
              <a:rPr lang="en"/>
              <a:t>als/Charges</a:t>
            </a:r>
            <a:endParaRPr>
              <a:latin typeface="Century Gothic"/>
              <a:ea typeface="Century Gothic"/>
              <a:cs typeface="Century Gothic"/>
              <a:sym typeface="Century Gothic"/>
            </a:endParaRPr>
          </a:p>
        </p:txBody>
      </p:sp>
      <p:sp>
        <p:nvSpPr>
          <p:cNvPr id="731" name="Google Shape;731;p11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54076c.PNG" id="732" name="Google Shape;732;p110"/>
          <p:cNvPicPr preferRelativeResize="0"/>
          <p:nvPr/>
        </p:nvPicPr>
        <p:blipFill rotWithShape="1">
          <a:blip r:embed="rId3">
            <a:alphaModFix/>
          </a:blip>
          <a:srcRect b="0" l="0" r="0" t="0"/>
          <a:stretch/>
        </p:blipFill>
        <p:spPr>
          <a:xfrm>
            <a:off x="0" y="1176564"/>
            <a:ext cx="9155474" cy="3700082"/>
          </a:xfrm>
          <a:prstGeom prst="rect">
            <a:avLst/>
          </a:prstGeom>
          <a:noFill/>
          <a:ln>
            <a:noFill/>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7" name="Shape 737"/>
        <p:cNvGrpSpPr/>
        <p:nvPr/>
      </p:nvGrpSpPr>
      <p:grpSpPr>
        <a:xfrm>
          <a:off x="0" y="0"/>
          <a:ext cx="0" cy="0"/>
          <a:chOff x="0" y="0"/>
          <a:chExt cx="0" cy="0"/>
        </a:xfrm>
      </p:grpSpPr>
      <p:sp>
        <p:nvSpPr>
          <p:cNvPr id="738" name="Google Shape;738;p111"/>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39" name="Google Shape;739;p11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40" name="Google Shape;740;p11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Copy</a:t>
            </a:r>
            <a:endParaRPr>
              <a:latin typeface="Century Gothic"/>
              <a:ea typeface="Century Gothic"/>
              <a:cs typeface="Century Gothic"/>
              <a:sym typeface="Century Gothic"/>
            </a:endParaRPr>
          </a:p>
        </p:txBody>
      </p:sp>
      <p:sp>
        <p:nvSpPr>
          <p:cNvPr id="741" name="Google Shape;741;p11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55c8f2.PNG" id="742" name="Google Shape;742;p111"/>
          <p:cNvPicPr preferRelativeResize="0"/>
          <p:nvPr/>
        </p:nvPicPr>
        <p:blipFill rotWithShape="1">
          <a:blip r:embed="rId3">
            <a:alphaModFix/>
          </a:blip>
          <a:srcRect b="0" l="0" r="0" t="0"/>
          <a:stretch/>
        </p:blipFill>
        <p:spPr>
          <a:xfrm>
            <a:off x="0" y="1169741"/>
            <a:ext cx="9155474" cy="3700082"/>
          </a:xfrm>
          <a:prstGeom prst="rect">
            <a:avLst/>
          </a:prstGeom>
          <a:noFill/>
          <a:ln>
            <a:noFill/>
          </a:ln>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7" name="Shape 747"/>
        <p:cNvGrpSpPr/>
        <p:nvPr/>
      </p:nvGrpSpPr>
      <p:grpSpPr>
        <a:xfrm>
          <a:off x="0" y="0"/>
          <a:ext cx="0" cy="0"/>
          <a:chOff x="0" y="0"/>
          <a:chExt cx="0" cy="0"/>
        </a:xfrm>
      </p:grpSpPr>
      <p:sp>
        <p:nvSpPr>
          <p:cNvPr id="748" name="Google Shape;748;p112"/>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49" name="Google Shape;749;p112"/>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50" name="Google Shape;750;p11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Copy</a:t>
            </a:r>
            <a:endParaRPr>
              <a:latin typeface="Century Gothic"/>
              <a:ea typeface="Century Gothic"/>
              <a:cs typeface="Century Gothic"/>
              <a:sym typeface="Century Gothic"/>
            </a:endParaRPr>
          </a:p>
        </p:txBody>
      </p:sp>
      <p:sp>
        <p:nvSpPr>
          <p:cNvPr id="751" name="Google Shape;751;p11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5ae5b9.PNG" id="752" name="Google Shape;752;p112"/>
          <p:cNvPicPr preferRelativeResize="0"/>
          <p:nvPr/>
        </p:nvPicPr>
        <p:blipFill rotWithShape="1">
          <a:blip r:embed="rId3">
            <a:alphaModFix/>
          </a:blip>
          <a:srcRect b="0" l="0" r="0" t="0"/>
          <a:stretch/>
        </p:blipFill>
        <p:spPr>
          <a:xfrm>
            <a:off x="0" y="1168712"/>
            <a:ext cx="9155474" cy="3700082"/>
          </a:xfrm>
          <a:prstGeom prst="rect">
            <a:avLst/>
          </a:prstGeom>
          <a:noFill/>
          <a:ln>
            <a:noFill/>
          </a:ln>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7" name="Shape 757"/>
        <p:cNvGrpSpPr/>
        <p:nvPr/>
      </p:nvGrpSpPr>
      <p:grpSpPr>
        <a:xfrm>
          <a:off x="0" y="0"/>
          <a:ext cx="0" cy="0"/>
          <a:chOff x="0" y="0"/>
          <a:chExt cx="0" cy="0"/>
        </a:xfrm>
      </p:grpSpPr>
      <p:sp>
        <p:nvSpPr>
          <p:cNvPr id="758" name="Google Shape;758;p113"/>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59" name="Google Shape;759;p11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60" name="Google Shape;760;p11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Detail Allocate</a:t>
            </a:r>
            <a:endParaRPr>
              <a:latin typeface="Century Gothic"/>
              <a:ea typeface="Century Gothic"/>
              <a:cs typeface="Century Gothic"/>
              <a:sym typeface="Century Gothic"/>
            </a:endParaRPr>
          </a:p>
        </p:txBody>
      </p:sp>
      <p:sp>
        <p:nvSpPr>
          <p:cNvPr id="761" name="Google Shape;761;p11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5f93f7.PNG" id="762" name="Google Shape;762;p113"/>
          <p:cNvPicPr preferRelativeResize="0"/>
          <p:nvPr/>
        </p:nvPicPr>
        <p:blipFill rotWithShape="1">
          <a:blip r:embed="rId3">
            <a:alphaModFix/>
          </a:blip>
          <a:srcRect b="0" l="0" r="0" t="0"/>
          <a:stretch/>
        </p:blipFill>
        <p:spPr>
          <a:xfrm>
            <a:off x="0" y="1154906"/>
            <a:ext cx="9155474" cy="3700082"/>
          </a:xfrm>
          <a:prstGeom prst="rect">
            <a:avLst/>
          </a:prstGeom>
          <a:noFill/>
          <a:ln>
            <a:noFill/>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7" name="Shape 767"/>
        <p:cNvGrpSpPr/>
        <p:nvPr/>
      </p:nvGrpSpPr>
      <p:grpSpPr>
        <a:xfrm>
          <a:off x="0" y="0"/>
          <a:ext cx="0" cy="0"/>
          <a:chOff x="0" y="0"/>
          <a:chExt cx="0" cy="0"/>
        </a:xfrm>
      </p:grpSpPr>
      <p:sp>
        <p:nvSpPr>
          <p:cNvPr id="768" name="Google Shape;768;p114"/>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69" name="Google Shape;769;p11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70" name="Google Shape;770;p11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Detail Allocate</a:t>
            </a:r>
            <a:endParaRPr>
              <a:latin typeface="Century Gothic"/>
              <a:ea typeface="Century Gothic"/>
              <a:cs typeface="Century Gothic"/>
              <a:sym typeface="Century Gothic"/>
            </a:endParaRPr>
          </a:p>
        </p:txBody>
      </p:sp>
      <p:sp>
        <p:nvSpPr>
          <p:cNvPr id="771" name="Google Shape;771;p11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67f2f9.PNG" id="772" name="Google Shape;772;p114"/>
          <p:cNvPicPr preferRelativeResize="0"/>
          <p:nvPr/>
        </p:nvPicPr>
        <p:blipFill rotWithShape="1">
          <a:blip r:embed="rId3">
            <a:alphaModFix/>
          </a:blip>
          <a:srcRect b="0" l="0" r="0" t="0"/>
          <a:stretch/>
        </p:blipFill>
        <p:spPr>
          <a:xfrm>
            <a:off x="0" y="1174421"/>
            <a:ext cx="9155474" cy="3700082"/>
          </a:xfrm>
          <a:prstGeom prst="rect">
            <a:avLst/>
          </a:prstGeom>
          <a:noFill/>
          <a:ln>
            <a:noFill/>
          </a:ln>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7" name="Shape 777"/>
        <p:cNvGrpSpPr/>
        <p:nvPr/>
      </p:nvGrpSpPr>
      <p:grpSpPr>
        <a:xfrm>
          <a:off x="0" y="0"/>
          <a:ext cx="0" cy="0"/>
          <a:chOff x="0" y="0"/>
          <a:chExt cx="0" cy="0"/>
        </a:xfrm>
      </p:grpSpPr>
      <p:sp>
        <p:nvSpPr>
          <p:cNvPr id="778" name="Google Shape;778;p115"/>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79" name="Google Shape;779;p11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80" name="Google Shape;780;p11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Detail Allocate</a:t>
            </a:r>
            <a:endParaRPr>
              <a:latin typeface="Century Gothic"/>
              <a:ea typeface="Century Gothic"/>
              <a:cs typeface="Century Gothic"/>
              <a:sym typeface="Century Gothic"/>
            </a:endParaRPr>
          </a:p>
        </p:txBody>
      </p:sp>
      <p:sp>
        <p:nvSpPr>
          <p:cNvPr id="781" name="Google Shape;781;p11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697831.PNG" id="782" name="Google Shape;782;p115"/>
          <p:cNvPicPr preferRelativeResize="0"/>
          <p:nvPr/>
        </p:nvPicPr>
        <p:blipFill rotWithShape="1">
          <a:blip r:embed="rId3">
            <a:alphaModFix/>
          </a:blip>
          <a:srcRect b="0" l="0" r="0" t="0"/>
          <a:stretch/>
        </p:blipFill>
        <p:spPr>
          <a:xfrm>
            <a:off x="0" y="1183781"/>
            <a:ext cx="9155474" cy="3700082"/>
          </a:xfrm>
          <a:prstGeom prst="rect">
            <a:avLst/>
          </a:prstGeom>
          <a:noFill/>
          <a:ln>
            <a:noFill/>
          </a:ln>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7" name="Shape 787"/>
        <p:cNvGrpSpPr/>
        <p:nvPr/>
      </p:nvGrpSpPr>
      <p:grpSpPr>
        <a:xfrm>
          <a:off x="0" y="0"/>
          <a:ext cx="0" cy="0"/>
          <a:chOff x="0" y="0"/>
          <a:chExt cx="0" cy="0"/>
        </a:xfrm>
      </p:grpSpPr>
      <p:sp>
        <p:nvSpPr>
          <p:cNvPr id="788" name="Google Shape;788;p116"/>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89" name="Google Shape;789;p11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790" name="Google Shape;790;p11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Pick Inventory</a:t>
            </a:r>
            <a:endParaRPr>
              <a:latin typeface="Century Gothic"/>
              <a:ea typeface="Century Gothic"/>
              <a:cs typeface="Century Gothic"/>
              <a:sym typeface="Century Gothic"/>
            </a:endParaRPr>
          </a:p>
        </p:txBody>
      </p:sp>
      <p:sp>
        <p:nvSpPr>
          <p:cNvPr id="791" name="Google Shape;791;p11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61080eb.PNG" id="792" name="Google Shape;792;p116"/>
          <p:cNvPicPr preferRelativeResize="0"/>
          <p:nvPr/>
        </p:nvPicPr>
        <p:blipFill rotWithShape="1">
          <a:blip r:embed="rId3">
            <a:alphaModFix/>
          </a:blip>
          <a:srcRect b="0" l="0" r="0" t="0"/>
          <a:stretch/>
        </p:blipFill>
        <p:spPr>
          <a:xfrm>
            <a:off x="0" y="1176563"/>
            <a:ext cx="9155474" cy="3700082"/>
          </a:xfrm>
          <a:prstGeom prst="rect">
            <a:avLst/>
          </a:prstGeom>
          <a:noFill/>
          <a:ln>
            <a:noFill/>
          </a:ln>
        </p:spPr>
      </p:pic>
    </p:spTree>
  </p:cSld>
  <p:clrMapOvr>
    <a:masterClrMapping/>
  </p:clrMapOvr>
  <p:transition>
    <p:fade/>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7" name="Shape 797"/>
        <p:cNvGrpSpPr/>
        <p:nvPr/>
      </p:nvGrpSpPr>
      <p:grpSpPr>
        <a:xfrm>
          <a:off x="0" y="0"/>
          <a:ext cx="0" cy="0"/>
          <a:chOff x="0" y="0"/>
          <a:chExt cx="0" cy="0"/>
        </a:xfrm>
      </p:grpSpPr>
      <p:sp>
        <p:nvSpPr>
          <p:cNvPr id="798" name="Google Shape;798;p117"/>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99" name="Google Shape;799;p11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00" name="Google Shape;800;p11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Pick Inventory</a:t>
            </a:r>
            <a:endParaRPr>
              <a:latin typeface="Century Gothic"/>
              <a:ea typeface="Century Gothic"/>
              <a:cs typeface="Century Gothic"/>
              <a:sym typeface="Century Gothic"/>
            </a:endParaRPr>
          </a:p>
        </p:txBody>
      </p:sp>
      <p:sp>
        <p:nvSpPr>
          <p:cNvPr id="801" name="Google Shape;801;p11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612eb05.PNG" id="802" name="Google Shape;802;p117"/>
          <p:cNvPicPr preferRelativeResize="0"/>
          <p:nvPr/>
        </p:nvPicPr>
        <p:blipFill rotWithShape="1">
          <a:blip r:embed="rId3">
            <a:alphaModFix/>
          </a:blip>
          <a:srcRect b="0" l="0" r="0" t="0"/>
          <a:stretch/>
        </p:blipFill>
        <p:spPr>
          <a:xfrm>
            <a:off x="0" y="1176688"/>
            <a:ext cx="9155474" cy="3700082"/>
          </a:xfrm>
          <a:prstGeom prst="rect">
            <a:avLst/>
          </a:prstGeom>
          <a:noFill/>
          <a:ln>
            <a:noFill/>
          </a:ln>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sp>
        <p:nvSpPr>
          <p:cNvPr id="446" name="Google Shape;446;p82"/>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Field Service Management Certification Training Guide</a:t>
            </a:r>
            <a:endParaRPr/>
          </a:p>
        </p:txBody>
      </p:sp>
      <p:sp>
        <p:nvSpPr>
          <p:cNvPr id="447" name="Google Shape;447;p82"/>
          <p:cNvSpPr txBox="1"/>
          <p:nvPr>
            <p:ph idx="2" type="body"/>
          </p:nvPr>
        </p:nvSpPr>
        <p:spPr>
          <a:xfrm>
            <a:off x="316118" y="986593"/>
            <a:ext cx="8494500" cy="3607200"/>
          </a:xfrm>
          <a:prstGeom prst="rect">
            <a:avLst/>
          </a:prstGeom>
          <a:noFill/>
          <a:ln>
            <a:noFill/>
          </a:ln>
        </p:spPr>
        <p:txBody>
          <a:bodyPr anchorCtr="0" anchor="t" bIns="0" lIns="0" spcFirstLastPara="1" rIns="0" wrap="square" tIns="0">
            <a:noAutofit/>
          </a:bodyPr>
          <a:lstStyle/>
          <a:p>
            <a:pPr indent="-317500" lvl="0" marL="457200" rtl="0" algn="l">
              <a:lnSpc>
                <a:spcPct val="115000"/>
              </a:lnSpc>
              <a:spcBef>
                <a:spcPts val="500"/>
              </a:spcBef>
              <a:spcAft>
                <a:spcPts val="0"/>
              </a:spcAft>
              <a:buSzPts val="1400"/>
              <a:buChar char="•"/>
            </a:pPr>
            <a:r>
              <a:rPr lang="en" sz="2000">
                <a:solidFill>
                  <a:srgbClr val="4F4F4F"/>
                </a:solidFill>
              </a:rPr>
              <a:t>Most exams are delivered in two parts:</a:t>
            </a:r>
            <a:endParaRPr sz="2000">
              <a:solidFill>
                <a:srgbClr val="4F4F4F"/>
              </a:solidFill>
            </a:endParaRPr>
          </a:p>
          <a:p>
            <a:pPr indent="-355600" lvl="1" marL="914400" rtl="0" algn="l">
              <a:lnSpc>
                <a:spcPct val="115000"/>
              </a:lnSpc>
              <a:spcBef>
                <a:spcPts val="0"/>
              </a:spcBef>
              <a:spcAft>
                <a:spcPts val="0"/>
              </a:spcAft>
              <a:buClr>
                <a:srgbClr val="4F4F4F"/>
              </a:buClr>
              <a:buSzPts val="2000"/>
              <a:buChar char="–"/>
            </a:pPr>
            <a:r>
              <a:rPr b="1" lang="en" sz="2000">
                <a:solidFill>
                  <a:srgbClr val="4F4F4F"/>
                </a:solidFill>
              </a:rPr>
              <a:t>Practical</a:t>
            </a:r>
            <a:endParaRPr b="1" sz="2000">
              <a:solidFill>
                <a:srgbClr val="4F4F4F"/>
              </a:solidFill>
            </a:endParaRPr>
          </a:p>
          <a:p>
            <a:pPr indent="-355600" lvl="2" marL="1371600" rtl="0" algn="l">
              <a:lnSpc>
                <a:spcPct val="115000"/>
              </a:lnSpc>
              <a:spcBef>
                <a:spcPts val="0"/>
              </a:spcBef>
              <a:spcAft>
                <a:spcPts val="0"/>
              </a:spcAft>
              <a:buClr>
                <a:srgbClr val="4F4F4F"/>
              </a:buClr>
              <a:buSzPts val="2000"/>
              <a:buChar char="–"/>
            </a:pPr>
            <a:r>
              <a:rPr lang="en" sz="2000">
                <a:solidFill>
                  <a:srgbClr val="4F4F4F"/>
                </a:solidFill>
              </a:rPr>
              <a:t>Scenario-based questions that require hands-on work with the software</a:t>
            </a:r>
            <a:endParaRPr sz="2000">
              <a:solidFill>
                <a:srgbClr val="4F4F4F"/>
              </a:solidFill>
            </a:endParaRPr>
          </a:p>
          <a:p>
            <a:pPr indent="-355600" lvl="1" marL="914400" rtl="0" algn="l">
              <a:lnSpc>
                <a:spcPct val="115000"/>
              </a:lnSpc>
              <a:spcBef>
                <a:spcPts val="0"/>
              </a:spcBef>
              <a:spcAft>
                <a:spcPts val="0"/>
              </a:spcAft>
              <a:buClr>
                <a:srgbClr val="4F4F4F"/>
              </a:buClr>
              <a:buSzPts val="2000"/>
              <a:buChar char="–"/>
            </a:pPr>
            <a:r>
              <a:rPr b="1" lang="en" sz="2000">
                <a:solidFill>
                  <a:srgbClr val="4F4F4F"/>
                </a:solidFill>
              </a:rPr>
              <a:t>Multiple Choice</a:t>
            </a:r>
            <a:endParaRPr b="1" sz="2000">
              <a:solidFill>
                <a:srgbClr val="4F4F4F"/>
              </a:solidFill>
            </a:endParaRPr>
          </a:p>
          <a:p>
            <a:pPr indent="-355600" lvl="2" marL="1371600" rtl="0" algn="l">
              <a:lnSpc>
                <a:spcPct val="115000"/>
              </a:lnSpc>
              <a:spcBef>
                <a:spcPts val="0"/>
              </a:spcBef>
              <a:spcAft>
                <a:spcPts val="0"/>
              </a:spcAft>
              <a:buClr>
                <a:srgbClr val="4F4F4F"/>
              </a:buClr>
              <a:buSzPts val="2000"/>
              <a:buChar char="–"/>
            </a:pPr>
            <a:r>
              <a:rPr lang="en" sz="2000">
                <a:solidFill>
                  <a:srgbClr val="4F4F4F"/>
                </a:solidFill>
              </a:rPr>
              <a:t>Questions that can be answered without use of the applications</a:t>
            </a:r>
            <a:endParaRPr sz="2000">
              <a:solidFill>
                <a:srgbClr val="4F4F4F"/>
              </a:solidFill>
            </a:endParaRPr>
          </a:p>
          <a:p>
            <a:pPr indent="0" lvl="0" marL="457200" rtl="0" algn="l">
              <a:lnSpc>
                <a:spcPct val="115000"/>
              </a:lnSpc>
              <a:spcBef>
                <a:spcPts val="600"/>
              </a:spcBef>
              <a:spcAft>
                <a:spcPts val="0"/>
              </a:spcAft>
              <a:buNone/>
            </a:pPr>
            <a:r>
              <a:t/>
            </a:r>
            <a:endParaRPr/>
          </a:p>
          <a:p>
            <a:pPr indent="0" lvl="0" marL="0" rtl="0" algn="l">
              <a:spcBef>
                <a:spcPts val="0"/>
              </a:spcBef>
              <a:spcAft>
                <a:spcPts val="0"/>
              </a:spcAft>
              <a:buNone/>
            </a:pPr>
            <a:r>
              <a:t/>
            </a:r>
            <a:endParaRPr/>
          </a:p>
          <a:p>
            <a:pPr indent="0" lvl="0" marL="0" rtl="0" algn="l">
              <a:lnSpc>
                <a:spcPct val="95000"/>
              </a:lnSpc>
              <a:spcBef>
                <a:spcPts val="0"/>
              </a:spcBef>
              <a:spcAft>
                <a:spcPts val="0"/>
              </a:spcAft>
              <a:buSzPts val="2100"/>
              <a:buNone/>
            </a:pPr>
            <a:r>
              <a:t/>
            </a:r>
            <a:endParaRPr/>
          </a:p>
        </p:txBody>
      </p:sp>
      <p:sp>
        <p:nvSpPr>
          <p:cNvPr id="448" name="Google Shape;448;p82"/>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About the Exams:</a:t>
            </a:r>
            <a:endParaRPr/>
          </a:p>
        </p:txBody>
      </p:sp>
      <p:sp>
        <p:nvSpPr>
          <p:cNvPr id="449" name="Google Shape;449;p8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pic>
        <p:nvPicPr>
          <p:cNvPr id="450" name="Google Shape;450;p82"/>
          <p:cNvPicPr preferRelativeResize="0"/>
          <p:nvPr/>
        </p:nvPicPr>
        <p:blipFill>
          <a:blip r:embed="rId3">
            <a:alphaModFix/>
          </a:blip>
          <a:stretch>
            <a:fillRect/>
          </a:stretch>
        </p:blipFill>
        <p:spPr>
          <a:xfrm>
            <a:off x="3357913" y="3684013"/>
            <a:ext cx="1857375" cy="8477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7" name="Shape 807"/>
        <p:cNvGrpSpPr/>
        <p:nvPr/>
      </p:nvGrpSpPr>
      <p:grpSpPr>
        <a:xfrm>
          <a:off x="0" y="0"/>
          <a:ext cx="0" cy="0"/>
          <a:chOff x="0" y="0"/>
          <a:chExt cx="0" cy="0"/>
        </a:xfrm>
      </p:grpSpPr>
      <p:sp>
        <p:nvSpPr>
          <p:cNvPr id="808" name="Google Shape;808;p118"/>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09" name="Google Shape;809;p11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10" name="Google Shape;810;p11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Pick Inventory</a:t>
            </a:r>
            <a:endParaRPr>
              <a:latin typeface="Century Gothic"/>
              <a:ea typeface="Century Gothic"/>
              <a:cs typeface="Century Gothic"/>
              <a:sym typeface="Century Gothic"/>
            </a:endParaRPr>
          </a:p>
        </p:txBody>
      </p:sp>
      <p:sp>
        <p:nvSpPr>
          <p:cNvPr id="811" name="Google Shape;811;p11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6159fb5.PNG" id="812" name="Google Shape;812;p118"/>
          <p:cNvPicPr preferRelativeResize="0"/>
          <p:nvPr/>
        </p:nvPicPr>
        <p:blipFill rotWithShape="1">
          <a:blip r:embed="rId3">
            <a:alphaModFix/>
          </a:blip>
          <a:srcRect b="0" l="0" r="0" t="0"/>
          <a:stretch/>
        </p:blipFill>
        <p:spPr>
          <a:xfrm>
            <a:off x="0" y="1172113"/>
            <a:ext cx="9155474" cy="3700082"/>
          </a:xfrm>
          <a:prstGeom prst="rect">
            <a:avLst/>
          </a:prstGeom>
          <a:noFill/>
          <a:ln>
            <a:noFill/>
          </a:ln>
        </p:spPr>
      </p:pic>
    </p:spTree>
  </p:cSld>
  <p:clrMapOvr>
    <a:masterClrMapping/>
  </p:clrMapOvr>
  <p:transition>
    <p:fade/>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7" name="Shape 817"/>
        <p:cNvGrpSpPr/>
        <p:nvPr/>
      </p:nvGrpSpPr>
      <p:grpSpPr>
        <a:xfrm>
          <a:off x="0" y="0"/>
          <a:ext cx="0" cy="0"/>
          <a:chOff x="0" y="0"/>
          <a:chExt cx="0" cy="0"/>
        </a:xfrm>
      </p:grpSpPr>
      <p:sp>
        <p:nvSpPr>
          <p:cNvPr id="818" name="Google Shape;818;p119"/>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19" name="Google Shape;819;p11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20" name="Google Shape;820;p11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Print Pre-Shipper/Shipper</a:t>
            </a:r>
            <a:endParaRPr>
              <a:latin typeface="Century Gothic"/>
              <a:ea typeface="Century Gothic"/>
              <a:cs typeface="Century Gothic"/>
              <a:sym typeface="Century Gothic"/>
            </a:endParaRPr>
          </a:p>
        </p:txBody>
      </p:sp>
      <p:sp>
        <p:nvSpPr>
          <p:cNvPr id="821" name="Google Shape;821;p11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efbef8f.PNG" id="822" name="Google Shape;822;p119"/>
          <p:cNvPicPr preferRelativeResize="0"/>
          <p:nvPr/>
        </p:nvPicPr>
        <p:blipFill rotWithShape="1">
          <a:blip r:embed="rId3">
            <a:alphaModFix/>
          </a:blip>
          <a:srcRect b="0" l="0" r="0" t="0"/>
          <a:stretch/>
        </p:blipFill>
        <p:spPr>
          <a:xfrm>
            <a:off x="235762" y="1084100"/>
            <a:ext cx="8560938" cy="3459800"/>
          </a:xfrm>
          <a:prstGeom prst="rect">
            <a:avLst/>
          </a:prstGeom>
          <a:noFill/>
          <a:ln>
            <a:noFill/>
          </a:ln>
        </p:spPr>
      </p:pic>
    </p:spTree>
  </p:cSld>
  <p:clrMapOvr>
    <a:masterClrMapping/>
  </p:clrMapOvr>
  <p:transition>
    <p:fade/>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7" name="Shape 827"/>
        <p:cNvGrpSpPr/>
        <p:nvPr/>
      </p:nvGrpSpPr>
      <p:grpSpPr>
        <a:xfrm>
          <a:off x="0" y="0"/>
          <a:ext cx="0" cy="0"/>
          <a:chOff x="0" y="0"/>
          <a:chExt cx="0" cy="0"/>
        </a:xfrm>
      </p:grpSpPr>
      <p:sp>
        <p:nvSpPr>
          <p:cNvPr id="828" name="Google Shape;828;p120"/>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29" name="Google Shape;829;p12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30" name="Google Shape;830;p12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Print Pre-Shipper/Shipper</a:t>
            </a:r>
            <a:endParaRPr>
              <a:latin typeface="Century Gothic"/>
              <a:ea typeface="Century Gothic"/>
              <a:cs typeface="Century Gothic"/>
              <a:sym typeface="Century Gothic"/>
            </a:endParaRPr>
          </a:p>
        </p:txBody>
      </p:sp>
      <p:sp>
        <p:nvSpPr>
          <p:cNvPr id="831" name="Google Shape;831;p12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efde4d7.PNG" id="832" name="Google Shape;832;p120"/>
          <p:cNvPicPr preferRelativeResize="0"/>
          <p:nvPr/>
        </p:nvPicPr>
        <p:blipFill rotWithShape="1">
          <a:blip r:embed="rId3">
            <a:alphaModFix/>
          </a:blip>
          <a:srcRect b="0" l="0" r="0" t="0"/>
          <a:stretch/>
        </p:blipFill>
        <p:spPr>
          <a:xfrm>
            <a:off x="-11472" y="1169345"/>
            <a:ext cx="9155474" cy="3700082"/>
          </a:xfrm>
          <a:prstGeom prst="rect">
            <a:avLst/>
          </a:prstGeom>
          <a:noFill/>
          <a:ln>
            <a:noFill/>
          </a:ln>
        </p:spPr>
      </p:pic>
    </p:spTree>
  </p:cSld>
  <p:clrMapOvr>
    <a:masterClrMapping/>
  </p:clrMapOvr>
  <p:transition>
    <p:fade/>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7" name="Shape 837"/>
        <p:cNvGrpSpPr/>
        <p:nvPr/>
      </p:nvGrpSpPr>
      <p:grpSpPr>
        <a:xfrm>
          <a:off x="0" y="0"/>
          <a:ext cx="0" cy="0"/>
          <a:chOff x="0" y="0"/>
          <a:chExt cx="0" cy="0"/>
        </a:xfrm>
      </p:grpSpPr>
      <p:sp>
        <p:nvSpPr>
          <p:cNvPr id="838" name="Google Shape;838;p121"/>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39" name="Google Shape;839;p12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40" name="Google Shape;840;p12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Confirm Pre-Shipper/Shipper</a:t>
            </a:r>
            <a:endParaRPr>
              <a:latin typeface="Century Gothic"/>
              <a:ea typeface="Century Gothic"/>
              <a:cs typeface="Century Gothic"/>
              <a:sym typeface="Century Gothic"/>
            </a:endParaRPr>
          </a:p>
        </p:txBody>
      </p:sp>
      <p:sp>
        <p:nvSpPr>
          <p:cNvPr id="841" name="Google Shape;841;p12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f020bd4.PNG" id="842" name="Google Shape;842;p121"/>
          <p:cNvPicPr preferRelativeResize="0"/>
          <p:nvPr/>
        </p:nvPicPr>
        <p:blipFill rotWithShape="1">
          <a:blip r:embed="rId3">
            <a:alphaModFix/>
          </a:blip>
          <a:srcRect b="0" l="0" r="0" t="0"/>
          <a:stretch/>
        </p:blipFill>
        <p:spPr>
          <a:xfrm>
            <a:off x="0" y="1176563"/>
            <a:ext cx="9155474" cy="3700082"/>
          </a:xfrm>
          <a:prstGeom prst="rect">
            <a:avLst/>
          </a:prstGeom>
          <a:noFill/>
          <a:ln>
            <a:noFill/>
          </a:ln>
        </p:spPr>
      </p:pic>
    </p:spTree>
  </p:cSld>
  <p:clrMapOvr>
    <a:masterClrMapping/>
  </p:clrMapOvr>
  <p:transition>
    <p:fade/>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7" name="Shape 847"/>
        <p:cNvGrpSpPr/>
        <p:nvPr/>
      </p:nvGrpSpPr>
      <p:grpSpPr>
        <a:xfrm>
          <a:off x="0" y="0"/>
          <a:ext cx="0" cy="0"/>
          <a:chOff x="0" y="0"/>
          <a:chExt cx="0" cy="0"/>
        </a:xfrm>
      </p:grpSpPr>
      <p:sp>
        <p:nvSpPr>
          <p:cNvPr id="848" name="Google Shape;848;p122"/>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49" name="Google Shape;849;p122"/>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50" name="Google Shape;850;p12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Confirm Pre-Shipper/Shipper</a:t>
            </a:r>
            <a:endParaRPr>
              <a:latin typeface="Century Gothic"/>
              <a:ea typeface="Century Gothic"/>
              <a:cs typeface="Century Gothic"/>
              <a:sym typeface="Century Gothic"/>
            </a:endParaRPr>
          </a:p>
        </p:txBody>
      </p:sp>
      <p:sp>
        <p:nvSpPr>
          <p:cNvPr id="851" name="Google Shape;851;p12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f05175f.PNG" id="852" name="Google Shape;852;p122"/>
          <p:cNvPicPr preferRelativeResize="0"/>
          <p:nvPr/>
        </p:nvPicPr>
        <p:blipFill rotWithShape="1">
          <a:blip r:embed="rId3">
            <a:alphaModFix/>
          </a:blip>
          <a:srcRect b="0" l="0" r="0" t="0"/>
          <a:stretch/>
        </p:blipFill>
        <p:spPr>
          <a:xfrm>
            <a:off x="0" y="1176564"/>
            <a:ext cx="9155474" cy="3700082"/>
          </a:xfrm>
          <a:prstGeom prst="rect">
            <a:avLst/>
          </a:prstGeom>
          <a:noFill/>
          <a:ln>
            <a:noFill/>
          </a:ln>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7" name="Shape 857"/>
        <p:cNvGrpSpPr/>
        <p:nvPr/>
      </p:nvGrpSpPr>
      <p:grpSpPr>
        <a:xfrm>
          <a:off x="0" y="0"/>
          <a:ext cx="0" cy="0"/>
          <a:chOff x="0" y="0"/>
          <a:chExt cx="0" cy="0"/>
        </a:xfrm>
      </p:grpSpPr>
      <p:sp>
        <p:nvSpPr>
          <p:cNvPr id="858" name="Google Shape;858;p123"/>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59" name="Google Shape;859;p12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60" name="Google Shape;860;p12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Ship Inventory</a:t>
            </a:r>
            <a:endParaRPr>
              <a:latin typeface="Century Gothic"/>
              <a:ea typeface="Century Gothic"/>
              <a:cs typeface="Century Gothic"/>
              <a:sym typeface="Century Gothic"/>
            </a:endParaRPr>
          </a:p>
        </p:txBody>
      </p:sp>
      <p:sp>
        <p:nvSpPr>
          <p:cNvPr id="861" name="Google Shape;861;p12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6230083.PNG" id="862" name="Google Shape;862;p123"/>
          <p:cNvPicPr preferRelativeResize="0"/>
          <p:nvPr/>
        </p:nvPicPr>
        <p:blipFill rotWithShape="1">
          <a:blip r:embed="rId3">
            <a:alphaModFix/>
          </a:blip>
          <a:srcRect b="0" l="0" r="0" t="0"/>
          <a:stretch/>
        </p:blipFill>
        <p:spPr>
          <a:xfrm>
            <a:off x="0" y="1169344"/>
            <a:ext cx="9155474" cy="3700082"/>
          </a:xfrm>
          <a:prstGeom prst="rect">
            <a:avLst/>
          </a:prstGeom>
          <a:noFill/>
          <a:ln>
            <a:noFill/>
          </a:ln>
        </p:spPr>
      </p:pic>
    </p:spTree>
  </p:cSld>
  <p:clrMapOvr>
    <a:masterClrMapping/>
  </p:clrMapOvr>
  <p:transition>
    <p:fade/>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7" name="Shape 867"/>
        <p:cNvGrpSpPr/>
        <p:nvPr/>
      </p:nvGrpSpPr>
      <p:grpSpPr>
        <a:xfrm>
          <a:off x="0" y="0"/>
          <a:ext cx="0" cy="0"/>
          <a:chOff x="0" y="0"/>
          <a:chExt cx="0" cy="0"/>
        </a:xfrm>
      </p:grpSpPr>
      <p:sp>
        <p:nvSpPr>
          <p:cNvPr id="868" name="Google Shape;868;p124"/>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69" name="Google Shape;869;p12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70" name="Google Shape;870;p12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Ship Inventory</a:t>
            </a:r>
            <a:endParaRPr>
              <a:latin typeface="Century Gothic"/>
              <a:ea typeface="Century Gothic"/>
              <a:cs typeface="Century Gothic"/>
              <a:sym typeface="Century Gothic"/>
            </a:endParaRPr>
          </a:p>
        </p:txBody>
      </p:sp>
      <p:sp>
        <p:nvSpPr>
          <p:cNvPr id="871" name="Google Shape;871;p12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b8d43372.PNG" id="872" name="Google Shape;872;p124"/>
          <p:cNvPicPr preferRelativeResize="0"/>
          <p:nvPr/>
        </p:nvPicPr>
        <p:blipFill rotWithShape="1">
          <a:blip r:embed="rId3">
            <a:alphaModFix/>
          </a:blip>
          <a:srcRect b="0" l="0" r="0" t="0"/>
          <a:stretch/>
        </p:blipFill>
        <p:spPr>
          <a:xfrm>
            <a:off x="1" y="987137"/>
            <a:ext cx="9257634" cy="3956413"/>
          </a:xfrm>
          <a:prstGeom prst="rect">
            <a:avLst/>
          </a:prstGeom>
          <a:noFill/>
          <a:ln>
            <a:noFill/>
          </a:ln>
        </p:spPr>
      </p:pic>
    </p:spTree>
  </p:cSld>
  <p:clrMapOvr>
    <a:masterClrMapping/>
  </p:clrMapOvr>
  <p:transition>
    <p:fade/>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7" name="Shape 877"/>
        <p:cNvGrpSpPr/>
        <p:nvPr/>
      </p:nvGrpSpPr>
      <p:grpSpPr>
        <a:xfrm>
          <a:off x="0" y="0"/>
          <a:ext cx="0" cy="0"/>
          <a:chOff x="0" y="0"/>
          <a:chExt cx="0" cy="0"/>
        </a:xfrm>
      </p:grpSpPr>
      <p:sp>
        <p:nvSpPr>
          <p:cNvPr id="878" name="Google Shape;878;p125"/>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79" name="Google Shape;879;p12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80" name="Google Shape;880;p12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Ship Inventory</a:t>
            </a:r>
            <a:endParaRPr>
              <a:latin typeface="Century Gothic"/>
              <a:ea typeface="Century Gothic"/>
              <a:cs typeface="Century Gothic"/>
              <a:sym typeface="Century Gothic"/>
            </a:endParaRPr>
          </a:p>
        </p:txBody>
      </p:sp>
      <p:sp>
        <p:nvSpPr>
          <p:cNvPr id="881" name="Google Shape;881;p12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b8d57ac7.PNG" id="882" name="Google Shape;882;p125"/>
          <p:cNvPicPr preferRelativeResize="0"/>
          <p:nvPr/>
        </p:nvPicPr>
        <p:blipFill rotWithShape="1">
          <a:blip r:embed="rId3">
            <a:alphaModFix/>
          </a:blip>
          <a:srcRect b="0" l="0" r="0" t="0"/>
          <a:stretch/>
        </p:blipFill>
        <p:spPr>
          <a:xfrm>
            <a:off x="1" y="987137"/>
            <a:ext cx="9257634" cy="3956413"/>
          </a:xfrm>
          <a:prstGeom prst="rect">
            <a:avLst/>
          </a:prstGeom>
          <a:noFill/>
          <a:ln>
            <a:noFill/>
          </a:ln>
        </p:spPr>
      </p:pic>
    </p:spTree>
  </p:cSld>
  <p:clrMapOvr>
    <a:masterClrMapping/>
  </p:clrMapOvr>
  <p:transition>
    <p:fade/>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7" name="Shape 887"/>
        <p:cNvGrpSpPr/>
        <p:nvPr/>
      </p:nvGrpSpPr>
      <p:grpSpPr>
        <a:xfrm>
          <a:off x="0" y="0"/>
          <a:ext cx="0" cy="0"/>
          <a:chOff x="0" y="0"/>
          <a:chExt cx="0" cy="0"/>
        </a:xfrm>
      </p:grpSpPr>
      <p:sp>
        <p:nvSpPr>
          <p:cNvPr id="888" name="Google Shape;888;p126"/>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89" name="Google Shape;889;p12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890" name="Google Shape;890;p12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Ship Inventory</a:t>
            </a:r>
            <a:endParaRPr>
              <a:latin typeface="Century Gothic"/>
              <a:ea typeface="Century Gothic"/>
              <a:cs typeface="Century Gothic"/>
              <a:sym typeface="Century Gothic"/>
            </a:endParaRPr>
          </a:p>
        </p:txBody>
      </p:sp>
      <p:sp>
        <p:nvSpPr>
          <p:cNvPr id="891" name="Google Shape;891;p12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b8d74b90.PNG" id="892" name="Google Shape;892;p126"/>
          <p:cNvPicPr preferRelativeResize="0"/>
          <p:nvPr/>
        </p:nvPicPr>
        <p:blipFill rotWithShape="1">
          <a:blip r:embed="rId3">
            <a:alphaModFix/>
          </a:blip>
          <a:srcRect b="0" l="0" r="0" t="0"/>
          <a:stretch/>
        </p:blipFill>
        <p:spPr>
          <a:xfrm>
            <a:off x="1" y="987137"/>
            <a:ext cx="9257634" cy="3956413"/>
          </a:xfrm>
          <a:prstGeom prst="rect">
            <a:avLst/>
          </a:prstGeom>
          <a:noFill/>
          <a:ln>
            <a:noFill/>
          </a:ln>
        </p:spPr>
      </p:pic>
    </p:spTree>
  </p:cSld>
  <p:clrMapOvr>
    <a:masterClrMapping/>
  </p:clrMapOvr>
  <p:transition>
    <p:fade/>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7" name="Shape 897"/>
        <p:cNvGrpSpPr/>
        <p:nvPr/>
      </p:nvGrpSpPr>
      <p:grpSpPr>
        <a:xfrm>
          <a:off x="0" y="0"/>
          <a:ext cx="0" cy="0"/>
          <a:chOff x="0" y="0"/>
          <a:chExt cx="0" cy="0"/>
        </a:xfrm>
      </p:grpSpPr>
      <p:sp>
        <p:nvSpPr>
          <p:cNvPr id="898" name="Google Shape;898;p127"/>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99" name="Google Shape;899;p12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00" name="Google Shape;900;p12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Allocate</a:t>
            </a:r>
            <a:endParaRPr>
              <a:latin typeface="Century Gothic"/>
              <a:ea typeface="Century Gothic"/>
              <a:cs typeface="Century Gothic"/>
              <a:sym typeface="Century Gothic"/>
            </a:endParaRPr>
          </a:p>
        </p:txBody>
      </p:sp>
      <p:sp>
        <p:nvSpPr>
          <p:cNvPr id="901" name="Google Shape;901;p12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ffd267c.PNG" id="902" name="Google Shape;902;p127"/>
          <p:cNvPicPr preferRelativeResize="0"/>
          <p:nvPr/>
        </p:nvPicPr>
        <p:blipFill rotWithShape="1">
          <a:blip r:embed="rId3">
            <a:alphaModFix/>
          </a:blip>
          <a:srcRect b="0" l="0" r="0" t="0"/>
          <a:stretch/>
        </p:blipFill>
        <p:spPr>
          <a:xfrm>
            <a:off x="-4253" y="1176317"/>
            <a:ext cx="9155474" cy="3700082"/>
          </a:xfrm>
          <a:prstGeom prst="rect">
            <a:avLst/>
          </a:prstGeom>
          <a:noFill/>
          <a:ln>
            <a:noFill/>
          </a:ln>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Google Shape;455;p83"/>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Sales App</a:t>
            </a:r>
            <a:r>
              <a:rPr lang="en"/>
              <a:t> Certification Training Guide</a:t>
            </a:r>
            <a:endParaRPr/>
          </a:p>
        </p:txBody>
      </p:sp>
      <p:sp>
        <p:nvSpPr>
          <p:cNvPr id="456" name="Google Shape;456;p83"/>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Sales Quotes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Sales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Scheduled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Global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Consignment Inventory</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Shipment Performance</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Enterprise Material Transfer</a:t>
            </a:r>
            <a:endParaRPr sz="1800">
              <a:solidFill>
                <a:srgbClr val="595959"/>
              </a:solidFill>
              <a:latin typeface="Arial"/>
              <a:ea typeface="Arial"/>
              <a:cs typeface="Arial"/>
              <a:sym typeface="Arial"/>
            </a:endParaRPr>
          </a:p>
          <a:p>
            <a:pPr indent="0" lvl="0" marL="0" rtl="0" algn="l">
              <a:lnSpc>
                <a:spcPct val="95000"/>
              </a:lnSpc>
              <a:spcBef>
                <a:spcPts val="1600"/>
              </a:spcBef>
              <a:spcAft>
                <a:spcPts val="0"/>
              </a:spcAft>
              <a:buSzPts val="2100"/>
              <a:buNone/>
            </a:pPr>
            <a:r>
              <a:t/>
            </a:r>
            <a:endParaRPr/>
          </a:p>
        </p:txBody>
      </p:sp>
      <p:sp>
        <p:nvSpPr>
          <p:cNvPr id="457" name="Google Shape;457;p83"/>
          <p:cNvSpPr txBox="1"/>
          <p:nvPr>
            <p:ph type="title"/>
          </p:nvPr>
        </p:nvSpPr>
        <p:spPr>
          <a:xfrm>
            <a:off x="314325" y="653583"/>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Topics Covered</a:t>
            </a:r>
            <a:endParaRPr/>
          </a:p>
        </p:txBody>
      </p:sp>
      <p:sp>
        <p:nvSpPr>
          <p:cNvPr id="458" name="Google Shape;458;p8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7" name="Shape 907"/>
        <p:cNvGrpSpPr/>
        <p:nvPr/>
      </p:nvGrpSpPr>
      <p:grpSpPr>
        <a:xfrm>
          <a:off x="0" y="0"/>
          <a:ext cx="0" cy="0"/>
          <a:chOff x="0" y="0"/>
          <a:chExt cx="0" cy="0"/>
        </a:xfrm>
      </p:grpSpPr>
      <p:sp>
        <p:nvSpPr>
          <p:cNvPr id="908" name="Google Shape;908;p128"/>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09" name="Google Shape;909;p12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10" name="Google Shape;910;p12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Allocate</a:t>
            </a:r>
            <a:endParaRPr>
              <a:latin typeface="Century Gothic"/>
              <a:ea typeface="Century Gothic"/>
              <a:cs typeface="Century Gothic"/>
              <a:sym typeface="Century Gothic"/>
            </a:endParaRPr>
          </a:p>
        </p:txBody>
      </p:sp>
      <p:sp>
        <p:nvSpPr>
          <p:cNvPr id="911" name="Google Shape;911;p12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1fff3641.PNG" id="912" name="Google Shape;912;p128"/>
          <p:cNvPicPr preferRelativeResize="0"/>
          <p:nvPr/>
        </p:nvPicPr>
        <p:blipFill rotWithShape="1">
          <a:blip r:embed="rId3">
            <a:alphaModFix/>
          </a:blip>
          <a:srcRect b="0" l="0" r="0" t="0"/>
          <a:stretch/>
        </p:blipFill>
        <p:spPr>
          <a:xfrm>
            <a:off x="0" y="1174976"/>
            <a:ext cx="9155474" cy="3700082"/>
          </a:xfrm>
          <a:prstGeom prst="rect">
            <a:avLst/>
          </a:prstGeom>
          <a:noFill/>
          <a:ln>
            <a:noFill/>
          </a:ln>
        </p:spPr>
      </p:pic>
    </p:spTree>
  </p:cSld>
  <p:clrMapOvr>
    <a:masterClrMapping/>
  </p:clrMapOvr>
  <p:transition>
    <p:fade/>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7" name="Shape 917"/>
        <p:cNvGrpSpPr/>
        <p:nvPr/>
      </p:nvGrpSpPr>
      <p:grpSpPr>
        <a:xfrm>
          <a:off x="0" y="0"/>
          <a:ext cx="0" cy="0"/>
          <a:chOff x="0" y="0"/>
          <a:chExt cx="0" cy="0"/>
        </a:xfrm>
      </p:grpSpPr>
      <p:sp>
        <p:nvSpPr>
          <p:cNvPr id="918" name="Google Shape;918;p129"/>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19" name="Google Shape;919;p12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20" name="Google Shape;920;p12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Allocate</a:t>
            </a:r>
            <a:endParaRPr>
              <a:latin typeface="Century Gothic"/>
              <a:ea typeface="Century Gothic"/>
              <a:cs typeface="Century Gothic"/>
              <a:sym typeface="Century Gothic"/>
            </a:endParaRPr>
          </a:p>
        </p:txBody>
      </p:sp>
      <p:sp>
        <p:nvSpPr>
          <p:cNvPr id="921" name="Google Shape;921;p12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0b5364.PNG" id="922" name="Google Shape;922;p129"/>
          <p:cNvPicPr preferRelativeResize="0"/>
          <p:nvPr/>
        </p:nvPicPr>
        <p:blipFill rotWithShape="1">
          <a:blip r:embed="rId3">
            <a:alphaModFix/>
          </a:blip>
          <a:srcRect b="0" l="0" r="0" t="0"/>
          <a:stretch/>
        </p:blipFill>
        <p:spPr>
          <a:xfrm>
            <a:off x="0" y="1176563"/>
            <a:ext cx="9155474" cy="3700082"/>
          </a:xfrm>
          <a:prstGeom prst="rect">
            <a:avLst/>
          </a:prstGeom>
          <a:noFill/>
          <a:ln>
            <a:noFill/>
          </a:ln>
        </p:spPr>
      </p:pic>
    </p:spTree>
  </p:cSld>
  <p:clrMapOvr>
    <a:masterClrMapping/>
  </p:clrMapOvr>
  <p:transition>
    <p:fade/>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7" name="Shape 927"/>
        <p:cNvGrpSpPr/>
        <p:nvPr/>
      </p:nvGrpSpPr>
      <p:grpSpPr>
        <a:xfrm>
          <a:off x="0" y="0"/>
          <a:ext cx="0" cy="0"/>
          <a:chOff x="0" y="0"/>
          <a:chExt cx="0" cy="0"/>
        </a:xfrm>
      </p:grpSpPr>
      <p:sp>
        <p:nvSpPr>
          <p:cNvPr id="928" name="Google Shape;928;p130"/>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29" name="Google Shape;929;p13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30" name="Google Shape;930;p13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Confirm</a:t>
            </a:r>
            <a:endParaRPr>
              <a:latin typeface="Century Gothic"/>
              <a:ea typeface="Century Gothic"/>
              <a:cs typeface="Century Gothic"/>
              <a:sym typeface="Century Gothic"/>
            </a:endParaRPr>
          </a:p>
        </p:txBody>
      </p:sp>
      <p:sp>
        <p:nvSpPr>
          <p:cNvPr id="931" name="Google Shape;931;p13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24b9e4.PNG" id="932" name="Google Shape;932;p130"/>
          <p:cNvPicPr preferRelativeResize="0"/>
          <p:nvPr/>
        </p:nvPicPr>
        <p:blipFill rotWithShape="1">
          <a:blip r:embed="rId3">
            <a:alphaModFix/>
          </a:blip>
          <a:srcRect b="0" l="0" r="0" t="0"/>
          <a:stretch/>
        </p:blipFill>
        <p:spPr>
          <a:xfrm>
            <a:off x="0" y="1176318"/>
            <a:ext cx="9155474" cy="3700082"/>
          </a:xfrm>
          <a:prstGeom prst="rect">
            <a:avLst/>
          </a:prstGeom>
          <a:noFill/>
          <a:ln>
            <a:noFill/>
          </a:ln>
        </p:spPr>
      </p:pic>
    </p:spTree>
  </p:cSld>
  <p:clrMapOvr>
    <a:masterClrMapping/>
  </p:clrMapOvr>
  <p:transition>
    <p:fade/>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7" name="Shape 937"/>
        <p:cNvGrpSpPr/>
        <p:nvPr/>
      </p:nvGrpSpPr>
      <p:grpSpPr>
        <a:xfrm>
          <a:off x="0" y="0"/>
          <a:ext cx="0" cy="0"/>
          <a:chOff x="0" y="0"/>
          <a:chExt cx="0" cy="0"/>
        </a:xfrm>
      </p:grpSpPr>
      <p:sp>
        <p:nvSpPr>
          <p:cNvPr id="938" name="Google Shape;938;p131"/>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39" name="Google Shape;939;p13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40" name="Google Shape;940;p13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Confirm</a:t>
            </a:r>
            <a:endParaRPr>
              <a:latin typeface="Century Gothic"/>
              <a:ea typeface="Century Gothic"/>
              <a:cs typeface="Century Gothic"/>
              <a:sym typeface="Century Gothic"/>
            </a:endParaRPr>
          </a:p>
        </p:txBody>
      </p:sp>
      <p:sp>
        <p:nvSpPr>
          <p:cNvPr id="941" name="Google Shape;941;p13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26956b.PNG" id="942" name="Google Shape;942;p131"/>
          <p:cNvPicPr preferRelativeResize="0"/>
          <p:nvPr/>
        </p:nvPicPr>
        <p:blipFill rotWithShape="1">
          <a:blip r:embed="rId3">
            <a:alphaModFix/>
          </a:blip>
          <a:srcRect b="0" l="0" r="0" t="0"/>
          <a:stretch/>
        </p:blipFill>
        <p:spPr>
          <a:xfrm>
            <a:off x="0" y="1176688"/>
            <a:ext cx="9155474" cy="3700082"/>
          </a:xfrm>
          <a:prstGeom prst="rect">
            <a:avLst/>
          </a:prstGeom>
          <a:noFill/>
          <a:ln>
            <a:noFill/>
          </a:ln>
        </p:spPr>
      </p:pic>
    </p:spTree>
  </p:cSld>
  <p:clrMapOvr>
    <a:masterClrMapping/>
  </p:clrMapOvr>
  <p:transition>
    <p:fade/>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7" name="Shape 947"/>
        <p:cNvGrpSpPr/>
        <p:nvPr/>
      </p:nvGrpSpPr>
      <p:grpSpPr>
        <a:xfrm>
          <a:off x="0" y="0"/>
          <a:ext cx="0" cy="0"/>
          <a:chOff x="0" y="0"/>
          <a:chExt cx="0" cy="0"/>
        </a:xfrm>
      </p:grpSpPr>
      <p:sp>
        <p:nvSpPr>
          <p:cNvPr id="948" name="Google Shape;948;p132"/>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49" name="Google Shape;949;p132"/>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50" name="Google Shape;950;p13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Confirm</a:t>
            </a:r>
            <a:endParaRPr>
              <a:latin typeface="Century Gothic"/>
              <a:ea typeface="Century Gothic"/>
              <a:cs typeface="Century Gothic"/>
              <a:sym typeface="Century Gothic"/>
            </a:endParaRPr>
          </a:p>
        </p:txBody>
      </p:sp>
      <p:sp>
        <p:nvSpPr>
          <p:cNvPr id="951" name="Google Shape;951;p13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281600.PNG" id="952" name="Google Shape;952;p132"/>
          <p:cNvPicPr preferRelativeResize="0"/>
          <p:nvPr/>
        </p:nvPicPr>
        <p:blipFill rotWithShape="1">
          <a:blip r:embed="rId3">
            <a:alphaModFix/>
          </a:blip>
          <a:srcRect b="0" l="0" r="0" t="0"/>
          <a:stretch/>
        </p:blipFill>
        <p:spPr>
          <a:xfrm>
            <a:off x="0" y="1176563"/>
            <a:ext cx="9155474" cy="3700082"/>
          </a:xfrm>
          <a:prstGeom prst="rect">
            <a:avLst/>
          </a:prstGeom>
          <a:noFill/>
          <a:ln>
            <a:noFill/>
          </a:ln>
        </p:spPr>
      </p:pic>
    </p:spTree>
  </p:cSld>
  <p:clrMapOvr>
    <a:masterClrMapping/>
  </p:clrMapOvr>
  <p:transition>
    <p:fade/>
  </p:transition>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7" name="Shape 957"/>
        <p:cNvGrpSpPr/>
        <p:nvPr/>
      </p:nvGrpSpPr>
      <p:grpSpPr>
        <a:xfrm>
          <a:off x="0" y="0"/>
          <a:ext cx="0" cy="0"/>
          <a:chOff x="0" y="0"/>
          <a:chExt cx="0" cy="0"/>
        </a:xfrm>
      </p:grpSpPr>
      <p:sp>
        <p:nvSpPr>
          <p:cNvPr id="958" name="Google Shape;958;p133"/>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59" name="Google Shape;959;p133"/>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60" name="Google Shape;960;p133"/>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Reprice</a:t>
            </a:r>
            <a:endParaRPr>
              <a:latin typeface="Century Gothic"/>
              <a:ea typeface="Century Gothic"/>
              <a:cs typeface="Century Gothic"/>
              <a:sym typeface="Century Gothic"/>
            </a:endParaRPr>
          </a:p>
        </p:txBody>
      </p:sp>
      <p:sp>
        <p:nvSpPr>
          <p:cNvPr id="961" name="Google Shape;961;p133"/>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47a076.PNG" id="962" name="Google Shape;962;p133"/>
          <p:cNvPicPr preferRelativeResize="0"/>
          <p:nvPr/>
        </p:nvPicPr>
        <p:blipFill rotWithShape="1">
          <a:blip r:embed="rId3">
            <a:alphaModFix/>
          </a:blip>
          <a:srcRect b="0" l="0" r="0" t="0"/>
          <a:stretch/>
        </p:blipFill>
        <p:spPr>
          <a:xfrm>
            <a:off x="0" y="1176318"/>
            <a:ext cx="9155474" cy="3700082"/>
          </a:xfrm>
          <a:prstGeom prst="rect">
            <a:avLst/>
          </a:prstGeom>
          <a:noFill/>
          <a:ln>
            <a:noFill/>
          </a:ln>
        </p:spPr>
      </p:pic>
    </p:spTree>
  </p:cSld>
  <p:clrMapOvr>
    <a:masterClrMapping/>
  </p:clrMapOvr>
  <p:transition>
    <p:fade/>
  </p:transition>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7" name="Shape 967"/>
        <p:cNvGrpSpPr/>
        <p:nvPr/>
      </p:nvGrpSpPr>
      <p:grpSpPr>
        <a:xfrm>
          <a:off x="0" y="0"/>
          <a:ext cx="0" cy="0"/>
          <a:chOff x="0" y="0"/>
          <a:chExt cx="0" cy="0"/>
        </a:xfrm>
      </p:grpSpPr>
      <p:sp>
        <p:nvSpPr>
          <p:cNvPr id="968" name="Google Shape;968;p134"/>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69" name="Google Shape;969;p13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70" name="Google Shape;970;p13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Reprice</a:t>
            </a:r>
            <a:endParaRPr>
              <a:latin typeface="Century Gothic"/>
              <a:ea typeface="Century Gothic"/>
              <a:cs typeface="Century Gothic"/>
              <a:sym typeface="Century Gothic"/>
            </a:endParaRPr>
          </a:p>
        </p:txBody>
      </p:sp>
      <p:sp>
        <p:nvSpPr>
          <p:cNvPr id="971" name="Google Shape;971;p13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0491237.PNG" id="972" name="Google Shape;972;p134"/>
          <p:cNvPicPr preferRelativeResize="0"/>
          <p:nvPr/>
        </p:nvPicPr>
        <p:blipFill rotWithShape="1">
          <a:blip r:embed="rId3">
            <a:alphaModFix/>
          </a:blip>
          <a:srcRect b="0" l="0" r="0" t="0"/>
          <a:stretch/>
        </p:blipFill>
        <p:spPr>
          <a:xfrm>
            <a:off x="0" y="1176563"/>
            <a:ext cx="9155474" cy="3700082"/>
          </a:xfrm>
          <a:prstGeom prst="rect">
            <a:avLst/>
          </a:prstGeom>
          <a:noFill/>
          <a:ln>
            <a:noFill/>
          </a:ln>
        </p:spPr>
      </p:pic>
    </p:spTree>
  </p:cSld>
  <p:clrMapOvr>
    <a:masterClrMapping/>
  </p:clrMapOvr>
  <p:transition>
    <p:fade/>
  </p:transition>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7" name="Shape 977"/>
        <p:cNvGrpSpPr/>
        <p:nvPr/>
      </p:nvGrpSpPr>
      <p:grpSpPr>
        <a:xfrm>
          <a:off x="0" y="0"/>
          <a:ext cx="0" cy="0"/>
          <a:chOff x="0" y="0"/>
          <a:chExt cx="0" cy="0"/>
        </a:xfrm>
      </p:grpSpPr>
      <p:sp>
        <p:nvSpPr>
          <p:cNvPr id="978" name="Google Shape;978;p135"/>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79" name="Google Shape;979;p13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80" name="Google Shape;980;p13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Check Credit </a:t>
            </a:r>
            <a:endParaRPr>
              <a:latin typeface="Century Gothic"/>
              <a:ea typeface="Century Gothic"/>
              <a:cs typeface="Century Gothic"/>
              <a:sym typeface="Century Gothic"/>
            </a:endParaRPr>
          </a:p>
        </p:txBody>
      </p:sp>
      <p:sp>
        <p:nvSpPr>
          <p:cNvPr id="981" name="Google Shape;981;p13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4cecbb7.PNG" id="982" name="Google Shape;982;p135"/>
          <p:cNvPicPr preferRelativeResize="0"/>
          <p:nvPr/>
        </p:nvPicPr>
        <p:blipFill rotWithShape="1">
          <a:blip r:embed="rId3">
            <a:alphaModFix/>
          </a:blip>
          <a:srcRect b="0" l="0" r="0" t="0"/>
          <a:stretch/>
        </p:blipFill>
        <p:spPr>
          <a:xfrm>
            <a:off x="0" y="1176316"/>
            <a:ext cx="9155474" cy="3700082"/>
          </a:xfrm>
          <a:prstGeom prst="rect">
            <a:avLst/>
          </a:prstGeom>
          <a:noFill/>
          <a:ln>
            <a:noFill/>
          </a:ln>
        </p:spPr>
      </p:pic>
    </p:spTree>
  </p:cSld>
  <p:clrMapOvr>
    <a:masterClrMapping/>
  </p:clrMapOvr>
  <p:transition>
    <p:fade/>
  </p:transition>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7" name="Shape 987"/>
        <p:cNvGrpSpPr/>
        <p:nvPr/>
      </p:nvGrpSpPr>
      <p:grpSpPr>
        <a:xfrm>
          <a:off x="0" y="0"/>
          <a:ext cx="0" cy="0"/>
          <a:chOff x="0" y="0"/>
          <a:chExt cx="0" cy="0"/>
        </a:xfrm>
      </p:grpSpPr>
      <p:sp>
        <p:nvSpPr>
          <p:cNvPr id="988" name="Google Shape;988;p136"/>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89" name="Google Shape;989;p136"/>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990" name="Google Shape;990;p13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Order Bulk Check Credit</a:t>
            </a:r>
            <a:endParaRPr>
              <a:latin typeface="Century Gothic"/>
              <a:ea typeface="Century Gothic"/>
              <a:cs typeface="Century Gothic"/>
              <a:sym typeface="Century Gothic"/>
            </a:endParaRPr>
          </a:p>
        </p:txBody>
      </p:sp>
      <p:sp>
        <p:nvSpPr>
          <p:cNvPr id="991" name="Google Shape;991;p13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descr="C:\Users\xcm\AppData\Local\Temp\SNAGHTML24cf8785.PNG" id="992" name="Google Shape;992;p136"/>
          <p:cNvPicPr preferRelativeResize="0"/>
          <p:nvPr/>
        </p:nvPicPr>
        <p:blipFill rotWithShape="1">
          <a:blip r:embed="rId3">
            <a:alphaModFix/>
          </a:blip>
          <a:srcRect b="0" l="0" r="0" t="0"/>
          <a:stretch/>
        </p:blipFill>
        <p:spPr>
          <a:xfrm>
            <a:off x="0" y="1176318"/>
            <a:ext cx="9155474" cy="3700082"/>
          </a:xfrm>
          <a:prstGeom prst="rect">
            <a:avLst/>
          </a:prstGeom>
          <a:noFill/>
          <a:ln>
            <a:noFill/>
          </a:ln>
        </p:spPr>
      </p:pic>
    </p:spTree>
  </p:cSld>
  <p:clrMapOvr>
    <a:masterClrMapping/>
  </p:clrMapOvr>
  <p:transition>
    <p:fade/>
  </p:transition>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7" name="Shape 997"/>
        <p:cNvGrpSpPr/>
        <p:nvPr/>
      </p:nvGrpSpPr>
      <p:grpSpPr>
        <a:xfrm>
          <a:off x="0" y="0"/>
          <a:ext cx="0" cy="0"/>
          <a:chOff x="0" y="0"/>
          <a:chExt cx="0" cy="0"/>
        </a:xfrm>
      </p:grpSpPr>
      <p:sp>
        <p:nvSpPr>
          <p:cNvPr id="998" name="Google Shape;998;p137"/>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99" name="Google Shape;999;p13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Blocked Transactions</a:t>
            </a:r>
            <a:endParaRPr>
              <a:latin typeface="Century Gothic"/>
              <a:ea typeface="Century Gothic"/>
              <a:cs typeface="Century Gothic"/>
              <a:sym typeface="Century Gothic"/>
            </a:endParaRPr>
          </a:p>
        </p:txBody>
      </p:sp>
      <p:sp>
        <p:nvSpPr>
          <p:cNvPr id="1000" name="Google Shape;1000;p13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Sales Orders</a:t>
            </a:r>
            <a:endParaRPr>
              <a:latin typeface="Century Gothic"/>
              <a:ea typeface="Century Gothic"/>
              <a:cs typeface="Century Gothic"/>
              <a:sym typeface="Century Gothic"/>
            </a:endParaRPr>
          </a:p>
        </p:txBody>
      </p:sp>
      <p:pic>
        <p:nvPicPr>
          <p:cNvPr id="1001" name="Google Shape;1001;p137"/>
          <p:cNvPicPr preferRelativeResize="0"/>
          <p:nvPr/>
        </p:nvPicPr>
        <p:blipFill>
          <a:blip r:embed="rId3">
            <a:alphaModFix/>
          </a:blip>
          <a:stretch>
            <a:fillRect/>
          </a:stretch>
        </p:blipFill>
        <p:spPr>
          <a:xfrm>
            <a:off x="152400" y="1360856"/>
            <a:ext cx="8349828" cy="2732671"/>
          </a:xfrm>
          <a:prstGeom prst="rect">
            <a:avLst/>
          </a:prstGeom>
          <a:noFill/>
          <a:ln>
            <a:noFill/>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2" name="Shape 462"/>
        <p:cNvGrpSpPr/>
        <p:nvPr/>
      </p:nvGrpSpPr>
      <p:grpSpPr>
        <a:xfrm>
          <a:off x="0" y="0"/>
          <a:ext cx="0" cy="0"/>
          <a:chOff x="0" y="0"/>
          <a:chExt cx="0" cy="0"/>
        </a:xfrm>
      </p:grpSpPr>
      <p:sp>
        <p:nvSpPr>
          <p:cNvPr id="463" name="Google Shape;463;p8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Sales Quotes</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5" name="Shape 1005"/>
        <p:cNvGrpSpPr/>
        <p:nvPr/>
      </p:nvGrpSpPr>
      <p:grpSpPr>
        <a:xfrm>
          <a:off x="0" y="0"/>
          <a:ext cx="0" cy="0"/>
          <a:chOff x="0" y="0"/>
          <a:chExt cx="0" cy="0"/>
        </a:xfrm>
      </p:grpSpPr>
      <p:sp>
        <p:nvSpPr>
          <p:cNvPr id="1006" name="Google Shape;1006;p138"/>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07" name="Google Shape;1007;p138"/>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1008" name="Google Shape;1008;p138"/>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Sales Order Credit</a:t>
            </a:r>
            <a:endParaRPr/>
          </a:p>
        </p:txBody>
      </p:sp>
      <p:pic>
        <p:nvPicPr>
          <p:cNvPr id="1009" name="Google Shape;1009;p138"/>
          <p:cNvPicPr preferRelativeResize="0"/>
          <p:nvPr/>
        </p:nvPicPr>
        <p:blipFill>
          <a:blip r:embed="rId3">
            <a:alphaModFix/>
          </a:blip>
          <a:stretch>
            <a:fillRect/>
          </a:stretch>
        </p:blipFill>
        <p:spPr>
          <a:xfrm>
            <a:off x="895450" y="937688"/>
            <a:ext cx="6799302" cy="37031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3" name="Shape 1013"/>
        <p:cNvGrpSpPr/>
        <p:nvPr/>
      </p:nvGrpSpPr>
      <p:grpSpPr>
        <a:xfrm>
          <a:off x="0" y="0"/>
          <a:ext cx="0" cy="0"/>
          <a:chOff x="0" y="0"/>
          <a:chExt cx="0" cy="0"/>
        </a:xfrm>
      </p:grpSpPr>
      <p:sp>
        <p:nvSpPr>
          <p:cNvPr id="1014" name="Google Shape;1014;p139"/>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15" name="Google Shape;1015;p139"/>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1016" name="Google Shape;1016;p139"/>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Customer Activity Dashboards</a:t>
            </a:r>
            <a:endParaRPr/>
          </a:p>
        </p:txBody>
      </p:sp>
      <p:pic>
        <p:nvPicPr>
          <p:cNvPr id="1017" name="Google Shape;1017;p139"/>
          <p:cNvPicPr preferRelativeResize="0"/>
          <p:nvPr/>
        </p:nvPicPr>
        <p:blipFill>
          <a:blip r:embed="rId3">
            <a:alphaModFix/>
          </a:blip>
          <a:stretch>
            <a:fillRect/>
          </a:stretch>
        </p:blipFill>
        <p:spPr>
          <a:xfrm>
            <a:off x="477694" y="937698"/>
            <a:ext cx="8012706" cy="38054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1" name="Shape 1021"/>
        <p:cNvGrpSpPr/>
        <p:nvPr/>
      </p:nvGrpSpPr>
      <p:grpSpPr>
        <a:xfrm>
          <a:off x="0" y="0"/>
          <a:ext cx="0" cy="0"/>
          <a:chOff x="0" y="0"/>
          <a:chExt cx="0" cy="0"/>
        </a:xfrm>
      </p:grpSpPr>
      <p:sp>
        <p:nvSpPr>
          <p:cNvPr id="1022" name="Google Shape;1022;p140"/>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23" name="Google Shape;1023;p140"/>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1024" name="Google Shape;1024;p140"/>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Inventory Transactions</a:t>
            </a:r>
            <a:endParaRPr/>
          </a:p>
        </p:txBody>
      </p:sp>
      <p:pic>
        <p:nvPicPr>
          <p:cNvPr id="1025" name="Google Shape;1025;p140"/>
          <p:cNvPicPr preferRelativeResize="0"/>
          <p:nvPr/>
        </p:nvPicPr>
        <p:blipFill>
          <a:blip r:embed="rId3">
            <a:alphaModFix/>
          </a:blip>
          <a:stretch>
            <a:fillRect/>
          </a:stretch>
        </p:blipFill>
        <p:spPr>
          <a:xfrm>
            <a:off x="314325" y="937701"/>
            <a:ext cx="8279599" cy="383687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9" name="Shape 1029"/>
        <p:cNvGrpSpPr/>
        <p:nvPr/>
      </p:nvGrpSpPr>
      <p:grpSpPr>
        <a:xfrm>
          <a:off x="0" y="0"/>
          <a:ext cx="0" cy="0"/>
          <a:chOff x="0" y="0"/>
          <a:chExt cx="0" cy="0"/>
        </a:xfrm>
      </p:grpSpPr>
      <p:pic>
        <p:nvPicPr>
          <p:cNvPr id="1030" name="Google Shape;1030;p141"/>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1031" name="Google Shape;1031;p141"/>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91425" spcFirstLastPara="1" rIns="91425" wrap="square" tIns="45700">
            <a:noAutofit/>
          </a:bodyPr>
          <a:lstStyle/>
          <a:p>
            <a:pPr indent="0" lvl="0" marL="0" marR="0" rtl="0" algn="ctr">
              <a:lnSpc>
                <a:spcPct val="100000"/>
              </a:lnSpc>
              <a:spcBef>
                <a:spcPts val="0"/>
              </a:spcBef>
              <a:spcAft>
                <a:spcPts val="0"/>
              </a:spcAft>
              <a:buNone/>
            </a:pPr>
            <a:r>
              <a:rPr b="0" i="0" lang="en" sz="5400" u="none" cap="none" strike="noStrike">
                <a:solidFill>
                  <a:schemeClr val="lt1"/>
                </a:solidFill>
                <a:latin typeface="Arial"/>
                <a:ea typeface="Arial"/>
                <a:cs typeface="Arial"/>
                <a:sym typeface="Arial"/>
              </a:rPr>
              <a:t>Hands-On Exercise</a:t>
            </a:r>
            <a:endParaRPr b="0" i="0" sz="5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5" name="Shape 1035"/>
        <p:cNvGrpSpPr/>
        <p:nvPr/>
      </p:nvGrpSpPr>
      <p:grpSpPr>
        <a:xfrm>
          <a:off x="0" y="0"/>
          <a:ext cx="0" cy="0"/>
          <a:chOff x="0" y="0"/>
          <a:chExt cx="0" cy="0"/>
        </a:xfrm>
      </p:grpSpPr>
      <p:sp>
        <p:nvSpPr>
          <p:cNvPr id="1036" name="Google Shape;1036;p14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Login Web UI as demo@qad.com user. Use Sales Orders to create a new sales order with fields:</a:t>
            </a:r>
            <a:endParaRPr sz="1300">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Sold-To = 10C1002</a:t>
            </a:r>
            <a:endParaRPr sz="1300">
              <a:solidFill>
                <a:srgbClr val="000000"/>
              </a:solidFill>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Item = 02001</a:t>
            </a:r>
            <a:endParaRPr sz="1300">
              <a:solidFill>
                <a:srgbClr val="000000"/>
              </a:solidFill>
              <a:highlight>
                <a:srgbClr val="FFFFFF"/>
              </a:highlight>
              <a:latin typeface="Calibri"/>
              <a:ea typeface="Calibri"/>
              <a:cs typeface="Calibri"/>
              <a:sym typeface="Calibri"/>
            </a:endParaRPr>
          </a:p>
          <a:p>
            <a:pPr indent="-311150" lvl="1" marL="914400" rtl="0" algn="l">
              <a:lnSpc>
                <a:spcPct val="120000"/>
              </a:lnSpc>
              <a:spcBef>
                <a:spcPts val="0"/>
              </a:spcBef>
              <a:spcAft>
                <a:spcPts val="0"/>
              </a:spcAft>
              <a:buClr>
                <a:srgbClr val="000000"/>
              </a:buClr>
              <a:buSzPts val="1300"/>
              <a:buFont typeface="Calibri"/>
              <a:buAutoNum type="alphaLcPeriod"/>
            </a:pPr>
            <a:r>
              <a:rPr lang="en" sz="1300">
                <a:solidFill>
                  <a:srgbClr val="000000"/>
                </a:solidFill>
                <a:highlight>
                  <a:srgbClr val="FFFFFF"/>
                </a:highlight>
                <a:latin typeface="Calibri"/>
                <a:ea typeface="Calibri"/>
                <a:cs typeface="Calibri"/>
                <a:sym typeface="Calibri"/>
              </a:rPr>
              <a:t>Qty Ordered = 100</a:t>
            </a:r>
            <a:endParaRPr sz="1300">
              <a:solidFill>
                <a:srgbClr val="000000"/>
              </a:solidFill>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Orders to copy a sales order from the sales order you just created.</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Order Credit to check the two sales orders credit status and make sure the sales orders has no credit issue (Action Status is blank).</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Order Detail to detail allocates the two sales orders.</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Orders to pick the allocated inventory for the first sales order. Print the pre-shipper (Picklist) and assign shipper numbers.</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Shippers to confirm the shipper and post the invoice.</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Sales Orders to pick the allocated inventory for the second sales order but do not print the pre-shipper (Picklist).</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Pre-Shippers to confirm the pre-shipper, print the shipper and post the invoice.</a:t>
            </a:r>
            <a:endParaRPr sz="1300">
              <a:highlight>
                <a:srgbClr val="FFFFFF"/>
              </a:highlight>
              <a:latin typeface="Calibri"/>
              <a:ea typeface="Calibri"/>
              <a:cs typeface="Calibri"/>
              <a:sym typeface="Calibri"/>
            </a:endParaRPr>
          </a:p>
          <a:p>
            <a:pPr indent="-311150" lvl="0" marL="457200" rtl="0" algn="l">
              <a:lnSpc>
                <a:spcPct val="138000"/>
              </a:lnSpc>
              <a:spcBef>
                <a:spcPts val="0"/>
              </a:spcBef>
              <a:spcAft>
                <a:spcPts val="0"/>
              </a:spcAft>
              <a:buSzPts val="1300"/>
              <a:buFont typeface="Calibri"/>
              <a:buAutoNum type="arabicPeriod"/>
            </a:pPr>
            <a:r>
              <a:rPr lang="en" sz="1300">
                <a:highlight>
                  <a:srgbClr val="FFFFFF"/>
                </a:highlight>
                <a:latin typeface="Calibri"/>
                <a:ea typeface="Calibri"/>
                <a:cs typeface="Calibri"/>
                <a:sym typeface="Calibri"/>
              </a:rPr>
              <a:t>Use Inventory Transaction browse to check the sales order shipment transaction.</a:t>
            </a:r>
            <a:endParaRPr sz="1300">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100">
              <a:solidFill>
                <a:srgbClr val="000000"/>
              </a:solidFill>
              <a:highlight>
                <a:srgbClr val="FFFFFF"/>
              </a:highlight>
              <a:latin typeface="Calibri"/>
              <a:ea typeface="Calibri"/>
              <a:cs typeface="Calibri"/>
              <a:sym typeface="Calibri"/>
            </a:endParaRPr>
          </a:p>
          <a:p>
            <a:pPr indent="0" lvl="0" marL="457200" rtl="0" algn="l">
              <a:lnSpc>
                <a:spcPct val="138000"/>
              </a:lnSpc>
              <a:spcBef>
                <a:spcPts val="0"/>
              </a:spcBef>
              <a:spcAft>
                <a:spcPts val="0"/>
              </a:spcAft>
              <a:buNone/>
            </a:pPr>
            <a:r>
              <a:t/>
            </a:r>
            <a:endParaRPr sz="1400">
              <a:highlight>
                <a:srgbClr val="FFFFFF"/>
              </a:highlight>
              <a:latin typeface="Calibri"/>
              <a:ea typeface="Calibri"/>
              <a:cs typeface="Calibri"/>
              <a:sym typeface="Calibri"/>
            </a:endParaRPr>
          </a:p>
        </p:txBody>
      </p:sp>
      <p:sp>
        <p:nvSpPr>
          <p:cNvPr id="1037" name="Google Shape;1037;p14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38" name="Google Shape;1038;p14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1039" name="Google Shape;1039;p14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Sales Orders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4" name="Shape 1044"/>
        <p:cNvGrpSpPr/>
        <p:nvPr/>
      </p:nvGrpSpPr>
      <p:grpSpPr>
        <a:xfrm>
          <a:off x="0" y="0"/>
          <a:ext cx="0" cy="0"/>
          <a:chOff x="0" y="0"/>
          <a:chExt cx="0" cy="0"/>
        </a:xfrm>
      </p:grpSpPr>
      <p:sp>
        <p:nvSpPr>
          <p:cNvPr id="1045" name="Google Shape;1045;p143"/>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27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sp>
        <p:nvSpPr>
          <p:cNvPr id="1046" name="Google Shape;1046;p143"/>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1" name="Shape 1051"/>
        <p:cNvGrpSpPr/>
        <p:nvPr/>
      </p:nvGrpSpPr>
      <p:grpSpPr>
        <a:xfrm>
          <a:off x="0" y="0"/>
          <a:ext cx="0" cy="0"/>
          <a:chOff x="0" y="0"/>
          <a:chExt cx="0" cy="0"/>
        </a:xfrm>
      </p:grpSpPr>
      <p:sp>
        <p:nvSpPr>
          <p:cNvPr id="1052" name="Google Shape;1052;p144"/>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53" name="Google Shape;1053;p144"/>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latin typeface="Century Gothic"/>
                <a:ea typeface="Century Gothic"/>
                <a:cs typeface="Century Gothic"/>
                <a:sym typeface="Century Gothic"/>
              </a:rPr>
              <a:t>Sourcing Control</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Sourcing Rules</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Site as External Supplier</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Check Sourcing</a:t>
            </a:r>
            <a:endParaRPr>
              <a:latin typeface="Century Gothic"/>
              <a:ea typeface="Century Gothic"/>
              <a:cs typeface="Century Gothic"/>
              <a:sym typeface="Century Gothic"/>
            </a:endParaRPr>
          </a:p>
          <a:p>
            <a:pPr indent="-209550" lvl="0" marL="215900" rtl="0" algn="l">
              <a:lnSpc>
                <a:spcPct val="95000"/>
              </a:lnSpc>
              <a:spcBef>
                <a:spcPts val="500"/>
              </a:spcBef>
              <a:spcAft>
                <a:spcPts val="0"/>
              </a:spcAft>
              <a:buSzPts val="2100"/>
              <a:buChar char="•"/>
            </a:pPr>
            <a:r>
              <a:rPr lang="en"/>
              <a:t>Inventory Movements</a:t>
            </a:r>
            <a:endParaRPr/>
          </a:p>
        </p:txBody>
      </p:sp>
      <p:sp>
        <p:nvSpPr>
          <p:cNvPr id="1054" name="Google Shape;1054;p144"/>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Overview</a:t>
            </a:r>
            <a:endParaRPr>
              <a:latin typeface="Century Gothic"/>
              <a:ea typeface="Century Gothic"/>
              <a:cs typeface="Century Gothic"/>
              <a:sym typeface="Century Gothic"/>
            </a:endParaRPr>
          </a:p>
        </p:txBody>
      </p:sp>
      <p:sp>
        <p:nvSpPr>
          <p:cNvPr id="1055" name="Google Shape;1055;p144"/>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0" name="Shape 1060"/>
        <p:cNvGrpSpPr/>
        <p:nvPr/>
      </p:nvGrpSpPr>
      <p:grpSpPr>
        <a:xfrm>
          <a:off x="0" y="0"/>
          <a:ext cx="0" cy="0"/>
          <a:chOff x="0" y="0"/>
          <a:chExt cx="0" cy="0"/>
        </a:xfrm>
      </p:grpSpPr>
      <p:sp>
        <p:nvSpPr>
          <p:cNvPr id="1061" name="Google Shape;1061;p145"/>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62" name="Google Shape;1062;p145"/>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latin typeface="Century Gothic"/>
                <a:ea typeface="Century Gothic"/>
                <a:cs typeface="Century Gothic"/>
                <a:sym typeface="Century Gothic"/>
              </a:rPr>
              <a:t>Current site cannot fulfill the ordered quantity</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Considers all other global sites as the sourcing options</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Sourcing control settings</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Sourcing rules settings</a:t>
            </a:r>
            <a:endParaRPr/>
          </a:p>
          <a:p>
            <a:pPr indent="-209550" lvl="0" marL="215900" rtl="0" algn="l">
              <a:lnSpc>
                <a:spcPct val="95000"/>
              </a:lnSpc>
              <a:spcBef>
                <a:spcPts val="500"/>
              </a:spcBef>
              <a:spcAft>
                <a:spcPts val="0"/>
              </a:spcAft>
              <a:buSzPts val="2100"/>
              <a:buChar char="•"/>
            </a:pPr>
            <a:r>
              <a:rPr lang="en">
                <a:latin typeface="Century Gothic"/>
                <a:ea typeface="Century Gothic"/>
                <a:cs typeface="Century Gothic"/>
                <a:sym typeface="Century Gothic"/>
              </a:rPr>
              <a:t>Check Sourcing</a:t>
            </a:r>
            <a:endParaRPr>
              <a:latin typeface="Century Gothic"/>
              <a:ea typeface="Century Gothic"/>
              <a:cs typeface="Century Gothic"/>
              <a:sym typeface="Century Gothic"/>
            </a:endParaRPr>
          </a:p>
        </p:txBody>
      </p:sp>
      <p:sp>
        <p:nvSpPr>
          <p:cNvPr id="1063" name="Google Shape;1063;p145"/>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sp>
        <p:nvSpPr>
          <p:cNvPr id="1064" name="Google Shape;1064;p145"/>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spTree>
  </p:cSld>
  <p:clrMapOvr>
    <a:masterClrMapping/>
  </p:clrMapOvr>
  <p:transition>
    <p:fade/>
  </p:transition>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9" name="Shape 1069"/>
        <p:cNvGrpSpPr/>
        <p:nvPr/>
      </p:nvGrpSpPr>
      <p:grpSpPr>
        <a:xfrm>
          <a:off x="0" y="0"/>
          <a:ext cx="0" cy="0"/>
          <a:chOff x="0" y="0"/>
          <a:chExt cx="0" cy="0"/>
        </a:xfrm>
      </p:grpSpPr>
      <p:sp>
        <p:nvSpPr>
          <p:cNvPr id="1070" name="Google Shape;1070;p146"/>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71" name="Google Shape;1071;p146"/>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Global Sales Order Sourcing Process Flow</a:t>
            </a:r>
            <a:endParaRPr>
              <a:latin typeface="Century Gothic"/>
              <a:ea typeface="Century Gothic"/>
              <a:cs typeface="Century Gothic"/>
              <a:sym typeface="Century Gothic"/>
            </a:endParaRPr>
          </a:p>
        </p:txBody>
      </p:sp>
      <p:sp>
        <p:nvSpPr>
          <p:cNvPr id="1072" name="Google Shape;1072;p146"/>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sp>
        <p:nvSpPr>
          <p:cNvPr id="1073" name="Google Shape;1073;p146"/>
          <p:cNvSpPr/>
          <p:nvPr/>
        </p:nvSpPr>
        <p:spPr>
          <a:xfrm>
            <a:off x="320333" y="1166785"/>
            <a:ext cx="1682700" cy="8313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b="0" i="0" lang="en" sz="1500" u="none" cap="none" strike="noStrike">
                <a:solidFill>
                  <a:schemeClr val="lt1"/>
                </a:solidFill>
                <a:latin typeface="Century Gothic"/>
                <a:ea typeface="Century Gothic"/>
                <a:cs typeface="Century Gothic"/>
                <a:sym typeface="Century Gothic"/>
              </a:rPr>
              <a:t>Set up Sourcing Control</a:t>
            </a:r>
            <a:endParaRPr b="0" i="0" sz="1500" u="none" cap="none" strike="noStrike">
              <a:solidFill>
                <a:srgbClr val="FFFFFF"/>
              </a:solidFill>
              <a:latin typeface="Century Gothic"/>
              <a:ea typeface="Century Gothic"/>
              <a:cs typeface="Century Gothic"/>
              <a:sym typeface="Century Gothic"/>
            </a:endParaRPr>
          </a:p>
        </p:txBody>
      </p:sp>
      <p:sp>
        <p:nvSpPr>
          <p:cNvPr id="1074" name="Google Shape;1074;p146"/>
          <p:cNvSpPr/>
          <p:nvPr/>
        </p:nvSpPr>
        <p:spPr>
          <a:xfrm>
            <a:off x="2585879" y="1165582"/>
            <a:ext cx="1682700" cy="8313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b="0" i="0" lang="en" sz="1500" u="none" cap="none" strike="noStrike">
                <a:solidFill>
                  <a:schemeClr val="lt1"/>
                </a:solidFill>
                <a:latin typeface="Century Gothic"/>
                <a:ea typeface="Century Gothic"/>
                <a:cs typeface="Century Gothic"/>
                <a:sym typeface="Century Gothic"/>
              </a:rPr>
              <a:t>Set up Sourcing Rules</a:t>
            </a:r>
            <a:endParaRPr sz="1100"/>
          </a:p>
        </p:txBody>
      </p:sp>
      <p:sp>
        <p:nvSpPr>
          <p:cNvPr id="1075" name="Google Shape;1075;p146"/>
          <p:cNvSpPr/>
          <p:nvPr/>
        </p:nvSpPr>
        <p:spPr>
          <a:xfrm>
            <a:off x="4867066" y="1167486"/>
            <a:ext cx="1682700" cy="8313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b="0" i="0" lang="en" sz="1500" u="none" cap="none" strike="noStrike">
                <a:solidFill>
                  <a:schemeClr val="lt1"/>
                </a:solidFill>
                <a:latin typeface="Century Gothic"/>
                <a:ea typeface="Century Gothic"/>
                <a:cs typeface="Century Gothic"/>
                <a:sym typeface="Century Gothic"/>
              </a:rPr>
              <a:t>Set up Site as External Supplier</a:t>
            </a:r>
            <a:endParaRPr sz="1100"/>
          </a:p>
        </p:txBody>
      </p:sp>
      <p:cxnSp>
        <p:nvCxnSpPr>
          <p:cNvPr id="1076" name="Google Shape;1076;p146"/>
          <p:cNvCxnSpPr>
            <a:stCxn id="1073" idx="3"/>
            <a:endCxn id="1074" idx="1"/>
          </p:cNvCxnSpPr>
          <p:nvPr/>
        </p:nvCxnSpPr>
        <p:spPr>
          <a:xfrm flipH="1" rot="10800000">
            <a:off x="2003033" y="1581235"/>
            <a:ext cx="582900" cy="1200"/>
          </a:xfrm>
          <a:prstGeom prst="bentConnector3">
            <a:avLst>
              <a:gd fmla="val 49991" name="adj1"/>
            </a:avLst>
          </a:prstGeom>
          <a:noFill/>
          <a:ln cap="rnd" cmpd="sng" w="19050">
            <a:solidFill>
              <a:srgbClr val="7F7F7F"/>
            </a:solidFill>
            <a:prstDash val="solid"/>
            <a:round/>
            <a:headEnd len="sm" w="sm" type="none"/>
            <a:tailEnd len="med" w="med" type="stealth"/>
          </a:ln>
        </p:spPr>
      </p:cxnSp>
      <p:cxnSp>
        <p:nvCxnSpPr>
          <p:cNvPr id="1077" name="Google Shape;1077;p146"/>
          <p:cNvCxnSpPr>
            <a:stCxn id="1074" idx="3"/>
            <a:endCxn id="1075" idx="1"/>
          </p:cNvCxnSpPr>
          <p:nvPr/>
        </p:nvCxnSpPr>
        <p:spPr>
          <a:xfrm>
            <a:off x="4268579" y="1581232"/>
            <a:ext cx="598500" cy="1800"/>
          </a:xfrm>
          <a:prstGeom prst="bentConnector3">
            <a:avLst>
              <a:gd fmla="val 50001" name="adj1"/>
            </a:avLst>
          </a:prstGeom>
          <a:noFill/>
          <a:ln cap="rnd" cmpd="sng" w="19050">
            <a:solidFill>
              <a:srgbClr val="7F7F7F"/>
            </a:solidFill>
            <a:prstDash val="solid"/>
            <a:round/>
            <a:headEnd len="sm" w="sm" type="none"/>
            <a:tailEnd len="med" w="med" type="stealth"/>
          </a:ln>
        </p:spPr>
      </p:cxnSp>
      <p:sp>
        <p:nvSpPr>
          <p:cNvPr id="1078" name="Google Shape;1078;p146"/>
          <p:cNvSpPr/>
          <p:nvPr/>
        </p:nvSpPr>
        <p:spPr>
          <a:xfrm>
            <a:off x="7159283" y="1166785"/>
            <a:ext cx="1682700" cy="8313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b="0" i="0" lang="en" sz="1500" u="none" cap="none" strike="noStrike">
                <a:solidFill>
                  <a:schemeClr val="lt1"/>
                </a:solidFill>
                <a:latin typeface="Century Gothic"/>
                <a:ea typeface="Century Gothic"/>
                <a:cs typeface="Century Gothic"/>
                <a:sym typeface="Century Gothic"/>
              </a:rPr>
              <a:t>Check Sourcing</a:t>
            </a:r>
            <a:endParaRPr b="0" i="0" sz="1500" u="none" cap="none" strike="noStrike">
              <a:solidFill>
                <a:srgbClr val="FFFFFF"/>
              </a:solidFill>
              <a:latin typeface="Century Gothic"/>
              <a:ea typeface="Century Gothic"/>
              <a:cs typeface="Century Gothic"/>
              <a:sym typeface="Century Gothic"/>
            </a:endParaRPr>
          </a:p>
        </p:txBody>
      </p:sp>
      <p:cxnSp>
        <p:nvCxnSpPr>
          <p:cNvPr id="1079" name="Google Shape;1079;p146"/>
          <p:cNvCxnSpPr>
            <a:endCxn id="1078" idx="1"/>
          </p:cNvCxnSpPr>
          <p:nvPr/>
        </p:nvCxnSpPr>
        <p:spPr>
          <a:xfrm flipH="1" rot="10800000">
            <a:off x="6549683" y="1582435"/>
            <a:ext cx="609600" cy="600"/>
          </a:xfrm>
          <a:prstGeom prst="bentConnector3">
            <a:avLst>
              <a:gd fmla="val 49999" name="adj1"/>
            </a:avLst>
          </a:prstGeom>
          <a:noFill/>
          <a:ln cap="rnd" cmpd="sng" w="19050">
            <a:solidFill>
              <a:srgbClr val="7F7F7F"/>
            </a:solidFill>
            <a:prstDash val="solid"/>
            <a:round/>
            <a:headEnd len="sm" w="sm" type="none"/>
            <a:tailEnd len="med" w="med" type="stealth"/>
          </a:ln>
        </p:spPr>
      </p:cxn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4" name="Shape 1084"/>
        <p:cNvGrpSpPr/>
        <p:nvPr/>
      </p:nvGrpSpPr>
      <p:grpSpPr>
        <a:xfrm>
          <a:off x="0" y="0"/>
          <a:ext cx="0" cy="0"/>
          <a:chOff x="0" y="0"/>
          <a:chExt cx="0" cy="0"/>
        </a:xfrm>
      </p:grpSpPr>
      <p:sp>
        <p:nvSpPr>
          <p:cNvPr id="1085" name="Google Shape;1085;p147"/>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86" name="Google Shape;1086;p147"/>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087" name="Google Shape;1087;p147"/>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Sales Control</a:t>
            </a:r>
            <a:endParaRPr>
              <a:latin typeface="Century Gothic"/>
              <a:ea typeface="Century Gothic"/>
              <a:cs typeface="Century Gothic"/>
              <a:sym typeface="Century Gothic"/>
            </a:endParaRPr>
          </a:p>
        </p:txBody>
      </p:sp>
      <p:sp>
        <p:nvSpPr>
          <p:cNvPr id="1088" name="Google Shape;1088;p147"/>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6fc67bbd.PNG" id="1089" name="Google Shape;1089;p147"/>
          <p:cNvPicPr preferRelativeResize="0"/>
          <p:nvPr/>
        </p:nvPicPr>
        <p:blipFill rotWithShape="1">
          <a:blip r:embed="rId3">
            <a:alphaModFix/>
          </a:blip>
          <a:srcRect b="0" l="0" r="0" t="0"/>
          <a:stretch/>
        </p:blipFill>
        <p:spPr>
          <a:xfrm>
            <a:off x="-2943" y="878666"/>
            <a:ext cx="9149901" cy="3700082"/>
          </a:xfrm>
          <a:prstGeom prst="rect">
            <a:avLst/>
          </a:prstGeom>
          <a:noFill/>
          <a:ln>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7" name="Shape 467"/>
        <p:cNvGrpSpPr/>
        <p:nvPr/>
      </p:nvGrpSpPr>
      <p:grpSpPr>
        <a:xfrm>
          <a:off x="0" y="0"/>
          <a:ext cx="0" cy="0"/>
          <a:chOff x="0" y="0"/>
          <a:chExt cx="0" cy="0"/>
        </a:xfrm>
      </p:grpSpPr>
      <p:sp>
        <p:nvSpPr>
          <p:cNvPr id="468" name="Google Shape;468;p85"/>
          <p:cNvSpPr txBox="1"/>
          <p:nvPr>
            <p:ph idx="12" type="sldNum"/>
          </p:nvPr>
        </p:nvSpPr>
        <p:spPr>
          <a:xfrm>
            <a:off x="7439025" y="3677602"/>
            <a:ext cx="1519200" cy="15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469" name="Google Shape;469;p85"/>
          <p:cNvSpPr txBox="1"/>
          <p:nvPr>
            <p:ph idx="1" type="body"/>
          </p:nvPr>
        </p:nvSpPr>
        <p:spPr>
          <a:xfrm>
            <a:off x="314325" y="878681"/>
            <a:ext cx="8515200" cy="268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SzPts val="2800"/>
              <a:buChar char="•"/>
            </a:pPr>
            <a:r>
              <a:rPr lang="en"/>
              <a:t>Introduction to Sales Quote Process</a:t>
            </a:r>
            <a:endParaRPr/>
          </a:p>
          <a:p>
            <a:pPr indent="-342900" lvl="0" marL="342900" rtl="0" algn="l">
              <a:spcBef>
                <a:spcPts val="560"/>
              </a:spcBef>
              <a:spcAft>
                <a:spcPts val="0"/>
              </a:spcAft>
              <a:buSzPts val="2800"/>
              <a:buChar char="•"/>
            </a:pPr>
            <a:r>
              <a:rPr lang="en"/>
              <a:t>Sales Quote Set up</a:t>
            </a:r>
            <a:endParaRPr/>
          </a:p>
          <a:p>
            <a:pPr indent="-342900" lvl="0" marL="342900" rtl="0" algn="l">
              <a:spcBef>
                <a:spcPts val="560"/>
              </a:spcBef>
              <a:spcAft>
                <a:spcPts val="0"/>
              </a:spcAft>
              <a:buSzPts val="2800"/>
              <a:buChar char="•"/>
            </a:pPr>
            <a:r>
              <a:rPr lang="en"/>
              <a:t>Sales Quote Process</a:t>
            </a:r>
            <a:endParaRPr/>
          </a:p>
          <a:p>
            <a:pPr indent="-342900" lvl="0" marL="342900" rtl="0" algn="l">
              <a:spcBef>
                <a:spcPts val="560"/>
              </a:spcBef>
              <a:spcAft>
                <a:spcPts val="0"/>
              </a:spcAft>
              <a:buSzPts val="2800"/>
              <a:buChar char="•"/>
            </a:pPr>
            <a:r>
              <a:rPr lang="en"/>
              <a:t>Configuration Process</a:t>
            </a:r>
            <a:endParaRPr/>
          </a:p>
          <a:p>
            <a:pPr indent="-165100" lvl="0" marL="342900" rtl="0" algn="l">
              <a:spcBef>
                <a:spcPts val="560"/>
              </a:spcBef>
              <a:spcAft>
                <a:spcPts val="0"/>
              </a:spcAft>
              <a:buSzPts val="2800"/>
              <a:buNone/>
            </a:pPr>
            <a:r>
              <a:t/>
            </a:r>
            <a:endParaRPr/>
          </a:p>
        </p:txBody>
      </p:sp>
      <p:sp>
        <p:nvSpPr>
          <p:cNvPr id="470" name="Google Shape;470;p85"/>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Overview</a:t>
            </a:r>
            <a:endParaRPr/>
          </a:p>
        </p:txBody>
      </p:sp>
      <p:sp>
        <p:nvSpPr>
          <p:cNvPr id="471" name="Google Shape;471;p85"/>
          <p:cNvSpPr txBox="1"/>
          <p:nvPr>
            <p:ph idx="2" type="body"/>
          </p:nvPr>
        </p:nvSpPr>
        <p:spPr>
          <a:xfrm>
            <a:off x="314325" y="114300"/>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4" name="Shape 1094"/>
        <p:cNvGrpSpPr/>
        <p:nvPr/>
      </p:nvGrpSpPr>
      <p:grpSpPr>
        <a:xfrm>
          <a:off x="0" y="0"/>
          <a:ext cx="0" cy="0"/>
          <a:chOff x="0" y="0"/>
          <a:chExt cx="0" cy="0"/>
        </a:xfrm>
      </p:grpSpPr>
      <p:sp>
        <p:nvSpPr>
          <p:cNvPr id="1095" name="Google Shape;1095;p148"/>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96" name="Google Shape;1096;p148"/>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097" name="Google Shape;1097;p148"/>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Sourcing Rules</a:t>
            </a:r>
            <a:endParaRPr>
              <a:latin typeface="Century Gothic"/>
              <a:ea typeface="Century Gothic"/>
              <a:cs typeface="Century Gothic"/>
              <a:sym typeface="Century Gothic"/>
            </a:endParaRPr>
          </a:p>
        </p:txBody>
      </p:sp>
      <p:sp>
        <p:nvSpPr>
          <p:cNvPr id="1098" name="Google Shape;1098;p148"/>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2541a218.PNG" id="1099" name="Google Shape;1099;p148"/>
          <p:cNvPicPr preferRelativeResize="0"/>
          <p:nvPr/>
        </p:nvPicPr>
        <p:blipFill rotWithShape="1">
          <a:blip r:embed="rId3">
            <a:alphaModFix/>
          </a:blip>
          <a:srcRect b="0" l="0" r="0" t="0"/>
          <a:stretch/>
        </p:blipFill>
        <p:spPr>
          <a:xfrm>
            <a:off x="80125" y="878666"/>
            <a:ext cx="9155474" cy="3700082"/>
          </a:xfrm>
          <a:prstGeom prst="rect">
            <a:avLst/>
          </a:prstGeom>
          <a:noFill/>
          <a:ln>
            <a:noFill/>
          </a:ln>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4" name="Shape 1104"/>
        <p:cNvGrpSpPr/>
        <p:nvPr/>
      </p:nvGrpSpPr>
      <p:grpSpPr>
        <a:xfrm>
          <a:off x="0" y="0"/>
          <a:ext cx="0" cy="0"/>
          <a:chOff x="0" y="0"/>
          <a:chExt cx="0" cy="0"/>
        </a:xfrm>
      </p:grpSpPr>
      <p:sp>
        <p:nvSpPr>
          <p:cNvPr id="1105" name="Google Shape;1105;p149"/>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06" name="Google Shape;1106;p149"/>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107" name="Google Shape;1107;p149"/>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Site as External Supplier</a:t>
            </a:r>
            <a:endParaRPr>
              <a:latin typeface="Century Gothic"/>
              <a:ea typeface="Century Gothic"/>
              <a:cs typeface="Century Gothic"/>
              <a:sym typeface="Century Gothic"/>
            </a:endParaRPr>
          </a:p>
        </p:txBody>
      </p:sp>
      <p:sp>
        <p:nvSpPr>
          <p:cNvPr id="1108" name="Google Shape;1108;p149"/>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24ff3814.PNG" id="1109" name="Google Shape;1109;p149"/>
          <p:cNvPicPr preferRelativeResize="0"/>
          <p:nvPr/>
        </p:nvPicPr>
        <p:blipFill rotWithShape="1">
          <a:blip r:embed="rId3">
            <a:alphaModFix/>
          </a:blip>
          <a:srcRect b="0" l="0" r="0" t="0"/>
          <a:stretch/>
        </p:blipFill>
        <p:spPr>
          <a:xfrm>
            <a:off x="-5737" y="878676"/>
            <a:ext cx="9155474" cy="3700082"/>
          </a:xfrm>
          <a:prstGeom prst="rect">
            <a:avLst/>
          </a:prstGeom>
          <a:noFill/>
          <a:ln>
            <a:noFill/>
          </a:ln>
        </p:spPr>
      </p:pic>
    </p:spTree>
  </p:cSld>
  <p:clrMapOvr>
    <a:masterClrMapping/>
  </p:clrMapOvr>
  <p:transition>
    <p:fade/>
  </p:transition>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4" name="Shape 1114"/>
        <p:cNvGrpSpPr/>
        <p:nvPr/>
      </p:nvGrpSpPr>
      <p:grpSpPr>
        <a:xfrm>
          <a:off x="0" y="0"/>
          <a:ext cx="0" cy="0"/>
          <a:chOff x="0" y="0"/>
          <a:chExt cx="0" cy="0"/>
        </a:xfrm>
      </p:grpSpPr>
      <p:sp>
        <p:nvSpPr>
          <p:cNvPr id="1115" name="Google Shape;1115;p150"/>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16" name="Google Shape;1116;p150"/>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117" name="Google Shape;1117;p150"/>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Check Sourcing</a:t>
            </a:r>
            <a:endParaRPr>
              <a:latin typeface="Century Gothic"/>
              <a:ea typeface="Century Gothic"/>
              <a:cs typeface="Century Gothic"/>
              <a:sym typeface="Century Gothic"/>
            </a:endParaRPr>
          </a:p>
        </p:txBody>
      </p:sp>
      <p:sp>
        <p:nvSpPr>
          <p:cNvPr id="1118" name="Google Shape;1118;p150"/>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254d6bcb.PNG" id="1119" name="Google Shape;1119;p150"/>
          <p:cNvPicPr preferRelativeResize="0"/>
          <p:nvPr/>
        </p:nvPicPr>
        <p:blipFill rotWithShape="1">
          <a:blip r:embed="rId3">
            <a:alphaModFix/>
          </a:blip>
          <a:srcRect b="0" l="0" r="0" t="0"/>
          <a:stretch/>
        </p:blipFill>
        <p:spPr>
          <a:xfrm>
            <a:off x="0" y="1176316"/>
            <a:ext cx="9155474" cy="3700082"/>
          </a:xfrm>
          <a:prstGeom prst="rect">
            <a:avLst/>
          </a:prstGeom>
          <a:noFill/>
          <a:ln>
            <a:noFill/>
          </a:ln>
        </p:spPr>
      </p:pic>
    </p:spTree>
  </p:cSld>
  <p:clrMapOvr>
    <a:masterClrMapping/>
  </p:clrMapOvr>
  <p:transition>
    <p:fade/>
  </p:transition>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4" name="Shape 1124"/>
        <p:cNvGrpSpPr/>
        <p:nvPr/>
      </p:nvGrpSpPr>
      <p:grpSpPr>
        <a:xfrm>
          <a:off x="0" y="0"/>
          <a:ext cx="0" cy="0"/>
          <a:chOff x="0" y="0"/>
          <a:chExt cx="0" cy="0"/>
        </a:xfrm>
      </p:grpSpPr>
      <p:sp>
        <p:nvSpPr>
          <p:cNvPr id="1125" name="Google Shape;1125;p151"/>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26" name="Google Shape;1126;p151"/>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127" name="Google Shape;1127;p151"/>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Check Sourcing</a:t>
            </a:r>
            <a:endParaRPr>
              <a:latin typeface="Century Gothic"/>
              <a:ea typeface="Century Gothic"/>
              <a:cs typeface="Century Gothic"/>
              <a:sym typeface="Century Gothic"/>
            </a:endParaRPr>
          </a:p>
        </p:txBody>
      </p:sp>
      <p:sp>
        <p:nvSpPr>
          <p:cNvPr id="1128" name="Google Shape;1128;p151"/>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25409c02.PNG" id="1129" name="Google Shape;1129;p151"/>
          <p:cNvPicPr preferRelativeResize="0"/>
          <p:nvPr/>
        </p:nvPicPr>
        <p:blipFill rotWithShape="1">
          <a:blip r:embed="rId3">
            <a:alphaModFix/>
          </a:blip>
          <a:srcRect b="0" l="0" r="0" t="0"/>
          <a:stretch/>
        </p:blipFill>
        <p:spPr>
          <a:xfrm>
            <a:off x="0" y="1176318"/>
            <a:ext cx="9155474" cy="3700082"/>
          </a:xfrm>
          <a:prstGeom prst="rect">
            <a:avLst/>
          </a:prstGeom>
          <a:noFill/>
          <a:ln>
            <a:noFill/>
          </a:ln>
        </p:spPr>
      </p:pic>
    </p:spTree>
  </p:cSld>
  <p:clrMapOvr>
    <a:masterClrMapping/>
  </p:clrMapOvr>
  <p:transition>
    <p:fade/>
  </p:transition>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4" name="Shape 1134"/>
        <p:cNvGrpSpPr/>
        <p:nvPr/>
      </p:nvGrpSpPr>
      <p:grpSpPr>
        <a:xfrm>
          <a:off x="0" y="0"/>
          <a:ext cx="0" cy="0"/>
          <a:chOff x="0" y="0"/>
          <a:chExt cx="0" cy="0"/>
        </a:xfrm>
      </p:grpSpPr>
      <p:sp>
        <p:nvSpPr>
          <p:cNvPr id="1135" name="Google Shape;1135;p152"/>
          <p:cNvSpPr txBox="1"/>
          <p:nvPr>
            <p:ph idx="12" type="sldNum"/>
          </p:nvPr>
        </p:nvSpPr>
        <p:spPr>
          <a:xfrm>
            <a:off x="5579269" y="3677602"/>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36" name="Google Shape;1136;p152"/>
          <p:cNvSpPr txBox="1"/>
          <p:nvPr>
            <p:ph idx="1" type="body"/>
          </p:nvPr>
        </p:nvSpPr>
        <p:spPr>
          <a:xfrm>
            <a:off x="235744" y="878681"/>
            <a:ext cx="6386400" cy="2688600"/>
          </a:xfrm>
          <a:prstGeom prst="rect">
            <a:avLst/>
          </a:prstGeom>
          <a:noFill/>
          <a:ln>
            <a:noFill/>
          </a:ln>
        </p:spPr>
        <p:txBody>
          <a:bodyPr anchorCtr="0" anchor="t" bIns="0" lIns="0" spcFirstLastPara="1" rIns="0" wrap="square" tIns="0">
            <a:noAutofit/>
          </a:bodyPr>
          <a:lstStyle/>
          <a:p>
            <a:pPr indent="-76200" lvl="0" marL="215900" rtl="0" algn="l">
              <a:lnSpc>
                <a:spcPct val="95000"/>
              </a:lnSpc>
              <a:spcBef>
                <a:spcPts val="0"/>
              </a:spcBef>
              <a:spcAft>
                <a:spcPts val="0"/>
              </a:spcAft>
              <a:buSzPts val="2100"/>
              <a:buNone/>
            </a:pPr>
            <a:r>
              <a:t/>
            </a:r>
            <a:endParaRPr>
              <a:latin typeface="Century Gothic"/>
              <a:ea typeface="Century Gothic"/>
              <a:cs typeface="Century Gothic"/>
              <a:sym typeface="Century Gothic"/>
            </a:endParaRPr>
          </a:p>
        </p:txBody>
      </p:sp>
      <p:sp>
        <p:nvSpPr>
          <p:cNvPr id="1137" name="Google Shape;1137;p152"/>
          <p:cNvSpPr txBox="1"/>
          <p:nvPr>
            <p:ph type="title"/>
          </p:nvPr>
        </p:nvSpPr>
        <p:spPr>
          <a:xfrm>
            <a:off x="235744" y="383031"/>
            <a:ext cx="6386400" cy="2571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latin typeface="Century Gothic"/>
                <a:ea typeface="Century Gothic"/>
                <a:cs typeface="Century Gothic"/>
                <a:sym typeface="Century Gothic"/>
              </a:rPr>
              <a:t>Check Sourcing</a:t>
            </a:r>
            <a:endParaRPr>
              <a:latin typeface="Century Gothic"/>
              <a:ea typeface="Century Gothic"/>
              <a:cs typeface="Century Gothic"/>
              <a:sym typeface="Century Gothic"/>
            </a:endParaRPr>
          </a:p>
        </p:txBody>
      </p:sp>
      <p:sp>
        <p:nvSpPr>
          <p:cNvPr id="1138" name="Google Shape;1138;p152"/>
          <p:cNvSpPr txBox="1"/>
          <p:nvPr>
            <p:ph idx="2" type="body"/>
          </p:nvPr>
        </p:nvSpPr>
        <p:spPr>
          <a:xfrm>
            <a:off x="235744" y="114300"/>
            <a:ext cx="6386400" cy="2055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rPr lang="en">
                <a:latin typeface="Century Gothic"/>
                <a:ea typeface="Century Gothic"/>
                <a:cs typeface="Century Gothic"/>
                <a:sym typeface="Century Gothic"/>
              </a:rPr>
              <a:t>Global Sales Order Sourcing</a:t>
            </a:r>
            <a:endParaRPr>
              <a:latin typeface="Century Gothic"/>
              <a:ea typeface="Century Gothic"/>
              <a:cs typeface="Century Gothic"/>
              <a:sym typeface="Century Gothic"/>
            </a:endParaRPr>
          </a:p>
        </p:txBody>
      </p:sp>
      <p:pic>
        <p:nvPicPr>
          <p:cNvPr descr="C:\Users\xcm\AppData\Local\Temp\SNAGHTML254f0288.PNG" id="1139" name="Google Shape;1139;p152"/>
          <p:cNvPicPr preferRelativeResize="0"/>
          <p:nvPr/>
        </p:nvPicPr>
        <p:blipFill rotWithShape="1">
          <a:blip r:embed="rId3">
            <a:alphaModFix/>
          </a:blip>
          <a:srcRect b="0" l="0" r="0" t="0"/>
          <a:stretch/>
        </p:blipFill>
        <p:spPr>
          <a:xfrm>
            <a:off x="0" y="1164577"/>
            <a:ext cx="9155474" cy="3700082"/>
          </a:xfrm>
          <a:prstGeom prst="rect">
            <a:avLst/>
          </a:prstGeom>
          <a:noFill/>
          <a:ln>
            <a:noFill/>
          </a:ln>
        </p:spPr>
      </p:pic>
    </p:spTree>
  </p:cSld>
  <p:clrMapOvr>
    <a:masterClrMapping/>
  </p:clrMapOvr>
  <p:transition>
    <p:fade/>
  </p:transition>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3" name="Shape 1143"/>
        <p:cNvGrpSpPr/>
        <p:nvPr/>
      </p:nvGrpSpPr>
      <p:grpSpPr>
        <a:xfrm>
          <a:off x="0" y="0"/>
          <a:ext cx="0" cy="0"/>
          <a:chOff x="0" y="0"/>
          <a:chExt cx="0" cy="0"/>
        </a:xfrm>
      </p:grpSpPr>
      <p:sp>
        <p:nvSpPr>
          <p:cNvPr id="1144" name="Google Shape;1144;p153"/>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45" name="Google Shape;1145;p153"/>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1146" name="Google Shape;1146;p153"/>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Inventory Movements</a:t>
            </a:r>
            <a:endParaRPr/>
          </a:p>
        </p:txBody>
      </p:sp>
      <p:pic>
        <p:nvPicPr>
          <p:cNvPr id="1147" name="Google Shape;1147;p153"/>
          <p:cNvPicPr preferRelativeResize="0"/>
          <p:nvPr/>
        </p:nvPicPr>
        <p:blipFill>
          <a:blip r:embed="rId3">
            <a:alphaModFix/>
          </a:blip>
          <a:stretch>
            <a:fillRect/>
          </a:stretch>
        </p:blipFill>
        <p:spPr>
          <a:xfrm>
            <a:off x="314335" y="1171575"/>
            <a:ext cx="7987688" cy="327435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1" name="Shape 1151"/>
        <p:cNvGrpSpPr/>
        <p:nvPr/>
      </p:nvGrpSpPr>
      <p:grpSpPr>
        <a:xfrm>
          <a:off x="0" y="0"/>
          <a:ext cx="0" cy="0"/>
          <a:chOff x="0" y="0"/>
          <a:chExt cx="0" cy="0"/>
        </a:xfrm>
      </p:grpSpPr>
      <p:sp>
        <p:nvSpPr>
          <p:cNvPr id="1152" name="Google Shape;1152;p154"/>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1153" name="Google Shape;1153;p154"/>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Shipping Groups</a:t>
            </a:r>
            <a:endParaRPr/>
          </a:p>
        </p:txBody>
      </p:sp>
      <p:pic>
        <p:nvPicPr>
          <p:cNvPr id="1154" name="Google Shape;1154;p154"/>
          <p:cNvPicPr preferRelativeResize="0"/>
          <p:nvPr/>
        </p:nvPicPr>
        <p:blipFill>
          <a:blip r:embed="rId3">
            <a:alphaModFix/>
          </a:blip>
          <a:stretch>
            <a:fillRect/>
          </a:stretch>
        </p:blipFill>
        <p:spPr>
          <a:xfrm>
            <a:off x="956775" y="1037150"/>
            <a:ext cx="7112731" cy="373482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8" name="Shape 1158"/>
        <p:cNvGrpSpPr/>
        <p:nvPr/>
      </p:nvGrpSpPr>
      <p:grpSpPr>
        <a:xfrm>
          <a:off x="0" y="0"/>
          <a:ext cx="0" cy="0"/>
          <a:chOff x="0" y="0"/>
          <a:chExt cx="0" cy="0"/>
        </a:xfrm>
      </p:grpSpPr>
      <p:pic>
        <p:nvPicPr>
          <p:cNvPr id="1159" name="Google Shape;1159;p155"/>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1160" name="Google Shape;1160;p155"/>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91425" spcFirstLastPara="1" rIns="91425" wrap="square" tIns="45700">
            <a:noAutofit/>
          </a:bodyPr>
          <a:lstStyle/>
          <a:p>
            <a:pPr indent="0" lvl="0" marL="0" marR="0" rtl="0" algn="ctr">
              <a:lnSpc>
                <a:spcPct val="100000"/>
              </a:lnSpc>
              <a:spcBef>
                <a:spcPts val="0"/>
              </a:spcBef>
              <a:spcAft>
                <a:spcPts val="0"/>
              </a:spcAft>
              <a:buNone/>
            </a:pPr>
            <a:r>
              <a:rPr b="0" i="0" lang="en" sz="5400" u="none" cap="none" strike="noStrike">
                <a:solidFill>
                  <a:schemeClr val="lt1"/>
                </a:solidFill>
                <a:latin typeface="Arial"/>
                <a:ea typeface="Arial"/>
                <a:cs typeface="Arial"/>
                <a:sym typeface="Arial"/>
              </a:rPr>
              <a:t>Hands-On Exercise</a:t>
            </a:r>
            <a:endParaRPr b="0" i="0" sz="5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4" name="Shape 1164"/>
        <p:cNvGrpSpPr/>
        <p:nvPr/>
      </p:nvGrpSpPr>
      <p:grpSpPr>
        <a:xfrm>
          <a:off x="0" y="0"/>
          <a:ext cx="0" cy="0"/>
          <a:chOff x="0" y="0"/>
          <a:chExt cx="0" cy="0"/>
        </a:xfrm>
      </p:grpSpPr>
      <p:sp>
        <p:nvSpPr>
          <p:cNvPr id="1165" name="Google Shape;1165;p15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298450" lvl="0" marL="457200" rtl="0" algn="l">
              <a:lnSpc>
                <a:spcPct val="138000"/>
              </a:lnSpc>
              <a:spcBef>
                <a:spcPts val="0"/>
              </a:spcBef>
              <a:spcAft>
                <a:spcPts val="0"/>
              </a:spcAft>
              <a:buSzPts val="1100"/>
              <a:buFont typeface="Calibri"/>
              <a:buAutoNum type="arabicPeriod"/>
            </a:pPr>
            <a:r>
              <a:rPr lang="en" sz="1100">
                <a:highlight>
                  <a:srgbClr val="FFFFFF"/>
                </a:highlight>
                <a:latin typeface="Calibri"/>
                <a:ea typeface="Calibri"/>
                <a:cs typeface="Calibri"/>
                <a:sym typeface="Calibri"/>
              </a:rPr>
              <a:t>Login Web UI as demo@qad.com user. Use Sales Control to set up the control fields as follows:</a:t>
            </a:r>
            <a:endParaRPr sz="1100">
              <a:highlight>
                <a:srgbClr val="FFFFFF"/>
              </a:highlight>
              <a:latin typeface="Calibri"/>
              <a:ea typeface="Calibri"/>
              <a:cs typeface="Calibri"/>
              <a:sym typeface="Calibri"/>
            </a:endParaRPr>
          </a:p>
          <a:p>
            <a:pPr indent="-298450" lvl="1" marL="914400" rtl="0" algn="l">
              <a:lnSpc>
                <a:spcPct val="120000"/>
              </a:lnSpc>
              <a:spcBef>
                <a:spcPts val="0"/>
              </a:spcBef>
              <a:spcAft>
                <a:spcPts val="0"/>
              </a:spcAft>
              <a:buClr>
                <a:srgbClr val="000000"/>
              </a:buClr>
              <a:buSzPts val="1100"/>
              <a:buFont typeface="Calibri"/>
              <a:buAutoNum type="alphaLcPeriod"/>
            </a:pPr>
            <a:r>
              <a:rPr lang="en" sz="1100">
                <a:solidFill>
                  <a:srgbClr val="000000"/>
                </a:solidFill>
                <a:highlight>
                  <a:srgbClr val="FFFFFF"/>
                </a:highlight>
                <a:latin typeface="Calibri"/>
                <a:ea typeface="Calibri"/>
                <a:cs typeface="Calibri"/>
                <a:sym typeface="Calibri"/>
              </a:rPr>
              <a:t>Enable Sourcing Rules</a:t>
            </a:r>
            <a:r>
              <a:rPr lang="en" sz="1100">
                <a:solidFill>
                  <a:srgbClr val="000000"/>
                </a:solidFill>
                <a:highlight>
                  <a:srgbClr val="FFFFFF"/>
                </a:highlight>
                <a:latin typeface="Calibri"/>
                <a:ea typeface="Calibri"/>
                <a:cs typeface="Calibri"/>
                <a:sym typeface="Calibri"/>
              </a:rPr>
              <a:t> = Yes</a:t>
            </a:r>
            <a:endParaRPr sz="1100">
              <a:solidFill>
                <a:srgbClr val="000000"/>
              </a:solidFill>
              <a:highlight>
                <a:srgbClr val="FFFFFF"/>
              </a:highlight>
              <a:latin typeface="Calibri"/>
              <a:ea typeface="Calibri"/>
              <a:cs typeface="Calibri"/>
              <a:sym typeface="Calibri"/>
            </a:endParaRPr>
          </a:p>
          <a:p>
            <a:pPr indent="-298450" lvl="1" marL="914400" rtl="0" algn="l">
              <a:lnSpc>
                <a:spcPct val="120000"/>
              </a:lnSpc>
              <a:spcBef>
                <a:spcPts val="0"/>
              </a:spcBef>
              <a:spcAft>
                <a:spcPts val="0"/>
              </a:spcAft>
              <a:buClr>
                <a:srgbClr val="000000"/>
              </a:buClr>
              <a:buSzPts val="1100"/>
              <a:buFont typeface="Calibri"/>
              <a:buAutoNum type="alphaLcPeriod"/>
            </a:pPr>
            <a:r>
              <a:rPr lang="en" sz="1100">
                <a:solidFill>
                  <a:srgbClr val="000000"/>
                </a:solidFill>
                <a:highlight>
                  <a:srgbClr val="FFFFFF"/>
                </a:highlight>
                <a:latin typeface="Calibri"/>
                <a:ea typeface="Calibri"/>
                <a:cs typeface="Calibri"/>
                <a:sym typeface="Calibri"/>
              </a:rPr>
              <a:t>Only Site with Rules = No</a:t>
            </a:r>
            <a:endParaRPr sz="1100">
              <a:solidFill>
                <a:srgbClr val="000000"/>
              </a:solidFill>
              <a:highlight>
                <a:srgbClr val="FFFFFF"/>
              </a:highlight>
              <a:latin typeface="Calibri"/>
              <a:ea typeface="Calibri"/>
              <a:cs typeface="Calibri"/>
              <a:sym typeface="Calibri"/>
            </a:endParaRPr>
          </a:p>
          <a:p>
            <a:pPr indent="-298450" lvl="1" marL="914400" rtl="0" algn="l">
              <a:lnSpc>
                <a:spcPct val="120000"/>
              </a:lnSpc>
              <a:spcBef>
                <a:spcPts val="0"/>
              </a:spcBef>
              <a:spcAft>
                <a:spcPts val="0"/>
              </a:spcAft>
              <a:buClr>
                <a:srgbClr val="000000"/>
              </a:buClr>
              <a:buSzPts val="1100"/>
              <a:buFont typeface="Calibri"/>
              <a:buAutoNum type="alphaLcPeriod"/>
            </a:pPr>
            <a:r>
              <a:rPr lang="en" sz="1100">
                <a:solidFill>
                  <a:srgbClr val="000000"/>
                </a:solidFill>
                <a:highlight>
                  <a:srgbClr val="FFFFFF"/>
                </a:highlight>
                <a:latin typeface="Calibri"/>
                <a:ea typeface="Calibri"/>
                <a:cs typeface="Calibri"/>
                <a:sym typeface="Calibri"/>
              </a:rPr>
              <a:t>Only Site with Quantity Available = No</a:t>
            </a:r>
            <a:endParaRPr sz="1100">
              <a:solidFill>
                <a:srgbClr val="000000"/>
              </a:solidFill>
              <a:highlight>
                <a:srgbClr val="FFFFFF"/>
              </a:highlight>
              <a:latin typeface="Calibri"/>
              <a:ea typeface="Calibri"/>
              <a:cs typeface="Calibri"/>
              <a:sym typeface="Calibri"/>
            </a:endParaRPr>
          </a:p>
          <a:p>
            <a:pPr indent="-298450" lvl="1" marL="914400" rtl="0" algn="l">
              <a:lnSpc>
                <a:spcPct val="120000"/>
              </a:lnSpc>
              <a:spcBef>
                <a:spcPts val="0"/>
              </a:spcBef>
              <a:spcAft>
                <a:spcPts val="0"/>
              </a:spcAft>
              <a:buClr>
                <a:srgbClr val="000000"/>
              </a:buClr>
              <a:buSzPts val="1100"/>
              <a:buFont typeface="Calibri"/>
              <a:buAutoNum type="alphaLcPeriod"/>
            </a:pPr>
            <a:r>
              <a:rPr lang="en" sz="1100">
                <a:solidFill>
                  <a:srgbClr val="000000"/>
                </a:solidFill>
                <a:highlight>
                  <a:srgbClr val="FFFFFF"/>
                </a:highlight>
                <a:latin typeface="Calibri"/>
                <a:ea typeface="Calibri"/>
                <a:cs typeface="Calibri"/>
                <a:sym typeface="Calibri"/>
              </a:rPr>
              <a:t>Additional Score for Quantity Available</a:t>
            </a:r>
            <a:endParaRPr sz="1100">
              <a:solidFill>
                <a:srgbClr val="000000"/>
              </a:solidFill>
              <a:highlight>
                <a:srgbClr val="FFFFFF"/>
              </a:highlight>
              <a:latin typeface="Calibri"/>
              <a:ea typeface="Calibri"/>
              <a:cs typeface="Calibri"/>
              <a:sym typeface="Calibri"/>
            </a:endParaRPr>
          </a:p>
          <a:p>
            <a:pPr indent="-298450" lvl="0" marL="457200" rtl="0" algn="l">
              <a:lnSpc>
                <a:spcPct val="138000"/>
              </a:lnSpc>
              <a:spcBef>
                <a:spcPts val="0"/>
              </a:spcBef>
              <a:spcAft>
                <a:spcPts val="0"/>
              </a:spcAft>
              <a:buSzPts val="1100"/>
              <a:buFont typeface="Calibri"/>
              <a:buAutoNum type="arabicPeriod"/>
            </a:pPr>
            <a:r>
              <a:rPr lang="en" sz="1100">
                <a:highlight>
                  <a:srgbClr val="FFFFFF"/>
                </a:highlight>
                <a:latin typeface="Calibri"/>
                <a:ea typeface="Calibri"/>
                <a:cs typeface="Calibri"/>
                <a:sym typeface="Calibri"/>
              </a:rPr>
              <a:t>Use Sourcing Rules to set up a rule with fields:</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Name = SR001</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Description = Sourcing Rule 001</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Site = 10-200</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Additional Score for Quantity Available = 0</a:t>
            </a:r>
            <a:endParaRPr sz="1100">
              <a:highlight>
                <a:srgbClr val="FFFFFF"/>
              </a:highlight>
              <a:latin typeface="Calibri"/>
              <a:ea typeface="Calibri"/>
              <a:cs typeface="Calibri"/>
              <a:sym typeface="Calibri"/>
            </a:endParaRPr>
          </a:p>
          <a:p>
            <a:pPr indent="-298450" lvl="0" marL="457200" rtl="0" algn="l">
              <a:lnSpc>
                <a:spcPct val="138000"/>
              </a:lnSpc>
              <a:spcBef>
                <a:spcPts val="0"/>
              </a:spcBef>
              <a:spcAft>
                <a:spcPts val="0"/>
              </a:spcAft>
              <a:buSzPts val="1100"/>
              <a:buFont typeface="Calibri"/>
              <a:buAutoNum type="arabicPeriod"/>
            </a:pPr>
            <a:r>
              <a:rPr lang="en" sz="1100">
                <a:highlight>
                  <a:srgbClr val="FFFFFF"/>
                </a:highlight>
                <a:latin typeface="Calibri"/>
                <a:ea typeface="Calibri"/>
                <a:cs typeface="Calibri"/>
                <a:sym typeface="Calibri"/>
              </a:rPr>
              <a:t>Use Sites to check the site 10-200. Change the external supplier field to Yes.</a:t>
            </a:r>
            <a:endParaRPr sz="1100">
              <a:highlight>
                <a:srgbClr val="FFFFFF"/>
              </a:highlight>
              <a:latin typeface="Calibri"/>
              <a:ea typeface="Calibri"/>
              <a:cs typeface="Calibri"/>
              <a:sym typeface="Calibri"/>
            </a:endParaRPr>
          </a:p>
          <a:p>
            <a:pPr indent="-298450" lvl="0" marL="457200" rtl="0" algn="l">
              <a:lnSpc>
                <a:spcPct val="138000"/>
              </a:lnSpc>
              <a:spcBef>
                <a:spcPts val="0"/>
              </a:spcBef>
              <a:spcAft>
                <a:spcPts val="0"/>
              </a:spcAft>
              <a:buSzPts val="1100"/>
              <a:buFont typeface="Calibri"/>
              <a:buAutoNum type="arabicPeriod"/>
            </a:pPr>
            <a:r>
              <a:rPr lang="en" sz="1100">
                <a:highlight>
                  <a:srgbClr val="FFFFFF"/>
                </a:highlight>
                <a:latin typeface="Calibri"/>
                <a:ea typeface="Calibri"/>
                <a:cs typeface="Calibri"/>
                <a:sym typeface="Calibri"/>
              </a:rPr>
              <a:t>Create a new Sales Order to create a new sales order with the following fields:</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Sold-To = 10C1002</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Site = 10-100</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Item = 02001</a:t>
            </a:r>
            <a:endParaRPr sz="1100">
              <a:highlight>
                <a:srgbClr val="FFFFFF"/>
              </a:highlight>
              <a:latin typeface="Calibri"/>
              <a:ea typeface="Calibri"/>
              <a:cs typeface="Calibri"/>
              <a:sym typeface="Calibri"/>
            </a:endParaRPr>
          </a:p>
          <a:p>
            <a:pPr indent="-298450" lvl="1" marL="914400" rtl="0" algn="l">
              <a:lnSpc>
                <a:spcPct val="138000"/>
              </a:lnSpc>
              <a:spcBef>
                <a:spcPts val="0"/>
              </a:spcBef>
              <a:spcAft>
                <a:spcPts val="0"/>
              </a:spcAft>
              <a:buSzPts val="1100"/>
              <a:buFont typeface="Calibri"/>
              <a:buAutoNum type="alphaLcPeriod"/>
            </a:pPr>
            <a:r>
              <a:rPr lang="en" sz="1100">
                <a:highlight>
                  <a:srgbClr val="FFFFFF"/>
                </a:highlight>
                <a:latin typeface="Calibri"/>
                <a:ea typeface="Calibri"/>
                <a:cs typeface="Calibri"/>
                <a:sym typeface="Calibri"/>
              </a:rPr>
              <a:t>Qty Ordered = 100</a:t>
            </a:r>
            <a:endParaRPr sz="1100">
              <a:highlight>
                <a:srgbClr val="FFFFFF"/>
              </a:highlight>
              <a:latin typeface="Calibri"/>
              <a:ea typeface="Calibri"/>
              <a:cs typeface="Calibri"/>
              <a:sym typeface="Calibri"/>
            </a:endParaRPr>
          </a:p>
          <a:p>
            <a:pPr indent="-298450" lvl="0" marL="457200" rtl="0" algn="l">
              <a:lnSpc>
                <a:spcPct val="138000"/>
              </a:lnSpc>
              <a:spcBef>
                <a:spcPts val="0"/>
              </a:spcBef>
              <a:spcAft>
                <a:spcPts val="0"/>
              </a:spcAft>
              <a:buSzPts val="1100"/>
              <a:buFont typeface="Calibri"/>
              <a:buAutoNum type="arabicPeriod"/>
            </a:pPr>
            <a:r>
              <a:rPr lang="en" sz="1100">
                <a:latin typeface="Calibri"/>
                <a:ea typeface="Calibri"/>
                <a:cs typeface="Calibri"/>
                <a:sym typeface="Calibri"/>
              </a:rPr>
              <a:t>Use Sales Order Detail to check sourcing. Select an alternate due date and quantity from site 10-200.</a:t>
            </a:r>
            <a:endParaRPr sz="1100">
              <a:highlight>
                <a:srgbClr val="FFFFFF"/>
              </a:highlight>
              <a:latin typeface="Calibri"/>
              <a:ea typeface="Calibri"/>
              <a:cs typeface="Calibri"/>
              <a:sym typeface="Calibri"/>
            </a:endParaRPr>
          </a:p>
          <a:p>
            <a:pPr indent="0" lvl="0" marL="0" rtl="0" algn="l">
              <a:lnSpc>
                <a:spcPct val="138000"/>
              </a:lnSpc>
              <a:spcBef>
                <a:spcPts val="0"/>
              </a:spcBef>
              <a:spcAft>
                <a:spcPts val="0"/>
              </a:spcAft>
              <a:buNone/>
            </a:pPr>
            <a:r>
              <a:t/>
            </a:r>
            <a:endParaRPr sz="1100">
              <a:solidFill>
                <a:srgbClr val="000000"/>
              </a:solidFill>
              <a:highlight>
                <a:srgbClr val="FFFFFF"/>
              </a:highlight>
              <a:latin typeface="Calibri"/>
              <a:ea typeface="Calibri"/>
              <a:cs typeface="Calibri"/>
              <a:sym typeface="Calibri"/>
            </a:endParaRPr>
          </a:p>
          <a:p>
            <a:pPr indent="0" lvl="0" marL="457200" rtl="0" algn="l">
              <a:lnSpc>
                <a:spcPct val="138000"/>
              </a:lnSpc>
              <a:spcBef>
                <a:spcPts val="0"/>
              </a:spcBef>
              <a:spcAft>
                <a:spcPts val="0"/>
              </a:spcAft>
              <a:buNone/>
            </a:pPr>
            <a:r>
              <a:t/>
            </a:r>
            <a:endParaRPr sz="1400">
              <a:highlight>
                <a:srgbClr val="FFFFFF"/>
              </a:highlight>
              <a:latin typeface="Calibri"/>
              <a:ea typeface="Calibri"/>
              <a:cs typeface="Calibri"/>
              <a:sym typeface="Calibri"/>
            </a:endParaRPr>
          </a:p>
        </p:txBody>
      </p:sp>
      <p:sp>
        <p:nvSpPr>
          <p:cNvPr id="1166" name="Google Shape;1166;p15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67" name="Google Shape;1167;p15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1168" name="Google Shape;1168;p15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Global Orders</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2" name="Shape 1172"/>
        <p:cNvGrpSpPr/>
        <p:nvPr/>
      </p:nvGrpSpPr>
      <p:grpSpPr>
        <a:xfrm>
          <a:off x="0" y="0"/>
          <a:ext cx="0" cy="0"/>
          <a:chOff x="0" y="0"/>
          <a:chExt cx="0" cy="0"/>
        </a:xfrm>
      </p:grpSpPr>
      <p:sp>
        <p:nvSpPr>
          <p:cNvPr id="1173" name="Google Shape;1173;p15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2700"/>
              <a:buFont typeface="Century Gothic"/>
              <a:buNone/>
            </a:pPr>
            <a:r>
              <a:rPr lang="en"/>
              <a:t>Scheduled Orders</a:t>
            </a:r>
            <a:endParaRPr/>
          </a:p>
        </p:txBody>
      </p:sp>
      <p:sp>
        <p:nvSpPr>
          <p:cNvPr id="1174" name="Google Shape;1174;p157"/>
          <p:cNvSpPr txBox="1"/>
          <p:nvPr>
            <p:ph idx="1" type="subTitle"/>
          </p:nvPr>
        </p:nvSpPr>
        <p:spPr>
          <a:xfrm>
            <a:off x="314325" y="3429000"/>
            <a:ext cx="6886500" cy="15090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rPr lang="en"/>
              <a:t>Author/Date	</a:t>
            </a:r>
            <a:endParaRPr/>
          </a:p>
        </p:txBody>
      </p:sp>
      <p:sp>
        <p:nvSpPr>
          <p:cNvPr id="1175" name="Google Shape;1175;p157"/>
          <p:cNvSpPr txBox="1"/>
          <p:nvPr>
            <p:ph idx="12" type="sldNum"/>
          </p:nvPr>
        </p:nvSpPr>
        <p:spPr>
          <a:xfrm>
            <a:off x="7406640" y="4903470"/>
            <a:ext cx="15516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5" name="Shape 475"/>
        <p:cNvGrpSpPr/>
        <p:nvPr/>
      </p:nvGrpSpPr>
      <p:grpSpPr>
        <a:xfrm>
          <a:off x="0" y="0"/>
          <a:ext cx="0" cy="0"/>
          <a:chOff x="0" y="0"/>
          <a:chExt cx="0" cy="0"/>
        </a:xfrm>
      </p:grpSpPr>
      <p:sp>
        <p:nvSpPr>
          <p:cNvPr id="476" name="Google Shape;476;p86"/>
          <p:cNvSpPr txBox="1"/>
          <p:nvPr>
            <p:ph idx="1" type="body"/>
          </p:nvPr>
        </p:nvSpPr>
        <p:spPr>
          <a:xfrm>
            <a:off x="314325" y="878681"/>
            <a:ext cx="8515200" cy="268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SzPts val="2800"/>
              <a:buChar char="•"/>
            </a:pPr>
            <a:r>
              <a:rPr lang="en"/>
              <a:t>Days Until Expire</a:t>
            </a:r>
            <a:endParaRPr/>
          </a:p>
          <a:p>
            <a:pPr indent="-342900" lvl="0" marL="342900" rtl="0" algn="l">
              <a:spcBef>
                <a:spcPts val="560"/>
              </a:spcBef>
              <a:spcAft>
                <a:spcPts val="0"/>
              </a:spcAft>
              <a:buSzPts val="2800"/>
              <a:buChar char="•"/>
            </a:pPr>
            <a:r>
              <a:rPr lang="en"/>
              <a:t>Confirm Date</a:t>
            </a:r>
            <a:endParaRPr/>
          </a:p>
          <a:p>
            <a:pPr indent="-342900" lvl="0" marL="342900" rtl="0" algn="l">
              <a:spcBef>
                <a:spcPts val="560"/>
              </a:spcBef>
              <a:spcAft>
                <a:spcPts val="0"/>
              </a:spcAft>
              <a:buSzPts val="2800"/>
              <a:buChar char="•"/>
            </a:pPr>
            <a:r>
              <a:rPr lang="en"/>
              <a:t>Follow Up</a:t>
            </a:r>
            <a:endParaRPr/>
          </a:p>
          <a:p>
            <a:pPr indent="-342900" lvl="0" marL="342900" rtl="0" algn="l">
              <a:spcBef>
                <a:spcPts val="560"/>
              </a:spcBef>
              <a:spcAft>
                <a:spcPts val="0"/>
              </a:spcAft>
              <a:buSzPts val="2800"/>
              <a:buChar char="•"/>
            </a:pPr>
            <a:r>
              <a:rPr lang="en"/>
              <a:t>Recurring</a:t>
            </a:r>
            <a:endParaRPr/>
          </a:p>
          <a:p>
            <a:pPr indent="-342900" lvl="0" marL="342900" rtl="0" algn="l">
              <a:spcBef>
                <a:spcPts val="560"/>
              </a:spcBef>
              <a:spcAft>
                <a:spcPts val="0"/>
              </a:spcAft>
              <a:buSzPts val="2800"/>
              <a:buChar char="•"/>
            </a:pPr>
            <a:r>
              <a:rPr lang="en"/>
              <a:t>Cycle Code</a:t>
            </a:r>
            <a:endParaRPr/>
          </a:p>
          <a:p>
            <a:pPr indent="-342900" lvl="0" marL="342900" rtl="0" algn="l">
              <a:spcBef>
                <a:spcPts val="560"/>
              </a:spcBef>
              <a:spcAft>
                <a:spcPts val="0"/>
              </a:spcAft>
              <a:buSzPts val="2800"/>
              <a:buChar char="•"/>
            </a:pPr>
            <a:r>
              <a:rPr lang="en"/>
              <a:t>Release Count</a:t>
            </a:r>
            <a:endParaRPr/>
          </a:p>
          <a:p>
            <a:pPr indent="-342900" lvl="0" marL="342900" rtl="0" algn="l">
              <a:spcBef>
                <a:spcPts val="560"/>
              </a:spcBef>
              <a:spcAft>
                <a:spcPts val="0"/>
              </a:spcAft>
              <a:buSzPts val="2800"/>
              <a:buChar char="•"/>
            </a:pPr>
            <a:r>
              <a:rPr lang="en"/>
              <a:t>Reason Lost</a:t>
            </a:r>
            <a:endParaRPr/>
          </a:p>
        </p:txBody>
      </p:sp>
      <p:sp>
        <p:nvSpPr>
          <p:cNvPr id="477" name="Google Shape;477;p86"/>
          <p:cNvSpPr txBox="1"/>
          <p:nvPr>
            <p:ph type="title"/>
          </p:nvPr>
        </p:nvSpPr>
        <p:spPr>
          <a:xfrm>
            <a:off x="314325" y="383031"/>
            <a:ext cx="8515200" cy="25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 Terminology</a:t>
            </a:r>
            <a:endParaRPr/>
          </a:p>
        </p:txBody>
      </p:sp>
      <p:sp>
        <p:nvSpPr>
          <p:cNvPr id="478" name="Google Shape;478;p86"/>
          <p:cNvSpPr txBox="1"/>
          <p:nvPr>
            <p:ph idx="2" type="body"/>
          </p:nvPr>
        </p:nvSpPr>
        <p:spPr>
          <a:xfrm>
            <a:off x="314400" y="120675"/>
            <a:ext cx="8515200" cy="20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2000"/>
              <a:buFont typeface="Century Gothic"/>
              <a:buNone/>
            </a:pPr>
            <a:r>
              <a:t/>
            </a:r>
            <a:endParaRPr/>
          </a:p>
        </p:txBody>
      </p:sp>
      <p:sp>
        <p:nvSpPr>
          <p:cNvPr id="479" name="Google Shape;479;p86"/>
          <p:cNvSpPr txBox="1"/>
          <p:nvPr>
            <p:ph idx="11" type="ftr"/>
          </p:nvPr>
        </p:nvSpPr>
        <p:spPr>
          <a:xfrm>
            <a:off x="8229600" y="4979194"/>
            <a:ext cx="914400" cy="164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SO-SQ-030</a:t>
            </a:r>
            <a:endParaRPr/>
          </a:p>
        </p:txBody>
      </p:sp>
      <p:grpSp>
        <p:nvGrpSpPr>
          <p:cNvPr id="480" name="Google Shape;480;p86"/>
          <p:cNvGrpSpPr/>
          <p:nvPr/>
        </p:nvGrpSpPr>
        <p:grpSpPr>
          <a:xfrm>
            <a:off x="6127750" y="3662363"/>
            <a:ext cx="2286000" cy="760810"/>
            <a:chOff x="3744" y="2571"/>
            <a:chExt cx="652" cy="289"/>
          </a:xfrm>
        </p:grpSpPr>
        <p:sp>
          <p:nvSpPr>
            <p:cNvPr id="481" name="Google Shape;481;p86"/>
            <p:cNvSpPr/>
            <p:nvPr/>
          </p:nvSpPr>
          <p:spPr>
            <a:xfrm>
              <a:off x="3744" y="2571"/>
              <a:ext cx="652" cy="289"/>
            </a:xfrm>
            <a:custGeom>
              <a:rect b="b" l="l" r="r" t="t"/>
              <a:pathLst>
                <a:path extrusionOk="0" h="578" w="1304">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2" name="Google Shape;482;p86"/>
            <p:cNvSpPr/>
            <p:nvPr/>
          </p:nvSpPr>
          <p:spPr>
            <a:xfrm>
              <a:off x="4025" y="2833"/>
              <a:ext cx="84" cy="21"/>
            </a:xfrm>
            <a:custGeom>
              <a:rect b="b" l="l" r="r" t="t"/>
              <a:pathLst>
                <a:path extrusionOk="0" h="42" w="169">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3" name="Google Shape;483;p86"/>
            <p:cNvSpPr/>
            <p:nvPr/>
          </p:nvSpPr>
          <p:spPr>
            <a:xfrm>
              <a:off x="3759" y="2605"/>
              <a:ext cx="81" cy="219"/>
            </a:xfrm>
            <a:custGeom>
              <a:rect b="b" l="l" r="r" t="t"/>
              <a:pathLst>
                <a:path extrusionOk="0" h="438" w="162">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4" name="Google Shape;484;p86"/>
            <p:cNvSpPr/>
            <p:nvPr/>
          </p:nvSpPr>
          <p:spPr>
            <a:xfrm>
              <a:off x="4073" y="2778"/>
              <a:ext cx="269" cy="49"/>
            </a:xfrm>
            <a:custGeom>
              <a:rect b="b" l="l" r="r" t="t"/>
              <a:pathLst>
                <a:path extrusionOk="0" h="97" w="53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5" name="Google Shape;485;p86"/>
            <p:cNvSpPr/>
            <p:nvPr/>
          </p:nvSpPr>
          <p:spPr>
            <a:xfrm>
              <a:off x="4077" y="2797"/>
              <a:ext cx="299" cy="44"/>
            </a:xfrm>
            <a:custGeom>
              <a:rect b="b" l="l" r="r" t="t"/>
              <a:pathLst>
                <a:path extrusionOk="0" h="89" w="598">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6" name="Google Shape;486;p86"/>
            <p:cNvSpPr/>
            <p:nvPr/>
          </p:nvSpPr>
          <p:spPr>
            <a:xfrm>
              <a:off x="3755" y="2812"/>
              <a:ext cx="300" cy="29"/>
            </a:xfrm>
            <a:custGeom>
              <a:rect b="b" l="l" r="r" t="t"/>
              <a:pathLst>
                <a:path extrusionOk="0" h="58" w="600">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7" name="Google Shape;487;p86"/>
            <p:cNvSpPr/>
            <p:nvPr/>
          </p:nvSpPr>
          <p:spPr>
            <a:xfrm>
              <a:off x="3783" y="2783"/>
              <a:ext cx="284" cy="46"/>
            </a:xfrm>
            <a:custGeom>
              <a:rect b="b" l="l" r="r" t="t"/>
              <a:pathLst>
                <a:path extrusionOk="0" h="92" w="569">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8" name="Google Shape;488;p86"/>
            <p:cNvSpPr/>
            <p:nvPr/>
          </p:nvSpPr>
          <p:spPr>
            <a:xfrm>
              <a:off x="4115" y="2827"/>
              <a:ext cx="94" cy="10"/>
            </a:xfrm>
            <a:custGeom>
              <a:rect b="b" l="l" r="r" t="t"/>
              <a:pathLst>
                <a:path extrusionOk="0" h="19" w="18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a:gsLst>
                <a:gs pos="0">
                  <a:srgbClr val="1D1D1D"/>
                </a:gs>
                <a:gs pos="50000">
                  <a:srgbClr val="3F3F3F"/>
                </a:gs>
                <a:gs pos="100000">
                  <a:srgbClr val="1D1D1D"/>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89" name="Google Shape;489;p86"/>
            <p:cNvSpPr/>
            <p:nvPr/>
          </p:nvSpPr>
          <p:spPr>
            <a:xfrm>
              <a:off x="3962" y="2833"/>
              <a:ext cx="51" cy="4"/>
            </a:xfrm>
            <a:custGeom>
              <a:rect b="b" l="l" r="r" t="t"/>
              <a:pathLst>
                <a:path extrusionOk="0" h="8" w="103">
                  <a:moveTo>
                    <a:pt x="0" y="7"/>
                  </a:moveTo>
                  <a:lnTo>
                    <a:pt x="13" y="4"/>
                  </a:lnTo>
                  <a:lnTo>
                    <a:pt x="27" y="3"/>
                  </a:lnTo>
                  <a:lnTo>
                    <a:pt x="42" y="1"/>
                  </a:lnTo>
                  <a:lnTo>
                    <a:pt x="57" y="0"/>
                  </a:lnTo>
                  <a:lnTo>
                    <a:pt x="70" y="1"/>
                  </a:lnTo>
                  <a:lnTo>
                    <a:pt x="83" y="3"/>
                  </a:lnTo>
                  <a:lnTo>
                    <a:pt x="93" y="5"/>
                  </a:lnTo>
                  <a:lnTo>
                    <a:pt x="103" y="8"/>
                  </a:lnTo>
                  <a:lnTo>
                    <a:pt x="0" y="7"/>
                  </a:lnTo>
                  <a:close/>
                </a:path>
              </a:pathLst>
            </a:custGeom>
            <a:gradFill>
              <a:gsLst>
                <a:gs pos="0">
                  <a:srgbClr val="1D1D1D"/>
                </a:gs>
                <a:gs pos="50000">
                  <a:srgbClr val="3F3F3F"/>
                </a:gs>
                <a:gs pos="100000">
                  <a:srgbClr val="1D1D1D"/>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0" name="Google Shape;490;p86"/>
            <p:cNvSpPr/>
            <p:nvPr/>
          </p:nvSpPr>
          <p:spPr>
            <a:xfrm>
              <a:off x="4139" y="2581"/>
              <a:ext cx="195" cy="217"/>
            </a:xfrm>
            <a:custGeom>
              <a:rect b="b" l="l" r="r" t="t"/>
              <a:pathLst>
                <a:path extrusionOk="0" h="434" w="390">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1" name="Google Shape;491;p86"/>
            <p:cNvSpPr/>
            <p:nvPr/>
          </p:nvSpPr>
          <p:spPr>
            <a:xfrm>
              <a:off x="4290" y="2596"/>
              <a:ext cx="94" cy="241"/>
            </a:xfrm>
            <a:custGeom>
              <a:rect b="b" l="l" r="r" t="t"/>
              <a:pathLst>
                <a:path extrusionOk="0" h="481" w="190">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2" name="Google Shape;492;p86"/>
            <p:cNvSpPr/>
            <p:nvPr/>
          </p:nvSpPr>
          <p:spPr>
            <a:xfrm>
              <a:off x="3852" y="2580"/>
              <a:ext cx="214" cy="222"/>
            </a:xfrm>
            <a:custGeom>
              <a:rect b="b" l="l" r="r" t="t"/>
              <a:pathLst>
                <a:path extrusionOk="0" h="444" w="428">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3" name="Google Shape;493;p86"/>
            <p:cNvSpPr/>
            <p:nvPr/>
          </p:nvSpPr>
          <p:spPr>
            <a:xfrm>
              <a:off x="3854" y="2691"/>
              <a:ext cx="93" cy="72"/>
            </a:xfrm>
            <a:custGeom>
              <a:rect b="b" l="l" r="r" t="t"/>
              <a:pathLst>
                <a:path extrusionOk="0" h="145" w="18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4" name="Google Shape;494;p86"/>
            <p:cNvSpPr/>
            <p:nvPr/>
          </p:nvSpPr>
          <p:spPr>
            <a:xfrm>
              <a:off x="3800" y="2587"/>
              <a:ext cx="197" cy="214"/>
            </a:xfrm>
            <a:custGeom>
              <a:rect b="b" l="l" r="r" t="t"/>
              <a:pathLst>
                <a:path extrusionOk="0" h="427" w="394">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5" name="Google Shape;495;p86"/>
            <p:cNvSpPr/>
            <p:nvPr/>
          </p:nvSpPr>
          <p:spPr>
            <a:xfrm>
              <a:off x="4072" y="2581"/>
              <a:ext cx="69" cy="224"/>
            </a:xfrm>
            <a:custGeom>
              <a:rect b="b" l="l" r="r" t="t"/>
              <a:pathLst>
                <a:path extrusionOk="0" h="448" w="13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96" name="Google Shape;496;p86"/>
            <p:cNvSpPr/>
            <p:nvPr/>
          </p:nvSpPr>
          <p:spPr>
            <a:xfrm>
              <a:off x="3820" y="2648"/>
              <a:ext cx="138" cy="135"/>
            </a:xfrm>
            <a:custGeom>
              <a:rect b="b" l="l" r="r" t="t"/>
              <a:pathLst>
                <a:path extrusionOk="0" h="268" w="276">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9" name="Shape 1179"/>
        <p:cNvGrpSpPr/>
        <p:nvPr/>
      </p:nvGrpSpPr>
      <p:grpSpPr>
        <a:xfrm>
          <a:off x="0" y="0"/>
          <a:ext cx="0" cy="0"/>
          <a:chOff x="0" y="0"/>
          <a:chExt cx="0" cy="0"/>
        </a:xfrm>
      </p:grpSpPr>
      <p:sp>
        <p:nvSpPr>
          <p:cNvPr id="1180" name="Google Shape;1180;p158"/>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Introduction to Scheduled Orders</a:t>
            </a:r>
            <a:endParaRPr/>
          </a:p>
          <a:p>
            <a:pPr indent="-209550" lvl="0" marL="215900" rtl="0" algn="l">
              <a:lnSpc>
                <a:spcPct val="95000"/>
              </a:lnSpc>
              <a:spcBef>
                <a:spcPts val="500"/>
              </a:spcBef>
              <a:spcAft>
                <a:spcPts val="0"/>
              </a:spcAft>
              <a:buSzPts val="2100"/>
              <a:buChar char="•"/>
            </a:pPr>
            <a:r>
              <a:rPr lang="en"/>
              <a:t>Business Considerations</a:t>
            </a:r>
            <a:endParaRPr/>
          </a:p>
          <a:p>
            <a:pPr indent="-209550" lvl="0" marL="215900" rtl="0" algn="l">
              <a:lnSpc>
                <a:spcPct val="95000"/>
              </a:lnSpc>
              <a:spcBef>
                <a:spcPts val="500"/>
              </a:spcBef>
              <a:spcAft>
                <a:spcPts val="0"/>
              </a:spcAft>
              <a:buSzPts val="2100"/>
              <a:buChar char="•"/>
            </a:pPr>
            <a:r>
              <a:rPr lang="en"/>
              <a:t>Customer Ship Schedules</a:t>
            </a:r>
            <a:endParaRPr/>
          </a:p>
          <a:p>
            <a:pPr indent="-215900" lvl="0" marL="215900" rtl="0" algn="l">
              <a:lnSpc>
                <a:spcPct val="95000"/>
              </a:lnSpc>
              <a:spcBef>
                <a:spcPts val="500"/>
              </a:spcBef>
              <a:spcAft>
                <a:spcPts val="0"/>
              </a:spcAft>
              <a:buSzPts val="2100"/>
              <a:buNone/>
            </a:pPr>
            <a:r>
              <a:t/>
            </a:r>
            <a:endParaRPr/>
          </a:p>
        </p:txBody>
      </p:sp>
      <p:sp>
        <p:nvSpPr>
          <p:cNvPr id="1181" name="Google Shape;1181;p15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182" name="Google Shape;1182;p15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Course Overview</a:t>
            </a:r>
            <a:endParaRPr/>
          </a:p>
        </p:txBody>
      </p:sp>
      <p:sp>
        <p:nvSpPr>
          <p:cNvPr id="1183" name="Google Shape;1183;p15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7" name="Shape 1187"/>
        <p:cNvGrpSpPr/>
        <p:nvPr/>
      </p:nvGrpSpPr>
      <p:grpSpPr>
        <a:xfrm>
          <a:off x="0" y="0"/>
          <a:ext cx="0" cy="0"/>
          <a:chOff x="0" y="0"/>
          <a:chExt cx="0" cy="0"/>
        </a:xfrm>
      </p:grpSpPr>
      <p:sp>
        <p:nvSpPr>
          <p:cNvPr id="1188" name="Google Shape;1188;p159"/>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189" name="Google Shape;1189;p15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Schedules</a:t>
            </a:r>
            <a:endParaRPr/>
          </a:p>
        </p:txBody>
      </p:sp>
      <p:grpSp>
        <p:nvGrpSpPr>
          <p:cNvPr id="1190" name="Google Shape;1190;p159"/>
          <p:cNvGrpSpPr/>
          <p:nvPr/>
        </p:nvGrpSpPr>
        <p:grpSpPr>
          <a:xfrm>
            <a:off x="492199" y="857855"/>
            <a:ext cx="8225881" cy="3693363"/>
            <a:chOff x="386" y="1037"/>
            <a:chExt cx="5182" cy="3102"/>
          </a:xfrm>
        </p:grpSpPr>
        <p:sp>
          <p:nvSpPr>
            <p:cNvPr id="1191" name="Google Shape;1191;p159"/>
            <p:cNvSpPr/>
            <p:nvPr/>
          </p:nvSpPr>
          <p:spPr>
            <a:xfrm rot="-8363922">
              <a:off x="683" y="1571"/>
              <a:ext cx="797" cy="932"/>
            </a:xfrm>
            <a:custGeom>
              <a:rect b="b" l="l" r="r" t="t"/>
              <a:pathLst>
                <a:path extrusionOk="0" h="2021" w="1503">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192" name="Google Shape;1192;p159"/>
            <p:cNvSpPr/>
            <p:nvPr/>
          </p:nvSpPr>
          <p:spPr>
            <a:xfrm rot="-8363922">
              <a:off x="545" y="2064"/>
              <a:ext cx="744" cy="387"/>
            </a:xfrm>
            <a:custGeom>
              <a:rect b="b" l="l" r="r" t="t"/>
              <a:pathLst>
                <a:path extrusionOk="0" h="839" w="1404">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193" name="Google Shape;1193;p159"/>
            <p:cNvSpPr/>
            <p:nvPr/>
          </p:nvSpPr>
          <p:spPr>
            <a:xfrm rot="-8363922">
              <a:off x="683" y="1571"/>
              <a:ext cx="797" cy="932"/>
            </a:xfrm>
            <a:custGeom>
              <a:rect b="b" l="l" r="r" t="t"/>
              <a:pathLst>
                <a:path extrusionOk="0" h="2021" w="1503">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194" name="Google Shape;1194;p159"/>
            <p:cNvSpPr/>
            <p:nvPr/>
          </p:nvSpPr>
          <p:spPr>
            <a:xfrm rot="-8362175">
              <a:off x="716" y="1917"/>
              <a:ext cx="79" cy="88"/>
            </a:xfrm>
            <a:custGeom>
              <a:rect b="b" l="l" r="r" t="t"/>
              <a:pathLst>
                <a:path extrusionOk="0" h="192" w="148">
                  <a:moveTo>
                    <a:pt x="148" y="192"/>
                  </a:moveTo>
                  <a:lnTo>
                    <a:pt x="133" y="166"/>
                  </a:lnTo>
                  <a:lnTo>
                    <a:pt x="117" y="140"/>
                  </a:lnTo>
                  <a:lnTo>
                    <a:pt x="82" y="90"/>
                  </a:lnTo>
                  <a:lnTo>
                    <a:pt x="43" y="44"/>
                  </a:lnTo>
                  <a:lnTo>
                    <a:pt x="0" y="0"/>
                  </a:lnTo>
                </a:path>
              </a:pathLst>
            </a:custGeom>
            <a:noFill/>
            <a:ln cap="flat" cmpd="sng" w="12700">
              <a:solidFill>
                <a:srgbClr val="000000"/>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pic>
          <p:nvPicPr>
            <p:cNvPr id="1195" name="Google Shape;1195;p159"/>
            <p:cNvPicPr preferRelativeResize="0"/>
            <p:nvPr/>
          </p:nvPicPr>
          <p:blipFill rotWithShape="1">
            <a:blip r:embed="rId3">
              <a:alphaModFix/>
            </a:blip>
            <a:srcRect b="0" l="0" r="0" t="0"/>
            <a:stretch/>
          </p:blipFill>
          <p:spPr>
            <a:xfrm>
              <a:off x="1525" y="1200"/>
              <a:ext cx="2372" cy="2451"/>
            </a:xfrm>
            <a:prstGeom prst="rect">
              <a:avLst/>
            </a:prstGeom>
            <a:noFill/>
            <a:ln>
              <a:noFill/>
            </a:ln>
          </p:spPr>
        </p:pic>
        <p:grpSp>
          <p:nvGrpSpPr>
            <p:cNvPr id="1196" name="Google Shape;1196;p159"/>
            <p:cNvGrpSpPr/>
            <p:nvPr/>
          </p:nvGrpSpPr>
          <p:grpSpPr>
            <a:xfrm>
              <a:off x="1641" y="1037"/>
              <a:ext cx="1525" cy="1100"/>
              <a:chOff x="1641" y="525"/>
              <a:chExt cx="1525" cy="1292"/>
            </a:xfrm>
          </p:grpSpPr>
          <p:pic>
            <p:nvPicPr>
              <p:cNvPr id="1197" name="Google Shape;1197;p159"/>
              <p:cNvPicPr preferRelativeResize="0"/>
              <p:nvPr/>
            </p:nvPicPr>
            <p:blipFill rotWithShape="1">
              <a:blip r:embed="rId4">
                <a:alphaModFix/>
              </a:blip>
              <a:srcRect b="0" l="0" r="0" t="0"/>
              <a:stretch/>
            </p:blipFill>
            <p:spPr>
              <a:xfrm>
                <a:off x="1641" y="525"/>
                <a:ext cx="1525" cy="951"/>
              </a:xfrm>
              <a:prstGeom prst="rect">
                <a:avLst/>
              </a:prstGeom>
              <a:noFill/>
              <a:ln>
                <a:noFill/>
              </a:ln>
            </p:spPr>
          </p:pic>
          <p:sp>
            <p:nvSpPr>
              <p:cNvPr id="1198" name="Google Shape;1198;p159"/>
              <p:cNvSpPr/>
              <p:nvPr/>
            </p:nvSpPr>
            <p:spPr>
              <a:xfrm>
                <a:off x="1810" y="1517"/>
                <a:ext cx="900" cy="300"/>
              </a:xfrm>
              <a:prstGeom prst="rect">
                <a:avLst/>
              </a:prstGeom>
              <a:noFill/>
              <a:ln>
                <a:noFill/>
              </a:ln>
            </p:spPr>
            <p:txBody>
              <a:bodyPr anchorCtr="0" anchor="t" bIns="33350" lIns="67850" spcFirstLastPara="1" rIns="67850" wrap="square" tIns="33350">
                <a:noAutofit/>
              </a:bodyPr>
              <a:lstStyle/>
              <a:p>
                <a:pPr indent="0" lvl="0" marL="0" marR="0" rtl="0" algn="l">
                  <a:lnSpc>
                    <a:spcPct val="90000"/>
                  </a:lnSpc>
                  <a:spcBef>
                    <a:spcPts val="0"/>
                  </a:spcBef>
                  <a:spcAft>
                    <a:spcPts val="0"/>
                  </a:spcAft>
                  <a:buNone/>
                </a:pPr>
                <a:r>
                  <a:rPr b="1" lang="en" sz="1400">
                    <a:solidFill>
                      <a:srgbClr val="5A87C6"/>
                    </a:solidFill>
                    <a:highlight>
                      <a:srgbClr val="FFFFFF"/>
                    </a:highlight>
                    <a:latin typeface="Century Gothic"/>
                    <a:ea typeface="Century Gothic"/>
                    <a:cs typeface="Century Gothic"/>
                    <a:sym typeface="Century Gothic"/>
                  </a:rPr>
                  <a:t>Customer’s</a:t>
                </a:r>
                <a:endParaRPr sz="1100">
                  <a:highlight>
                    <a:srgbClr val="FFFFFF"/>
                  </a:highlight>
                </a:endParaRPr>
              </a:p>
              <a:p>
                <a:pPr indent="0" lvl="0" marL="0" marR="0" rtl="0" algn="l">
                  <a:lnSpc>
                    <a:spcPct val="90000"/>
                  </a:lnSpc>
                  <a:spcBef>
                    <a:spcPts val="0"/>
                  </a:spcBef>
                  <a:spcAft>
                    <a:spcPts val="0"/>
                  </a:spcAft>
                  <a:buNone/>
                </a:pPr>
                <a:r>
                  <a:rPr b="1" lang="en" sz="1400">
                    <a:solidFill>
                      <a:srgbClr val="5A87C6"/>
                    </a:solidFill>
                    <a:highlight>
                      <a:srgbClr val="FFFFFF"/>
                    </a:highlight>
                    <a:latin typeface="Century Gothic"/>
                    <a:ea typeface="Century Gothic"/>
                    <a:cs typeface="Century Gothic"/>
                    <a:sym typeface="Century Gothic"/>
                  </a:rPr>
                  <a:t>Assembly Plant</a:t>
                </a:r>
                <a:endParaRPr sz="1100">
                  <a:highlight>
                    <a:srgbClr val="FFFFFF"/>
                  </a:highlight>
                </a:endParaRPr>
              </a:p>
            </p:txBody>
          </p:sp>
        </p:grpSp>
        <p:grpSp>
          <p:nvGrpSpPr>
            <p:cNvPr id="1199" name="Google Shape;1199;p159"/>
            <p:cNvGrpSpPr/>
            <p:nvPr/>
          </p:nvGrpSpPr>
          <p:grpSpPr>
            <a:xfrm>
              <a:off x="3274" y="2913"/>
              <a:ext cx="1589" cy="890"/>
              <a:chOff x="3274" y="2727"/>
              <a:chExt cx="1589" cy="1044"/>
            </a:xfrm>
          </p:grpSpPr>
          <p:sp>
            <p:nvSpPr>
              <p:cNvPr id="1200" name="Google Shape;1200;p159"/>
              <p:cNvSpPr/>
              <p:nvPr/>
            </p:nvSpPr>
            <p:spPr>
              <a:xfrm>
                <a:off x="3703" y="3471"/>
                <a:ext cx="600" cy="300"/>
              </a:xfrm>
              <a:prstGeom prst="rect">
                <a:avLst/>
              </a:prstGeom>
              <a:noFill/>
              <a:ln>
                <a:noFill/>
              </a:ln>
            </p:spPr>
            <p:txBody>
              <a:bodyPr anchorCtr="0" anchor="t" bIns="33350" lIns="67850" spcFirstLastPara="1" rIns="67850" wrap="square" tIns="33350">
                <a:noAutofit/>
              </a:bodyPr>
              <a:lstStyle/>
              <a:p>
                <a:pPr indent="0" lvl="0" marL="0" marR="0" rtl="0" algn="l">
                  <a:spcBef>
                    <a:spcPts val="0"/>
                  </a:spcBef>
                  <a:spcAft>
                    <a:spcPts val="0"/>
                  </a:spcAft>
                  <a:buNone/>
                </a:pPr>
                <a:r>
                  <a:rPr b="1" lang="en" sz="1400">
                    <a:solidFill>
                      <a:srgbClr val="5A87C6"/>
                    </a:solidFill>
                    <a:latin typeface="Century Gothic"/>
                    <a:ea typeface="Century Gothic"/>
                    <a:cs typeface="Century Gothic"/>
                    <a:sym typeface="Century Gothic"/>
                  </a:rPr>
                  <a:t> Supplier</a:t>
                </a:r>
                <a:endParaRPr sz="1100"/>
              </a:p>
            </p:txBody>
          </p:sp>
          <p:grpSp>
            <p:nvGrpSpPr>
              <p:cNvPr id="1201" name="Google Shape;1201;p159"/>
              <p:cNvGrpSpPr/>
              <p:nvPr/>
            </p:nvGrpSpPr>
            <p:grpSpPr>
              <a:xfrm>
                <a:off x="3274" y="2727"/>
                <a:ext cx="1589" cy="687"/>
                <a:chOff x="3274" y="2727"/>
                <a:chExt cx="1589" cy="687"/>
              </a:xfrm>
            </p:grpSpPr>
            <p:sp>
              <p:nvSpPr>
                <p:cNvPr id="1202" name="Google Shape;1202;p159"/>
                <p:cNvSpPr/>
                <p:nvPr/>
              </p:nvSpPr>
              <p:spPr>
                <a:xfrm>
                  <a:off x="4244" y="3069"/>
                  <a:ext cx="619" cy="301"/>
                </a:xfrm>
                <a:custGeom>
                  <a:rect b="b" l="l" r="r" t="t"/>
                  <a:pathLst>
                    <a:path extrusionOk="0" h="227" w="470">
                      <a:moveTo>
                        <a:pt x="0" y="226"/>
                      </a:moveTo>
                      <a:lnTo>
                        <a:pt x="91" y="21"/>
                      </a:lnTo>
                      <a:lnTo>
                        <a:pt x="469" y="0"/>
                      </a:lnTo>
                      <a:lnTo>
                        <a:pt x="469" y="90"/>
                      </a:lnTo>
                      <a:lnTo>
                        <a:pt x="75" y="226"/>
                      </a:lnTo>
                      <a:lnTo>
                        <a:pt x="0" y="226"/>
                      </a:lnTo>
                    </a:path>
                  </a:pathLst>
                </a:cu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3" name="Google Shape;1203;p159"/>
                <p:cNvSpPr/>
                <p:nvPr/>
              </p:nvSpPr>
              <p:spPr>
                <a:xfrm>
                  <a:off x="3274" y="3114"/>
                  <a:ext cx="300" cy="300"/>
                </a:xfrm>
                <a:prstGeom prst="cube">
                  <a:avLst>
                    <a:gd fmla="val 24995" name="adj"/>
                  </a:avLst>
                </a:prstGeom>
                <a:solidFill>
                  <a:srgbClr val="FEEED4"/>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4" name="Google Shape;1204;p159"/>
                <p:cNvSpPr/>
                <p:nvPr/>
              </p:nvSpPr>
              <p:spPr>
                <a:xfrm>
                  <a:off x="3601" y="2954"/>
                  <a:ext cx="900" cy="300"/>
                </a:xfrm>
                <a:prstGeom prst="cube">
                  <a:avLst>
                    <a:gd fmla="val 24995" name="adj"/>
                  </a:avLst>
                </a:prstGeom>
                <a:solidFill>
                  <a:srgbClr val="FEEED4"/>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5" name="Google Shape;1205;p159"/>
                <p:cNvSpPr/>
                <p:nvPr/>
              </p:nvSpPr>
              <p:spPr>
                <a:xfrm>
                  <a:off x="4109" y="3115"/>
                  <a:ext cx="0" cy="0"/>
                </a:xfrm>
                <a:prstGeom prst="roundRect">
                  <a:avLst>
                    <a:gd fmla="val 12495" name="adj"/>
                  </a:avLst>
                </a:prstGeom>
                <a:solidFill>
                  <a:srgbClr val="627196"/>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6" name="Google Shape;1206;p159"/>
                <p:cNvSpPr/>
                <p:nvPr/>
              </p:nvSpPr>
              <p:spPr>
                <a:xfrm>
                  <a:off x="3930" y="3115"/>
                  <a:ext cx="0" cy="0"/>
                </a:xfrm>
                <a:prstGeom prst="roundRect">
                  <a:avLst>
                    <a:gd fmla="val 12495" name="adj"/>
                  </a:avLst>
                </a:prstGeom>
                <a:solidFill>
                  <a:srgbClr val="627196"/>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7" name="Google Shape;1207;p159"/>
                <p:cNvSpPr/>
                <p:nvPr/>
              </p:nvSpPr>
              <p:spPr>
                <a:xfrm>
                  <a:off x="3698" y="3244"/>
                  <a:ext cx="300" cy="0"/>
                </a:xfrm>
                <a:prstGeom prst="rect">
                  <a:avLst/>
                </a:prstGeom>
                <a:solidFill>
                  <a:srgbClr val="62719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8" name="Google Shape;1208;p159"/>
                <p:cNvSpPr/>
                <p:nvPr/>
              </p:nvSpPr>
              <p:spPr>
                <a:xfrm>
                  <a:off x="4050" y="3248"/>
                  <a:ext cx="300" cy="0"/>
                </a:xfrm>
                <a:prstGeom prst="rect">
                  <a:avLst/>
                </a:prstGeom>
                <a:solidFill>
                  <a:srgbClr val="62719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09" name="Google Shape;1209;p159"/>
                <p:cNvSpPr/>
                <p:nvPr/>
              </p:nvSpPr>
              <p:spPr>
                <a:xfrm>
                  <a:off x="3736" y="3121"/>
                  <a:ext cx="0" cy="0"/>
                </a:xfrm>
                <a:prstGeom prst="roundRect">
                  <a:avLst>
                    <a:gd fmla="val 12495" name="adj"/>
                  </a:avLst>
                </a:prstGeom>
                <a:solidFill>
                  <a:srgbClr val="627196"/>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0" name="Google Shape;1210;p159"/>
                <p:cNvSpPr/>
                <p:nvPr/>
              </p:nvSpPr>
              <p:spPr>
                <a:xfrm>
                  <a:off x="3354" y="3222"/>
                  <a:ext cx="0" cy="0"/>
                </a:xfrm>
                <a:prstGeom prst="rect">
                  <a:avLst/>
                </a:prstGeom>
                <a:solidFill>
                  <a:srgbClr val="62719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descr="Horizontal brick" id="1211" name="Google Shape;1211;p159"/>
                <p:cNvSpPr/>
                <p:nvPr/>
              </p:nvSpPr>
              <p:spPr>
                <a:xfrm>
                  <a:off x="3477" y="2727"/>
                  <a:ext cx="0" cy="300"/>
                </a:xfrm>
                <a:prstGeom prst="cube">
                  <a:avLst>
                    <a:gd fmla="val 24995" name="adj"/>
                  </a:avLst>
                </a:prstGeom>
                <a:solidFill>
                  <a:schemeClr val="lt1"/>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2" name="Google Shape;1212;p159"/>
                <p:cNvSpPr/>
                <p:nvPr/>
              </p:nvSpPr>
              <p:spPr>
                <a:xfrm>
                  <a:off x="3893" y="2933"/>
                  <a:ext cx="0" cy="0"/>
                </a:xfrm>
                <a:prstGeom prst="cube">
                  <a:avLst>
                    <a:gd fmla="val 24995" name="adj"/>
                  </a:avLst>
                </a:prstGeom>
                <a:solidFill>
                  <a:schemeClr val="lt2"/>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3" name="Google Shape;1213;p159"/>
                <p:cNvSpPr/>
                <p:nvPr/>
              </p:nvSpPr>
              <p:spPr>
                <a:xfrm>
                  <a:off x="4171" y="2891"/>
                  <a:ext cx="0" cy="0"/>
                </a:xfrm>
                <a:prstGeom prst="cube">
                  <a:avLst>
                    <a:gd fmla="val 24995" name="adj"/>
                  </a:avLst>
                </a:prstGeom>
                <a:solidFill>
                  <a:schemeClr val="lt2"/>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4" name="Google Shape;1214;p159"/>
                <p:cNvSpPr/>
                <p:nvPr/>
              </p:nvSpPr>
              <p:spPr>
                <a:xfrm>
                  <a:off x="4349" y="2950"/>
                  <a:ext cx="107" cy="428"/>
                </a:xfrm>
                <a:custGeom>
                  <a:rect b="b" l="l" r="r" t="t"/>
                  <a:pathLst>
                    <a:path extrusionOk="0" h="323" w="81">
                      <a:moveTo>
                        <a:pt x="0" y="322"/>
                      </a:moveTo>
                      <a:lnTo>
                        <a:pt x="0" y="80"/>
                      </a:lnTo>
                      <a:lnTo>
                        <a:pt x="80" y="0"/>
                      </a:lnTo>
                      <a:lnTo>
                        <a:pt x="80" y="245"/>
                      </a:lnTo>
                      <a:lnTo>
                        <a:pt x="0" y="322"/>
                      </a:lnTo>
                    </a:path>
                  </a:pathLst>
                </a:custGeom>
                <a:solidFill>
                  <a:srgbClr val="FCD599"/>
                </a:solidFill>
                <a:ln cap="rnd" cmpd="sng" w="12700">
                  <a:solidFill>
                    <a:schemeClr val="dk1"/>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215" name="Google Shape;1215;p159"/>
            <p:cNvGrpSpPr/>
            <p:nvPr/>
          </p:nvGrpSpPr>
          <p:grpSpPr>
            <a:xfrm>
              <a:off x="386" y="2658"/>
              <a:ext cx="1156" cy="553"/>
              <a:chOff x="386" y="2428"/>
              <a:chExt cx="1156" cy="650"/>
            </a:xfrm>
          </p:grpSpPr>
          <p:grpSp>
            <p:nvGrpSpPr>
              <p:cNvPr id="1216" name="Google Shape;1216;p159"/>
              <p:cNvGrpSpPr/>
              <p:nvPr/>
            </p:nvGrpSpPr>
            <p:grpSpPr>
              <a:xfrm>
                <a:off x="386" y="2428"/>
                <a:ext cx="1156" cy="352"/>
                <a:chOff x="386" y="2428"/>
                <a:chExt cx="1156" cy="352"/>
              </a:xfrm>
            </p:grpSpPr>
            <p:sp>
              <p:nvSpPr>
                <p:cNvPr id="1217" name="Google Shape;1217;p159"/>
                <p:cNvSpPr/>
                <p:nvPr/>
              </p:nvSpPr>
              <p:spPr>
                <a:xfrm>
                  <a:off x="386" y="2428"/>
                  <a:ext cx="900" cy="300"/>
                </a:xfrm>
                <a:prstGeom prst="rect">
                  <a:avLst/>
                </a:prstGeom>
                <a:solidFill>
                  <a:srgbClr val="99CCFF"/>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8" name="Google Shape;1218;p159"/>
                <p:cNvSpPr/>
                <p:nvPr/>
              </p:nvSpPr>
              <p:spPr>
                <a:xfrm>
                  <a:off x="1242" y="2480"/>
                  <a:ext cx="300" cy="300"/>
                </a:xfrm>
                <a:prstGeom prst="rect">
                  <a:avLst/>
                </a:prstGeom>
                <a:solidFill>
                  <a:srgbClr val="99CCFF"/>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19" name="Google Shape;1219;p159"/>
                <p:cNvSpPr/>
                <p:nvPr/>
              </p:nvSpPr>
              <p:spPr>
                <a:xfrm>
                  <a:off x="400"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0" name="Google Shape;1220;p159"/>
                <p:cNvSpPr/>
                <p:nvPr/>
              </p:nvSpPr>
              <p:spPr>
                <a:xfrm>
                  <a:off x="510"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1" name="Google Shape;1221;p159"/>
                <p:cNvSpPr/>
                <p:nvPr/>
              </p:nvSpPr>
              <p:spPr>
                <a:xfrm>
                  <a:off x="613"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2" name="Google Shape;1222;p159"/>
                <p:cNvSpPr/>
                <p:nvPr/>
              </p:nvSpPr>
              <p:spPr>
                <a:xfrm>
                  <a:off x="1003"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3" name="Google Shape;1223;p159"/>
                <p:cNvSpPr/>
                <p:nvPr/>
              </p:nvSpPr>
              <p:spPr>
                <a:xfrm>
                  <a:off x="1116"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4" name="Google Shape;1224;p159"/>
                <p:cNvSpPr/>
                <p:nvPr/>
              </p:nvSpPr>
              <p:spPr>
                <a:xfrm>
                  <a:off x="1276" y="2657"/>
                  <a:ext cx="0" cy="0"/>
                </a:xfrm>
                <a:prstGeom prst="ellipse">
                  <a:avLst/>
                </a:prstGeom>
                <a:solidFill>
                  <a:schemeClr val="dk1"/>
                </a:solidFill>
                <a:ln cap="flat" cmpd="sng" w="127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25" name="Google Shape;1225;p159"/>
                <p:cNvSpPr/>
                <p:nvPr/>
              </p:nvSpPr>
              <p:spPr>
                <a:xfrm>
                  <a:off x="447" y="2452"/>
                  <a:ext cx="600" cy="300"/>
                </a:xfrm>
                <a:prstGeom prst="rect">
                  <a:avLst/>
                </a:prstGeom>
                <a:noFill/>
                <a:ln>
                  <a:noFill/>
                </a:ln>
              </p:spPr>
              <p:txBody>
                <a:bodyPr anchorCtr="0" anchor="t" bIns="33350" lIns="67850" spcFirstLastPara="1" rIns="67850" wrap="square" tIns="33350">
                  <a:noAutofit/>
                </a:bodyPr>
                <a:lstStyle/>
                <a:p>
                  <a:pPr indent="0" lvl="0" marL="0" marR="0" rtl="0" algn="l">
                    <a:spcBef>
                      <a:spcPts val="0"/>
                    </a:spcBef>
                    <a:spcAft>
                      <a:spcPts val="0"/>
                    </a:spcAft>
                    <a:buNone/>
                  </a:pPr>
                  <a:r>
                    <a:rPr b="1" lang="en" sz="1100">
                      <a:solidFill>
                        <a:srgbClr val="5A87C6"/>
                      </a:solidFill>
                      <a:latin typeface="Century Gothic"/>
                      <a:ea typeface="Century Gothic"/>
                      <a:cs typeface="Century Gothic"/>
                      <a:sym typeface="Century Gothic"/>
                    </a:rPr>
                    <a:t>   </a:t>
                  </a:r>
                  <a:r>
                    <a:rPr b="1" lang="en" sz="900">
                      <a:solidFill>
                        <a:srgbClr val="5A87C6"/>
                      </a:solidFill>
                      <a:latin typeface="Century Gothic"/>
                      <a:ea typeface="Century Gothic"/>
                      <a:cs typeface="Century Gothic"/>
                      <a:sym typeface="Century Gothic"/>
                    </a:rPr>
                    <a:t>JIT Express</a:t>
                  </a:r>
                  <a:endParaRPr sz="1100"/>
                </a:p>
              </p:txBody>
            </p:sp>
            <p:sp>
              <p:nvSpPr>
                <p:cNvPr id="1226" name="Google Shape;1226;p159"/>
                <p:cNvSpPr/>
                <p:nvPr/>
              </p:nvSpPr>
              <p:spPr>
                <a:xfrm>
                  <a:off x="1329" y="2507"/>
                  <a:ext cx="0" cy="0"/>
                </a:xfrm>
                <a:prstGeom prst="rect">
                  <a:avLst/>
                </a:prstGeom>
                <a:solidFill>
                  <a:schemeClr val="lt1"/>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227" name="Google Shape;1227;p159"/>
              <p:cNvSpPr txBox="1"/>
              <p:nvPr/>
            </p:nvSpPr>
            <p:spPr>
              <a:xfrm>
                <a:off x="514" y="2778"/>
                <a:ext cx="600" cy="3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rgbClr val="5A87C6"/>
                    </a:solidFill>
                    <a:latin typeface="Century Gothic"/>
                    <a:ea typeface="Century Gothic"/>
                    <a:cs typeface="Century Gothic"/>
                    <a:sym typeface="Century Gothic"/>
                  </a:rPr>
                  <a:t>Shipment</a:t>
                </a:r>
                <a:endParaRPr sz="1100"/>
              </a:p>
            </p:txBody>
          </p:sp>
        </p:grpSp>
        <p:grpSp>
          <p:nvGrpSpPr>
            <p:cNvPr id="1228" name="Google Shape;1228;p159"/>
            <p:cNvGrpSpPr/>
            <p:nvPr/>
          </p:nvGrpSpPr>
          <p:grpSpPr>
            <a:xfrm>
              <a:off x="4081" y="1690"/>
              <a:ext cx="1486" cy="922"/>
              <a:chOff x="4081" y="1290"/>
              <a:chExt cx="1486" cy="1082"/>
            </a:xfrm>
          </p:grpSpPr>
          <p:sp>
            <p:nvSpPr>
              <p:cNvPr id="1229" name="Google Shape;1229;p159"/>
              <p:cNvSpPr txBox="1"/>
              <p:nvPr/>
            </p:nvSpPr>
            <p:spPr>
              <a:xfrm>
                <a:off x="4081" y="1772"/>
                <a:ext cx="900" cy="6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rgbClr val="5A87C6"/>
                    </a:solidFill>
                    <a:latin typeface="Century Gothic"/>
                    <a:ea typeface="Century Gothic"/>
                    <a:cs typeface="Century Gothic"/>
                    <a:sym typeface="Century Gothic"/>
                  </a:rPr>
                  <a:t>Schedule Release</a:t>
                </a:r>
                <a:endParaRPr sz="1100"/>
              </a:p>
              <a:p>
                <a:pPr indent="0" lvl="0" marL="0" marR="0" rtl="0" algn="l">
                  <a:spcBef>
                    <a:spcPts val="0"/>
                  </a:spcBef>
                  <a:spcAft>
                    <a:spcPts val="0"/>
                  </a:spcAft>
                  <a:buNone/>
                </a:pPr>
                <a:r>
                  <a:rPr b="1" lang="en" sz="1400">
                    <a:solidFill>
                      <a:srgbClr val="5A87C6"/>
                    </a:solidFill>
                    <a:latin typeface="Century Gothic"/>
                    <a:ea typeface="Century Gothic"/>
                    <a:cs typeface="Century Gothic"/>
                    <a:sym typeface="Century Gothic"/>
                  </a:rPr>
                  <a:t>(830/862)</a:t>
                </a:r>
                <a:endParaRPr sz="1100"/>
              </a:p>
            </p:txBody>
          </p:sp>
          <p:sp>
            <p:nvSpPr>
              <p:cNvPr id="1230" name="Google Shape;1230;p159"/>
              <p:cNvSpPr/>
              <p:nvPr/>
            </p:nvSpPr>
            <p:spPr>
              <a:xfrm rot="2445093">
                <a:off x="4628" y="1510"/>
                <a:ext cx="871" cy="534"/>
              </a:xfrm>
              <a:custGeom>
                <a:rect b="b" l="l" r="r" t="t"/>
                <a:pathLst>
                  <a:path extrusionOk="0" h="839" w="1404">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231" name="Google Shape;1231;p159"/>
            <p:cNvSpPr/>
            <p:nvPr/>
          </p:nvSpPr>
          <p:spPr>
            <a:xfrm rot="2445093">
              <a:off x="4384" y="1816"/>
              <a:ext cx="932" cy="1093"/>
            </a:xfrm>
            <a:custGeom>
              <a:rect b="b" l="l" r="r" t="t"/>
              <a:pathLst>
                <a:path extrusionOk="0" h="2021" w="1503">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32" name="Google Shape;1232;p159"/>
            <p:cNvSpPr/>
            <p:nvPr/>
          </p:nvSpPr>
          <p:spPr>
            <a:xfrm rot="2445093">
              <a:off x="4390" y="1816"/>
              <a:ext cx="932" cy="1093"/>
            </a:xfrm>
            <a:custGeom>
              <a:rect b="b" l="l" r="r" t="t"/>
              <a:pathLst>
                <a:path extrusionOk="0" h="2021" w="1503">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33" name="Google Shape;1233;p159"/>
            <p:cNvSpPr/>
            <p:nvPr/>
          </p:nvSpPr>
          <p:spPr>
            <a:xfrm rot="2436078">
              <a:off x="5188" y="2400"/>
              <a:ext cx="92" cy="104"/>
            </a:xfrm>
            <a:custGeom>
              <a:rect b="b" l="l" r="r" t="t"/>
              <a:pathLst>
                <a:path extrusionOk="0" h="192" w="148">
                  <a:moveTo>
                    <a:pt x="148" y="192"/>
                  </a:moveTo>
                  <a:lnTo>
                    <a:pt x="133" y="166"/>
                  </a:lnTo>
                  <a:lnTo>
                    <a:pt x="117" y="140"/>
                  </a:lnTo>
                  <a:lnTo>
                    <a:pt x="82" y="90"/>
                  </a:lnTo>
                  <a:lnTo>
                    <a:pt x="43" y="44"/>
                  </a:lnTo>
                  <a:lnTo>
                    <a:pt x="0" y="0"/>
                  </a:lnTo>
                </a:path>
              </a:pathLst>
            </a:custGeom>
            <a:noFill/>
            <a:ln cap="flat" cmpd="sng" w="12700">
              <a:solidFill>
                <a:srgbClr val="000000"/>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34" name="Google Shape;1234;p159"/>
            <p:cNvSpPr/>
            <p:nvPr/>
          </p:nvSpPr>
          <p:spPr>
            <a:xfrm rot="-9843276">
              <a:off x="1089" y="3539"/>
              <a:ext cx="2184" cy="300"/>
            </a:xfrm>
            <a:prstGeom prst="curvedDownArrow">
              <a:avLst>
                <a:gd fmla="val 82451" name="adj1"/>
                <a:gd fmla="val 164903" name="adj2"/>
                <a:gd fmla="val 33333" name="adj3"/>
              </a:avLst>
            </a:prstGeom>
            <a:solidFill>
              <a:srgbClr val="FFFFFF"/>
            </a:solidFill>
            <a:ln cap="flat" cmpd="sng" w="12700">
              <a:solidFill>
                <a:schemeClr val="dk1"/>
              </a:solidFill>
              <a:prstDash val="solid"/>
              <a:miter lim="800000"/>
              <a:headEnd len="sm" w="sm" type="none"/>
              <a:tailEnd len="sm" w="sm" type="none"/>
            </a:ln>
          </p:spPr>
          <p:txBody>
            <a:bodyPr anchorCtr="0" anchor="t" bIns="36250" lIns="72500" spcFirstLastPara="1" rIns="72500" wrap="square" tIns="36250">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35" name="Google Shape;1235;p159"/>
            <p:cNvGrpSpPr/>
            <p:nvPr/>
          </p:nvGrpSpPr>
          <p:grpSpPr>
            <a:xfrm>
              <a:off x="3251" y="1510"/>
              <a:ext cx="2119" cy="96"/>
              <a:chOff x="3251" y="1081"/>
              <a:chExt cx="2119" cy="112"/>
            </a:xfrm>
          </p:grpSpPr>
          <p:grpSp>
            <p:nvGrpSpPr>
              <p:cNvPr id="1236" name="Google Shape;1236;p159"/>
              <p:cNvGrpSpPr/>
              <p:nvPr/>
            </p:nvGrpSpPr>
            <p:grpSpPr>
              <a:xfrm>
                <a:off x="3251" y="1081"/>
                <a:ext cx="451" cy="106"/>
                <a:chOff x="3251" y="1081"/>
                <a:chExt cx="451" cy="106"/>
              </a:xfrm>
            </p:grpSpPr>
            <p:grpSp>
              <p:nvGrpSpPr>
                <p:cNvPr id="1237" name="Google Shape;1237;p159"/>
                <p:cNvGrpSpPr/>
                <p:nvPr/>
              </p:nvGrpSpPr>
              <p:grpSpPr>
                <a:xfrm>
                  <a:off x="3251" y="1081"/>
                  <a:ext cx="451" cy="105"/>
                  <a:chOff x="3251" y="1081"/>
                  <a:chExt cx="451" cy="105"/>
                </a:xfrm>
              </p:grpSpPr>
              <p:grpSp>
                <p:nvGrpSpPr>
                  <p:cNvPr id="1238" name="Google Shape;1238;p159"/>
                  <p:cNvGrpSpPr/>
                  <p:nvPr/>
                </p:nvGrpSpPr>
                <p:grpSpPr>
                  <a:xfrm>
                    <a:off x="3275" y="1081"/>
                    <a:ext cx="309" cy="41"/>
                    <a:chOff x="3275" y="1081"/>
                    <a:chExt cx="309" cy="41"/>
                  </a:xfrm>
                </p:grpSpPr>
                <p:grpSp>
                  <p:nvGrpSpPr>
                    <p:cNvPr id="1239" name="Google Shape;1239;p159"/>
                    <p:cNvGrpSpPr/>
                    <p:nvPr/>
                  </p:nvGrpSpPr>
                  <p:grpSpPr>
                    <a:xfrm>
                      <a:off x="3384" y="1085"/>
                      <a:ext cx="165" cy="36"/>
                      <a:chOff x="3384" y="1085"/>
                      <a:chExt cx="165" cy="36"/>
                    </a:xfrm>
                  </p:grpSpPr>
                  <p:grpSp>
                    <p:nvGrpSpPr>
                      <p:cNvPr id="1240" name="Google Shape;1240;p159"/>
                      <p:cNvGrpSpPr/>
                      <p:nvPr/>
                    </p:nvGrpSpPr>
                    <p:grpSpPr>
                      <a:xfrm>
                        <a:off x="3420" y="1087"/>
                        <a:ext cx="105" cy="31"/>
                        <a:chOff x="3420" y="1087"/>
                        <a:chExt cx="105" cy="31"/>
                      </a:xfrm>
                    </p:grpSpPr>
                    <p:sp>
                      <p:nvSpPr>
                        <p:cNvPr id="1241" name="Google Shape;1241;p159"/>
                        <p:cNvSpPr/>
                        <p:nvPr/>
                      </p:nvSpPr>
                      <p:spPr>
                        <a:xfrm>
                          <a:off x="3420" y="1087"/>
                          <a:ext cx="18" cy="25"/>
                        </a:xfrm>
                        <a:custGeom>
                          <a:rect b="b" l="l" r="r" t="t"/>
                          <a:pathLst>
                            <a:path extrusionOk="0" h="255" w="180">
                              <a:moveTo>
                                <a:pt x="4" y="3"/>
                              </a:moveTo>
                              <a:lnTo>
                                <a:pt x="0" y="0"/>
                              </a:lnTo>
                              <a:lnTo>
                                <a:pt x="119" y="255"/>
                              </a:lnTo>
                              <a:lnTo>
                                <a:pt x="180" y="255"/>
                              </a:lnTo>
                              <a:lnTo>
                                <a:pt x="49" y="0"/>
                              </a:lnTo>
                              <a:lnTo>
                                <a:pt x="4"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42" name="Google Shape;1242;p159"/>
                        <p:cNvSpPr/>
                        <p:nvPr/>
                      </p:nvSpPr>
                      <p:spPr>
                        <a:xfrm>
                          <a:off x="3509" y="1101"/>
                          <a:ext cx="16" cy="17"/>
                        </a:xfrm>
                        <a:custGeom>
                          <a:rect b="b" l="l" r="r" t="t"/>
                          <a:pathLst>
                            <a:path extrusionOk="0" h="171" w="165">
                              <a:moveTo>
                                <a:pt x="44" y="20"/>
                              </a:moveTo>
                              <a:lnTo>
                                <a:pt x="48" y="17"/>
                              </a:lnTo>
                              <a:lnTo>
                                <a:pt x="165" y="171"/>
                              </a:lnTo>
                              <a:lnTo>
                                <a:pt x="108" y="162"/>
                              </a:lnTo>
                              <a:lnTo>
                                <a:pt x="0" y="0"/>
                              </a:lnTo>
                              <a:lnTo>
                                <a:pt x="44"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243" name="Google Shape;1243;p159"/>
                      <p:cNvSpPr/>
                      <p:nvPr/>
                    </p:nvSpPr>
                    <p:spPr>
                      <a:xfrm>
                        <a:off x="3384" y="1085"/>
                        <a:ext cx="165" cy="36"/>
                      </a:xfrm>
                      <a:custGeom>
                        <a:rect b="b" l="l" r="r" t="t"/>
                        <a:pathLst>
                          <a:path extrusionOk="0" h="361" w="1650">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244" name="Google Shape;1244;p159"/>
                    <p:cNvSpPr/>
                    <p:nvPr/>
                  </p:nvSpPr>
                  <p:spPr>
                    <a:xfrm>
                      <a:off x="3275" y="1081"/>
                      <a:ext cx="309" cy="41"/>
                    </a:xfrm>
                    <a:custGeom>
                      <a:rect b="b" l="l" r="r" t="t"/>
                      <a:pathLst>
                        <a:path extrusionOk="0" h="409" w="308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245" name="Google Shape;1245;p159"/>
                  <p:cNvSpPr/>
                  <p:nvPr/>
                </p:nvSpPr>
                <p:spPr>
                  <a:xfrm>
                    <a:off x="3284" y="1121"/>
                    <a:ext cx="418" cy="65"/>
                  </a:xfrm>
                  <a:custGeom>
                    <a:rect b="b" l="l" r="r" t="t"/>
                    <a:pathLst>
                      <a:path extrusionOk="0" h="646" w="4178">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46" name="Google Shape;1246;p159"/>
                  <p:cNvGrpSpPr/>
                  <p:nvPr/>
                </p:nvGrpSpPr>
                <p:grpSpPr>
                  <a:xfrm>
                    <a:off x="3251" y="1094"/>
                    <a:ext cx="451" cy="82"/>
                    <a:chOff x="3251" y="1094"/>
                    <a:chExt cx="451" cy="82"/>
                  </a:xfrm>
                </p:grpSpPr>
                <p:grpSp>
                  <p:nvGrpSpPr>
                    <p:cNvPr id="1247" name="Google Shape;1247;p159"/>
                    <p:cNvGrpSpPr/>
                    <p:nvPr/>
                  </p:nvGrpSpPr>
                  <p:grpSpPr>
                    <a:xfrm>
                      <a:off x="3251" y="1120"/>
                      <a:ext cx="2" cy="46"/>
                      <a:chOff x="3251" y="1120"/>
                      <a:chExt cx="2" cy="46"/>
                    </a:xfrm>
                  </p:grpSpPr>
                  <p:sp>
                    <p:nvSpPr>
                      <p:cNvPr id="1248" name="Google Shape;1248;p159"/>
                      <p:cNvSpPr/>
                      <p:nvPr/>
                    </p:nvSpPr>
                    <p:spPr>
                      <a:xfrm>
                        <a:off x="3253" y="113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49" name="Google Shape;1249;p159"/>
                      <p:cNvSpPr/>
                      <p:nvPr/>
                    </p:nvSpPr>
                    <p:spPr>
                      <a:xfrm>
                        <a:off x="3253" y="112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50" name="Google Shape;1250;p159"/>
                      <p:cNvSpPr/>
                      <p:nvPr/>
                    </p:nvSpPr>
                    <p:spPr>
                      <a:xfrm>
                        <a:off x="3253" y="112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51" name="Google Shape;1251;p159"/>
                      <p:cNvSpPr/>
                      <p:nvPr/>
                    </p:nvSpPr>
                    <p:spPr>
                      <a:xfrm>
                        <a:off x="3253" y="1135"/>
                        <a:ext cx="0" cy="0"/>
                      </a:xfrm>
                      <a:custGeom>
                        <a:rect b="b" l="l" r="r" t="t"/>
                        <a:pathLst>
                          <a:path extrusionOk="0" fill="none" h="21600" w="21600">
                            <a:moveTo>
                              <a:pt x="21600" y="21600"/>
                            </a:moveTo>
                            <a:cubicBezTo>
                              <a:pt x="9670" y="21600"/>
                              <a:pt x="0" y="11929"/>
                              <a:pt x="0" y="0"/>
                            </a:cubicBezTo>
                          </a:path>
                          <a:path extrusionOk="0" h="21600" w="21600">
                            <a:moveTo>
                              <a:pt x="21600" y="21600"/>
                            </a:moveTo>
                            <a:cubicBezTo>
                              <a:pt x="9670" y="21600"/>
                              <a:pt x="0" y="11929"/>
                              <a:pt x="0" y="0"/>
                            </a:cubicBezTo>
                            <a:lnTo>
                              <a:pt x="21600" y="0"/>
                            </a:lnTo>
                            <a:close/>
                          </a:path>
                        </a:pathLst>
                      </a:cu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52" name="Google Shape;1252;p159"/>
                      <p:cNvGrpSpPr/>
                      <p:nvPr/>
                    </p:nvGrpSpPr>
                    <p:grpSpPr>
                      <a:xfrm>
                        <a:off x="3251" y="1162"/>
                        <a:ext cx="1" cy="0"/>
                        <a:chOff x="3251" y="1162"/>
                        <a:chExt cx="1" cy="0"/>
                      </a:xfrm>
                    </p:grpSpPr>
                    <p:sp>
                      <p:nvSpPr>
                        <p:cNvPr id="1253" name="Google Shape;1253;p159"/>
                        <p:cNvSpPr/>
                        <p:nvPr/>
                      </p:nvSpPr>
                      <p:spPr>
                        <a:xfrm>
                          <a:off x="3252" y="1162"/>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54" name="Google Shape;1254;p159"/>
                        <p:cNvSpPr/>
                        <p:nvPr/>
                      </p:nvSpPr>
                      <p:spPr>
                        <a:xfrm>
                          <a:off x="3251" y="1162"/>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255" name="Google Shape;1255;p159"/>
                      <p:cNvGrpSpPr/>
                      <p:nvPr/>
                    </p:nvGrpSpPr>
                    <p:grpSpPr>
                      <a:xfrm>
                        <a:off x="3251" y="1166"/>
                        <a:ext cx="1" cy="0"/>
                        <a:chOff x="3251" y="1166"/>
                        <a:chExt cx="1" cy="0"/>
                      </a:xfrm>
                    </p:grpSpPr>
                    <p:sp>
                      <p:nvSpPr>
                        <p:cNvPr id="1256" name="Google Shape;1256;p159"/>
                        <p:cNvSpPr/>
                        <p:nvPr/>
                      </p:nvSpPr>
                      <p:spPr>
                        <a:xfrm>
                          <a:off x="3252" y="116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57" name="Google Shape;1257;p159"/>
                        <p:cNvSpPr/>
                        <p:nvPr/>
                      </p:nvSpPr>
                      <p:spPr>
                        <a:xfrm>
                          <a:off x="3251" y="1166"/>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258" name="Google Shape;1258;p159"/>
                      <p:cNvGrpSpPr/>
                      <p:nvPr/>
                    </p:nvGrpSpPr>
                    <p:grpSpPr>
                      <a:xfrm>
                        <a:off x="3251" y="1158"/>
                        <a:ext cx="1" cy="0"/>
                        <a:chOff x="3251" y="1158"/>
                        <a:chExt cx="1" cy="0"/>
                      </a:xfrm>
                    </p:grpSpPr>
                    <p:sp>
                      <p:nvSpPr>
                        <p:cNvPr id="1259" name="Google Shape;1259;p159"/>
                        <p:cNvSpPr/>
                        <p:nvPr/>
                      </p:nvSpPr>
                      <p:spPr>
                        <a:xfrm>
                          <a:off x="3252" y="1158"/>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60" name="Google Shape;1260;p159"/>
                        <p:cNvSpPr/>
                        <p:nvPr/>
                      </p:nvSpPr>
                      <p:spPr>
                        <a:xfrm>
                          <a:off x="3251" y="1158"/>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261" name="Google Shape;1261;p159"/>
                    <p:cNvSpPr/>
                    <p:nvPr/>
                  </p:nvSpPr>
                  <p:spPr>
                    <a:xfrm>
                      <a:off x="3254" y="1108"/>
                      <a:ext cx="448" cy="68"/>
                    </a:xfrm>
                    <a:custGeom>
                      <a:rect b="b" l="l" r="r" t="t"/>
                      <a:pathLst>
                        <a:path extrusionOk="0" h="682" w="4481">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62" name="Google Shape;1262;p159"/>
                    <p:cNvSpPr/>
                    <p:nvPr/>
                  </p:nvSpPr>
                  <p:spPr>
                    <a:xfrm>
                      <a:off x="3434" y="1114"/>
                      <a:ext cx="91" cy="61"/>
                    </a:xfrm>
                    <a:custGeom>
                      <a:rect b="b" l="l" r="r" t="t"/>
                      <a:pathLst>
                        <a:path extrusionOk="0" h="614" w="905">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63" name="Google Shape;1263;p159"/>
                    <p:cNvGrpSpPr/>
                    <p:nvPr/>
                  </p:nvGrpSpPr>
                  <p:grpSpPr>
                    <a:xfrm>
                      <a:off x="3361" y="1094"/>
                      <a:ext cx="152" cy="70"/>
                      <a:chOff x="3361" y="1094"/>
                      <a:chExt cx="152" cy="70"/>
                    </a:xfrm>
                  </p:grpSpPr>
                  <p:sp>
                    <p:nvSpPr>
                      <p:cNvPr id="1264" name="Google Shape;1264;p159"/>
                      <p:cNvSpPr/>
                      <p:nvPr/>
                    </p:nvSpPr>
                    <p:spPr>
                      <a:xfrm>
                        <a:off x="3361" y="1094"/>
                        <a:ext cx="0" cy="0"/>
                      </a:xfrm>
                      <a:prstGeom prst="ellipse">
                        <a:avLst/>
                      </a:pr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65" name="Google Shape;1265;p159"/>
                      <p:cNvSpPr/>
                      <p:nvPr/>
                    </p:nvSpPr>
                    <p:spPr>
                      <a:xfrm>
                        <a:off x="3364" y="1097"/>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66" name="Google Shape;1266;p159"/>
                      <p:cNvGrpSpPr/>
                      <p:nvPr/>
                    </p:nvGrpSpPr>
                    <p:grpSpPr>
                      <a:xfrm>
                        <a:off x="3417" y="1122"/>
                        <a:ext cx="96" cy="42"/>
                        <a:chOff x="3417" y="1122"/>
                        <a:chExt cx="96" cy="42"/>
                      </a:xfrm>
                    </p:grpSpPr>
                    <p:sp>
                      <p:nvSpPr>
                        <p:cNvPr id="1267" name="Google Shape;1267;p159"/>
                        <p:cNvSpPr/>
                        <p:nvPr/>
                      </p:nvSpPr>
                      <p:spPr>
                        <a:xfrm>
                          <a:off x="3417" y="1150"/>
                          <a:ext cx="96" cy="14"/>
                        </a:xfrm>
                        <a:custGeom>
                          <a:rect b="b" l="l" r="r" t="t"/>
                          <a:pathLst>
                            <a:path extrusionOk="0" h="134" w="957">
                              <a:moveTo>
                                <a:pt x="0" y="74"/>
                              </a:moveTo>
                              <a:lnTo>
                                <a:pt x="0" y="134"/>
                              </a:lnTo>
                              <a:lnTo>
                                <a:pt x="957" y="0"/>
                              </a:lnTo>
                              <a:lnTo>
                                <a:pt x="0" y="74"/>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68" name="Google Shape;1268;p159"/>
                        <p:cNvSpPr/>
                        <p:nvPr/>
                      </p:nvSpPr>
                      <p:spPr>
                        <a:xfrm>
                          <a:off x="3417" y="1122"/>
                          <a:ext cx="95" cy="16"/>
                        </a:xfrm>
                        <a:custGeom>
                          <a:rect b="b" l="l" r="r" t="t"/>
                          <a:pathLst>
                            <a:path extrusionOk="0" h="158" w="947">
                              <a:moveTo>
                                <a:pt x="0" y="0"/>
                              </a:moveTo>
                              <a:lnTo>
                                <a:pt x="0" y="62"/>
                              </a:lnTo>
                              <a:lnTo>
                                <a:pt x="947" y="158"/>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69" name="Google Shape;1269;p159"/>
                        <p:cNvSpPr/>
                        <p:nvPr/>
                      </p:nvSpPr>
                      <p:spPr>
                        <a:xfrm>
                          <a:off x="3417" y="1131"/>
                          <a:ext cx="95" cy="10"/>
                        </a:xfrm>
                        <a:custGeom>
                          <a:rect b="b" l="l" r="r" t="t"/>
                          <a:pathLst>
                            <a:path extrusionOk="0" h="97" w="947">
                              <a:moveTo>
                                <a:pt x="0" y="0"/>
                              </a:moveTo>
                              <a:lnTo>
                                <a:pt x="0" y="60"/>
                              </a:lnTo>
                              <a:lnTo>
                                <a:pt x="947" y="97"/>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0" name="Google Shape;1270;p159"/>
                        <p:cNvSpPr/>
                        <p:nvPr/>
                      </p:nvSpPr>
                      <p:spPr>
                        <a:xfrm>
                          <a:off x="3417" y="1140"/>
                          <a:ext cx="96" cy="6"/>
                        </a:xfrm>
                        <a:custGeom>
                          <a:rect b="b" l="l" r="r" t="t"/>
                          <a:pathLst>
                            <a:path extrusionOk="0" h="60" w="957">
                              <a:moveTo>
                                <a:pt x="0" y="0"/>
                              </a:moveTo>
                              <a:lnTo>
                                <a:pt x="0" y="60"/>
                              </a:lnTo>
                              <a:lnTo>
                                <a:pt x="957" y="36"/>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1" name="Google Shape;1271;p159"/>
                        <p:cNvSpPr/>
                        <p:nvPr/>
                      </p:nvSpPr>
                      <p:spPr>
                        <a:xfrm>
                          <a:off x="3417" y="1147"/>
                          <a:ext cx="96" cy="8"/>
                        </a:xfrm>
                        <a:custGeom>
                          <a:rect b="b" l="l" r="r" t="t"/>
                          <a:pathLst>
                            <a:path extrusionOk="0" h="79" w="957">
                              <a:moveTo>
                                <a:pt x="0" y="18"/>
                              </a:moveTo>
                              <a:lnTo>
                                <a:pt x="0" y="79"/>
                              </a:lnTo>
                              <a:lnTo>
                                <a:pt x="957" y="0"/>
                              </a:lnTo>
                              <a:lnTo>
                                <a:pt x="0" y="18"/>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272" name="Google Shape;1272;p159"/>
                <p:cNvGrpSpPr/>
                <p:nvPr/>
              </p:nvGrpSpPr>
              <p:grpSpPr>
                <a:xfrm>
                  <a:off x="3290" y="1125"/>
                  <a:ext cx="336" cy="62"/>
                  <a:chOff x="3290" y="1125"/>
                  <a:chExt cx="336" cy="62"/>
                </a:xfrm>
              </p:grpSpPr>
              <p:grpSp>
                <p:nvGrpSpPr>
                  <p:cNvPr id="1273" name="Google Shape;1273;p159"/>
                  <p:cNvGrpSpPr/>
                  <p:nvPr/>
                </p:nvGrpSpPr>
                <p:grpSpPr>
                  <a:xfrm>
                    <a:off x="3565" y="1125"/>
                    <a:ext cx="61" cy="62"/>
                    <a:chOff x="3565" y="1125"/>
                    <a:chExt cx="61" cy="62"/>
                  </a:xfrm>
                </p:grpSpPr>
                <p:sp>
                  <p:nvSpPr>
                    <p:cNvPr id="1274" name="Google Shape;1274;p159"/>
                    <p:cNvSpPr/>
                    <p:nvPr/>
                  </p:nvSpPr>
                  <p:spPr>
                    <a:xfrm>
                      <a:off x="3565"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5" name="Google Shape;1275;p159"/>
                    <p:cNvSpPr/>
                    <p:nvPr/>
                  </p:nvSpPr>
                  <p:spPr>
                    <a:xfrm>
                      <a:off x="3595" y="1172"/>
                      <a:ext cx="12" cy="15"/>
                    </a:xfrm>
                    <a:custGeom>
                      <a:rect b="b" l="l" r="r" t="t"/>
                      <a:pathLst>
                        <a:path extrusionOk="0" h="153" w="124">
                          <a:moveTo>
                            <a:pt x="0" y="142"/>
                          </a:moveTo>
                          <a:lnTo>
                            <a:pt x="48" y="0"/>
                          </a:lnTo>
                          <a:lnTo>
                            <a:pt x="78" y="0"/>
                          </a:lnTo>
                          <a:lnTo>
                            <a:pt x="124"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6" name="Google Shape;1276;p159"/>
                    <p:cNvSpPr/>
                    <p:nvPr/>
                  </p:nvSpPr>
                  <p:spPr>
                    <a:xfrm>
                      <a:off x="3594" y="1135"/>
                      <a:ext cx="13" cy="15"/>
                    </a:xfrm>
                    <a:custGeom>
                      <a:rect b="b" l="l" r="r" t="t"/>
                      <a:pathLst>
                        <a:path extrusionOk="0" h="153" w="127">
                          <a:moveTo>
                            <a:pt x="0" y="11"/>
                          </a:moveTo>
                          <a:lnTo>
                            <a:pt x="51" y="153"/>
                          </a:lnTo>
                          <a:lnTo>
                            <a:pt x="79" y="153"/>
                          </a:lnTo>
                          <a:lnTo>
                            <a:pt x="127" y="7"/>
                          </a:lnTo>
                          <a:lnTo>
                            <a:pt x="65"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7" name="Google Shape;1277;p159"/>
                    <p:cNvSpPr/>
                    <p:nvPr/>
                  </p:nvSpPr>
                  <p:spPr>
                    <a:xfrm>
                      <a:off x="3611" y="1155"/>
                      <a:ext cx="15" cy="12"/>
                    </a:xfrm>
                    <a:custGeom>
                      <a:rect b="b" l="l" r="r" t="t"/>
                      <a:pathLst>
                        <a:path extrusionOk="0" h="124" w="151">
                          <a:moveTo>
                            <a:pt x="140" y="0"/>
                          </a:moveTo>
                          <a:lnTo>
                            <a:pt x="0" y="49"/>
                          </a:lnTo>
                          <a:lnTo>
                            <a:pt x="0" y="79"/>
                          </a:lnTo>
                          <a:lnTo>
                            <a:pt x="145" y="124"/>
                          </a:lnTo>
                          <a:lnTo>
                            <a:pt x="151" y="64"/>
                          </a:lnTo>
                          <a:lnTo>
                            <a:pt x="14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8" name="Google Shape;1278;p159"/>
                    <p:cNvSpPr/>
                    <p:nvPr/>
                  </p:nvSpPr>
                  <p:spPr>
                    <a:xfrm>
                      <a:off x="3575" y="1155"/>
                      <a:ext cx="15" cy="12"/>
                    </a:xfrm>
                    <a:custGeom>
                      <a:rect b="b" l="l" r="r" t="t"/>
                      <a:pathLst>
                        <a:path extrusionOk="0" h="124" w="152">
                          <a:moveTo>
                            <a:pt x="11" y="0"/>
                          </a:moveTo>
                          <a:lnTo>
                            <a:pt x="152" y="49"/>
                          </a:lnTo>
                          <a:lnTo>
                            <a:pt x="152" y="79"/>
                          </a:lnTo>
                          <a:lnTo>
                            <a:pt x="6"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79" name="Google Shape;1279;p159"/>
                    <p:cNvSpPr/>
                    <p:nvPr/>
                  </p:nvSpPr>
                  <p:spPr>
                    <a:xfrm>
                      <a:off x="3575"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80" name="Google Shape;1280;p159"/>
                    <p:cNvGrpSpPr/>
                    <p:nvPr/>
                  </p:nvGrpSpPr>
                  <p:grpSpPr>
                    <a:xfrm>
                      <a:off x="3591" y="1151"/>
                      <a:ext cx="4" cy="4"/>
                      <a:chOff x="3591" y="1151"/>
                      <a:chExt cx="4" cy="4"/>
                    </a:xfrm>
                  </p:grpSpPr>
                  <p:sp>
                    <p:nvSpPr>
                      <p:cNvPr id="1281" name="Google Shape;1281;p159"/>
                      <p:cNvSpPr/>
                      <p:nvPr/>
                    </p:nvSpPr>
                    <p:spPr>
                      <a:xfrm>
                        <a:off x="3591"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2" name="Google Shape;1282;p159"/>
                      <p:cNvSpPr/>
                      <p:nvPr/>
                    </p:nvSpPr>
                    <p:spPr>
                      <a:xfrm>
                        <a:off x="3595"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283" name="Google Shape;1283;p159"/>
                  <p:cNvGrpSpPr/>
                  <p:nvPr/>
                </p:nvGrpSpPr>
                <p:grpSpPr>
                  <a:xfrm>
                    <a:off x="3290" y="1125"/>
                    <a:ext cx="62" cy="62"/>
                    <a:chOff x="3290" y="1125"/>
                    <a:chExt cx="62" cy="62"/>
                  </a:xfrm>
                </p:grpSpPr>
                <p:sp>
                  <p:nvSpPr>
                    <p:cNvPr id="1284" name="Google Shape;1284;p159"/>
                    <p:cNvSpPr/>
                    <p:nvPr/>
                  </p:nvSpPr>
                  <p:spPr>
                    <a:xfrm>
                      <a:off x="3290"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5" name="Google Shape;1285;p159"/>
                    <p:cNvSpPr/>
                    <p:nvPr/>
                  </p:nvSpPr>
                  <p:spPr>
                    <a:xfrm>
                      <a:off x="3320" y="1172"/>
                      <a:ext cx="13" cy="15"/>
                    </a:xfrm>
                    <a:custGeom>
                      <a:rect b="b" l="l" r="r" t="t"/>
                      <a:pathLst>
                        <a:path extrusionOk="0" h="153" w="123">
                          <a:moveTo>
                            <a:pt x="0" y="142"/>
                          </a:moveTo>
                          <a:lnTo>
                            <a:pt x="48" y="0"/>
                          </a:lnTo>
                          <a:lnTo>
                            <a:pt x="77" y="0"/>
                          </a:lnTo>
                          <a:lnTo>
                            <a:pt x="123"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6" name="Google Shape;1286;p159"/>
                    <p:cNvSpPr/>
                    <p:nvPr/>
                  </p:nvSpPr>
                  <p:spPr>
                    <a:xfrm>
                      <a:off x="3320" y="1135"/>
                      <a:ext cx="12" cy="15"/>
                    </a:xfrm>
                    <a:custGeom>
                      <a:rect b="b" l="l" r="r" t="t"/>
                      <a:pathLst>
                        <a:path extrusionOk="0" h="153" w="127">
                          <a:moveTo>
                            <a:pt x="0" y="11"/>
                          </a:moveTo>
                          <a:lnTo>
                            <a:pt x="50" y="153"/>
                          </a:lnTo>
                          <a:lnTo>
                            <a:pt x="81" y="153"/>
                          </a:lnTo>
                          <a:lnTo>
                            <a:pt x="127" y="7"/>
                          </a:lnTo>
                          <a:lnTo>
                            <a:pt x="66"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7" name="Google Shape;1287;p159"/>
                    <p:cNvSpPr/>
                    <p:nvPr/>
                  </p:nvSpPr>
                  <p:spPr>
                    <a:xfrm>
                      <a:off x="3337" y="1155"/>
                      <a:ext cx="15" cy="12"/>
                    </a:xfrm>
                    <a:custGeom>
                      <a:rect b="b" l="l" r="r" t="t"/>
                      <a:pathLst>
                        <a:path extrusionOk="0" h="124" w="153">
                          <a:moveTo>
                            <a:pt x="142" y="0"/>
                          </a:moveTo>
                          <a:lnTo>
                            <a:pt x="0" y="49"/>
                          </a:lnTo>
                          <a:lnTo>
                            <a:pt x="0" y="79"/>
                          </a:lnTo>
                          <a:lnTo>
                            <a:pt x="146" y="124"/>
                          </a:lnTo>
                          <a:lnTo>
                            <a:pt x="153" y="64"/>
                          </a:lnTo>
                          <a:lnTo>
                            <a:pt x="142"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8" name="Google Shape;1288;p159"/>
                    <p:cNvSpPr/>
                    <p:nvPr/>
                  </p:nvSpPr>
                  <p:spPr>
                    <a:xfrm>
                      <a:off x="3300" y="1155"/>
                      <a:ext cx="15" cy="12"/>
                    </a:xfrm>
                    <a:custGeom>
                      <a:rect b="b" l="l" r="r" t="t"/>
                      <a:pathLst>
                        <a:path extrusionOk="0" h="124" w="153">
                          <a:moveTo>
                            <a:pt x="11" y="0"/>
                          </a:moveTo>
                          <a:lnTo>
                            <a:pt x="153" y="49"/>
                          </a:lnTo>
                          <a:lnTo>
                            <a:pt x="153" y="79"/>
                          </a:lnTo>
                          <a:lnTo>
                            <a:pt x="7"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89" name="Google Shape;1289;p159"/>
                    <p:cNvSpPr/>
                    <p:nvPr/>
                  </p:nvSpPr>
                  <p:spPr>
                    <a:xfrm>
                      <a:off x="3300"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290" name="Google Shape;1290;p159"/>
                    <p:cNvGrpSpPr/>
                    <p:nvPr/>
                  </p:nvGrpSpPr>
                  <p:grpSpPr>
                    <a:xfrm>
                      <a:off x="3316" y="1151"/>
                      <a:ext cx="4" cy="4"/>
                      <a:chOff x="3316" y="1151"/>
                      <a:chExt cx="4" cy="4"/>
                    </a:xfrm>
                  </p:grpSpPr>
                  <p:sp>
                    <p:nvSpPr>
                      <p:cNvPr id="1291" name="Google Shape;1291;p159"/>
                      <p:cNvSpPr/>
                      <p:nvPr/>
                    </p:nvSpPr>
                    <p:spPr>
                      <a:xfrm>
                        <a:off x="3316"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92" name="Google Shape;1292;p159"/>
                      <p:cNvSpPr/>
                      <p:nvPr/>
                    </p:nvSpPr>
                    <p:spPr>
                      <a:xfrm>
                        <a:off x="3320"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293" name="Google Shape;1293;p159"/>
              <p:cNvGrpSpPr/>
              <p:nvPr/>
            </p:nvGrpSpPr>
            <p:grpSpPr>
              <a:xfrm>
                <a:off x="3815" y="1081"/>
                <a:ext cx="451" cy="106"/>
                <a:chOff x="3815" y="1081"/>
                <a:chExt cx="451" cy="106"/>
              </a:xfrm>
            </p:grpSpPr>
            <p:grpSp>
              <p:nvGrpSpPr>
                <p:cNvPr id="1294" name="Google Shape;1294;p159"/>
                <p:cNvGrpSpPr/>
                <p:nvPr/>
              </p:nvGrpSpPr>
              <p:grpSpPr>
                <a:xfrm>
                  <a:off x="3815" y="1081"/>
                  <a:ext cx="451" cy="105"/>
                  <a:chOff x="3815" y="1081"/>
                  <a:chExt cx="451" cy="105"/>
                </a:xfrm>
              </p:grpSpPr>
              <p:grpSp>
                <p:nvGrpSpPr>
                  <p:cNvPr id="1295" name="Google Shape;1295;p159"/>
                  <p:cNvGrpSpPr/>
                  <p:nvPr/>
                </p:nvGrpSpPr>
                <p:grpSpPr>
                  <a:xfrm>
                    <a:off x="3839" y="1081"/>
                    <a:ext cx="309" cy="41"/>
                    <a:chOff x="3839" y="1081"/>
                    <a:chExt cx="309" cy="41"/>
                  </a:xfrm>
                </p:grpSpPr>
                <p:grpSp>
                  <p:nvGrpSpPr>
                    <p:cNvPr id="1296" name="Google Shape;1296;p159"/>
                    <p:cNvGrpSpPr/>
                    <p:nvPr/>
                  </p:nvGrpSpPr>
                  <p:grpSpPr>
                    <a:xfrm>
                      <a:off x="3948" y="1085"/>
                      <a:ext cx="165" cy="36"/>
                      <a:chOff x="3948" y="1085"/>
                      <a:chExt cx="165" cy="36"/>
                    </a:xfrm>
                  </p:grpSpPr>
                  <p:grpSp>
                    <p:nvGrpSpPr>
                      <p:cNvPr id="1297" name="Google Shape;1297;p159"/>
                      <p:cNvGrpSpPr/>
                      <p:nvPr/>
                    </p:nvGrpSpPr>
                    <p:grpSpPr>
                      <a:xfrm>
                        <a:off x="3984" y="1087"/>
                        <a:ext cx="105" cy="31"/>
                        <a:chOff x="3984" y="1087"/>
                        <a:chExt cx="105" cy="31"/>
                      </a:xfrm>
                    </p:grpSpPr>
                    <p:sp>
                      <p:nvSpPr>
                        <p:cNvPr id="1298" name="Google Shape;1298;p159"/>
                        <p:cNvSpPr/>
                        <p:nvPr/>
                      </p:nvSpPr>
                      <p:spPr>
                        <a:xfrm>
                          <a:off x="3984" y="1087"/>
                          <a:ext cx="18" cy="25"/>
                        </a:xfrm>
                        <a:custGeom>
                          <a:rect b="b" l="l" r="r" t="t"/>
                          <a:pathLst>
                            <a:path extrusionOk="0" h="255" w="180">
                              <a:moveTo>
                                <a:pt x="4" y="3"/>
                              </a:moveTo>
                              <a:lnTo>
                                <a:pt x="0" y="0"/>
                              </a:lnTo>
                              <a:lnTo>
                                <a:pt x="119" y="255"/>
                              </a:lnTo>
                              <a:lnTo>
                                <a:pt x="180" y="255"/>
                              </a:lnTo>
                              <a:lnTo>
                                <a:pt x="49" y="0"/>
                              </a:lnTo>
                              <a:lnTo>
                                <a:pt x="4"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299" name="Google Shape;1299;p159"/>
                        <p:cNvSpPr/>
                        <p:nvPr/>
                      </p:nvSpPr>
                      <p:spPr>
                        <a:xfrm>
                          <a:off x="4073" y="1101"/>
                          <a:ext cx="16" cy="17"/>
                        </a:xfrm>
                        <a:custGeom>
                          <a:rect b="b" l="l" r="r" t="t"/>
                          <a:pathLst>
                            <a:path extrusionOk="0" h="171" w="165">
                              <a:moveTo>
                                <a:pt x="44" y="20"/>
                              </a:moveTo>
                              <a:lnTo>
                                <a:pt x="48" y="17"/>
                              </a:lnTo>
                              <a:lnTo>
                                <a:pt x="165" y="171"/>
                              </a:lnTo>
                              <a:lnTo>
                                <a:pt x="108" y="162"/>
                              </a:lnTo>
                              <a:lnTo>
                                <a:pt x="0" y="0"/>
                              </a:lnTo>
                              <a:lnTo>
                                <a:pt x="44"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00" name="Google Shape;1300;p159"/>
                      <p:cNvSpPr/>
                      <p:nvPr/>
                    </p:nvSpPr>
                    <p:spPr>
                      <a:xfrm>
                        <a:off x="3948" y="1085"/>
                        <a:ext cx="165" cy="36"/>
                      </a:xfrm>
                      <a:custGeom>
                        <a:rect b="b" l="l" r="r" t="t"/>
                        <a:pathLst>
                          <a:path extrusionOk="0" h="361" w="1650">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01" name="Google Shape;1301;p159"/>
                    <p:cNvSpPr/>
                    <p:nvPr/>
                  </p:nvSpPr>
                  <p:spPr>
                    <a:xfrm>
                      <a:off x="3839" y="1081"/>
                      <a:ext cx="309" cy="41"/>
                    </a:xfrm>
                    <a:custGeom>
                      <a:rect b="b" l="l" r="r" t="t"/>
                      <a:pathLst>
                        <a:path extrusionOk="0" h="409" w="308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02" name="Google Shape;1302;p159"/>
                  <p:cNvSpPr/>
                  <p:nvPr/>
                </p:nvSpPr>
                <p:spPr>
                  <a:xfrm>
                    <a:off x="3848" y="1121"/>
                    <a:ext cx="418" cy="65"/>
                  </a:xfrm>
                  <a:custGeom>
                    <a:rect b="b" l="l" r="r" t="t"/>
                    <a:pathLst>
                      <a:path extrusionOk="0" h="646" w="4178">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03" name="Google Shape;1303;p159"/>
                  <p:cNvGrpSpPr/>
                  <p:nvPr/>
                </p:nvGrpSpPr>
                <p:grpSpPr>
                  <a:xfrm>
                    <a:off x="3815" y="1094"/>
                    <a:ext cx="451" cy="82"/>
                    <a:chOff x="3815" y="1094"/>
                    <a:chExt cx="451" cy="82"/>
                  </a:xfrm>
                </p:grpSpPr>
                <p:grpSp>
                  <p:nvGrpSpPr>
                    <p:cNvPr id="1304" name="Google Shape;1304;p159"/>
                    <p:cNvGrpSpPr/>
                    <p:nvPr/>
                  </p:nvGrpSpPr>
                  <p:grpSpPr>
                    <a:xfrm>
                      <a:off x="3815" y="1120"/>
                      <a:ext cx="2" cy="46"/>
                      <a:chOff x="3815" y="1120"/>
                      <a:chExt cx="2" cy="46"/>
                    </a:xfrm>
                  </p:grpSpPr>
                  <p:sp>
                    <p:nvSpPr>
                      <p:cNvPr id="1305" name="Google Shape;1305;p159"/>
                      <p:cNvSpPr/>
                      <p:nvPr/>
                    </p:nvSpPr>
                    <p:spPr>
                      <a:xfrm>
                        <a:off x="3817" y="113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06" name="Google Shape;1306;p159"/>
                      <p:cNvSpPr/>
                      <p:nvPr/>
                    </p:nvSpPr>
                    <p:spPr>
                      <a:xfrm>
                        <a:off x="3817" y="112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07" name="Google Shape;1307;p159"/>
                      <p:cNvSpPr/>
                      <p:nvPr/>
                    </p:nvSpPr>
                    <p:spPr>
                      <a:xfrm>
                        <a:off x="3817" y="112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08" name="Google Shape;1308;p159"/>
                      <p:cNvSpPr/>
                      <p:nvPr/>
                    </p:nvSpPr>
                    <p:spPr>
                      <a:xfrm>
                        <a:off x="3817" y="1135"/>
                        <a:ext cx="0" cy="0"/>
                      </a:xfrm>
                      <a:custGeom>
                        <a:rect b="b" l="l" r="r" t="t"/>
                        <a:pathLst>
                          <a:path extrusionOk="0" fill="none" h="21600" w="21600">
                            <a:moveTo>
                              <a:pt x="21600" y="21600"/>
                            </a:moveTo>
                            <a:cubicBezTo>
                              <a:pt x="9670" y="21600"/>
                              <a:pt x="0" y="11929"/>
                              <a:pt x="0" y="0"/>
                            </a:cubicBezTo>
                          </a:path>
                          <a:path extrusionOk="0" h="21600" w="21600">
                            <a:moveTo>
                              <a:pt x="21600" y="21600"/>
                            </a:moveTo>
                            <a:cubicBezTo>
                              <a:pt x="9670" y="21600"/>
                              <a:pt x="0" y="11929"/>
                              <a:pt x="0" y="0"/>
                            </a:cubicBezTo>
                            <a:lnTo>
                              <a:pt x="21600" y="0"/>
                            </a:lnTo>
                            <a:close/>
                          </a:path>
                        </a:pathLst>
                      </a:cu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09" name="Google Shape;1309;p159"/>
                      <p:cNvGrpSpPr/>
                      <p:nvPr/>
                    </p:nvGrpSpPr>
                    <p:grpSpPr>
                      <a:xfrm>
                        <a:off x="3815" y="1162"/>
                        <a:ext cx="1" cy="0"/>
                        <a:chOff x="3815" y="1162"/>
                        <a:chExt cx="1" cy="0"/>
                      </a:xfrm>
                    </p:grpSpPr>
                    <p:sp>
                      <p:nvSpPr>
                        <p:cNvPr id="1310" name="Google Shape;1310;p159"/>
                        <p:cNvSpPr/>
                        <p:nvPr/>
                      </p:nvSpPr>
                      <p:spPr>
                        <a:xfrm>
                          <a:off x="3816" y="1162"/>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11" name="Google Shape;1311;p159"/>
                        <p:cNvSpPr/>
                        <p:nvPr/>
                      </p:nvSpPr>
                      <p:spPr>
                        <a:xfrm>
                          <a:off x="3815" y="1162"/>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312" name="Google Shape;1312;p159"/>
                      <p:cNvGrpSpPr/>
                      <p:nvPr/>
                    </p:nvGrpSpPr>
                    <p:grpSpPr>
                      <a:xfrm>
                        <a:off x="3815" y="1166"/>
                        <a:ext cx="1" cy="0"/>
                        <a:chOff x="3815" y="1166"/>
                        <a:chExt cx="1" cy="0"/>
                      </a:xfrm>
                    </p:grpSpPr>
                    <p:sp>
                      <p:nvSpPr>
                        <p:cNvPr id="1313" name="Google Shape;1313;p159"/>
                        <p:cNvSpPr/>
                        <p:nvPr/>
                      </p:nvSpPr>
                      <p:spPr>
                        <a:xfrm>
                          <a:off x="3816" y="116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14" name="Google Shape;1314;p159"/>
                        <p:cNvSpPr/>
                        <p:nvPr/>
                      </p:nvSpPr>
                      <p:spPr>
                        <a:xfrm>
                          <a:off x="3815" y="1166"/>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315" name="Google Shape;1315;p159"/>
                      <p:cNvGrpSpPr/>
                      <p:nvPr/>
                    </p:nvGrpSpPr>
                    <p:grpSpPr>
                      <a:xfrm>
                        <a:off x="3815" y="1158"/>
                        <a:ext cx="1" cy="0"/>
                        <a:chOff x="3815" y="1158"/>
                        <a:chExt cx="1" cy="0"/>
                      </a:xfrm>
                    </p:grpSpPr>
                    <p:sp>
                      <p:nvSpPr>
                        <p:cNvPr id="1316" name="Google Shape;1316;p159"/>
                        <p:cNvSpPr/>
                        <p:nvPr/>
                      </p:nvSpPr>
                      <p:spPr>
                        <a:xfrm>
                          <a:off x="3816" y="1158"/>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17" name="Google Shape;1317;p159"/>
                        <p:cNvSpPr/>
                        <p:nvPr/>
                      </p:nvSpPr>
                      <p:spPr>
                        <a:xfrm>
                          <a:off x="3815" y="1158"/>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318" name="Google Shape;1318;p159"/>
                    <p:cNvSpPr/>
                    <p:nvPr/>
                  </p:nvSpPr>
                  <p:spPr>
                    <a:xfrm>
                      <a:off x="3818" y="1108"/>
                      <a:ext cx="448" cy="68"/>
                    </a:xfrm>
                    <a:custGeom>
                      <a:rect b="b" l="l" r="r" t="t"/>
                      <a:pathLst>
                        <a:path extrusionOk="0" h="682" w="4481">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19" name="Google Shape;1319;p159"/>
                    <p:cNvSpPr/>
                    <p:nvPr/>
                  </p:nvSpPr>
                  <p:spPr>
                    <a:xfrm>
                      <a:off x="3998" y="1114"/>
                      <a:ext cx="91" cy="61"/>
                    </a:xfrm>
                    <a:custGeom>
                      <a:rect b="b" l="l" r="r" t="t"/>
                      <a:pathLst>
                        <a:path extrusionOk="0" h="614" w="905">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20" name="Google Shape;1320;p159"/>
                    <p:cNvGrpSpPr/>
                    <p:nvPr/>
                  </p:nvGrpSpPr>
                  <p:grpSpPr>
                    <a:xfrm>
                      <a:off x="3925" y="1094"/>
                      <a:ext cx="152" cy="70"/>
                      <a:chOff x="3925" y="1094"/>
                      <a:chExt cx="152" cy="70"/>
                    </a:xfrm>
                  </p:grpSpPr>
                  <p:sp>
                    <p:nvSpPr>
                      <p:cNvPr id="1321" name="Google Shape;1321;p159"/>
                      <p:cNvSpPr/>
                      <p:nvPr/>
                    </p:nvSpPr>
                    <p:spPr>
                      <a:xfrm>
                        <a:off x="3925" y="1094"/>
                        <a:ext cx="0" cy="0"/>
                      </a:xfrm>
                      <a:prstGeom prst="ellipse">
                        <a:avLst/>
                      </a:pr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22" name="Google Shape;1322;p159"/>
                      <p:cNvSpPr/>
                      <p:nvPr/>
                    </p:nvSpPr>
                    <p:spPr>
                      <a:xfrm>
                        <a:off x="3928" y="1097"/>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23" name="Google Shape;1323;p159"/>
                      <p:cNvGrpSpPr/>
                      <p:nvPr/>
                    </p:nvGrpSpPr>
                    <p:grpSpPr>
                      <a:xfrm>
                        <a:off x="3981" y="1122"/>
                        <a:ext cx="96" cy="42"/>
                        <a:chOff x="3981" y="1122"/>
                        <a:chExt cx="96" cy="42"/>
                      </a:xfrm>
                    </p:grpSpPr>
                    <p:sp>
                      <p:nvSpPr>
                        <p:cNvPr id="1324" name="Google Shape;1324;p159"/>
                        <p:cNvSpPr/>
                        <p:nvPr/>
                      </p:nvSpPr>
                      <p:spPr>
                        <a:xfrm>
                          <a:off x="3981" y="1150"/>
                          <a:ext cx="96" cy="14"/>
                        </a:xfrm>
                        <a:custGeom>
                          <a:rect b="b" l="l" r="r" t="t"/>
                          <a:pathLst>
                            <a:path extrusionOk="0" h="134" w="957">
                              <a:moveTo>
                                <a:pt x="0" y="74"/>
                              </a:moveTo>
                              <a:lnTo>
                                <a:pt x="0" y="134"/>
                              </a:lnTo>
                              <a:lnTo>
                                <a:pt x="957" y="0"/>
                              </a:lnTo>
                              <a:lnTo>
                                <a:pt x="0" y="74"/>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25" name="Google Shape;1325;p159"/>
                        <p:cNvSpPr/>
                        <p:nvPr/>
                      </p:nvSpPr>
                      <p:spPr>
                        <a:xfrm>
                          <a:off x="3981" y="1122"/>
                          <a:ext cx="95" cy="16"/>
                        </a:xfrm>
                        <a:custGeom>
                          <a:rect b="b" l="l" r="r" t="t"/>
                          <a:pathLst>
                            <a:path extrusionOk="0" h="158" w="947">
                              <a:moveTo>
                                <a:pt x="0" y="0"/>
                              </a:moveTo>
                              <a:lnTo>
                                <a:pt x="0" y="62"/>
                              </a:lnTo>
                              <a:lnTo>
                                <a:pt x="947" y="158"/>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26" name="Google Shape;1326;p159"/>
                        <p:cNvSpPr/>
                        <p:nvPr/>
                      </p:nvSpPr>
                      <p:spPr>
                        <a:xfrm>
                          <a:off x="3981" y="1131"/>
                          <a:ext cx="95" cy="10"/>
                        </a:xfrm>
                        <a:custGeom>
                          <a:rect b="b" l="l" r="r" t="t"/>
                          <a:pathLst>
                            <a:path extrusionOk="0" h="97" w="947">
                              <a:moveTo>
                                <a:pt x="0" y="0"/>
                              </a:moveTo>
                              <a:lnTo>
                                <a:pt x="0" y="60"/>
                              </a:lnTo>
                              <a:lnTo>
                                <a:pt x="947" y="97"/>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27" name="Google Shape;1327;p159"/>
                        <p:cNvSpPr/>
                        <p:nvPr/>
                      </p:nvSpPr>
                      <p:spPr>
                        <a:xfrm>
                          <a:off x="3981" y="1140"/>
                          <a:ext cx="96" cy="6"/>
                        </a:xfrm>
                        <a:custGeom>
                          <a:rect b="b" l="l" r="r" t="t"/>
                          <a:pathLst>
                            <a:path extrusionOk="0" h="60" w="957">
                              <a:moveTo>
                                <a:pt x="0" y="0"/>
                              </a:moveTo>
                              <a:lnTo>
                                <a:pt x="0" y="60"/>
                              </a:lnTo>
                              <a:lnTo>
                                <a:pt x="957" y="36"/>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28" name="Google Shape;1328;p159"/>
                        <p:cNvSpPr/>
                        <p:nvPr/>
                      </p:nvSpPr>
                      <p:spPr>
                        <a:xfrm>
                          <a:off x="3981" y="1147"/>
                          <a:ext cx="96" cy="8"/>
                        </a:xfrm>
                        <a:custGeom>
                          <a:rect b="b" l="l" r="r" t="t"/>
                          <a:pathLst>
                            <a:path extrusionOk="0" h="79" w="957">
                              <a:moveTo>
                                <a:pt x="0" y="18"/>
                              </a:moveTo>
                              <a:lnTo>
                                <a:pt x="0" y="79"/>
                              </a:lnTo>
                              <a:lnTo>
                                <a:pt x="957" y="0"/>
                              </a:lnTo>
                              <a:lnTo>
                                <a:pt x="0" y="18"/>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329" name="Google Shape;1329;p159"/>
                <p:cNvGrpSpPr/>
                <p:nvPr/>
              </p:nvGrpSpPr>
              <p:grpSpPr>
                <a:xfrm>
                  <a:off x="3854" y="1125"/>
                  <a:ext cx="336" cy="62"/>
                  <a:chOff x="3854" y="1125"/>
                  <a:chExt cx="336" cy="62"/>
                </a:xfrm>
              </p:grpSpPr>
              <p:grpSp>
                <p:nvGrpSpPr>
                  <p:cNvPr id="1330" name="Google Shape;1330;p159"/>
                  <p:cNvGrpSpPr/>
                  <p:nvPr/>
                </p:nvGrpSpPr>
                <p:grpSpPr>
                  <a:xfrm>
                    <a:off x="4129" y="1125"/>
                    <a:ext cx="61" cy="62"/>
                    <a:chOff x="4129" y="1125"/>
                    <a:chExt cx="61" cy="62"/>
                  </a:xfrm>
                </p:grpSpPr>
                <p:sp>
                  <p:nvSpPr>
                    <p:cNvPr id="1331" name="Google Shape;1331;p159"/>
                    <p:cNvSpPr/>
                    <p:nvPr/>
                  </p:nvSpPr>
                  <p:spPr>
                    <a:xfrm>
                      <a:off x="4129"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2" name="Google Shape;1332;p159"/>
                    <p:cNvSpPr/>
                    <p:nvPr/>
                  </p:nvSpPr>
                  <p:spPr>
                    <a:xfrm>
                      <a:off x="4159" y="1172"/>
                      <a:ext cx="12" cy="15"/>
                    </a:xfrm>
                    <a:custGeom>
                      <a:rect b="b" l="l" r="r" t="t"/>
                      <a:pathLst>
                        <a:path extrusionOk="0" h="153" w="124">
                          <a:moveTo>
                            <a:pt x="0" y="142"/>
                          </a:moveTo>
                          <a:lnTo>
                            <a:pt x="48" y="0"/>
                          </a:lnTo>
                          <a:lnTo>
                            <a:pt x="78" y="0"/>
                          </a:lnTo>
                          <a:lnTo>
                            <a:pt x="124"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3" name="Google Shape;1333;p159"/>
                    <p:cNvSpPr/>
                    <p:nvPr/>
                  </p:nvSpPr>
                  <p:spPr>
                    <a:xfrm>
                      <a:off x="4158" y="1135"/>
                      <a:ext cx="13" cy="15"/>
                    </a:xfrm>
                    <a:custGeom>
                      <a:rect b="b" l="l" r="r" t="t"/>
                      <a:pathLst>
                        <a:path extrusionOk="0" h="153" w="127">
                          <a:moveTo>
                            <a:pt x="0" y="11"/>
                          </a:moveTo>
                          <a:lnTo>
                            <a:pt x="51" y="153"/>
                          </a:lnTo>
                          <a:lnTo>
                            <a:pt x="79" y="153"/>
                          </a:lnTo>
                          <a:lnTo>
                            <a:pt x="127" y="7"/>
                          </a:lnTo>
                          <a:lnTo>
                            <a:pt x="65"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4" name="Google Shape;1334;p159"/>
                    <p:cNvSpPr/>
                    <p:nvPr/>
                  </p:nvSpPr>
                  <p:spPr>
                    <a:xfrm>
                      <a:off x="4175" y="1155"/>
                      <a:ext cx="15" cy="12"/>
                    </a:xfrm>
                    <a:custGeom>
                      <a:rect b="b" l="l" r="r" t="t"/>
                      <a:pathLst>
                        <a:path extrusionOk="0" h="124" w="151">
                          <a:moveTo>
                            <a:pt x="140" y="0"/>
                          </a:moveTo>
                          <a:lnTo>
                            <a:pt x="0" y="49"/>
                          </a:lnTo>
                          <a:lnTo>
                            <a:pt x="0" y="79"/>
                          </a:lnTo>
                          <a:lnTo>
                            <a:pt x="145" y="124"/>
                          </a:lnTo>
                          <a:lnTo>
                            <a:pt x="151" y="64"/>
                          </a:lnTo>
                          <a:lnTo>
                            <a:pt x="14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5" name="Google Shape;1335;p159"/>
                    <p:cNvSpPr/>
                    <p:nvPr/>
                  </p:nvSpPr>
                  <p:spPr>
                    <a:xfrm>
                      <a:off x="4139" y="1155"/>
                      <a:ext cx="15" cy="12"/>
                    </a:xfrm>
                    <a:custGeom>
                      <a:rect b="b" l="l" r="r" t="t"/>
                      <a:pathLst>
                        <a:path extrusionOk="0" h="124" w="152">
                          <a:moveTo>
                            <a:pt x="11" y="0"/>
                          </a:moveTo>
                          <a:lnTo>
                            <a:pt x="152" y="49"/>
                          </a:lnTo>
                          <a:lnTo>
                            <a:pt x="152" y="79"/>
                          </a:lnTo>
                          <a:lnTo>
                            <a:pt x="6"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6" name="Google Shape;1336;p159"/>
                    <p:cNvSpPr/>
                    <p:nvPr/>
                  </p:nvSpPr>
                  <p:spPr>
                    <a:xfrm>
                      <a:off x="4139"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37" name="Google Shape;1337;p159"/>
                    <p:cNvGrpSpPr/>
                    <p:nvPr/>
                  </p:nvGrpSpPr>
                  <p:grpSpPr>
                    <a:xfrm>
                      <a:off x="4155" y="1151"/>
                      <a:ext cx="4" cy="4"/>
                      <a:chOff x="4155" y="1151"/>
                      <a:chExt cx="4" cy="4"/>
                    </a:xfrm>
                  </p:grpSpPr>
                  <p:sp>
                    <p:nvSpPr>
                      <p:cNvPr id="1338" name="Google Shape;1338;p159"/>
                      <p:cNvSpPr/>
                      <p:nvPr/>
                    </p:nvSpPr>
                    <p:spPr>
                      <a:xfrm>
                        <a:off x="4155"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39" name="Google Shape;1339;p159"/>
                      <p:cNvSpPr/>
                      <p:nvPr/>
                    </p:nvSpPr>
                    <p:spPr>
                      <a:xfrm>
                        <a:off x="4159"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340" name="Google Shape;1340;p159"/>
                  <p:cNvGrpSpPr/>
                  <p:nvPr/>
                </p:nvGrpSpPr>
                <p:grpSpPr>
                  <a:xfrm>
                    <a:off x="3854" y="1125"/>
                    <a:ext cx="62" cy="62"/>
                    <a:chOff x="3854" y="1125"/>
                    <a:chExt cx="62" cy="62"/>
                  </a:xfrm>
                </p:grpSpPr>
                <p:sp>
                  <p:nvSpPr>
                    <p:cNvPr id="1341" name="Google Shape;1341;p159"/>
                    <p:cNvSpPr/>
                    <p:nvPr/>
                  </p:nvSpPr>
                  <p:spPr>
                    <a:xfrm>
                      <a:off x="3854"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2" name="Google Shape;1342;p159"/>
                    <p:cNvSpPr/>
                    <p:nvPr/>
                  </p:nvSpPr>
                  <p:spPr>
                    <a:xfrm>
                      <a:off x="3884" y="1172"/>
                      <a:ext cx="13" cy="15"/>
                    </a:xfrm>
                    <a:custGeom>
                      <a:rect b="b" l="l" r="r" t="t"/>
                      <a:pathLst>
                        <a:path extrusionOk="0" h="153" w="123">
                          <a:moveTo>
                            <a:pt x="0" y="142"/>
                          </a:moveTo>
                          <a:lnTo>
                            <a:pt x="48" y="0"/>
                          </a:lnTo>
                          <a:lnTo>
                            <a:pt x="77" y="0"/>
                          </a:lnTo>
                          <a:lnTo>
                            <a:pt x="123"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3" name="Google Shape;1343;p159"/>
                    <p:cNvSpPr/>
                    <p:nvPr/>
                  </p:nvSpPr>
                  <p:spPr>
                    <a:xfrm>
                      <a:off x="3884" y="1135"/>
                      <a:ext cx="12" cy="15"/>
                    </a:xfrm>
                    <a:custGeom>
                      <a:rect b="b" l="l" r="r" t="t"/>
                      <a:pathLst>
                        <a:path extrusionOk="0" h="153" w="127">
                          <a:moveTo>
                            <a:pt x="0" y="11"/>
                          </a:moveTo>
                          <a:lnTo>
                            <a:pt x="50" y="153"/>
                          </a:lnTo>
                          <a:lnTo>
                            <a:pt x="81" y="153"/>
                          </a:lnTo>
                          <a:lnTo>
                            <a:pt x="127" y="7"/>
                          </a:lnTo>
                          <a:lnTo>
                            <a:pt x="66"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4" name="Google Shape;1344;p159"/>
                    <p:cNvSpPr/>
                    <p:nvPr/>
                  </p:nvSpPr>
                  <p:spPr>
                    <a:xfrm>
                      <a:off x="3901" y="1155"/>
                      <a:ext cx="15" cy="12"/>
                    </a:xfrm>
                    <a:custGeom>
                      <a:rect b="b" l="l" r="r" t="t"/>
                      <a:pathLst>
                        <a:path extrusionOk="0" h="124" w="153">
                          <a:moveTo>
                            <a:pt x="142" y="0"/>
                          </a:moveTo>
                          <a:lnTo>
                            <a:pt x="0" y="49"/>
                          </a:lnTo>
                          <a:lnTo>
                            <a:pt x="0" y="79"/>
                          </a:lnTo>
                          <a:lnTo>
                            <a:pt x="146" y="124"/>
                          </a:lnTo>
                          <a:lnTo>
                            <a:pt x="153" y="64"/>
                          </a:lnTo>
                          <a:lnTo>
                            <a:pt x="142"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5" name="Google Shape;1345;p159"/>
                    <p:cNvSpPr/>
                    <p:nvPr/>
                  </p:nvSpPr>
                  <p:spPr>
                    <a:xfrm>
                      <a:off x="3864" y="1155"/>
                      <a:ext cx="15" cy="12"/>
                    </a:xfrm>
                    <a:custGeom>
                      <a:rect b="b" l="l" r="r" t="t"/>
                      <a:pathLst>
                        <a:path extrusionOk="0" h="124" w="153">
                          <a:moveTo>
                            <a:pt x="11" y="0"/>
                          </a:moveTo>
                          <a:lnTo>
                            <a:pt x="153" y="49"/>
                          </a:lnTo>
                          <a:lnTo>
                            <a:pt x="153" y="79"/>
                          </a:lnTo>
                          <a:lnTo>
                            <a:pt x="7"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6" name="Google Shape;1346;p159"/>
                    <p:cNvSpPr/>
                    <p:nvPr/>
                  </p:nvSpPr>
                  <p:spPr>
                    <a:xfrm>
                      <a:off x="3864"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47" name="Google Shape;1347;p159"/>
                    <p:cNvGrpSpPr/>
                    <p:nvPr/>
                  </p:nvGrpSpPr>
                  <p:grpSpPr>
                    <a:xfrm>
                      <a:off x="3880" y="1151"/>
                      <a:ext cx="4" cy="4"/>
                      <a:chOff x="3880" y="1151"/>
                      <a:chExt cx="4" cy="4"/>
                    </a:xfrm>
                  </p:grpSpPr>
                  <p:sp>
                    <p:nvSpPr>
                      <p:cNvPr id="1348" name="Google Shape;1348;p159"/>
                      <p:cNvSpPr/>
                      <p:nvPr/>
                    </p:nvSpPr>
                    <p:spPr>
                      <a:xfrm>
                        <a:off x="3880"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49" name="Google Shape;1349;p159"/>
                      <p:cNvSpPr/>
                      <p:nvPr/>
                    </p:nvSpPr>
                    <p:spPr>
                      <a:xfrm>
                        <a:off x="3884"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350" name="Google Shape;1350;p159"/>
              <p:cNvGrpSpPr/>
              <p:nvPr/>
            </p:nvGrpSpPr>
            <p:grpSpPr>
              <a:xfrm>
                <a:off x="4355" y="1087"/>
                <a:ext cx="451" cy="106"/>
                <a:chOff x="3251" y="1081"/>
                <a:chExt cx="451" cy="106"/>
              </a:xfrm>
            </p:grpSpPr>
            <p:grpSp>
              <p:nvGrpSpPr>
                <p:cNvPr id="1351" name="Google Shape;1351;p159"/>
                <p:cNvGrpSpPr/>
                <p:nvPr/>
              </p:nvGrpSpPr>
              <p:grpSpPr>
                <a:xfrm>
                  <a:off x="3251" y="1081"/>
                  <a:ext cx="451" cy="105"/>
                  <a:chOff x="3251" y="1081"/>
                  <a:chExt cx="451" cy="105"/>
                </a:xfrm>
              </p:grpSpPr>
              <p:grpSp>
                <p:nvGrpSpPr>
                  <p:cNvPr id="1352" name="Google Shape;1352;p159"/>
                  <p:cNvGrpSpPr/>
                  <p:nvPr/>
                </p:nvGrpSpPr>
                <p:grpSpPr>
                  <a:xfrm>
                    <a:off x="3275" y="1081"/>
                    <a:ext cx="309" cy="41"/>
                    <a:chOff x="3275" y="1081"/>
                    <a:chExt cx="309" cy="41"/>
                  </a:xfrm>
                </p:grpSpPr>
                <p:grpSp>
                  <p:nvGrpSpPr>
                    <p:cNvPr id="1353" name="Google Shape;1353;p159"/>
                    <p:cNvGrpSpPr/>
                    <p:nvPr/>
                  </p:nvGrpSpPr>
                  <p:grpSpPr>
                    <a:xfrm>
                      <a:off x="3384" y="1085"/>
                      <a:ext cx="165" cy="36"/>
                      <a:chOff x="3384" y="1085"/>
                      <a:chExt cx="165" cy="36"/>
                    </a:xfrm>
                  </p:grpSpPr>
                  <p:grpSp>
                    <p:nvGrpSpPr>
                      <p:cNvPr id="1354" name="Google Shape;1354;p159"/>
                      <p:cNvGrpSpPr/>
                      <p:nvPr/>
                    </p:nvGrpSpPr>
                    <p:grpSpPr>
                      <a:xfrm>
                        <a:off x="3420" y="1087"/>
                        <a:ext cx="105" cy="31"/>
                        <a:chOff x="3420" y="1087"/>
                        <a:chExt cx="105" cy="31"/>
                      </a:xfrm>
                    </p:grpSpPr>
                    <p:sp>
                      <p:nvSpPr>
                        <p:cNvPr id="1355" name="Google Shape;1355;p159"/>
                        <p:cNvSpPr/>
                        <p:nvPr/>
                      </p:nvSpPr>
                      <p:spPr>
                        <a:xfrm>
                          <a:off x="3420" y="1087"/>
                          <a:ext cx="18" cy="25"/>
                        </a:xfrm>
                        <a:custGeom>
                          <a:rect b="b" l="l" r="r" t="t"/>
                          <a:pathLst>
                            <a:path extrusionOk="0" h="255" w="180">
                              <a:moveTo>
                                <a:pt x="4" y="3"/>
                              </a:moveTo>
                              <a:lnTo>
                                <a:pt x="0" y="0"/>
                              </a:lnTo>
                              <a:lnTo>
                                <a:pt x="119" y="255"/>
                              </a:lnTo>
                              <a:lnTo>
                                <a:pt x="180" y="255"/>
                              </a:lnTo>
                              <a:lnTo>
                                <a:pt x="49" y="0"/>
                              </a:lnTo>
                              <a:lnTo>
                                <a:pt x="4"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56" name="Google Shape;1356;p159"/>
                        <p:cNvSpPr/>
                        <p:nvPr/>
                      </p:nvSpPr>
                      <p:spPr>
                        <a:xfrm>
                          <a:off x="3509" y="1101"/>
                          <a:ext cx="16" cy="17"/>
                        </a:xfrm>
                        <a:custGeom>
                          <a:rect b="b" l="l" r="r" t="t"/>
                          <a:pathLst>
                            <a:path extrusionOk="0" h="171" w="165">
                              <a:moveTo>
                                <a:pt x="44" y="20"/>
                              </a:moveTo>
                              <a:lnTo>
                                <a:pt x="48" y="17"/>
                              </a:lnTo>
                              <a:lnTo>
                                <a:pt x="165" y="171"/>
                              </a:lnTo>
                              <a:lnTo>
                                <a:pt x="108" y="162"/>
                              </a:lnTo>
                              <a:lnTo>
                                <a:pt x="0" y="0"/>
                              </a:lnTo>
                              <a:lnTo>
                                <a:pt x="44"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57" name="Google Shape;1357;p159"/>
                      <p:cNvSpPr/>
                      <p:nvPr/>
                    </p:nvSpPr>
                    <p:spPr>
                      <a:xfrm>
                        <a:off x="3384" y="1085"/>
                        <a:ext cx="165" cy="36"/>
                      </a:xfrm>
                      <a:custGeom>
                        <a:rect b="b" l="l" r="r" t="t"/>
                        <a:pathLst>
                          <a:path extrusionOk="0" h="361" w="1650">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58" name="Google Shape;1358;p159"/>
                    <p:cNvSpPr/>
                    <p:nvPr/>
                  </p:nvSpPr>
                  <p:spPr>
                    <a:xfrm>
                      <a:off x="3275" y="1081"/>
                      <a:ext cx="309" cy="41"/>
                    </a:xfrm>
                    <a:custGeom>
                      <a:rect b="b" l="l" r="r" t="t"/>
                      <a:pathLst>
                        <a:path extrusionOk="0" h="409" w="308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359" name="Google Shape;1359;p159"/>
                  <p:cNvSpPr/>
                  <p:nvPr/>
                </p:nvSpPr>
                <p:spPr>
                  <a:xfrm>
                    <a:off x="3284" y="1121"/>
                    <a:ext cx="418" cy="65"/>
                  </a:xfrm>
                  <a:custGeom>
                    <a:rect b="b" l="l" r="r" t="t"/>
                    <a:pathLst>
                      <a:path extrusionOk="0" h="646" w="4178">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60" name="Google Shape;1360;p159"/>
                  <p:cNvGrpSpPr/>
                  <p:nvPr/>
                </p:nvGrpSpPr>
                <p:grpSpPr>
                  <a:xfrm>
                    <a:off x="3251" y="1094"/>
                    <a:ext cx="451" cy="82"/>
                    <a:chOff x="3251" y="1094"/>
                    <a:chExt cx="451" cy="82"/>
                  </a:xfrm>
                </p:grpSpPr>
                <p:grpSp>
                  <p:nvGrpSpPr>
                    <p:cNvPr id="1361" name="Google Shape;1361;p159"/>
                    <p:cNvGrpSpPr/>
                    <p:nvPr/>
                  </p:nvGrpSpPr>
                  <p:grpSpPr>
                    <a:xfrm>
                      <a:off x="3251" y="1120"/>
                      <a:ext cx="2" cy="46"/>
                      <a:chOff x="3251" y="1120"/>
                      <a:chExt cx="2" cy="46"/>
                    </a:xfrm>
                  </p:grpSpPr>
                  <p:sp>
                    <p:nvSpPr>
                      <p:cNvPr id="1362" name="Google Shape;1362;p159"/>
                      <p:cNvSpPr/>
                      <p:nvPr/>
                    </p:nvSpPr>
                    <p:spPr>
                      <a:xfrm>
                        <a:off x="3253" y="113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63" name="Google Shape;1363;p159"/>
                      <p:cNvSpPr/>
                      <p:nvPr/>
                    </p:nvSpPr>
                    <p:spPr>
                      <a:xfrm>
                        <a:off x="3253" y="112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64" name="Google Shape;1364;p159"/>
                      <p:cNvSpPr/>
                      <p:nvPr/>
                    </p:nvSpPr>
                    <p:spPr>
                      <a:xfrm>
                        <a:off x="3253" y="112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65" name="Google Shape;1365;p159"/>
                      <p:cNvSpPr/>
                      <p:nvPr/>
                    </p:nvSpPr>
                    <p:spPr>
                      <a:xfrm>
                        <a:off x="3253" y="1135"/>
                        <a:ext cx="0" cy="0"/>
                      </a:xfrm>
                      <a:custGeom>
                        <a:rect b="b" l="l" r="r" t="t"/>
                        <a:pathLst>
                          <a:path extrusionOk="0" fill="none" h="21600" w="21600">
                            <a:moveTo>
                              <a:pt x="21600" y="21600"/>
                            </a:moveTo>
                            <a:cubicBezTo>
                              <a:pt x="9670" y="21600"/>
                              <a:pt x="0" y="11929"/>
                              <a:pt x="0" y="0"/>
                            </a:cubicBezTo>
                          </a:path>
                          <a:path extrusionOk="0" h="21600" w="21600">
                            <a:moveTo>
                              <a:pt x="21600" y="21600"/>
                            </a:moveTo>
                            <a:cubicBezTo>
                              <a:pt x="9670" y="21600"/>
                              <a:pt x="0" y="11929"/>
                              <a:pt x="0" y="0"/>
                            </a:cubicBezTo>
                            <a:lnTo>
                              <a:pt x="21600" y="0"/>
                            </a:lnTo>
                            <a:close/>
                          </a:path>
                        </a:pathLst>
                      </a:cu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66" name="Google Shape;1366;p159"/>
                      <p:cNvGrpSpPr/>
                      <p:nvPr/>
                    </p:nvGrpSpPr>
                    <p:grpSpPr>
                      <a:xfrm>
                        <a:off x="3251" y="1162"/>
                        <a:ext cx="1" cy="0"/>
                        <a:chOff x="3251" y="1162"/>
                        <a:chExt cx="1" cy="0"/>
                      </a:xfrm>
                    </p:grpSpPr>
                    <p:sp>
                      <p:nvSpPr>
                        <p:cNvPr id="1367" name="Google Shape;1367;p159"/>
                        <p:cNvSpPr/>
                        <p:nvPr/>
                      </p:nvSpPr>
                      <p:spPr>
                        <a:xfrm>
                          <a:off x="3252" y="1162"/>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68" name="Google Shape;1368;p159"/>
                        <p:cNvSpPr/>
                        <p:nvPr/>
                      </p:nvSpPr>
                      <p:spPr>
                        <a:xfrm>
                          <a:off x="3251" y="1162"/>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369" name="Google Shape;1369;p159"/>
                      <p:cNvGrpSpPr/>
                      <p:nvPr/>
                    </p:nvGrpSpPr>
                    <p:grpSpPr>
                      <a:xfrm>
                        <a:off x="3251" y="1166"/>
                        <a:ext cx="1" cy="0"/>
                        <a:chOff x="3251" y="1166"/>
                        <a:chExt cx="1" cy="0"/>
                      </a:xfrm>
                    </p:grpSpPr>
                    <p:sp>
                      <p:nvSpPr>
                        <p:cNvPr id="1370" name="Google Shape;1370;p159"/>
                        <p:cNvSpPr/>
                        <p:nvPr/>
                      </p:nvSpPr>
                      <p:spPr>
                        <a:xfrm>
                          <a:off x="3252" y="116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71" name="Google Shape;1371;p159"/>
                        <p:cNvSpPr/>
                        <p:nvPr/>
                      </p:nvSpPr>
                      <p:spPr>
                        <a:xfrm>
                          <a:off x="3251" y="1166"/>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372" name="Google Shape;1372;p159"/>
                      <p:cNvGrpSpPr/>
                      <p:nvPr/>
                    </p:nvGrpSpPr>
                    <p:grpSpPr>
                      <a:xfrm>
                        <a:off x="3251" y="1158"/>
                        <a:ext cx="1" cy="0"/>
                        <a:chOff x="3251" y="1158"/>
                        <a:chExt cx="1" cy="0"/>
                      </a:xfrm>
                    </p:grpSpPr>
                    <p:sp>
                      <p:nvSpPr>
                        <p:cNvPr id="1373" name="Google Shape;1373;p159"/>
                        <p:cNvSpPr/>
                        <p:nvPr/>
                      </p:nvSpPr>
                      <p:spPr>
                        <a:xfrm>
                          <a:off x="3252" y="1158"/>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74" name="Google Shape;1374;p159"/>
                        <p:cNvSpPr/>
                        <p:nvPr/>
                      </p:nvSpPr>
                      <p:spPr>
                        <a:xfrm>
                          <a:off x="3251" y="1158"/>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375" name="Google Shape;1375;p159"/>
                    <p:cNvSpPr/>
                    <p:nvPr/>
                  </p:nvSpPr>
                  <p:spPr>
                    <a:xfrm>
                      <a:off x="3254" y="1108"/>
                      <a:ext cx="448" cy="68"/>
                    </a:xfrm>
                    <a:custGeom>
                      <a:rect b="b" l="l" r="r" t="t"/>
                      <a:pathLst>
                        <a:path extrusionOk="0" h="682" w="4481">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76" name="Google Shape;1376;p159"/>
                    <p:cNvSpPr/>
                    <p:nvPr/>
                  </p:nvSpPr>
                  <p:spPr>
                    <a:xfrm>
                      <a:off x="3434" y="1114"/>
                      <a:ext cx="91" cy="61"/>
                    </a:xfrm>
                    <a:custGeom>
                      <a:rect b="b" l="l" r="r" t="t"/>
                      <a:pathLst>
                        <a:path extrusionOk="0" h="614" w="905">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77" name="Google Shape;1377;p159"/>
                    <p:cNvGrpSpPr/>
                    <p:nvPr/>
                  </p:nvGrpSpPr>
                  <p:grpSpPr>
                    <a:xfrm>
                      <a:off x="3361" y="1094"/>
                      <a:ext cx="152" cy="70"/>
                      <a:chOff x="3361" y="1094"/>
                      <a:chExt cx="152" cy="70"/>
                    </a:xfrm>
                  </p:grpSpPr>
                  <p:sp>
                    <p:nvSpPr>
                      <p:cNvPr id="1378" name="Google Shape;1378;p159"/>
                      <p:cNvSpPr/>
                      <p:nvPr/>
                    </p:nvSpPr>
                    <p:spPr>
                      <a:xfrm>
                        <a:off x="3361" y="1094"/>
                        <a:ext cx="0" cy="0"/>
                      </a:xfrm>
                      <a:prstGeom prst="ellipse">
                        <a:avLst/>
                      </a:pr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79" name="Google Shape;1379;p159"/>
                      <p:cNvSpPr/>
                      <p:nvPr/>
                    </p:nvSpPr>
                    <p:spPr>
                      <a:xfrm>
                        <a:off x="3364" y="1097"/>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80" name="Google Shape;1380;p159"/>
                      <p:cNvGrpSpPr/>
                      <p:nvPr/>
                    </p:nvGrpSpPr>
                    <p:grpSpPr>
                      <a:xfrm>
                        <a:off x="3417" y="1122"/>
                        <a:ext cx="96" cy="42"/>
                        <a:chOff x="3417" y="1122"/>
                        <a:chExt cx="96" cy="42"/>
                      </a:xfrm>
                    </p:grpSpPr>
                    <p:sp>
                      <p:nvSpPr>
                        <p:cNvPr id="1381" name="Google Shape;1381;p159"/>
                        <p:cNvSpPr/>
                        <p:nvPr/>
                      </p:nvSpPr>
                      <p:spPr>
                        <a:xfrm>
                          <a:off x="3417" y="1150"/>
                          <a:ext cx="96" cy="14"/>
                        </a:xfrm>
                        <a:custGeom>
                          <a:rect b="b" l="l" r="r" t="t"/>
                          <a:pathLst>
                            <a:path extrusionOk="0" h="134" w="957">
                              <a:moveTo>
                                <a:pt x="0" y="74"/>
                              </a:moveTo>
                              <a:lnTo>
                                <a:pt x="0" y="134"/>
                              </a:lnTo>
                              <a:lnTo>
                                <a:pt x="957" y="0"/>
                              </a:lnTo>
                              <a:lnTo>
                                <a:pt x="0" y="74"/>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82" name="Google Shape;1382;p159"/>
                        <p:cNvSpPr/>
                        <p:nvPr/>
                      </p:nvSpPr>
                      <p:spPr>
                        <a:xfrm>
                          <a:off x="3417" y="1122"/>
                          <a:ext cx="95" cy="16"/>
                        </a:xfrm>
                        <a:custGeom>
                          <a:rect b="b" l="l" r="r" t="t"/>
                          <a:pathLst>
                            <a:path extrusionOk="0" h="158" w="947">
                              <a:moveTo>
                                <a:pt x="0" y="0"/>
                              </a:moveTo>
                              <a:lnTo>
                                <a:pt x="0" y="62"/>
                              </a:lnTo>
                              <a:lnTo>
                                <a:pt x="947" y="158"/>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83" name="Google Shape;1383;p159"/>
                        <p:cNvSpPr/>
                        <p:nvPr/>
                      </p:nvSpPr>
                      <p:spPr>
                        <a:xfrm>
                          <a:off x="3417" y="1131"/>
                          <a:ext cx="95" cy="10"/>
                        </a:xfrm>
                        <a:custGeom>
                          <a:rect b="b" l="l" r="r" t="t"/>
                          <a:pathLst>
                            <a:path extrusionOk="0" h="97" w="947">
                              <a:moveTo>
                                <a:pt x="0" y="0"/>
                              </a:moveTo>
                              <a:lnTo>
                                <a:pt x="0" y="60"/>
                              </a:lnTo>
                              <a:lnTo>
                                <a:pt x="947" y="97"/>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84" name="Google Shape;1384;p159"/>
                        <p:cNvSpPr/>
                        <p:nvPr/>
                      </p:nvSpPr>
                      <p:spPr>
                        <a:xfrm>
                          <a:off x="3417" y="1140"/>
                          <a:ext cx="96" cy="6"/>
                        </a:xfrm>
                        <a:custGeom>
                          <a:rect b="b" l="l" r="r" t="t"/>
                          <a:pathLst>
                            <a:path extrusionOk="0" h="60" w="957">
                              <a:moveTo>
                                <a:pt x="0" y="0"/>
                              </a:moveTo>
                              <a:lnTo>
                                <a:pt x="0" y="60"/>
                              </a:lnTo>
                              <a:lnTo>
                                <a:pt x="957" y="36"/>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85" name="Google Shape;1385;p159"/>
                        <p:cNvSpPr/>
                        <p:nvPr/>
                      </p:nvSpPr>
                      <p:spPr>
                        <a:xfrm>
                          <a:off x="3417" y="1147"/>
                          <a:ext cx="96" cy="8"/>
                        </a:xfrm>
                        <a:custGeom>
                          <a:rect b="b" l="l" r="r" t="t"/>
                          <a:pathLst>
                            <a:path extrusionOk="0" h="79" w="957">
                              <a:moveTo>
                                <a:pt x="0" y="18"/>
                              </a:moveTo>
                              <a:lnTo>
                                <a:pt x="0" y="79"/>
                              </a:lnTo>
                              <a:lnTo>
                                <a:pt x="957" y="0"/>
                              </a:lnTo>
                              <a:lnTo>
                                <a:pt x="0" y="18"/>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386" name="Google Shape;1386;p159"/>
                <p:cNvGrpSpPr/>
                <p:nvPr/>
              </p:nvGrpSpPr>
              <p:grpSpPr>
                <a:xfrm>
                  <a:off x="3290" y="1125"/>
                  <a:ext cx="336" cy="62"/>
                  <a:chOff x="3290" y="1125"/>
                  <a:chExt cx="336" cy="62"/>
                </a:xfrm>
              </p:grpSpPr>
              <p:grpSp>
                <p:nvGrpSpPr>
                  <p:cNvPr id="1387" name="Google Shape;1387;p159"/>
                  <p:cNvGrpSpPr/>
                  <p:nvPr/>
                </p:nvGrpSpPr>
                <p:grpSpPr>
                  <a:xfrm>
                    <a:off x="3565" y="1125"/>
                    <a:ext cx="61" cy="62"/>
                    <a:chOff x="3565" y="1125"/>
                    <a:chExt cx="61" cy="62"/>
                  </a:xfrm>
                </p:grpSpPr>
                <p:sp>
                  <p:nvSpPr>
                    <p:cNvPr id="1388" name="Google Shape;1388;p159"/>
                    <p:cNvSpPr/>
                    <p:nvPr/>
                  </p:nvSpPr>
                  <p:spPr>
                    <a:xfrm>
                      <a:off x="3565"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89" name="Google Shape;1389;p159"/>
                    <p:cNvSpPr/>
                    <p:nvPr/>
                  </p:nvSpPr>
                  <p:spPr>
                    <a:xfrm>
                      <a:off x="3595" y="1172"/>
                      <a:ext cx="12" cy="15"/>
                    </a:xfrm>
                    <a:custGeom>
                      <a:rect b="b" l="l" r="r" t="t"/>
                      <a:pathLst>
                        <a:path extrusionOk="0" h="153" w="124">
                          <a:moveTo>
                            <a:pt x="0" y="142"/>
                          </a:moveTo>
                          <a:lnTo>
                            <a:pt x="48" y="0"/>
                          </a:lnTo>
                          <a:lnTo>
                            <a:pt x="78" y="0"/>
                          </a:lnTo>
                          <a:lnTo>
                            <a:pt x="124"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0" name="Google Shape;1390;p159"/>
                    <p:cNvSpPr/>
                    <p:nvPr/>
                  </p:nvSpPr>
                  <p:spPr>
                    <a:xfrm>
                      <a:off x="3594" y="1135"/>
                      <a:ext cx="13" cy="15"/>
                    </a:xfrm>
                    <a:custGeom>
                      <a:rect b="b" l="l" r="r" t="t"/>
                      <a:pathLst>
                        <a:path extrusionOk="0" h="153" w="127">
                          <a:moveTo>
                            <a:pt x="0" y="11"/>
                          </a:moveTo>
                          <a:lnTo>
                            <a:pt x="51" y="153"/>
                          </a:lnTo>
                          <a:lnTo>
                            <a:pt x="79" y="153"/>
                          </a:lnTo>
                          <a:lnTo>
                            <a:pt x="127" y="7"/>
                          </a:lnTo>
                          <a:lnTo>
                            <a:pt x="65"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1" name="Google Shape;1391;p159"/>
                    <p:cNvSpPr/>
                    <p:nvPr/>
                  </p:nvSpPr>
                  <p:spPr>
                    <a:xfrm>
                      <a:off x="3611" y="1155"/>
                      <a:ext cx="15" cy="12"/>
                    </a:xfrm>
                    <a:custGeom>
                      <a:rect b="b" l="l" r="r" t="t"/>
                      <a:pathLst>
                        <a:path extrusionOk="0" h="124" w="151">
                          <a:moveTo>
                            <a:pt x="140" y="0"/>
                          </a:moveTo>
                          <a:lnTo>
                            <a:pt x="0" y="49"/>
                          </a:lnTo>
                          <a:lnTo>
                            <a:pt x="0" y="79"/>
                          </a:lnTo>
                          <a:lnTo>
                            <a:pt x="145" y="124"/>
                          </a:lnTo>
                          <a:lnTo>
                            <a:pt x="151" y="64"/>
                          </a:lnTo>
                          <a:lnTo>
                            <a:pt x="14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2" name="Google Shape;1392;p159"/>
                    <p:cNvSpPr/>
                    <p:nvPr/>
                  </p:nvSpPr>
                  <p:spPr>
                    <a:xfrm>
                      <a:off x="3575" y="1155"/>
                      <a:ext cx="15" cy="12"/>
                    </a:xfrm>
                    <a:custGeom>
                      <a:rect b="b" l="l" r="r" t="t"/>
                      <a:pathLst>
                        <a:path extrusionOk="0" h="124" w="152">
                          <a:moveTo>
                            <a:pt x="11" y="0"/>
                          </a:moveTo>
                          <a:lnTo>
                            <a:pt x="152" y="49"/>
                          </a:lnTo>
                          <a:lnTo>
                            <a:pt x="152" y="79"/>
                          </a:lnTo>
                          <a:lnTo>
                            <a:pt x="6"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3" name="Google Shape;1393;p159"/>
                    <p:cNvSpPr/>
                    <p:nvPr/>
                  </p:nvSpPr>
                  <p:spPr>
                    <a:xfrm>
                      <a:off x="3575"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394" name="Google Shape;1394;p159"/>
                    <p:cNvGrpSpPr/>
                    <p:nvPr/>
                  </p:nvGrpSpPr>
                  <p:grpSpPr>
                    <a:xfrm>
                      <a:off x="3591" y="1151"/>
                      <a:ext cx="4" cy="4"/>
                      <a:chOff x="3591" y="1151"/>
                      <a:chExt cx="4" cy="4"/>
                    </a:xfrm>
                  </p:grpSpPr>
                  <p:sp>
                    <p:nvSpPr>
                      <p:cNvPr id="1395" name="Google Shape;1395;p159"/>
                      <p:cNvSpPr/>
                      <p:nvPr/>
                    </p:nvSpPr>
                    <p:spPr>
                      <a:xfrm>
                        <a:off x="3591"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6" name="Google Shape;1396;p159"/>
                      <p:cNvSpPr/>
                      <p:nvPr/>
                    </p:nvSpPr>
                    <p:spPr>
                      <a:xfrm>
                        <a:off x="3595"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397" name="Google Shape;1397;p159"/>
                  <p:cNvGrpSpPr/>
                  <p:nvPr/>
                </p:nvGrpSpPr>
                <p:grpSpPr>
                  <a:xfrm>
                    <a:off x="3290" y="1125"/>
                    <a:ext cx="62" cy="62"/>
                    <a:chOff x="3290" y="1125"/>
                    <a:chExt cx="62" cy="62"/>
                  </a:xfrm>
                </p:grpSpPr>
                <p:sp>
                  <p:nvSpPr>
                    <p:cNvPr id="1398" name="Google Shape;1398;p159"/>
                    <p:cNvSpPr/>
                    <p:nvPr/>
                  </p:nvSpPr>
                  <p:spPr>
                    <a:xfrm>
                      <a:off x="3290"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399" name="Google Shape;1399;p159"/>
                    <p:cNvSpPr/>
                    <p:nvPr/>
                  </p:nvSpPr>
                  <p:spPr>
                    <a:xfrm>
                      <a:off x="3320" y="1172"/>
                      <a:ext cx="13" cy="15"/>
                    </a:xfrm>
                    <a:custGeom>
                      <a:rect b="b" l="l" r="r" t="t"/>
                      <a:pathLst>
                        <a:path extrusionOk="0" h="153" w="123">
                          <a:moveTo>
                            <a:pt x="0" y="142"/>
                          </a:moveTo>
                          <a:lnTo>
                            <a:pt x="48" y="0"/>
                          </a:lnTo>
                          <a:lnTo>
                            <a:pt x="77" y="0"/>
                          </a:lnTo>
                          <a:lnTo>
                            <a:pt x="123"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00" name="Google Shape;1400;p159"/>
                    <p:cNvSpPr/>
                    <p:nvPr/>
                  </p:nvSpPr>
                  <p:spPr>
                    <a:xfrm>
                      <a:off x="3320" y="1135"/>
                      <a:ext cx="12" cy="15"/>
                    </a:xfrm>
                    <a:custGeom>
                      <a:rect b="b" l="l" r="r" t="t"/>
                      <a:pathLst>
                        <a:path extrusionOk="0" h="153" w="127">
                          <a:moveTo>
                            <a:pt x="0" y="11"/>
                          </a:moveTo>
                          <a:lnTo>
                            <a:pt x="50" y="153"/>
                          </a:lnTo>
                          <a:lnTo>
                            <a:pt x="81" y="153"/>
                          </a:lnTo>
                          <a:lnTo>
                            <a:pt x="127" y="7"/>
                          </a:lnTo>
                          <a:lnTo>
                            <a:pt x="66"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01" name="Google Shape;1401;p159"/>
                    <p:cNvSpPr/>
                    <p:nvPr/>
                  </p:nvSpPr>
                  <p:spPr>
                    <a:xfrm>
                      <a:off x="3337" y="1155"/>
                      <a:ext cx="15" cy="12"/>
                    </a:xfrm>
                    <a:custGeom>
                      <a:rect b="b" l="l" r="r" t="t"/>
                      <a:pathLst>
                        <a:path extrusionOk="0" h="124" w="153">
                          <a:moveTo>
                            <a:pt x="142" y="0"/>
                          </a:moveTo>
                          <a:lnTo>
                            <a:pt x="0" y="49"/>
                          </a:lnTo>
                          <a:lnTo>
                            <a:pt x="0" y="79"/>
                          </a:lnTo>
                          <a:lnTo>
                            <a:pt x="146" y="124"/>
                          </a:lnTo>
                          <a:lnTo>
                            <a:pt x="153" y="64"/>
                          </a:lnTo>
                          <a:lnTo>
                            <a:pt x="142"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02" name="Google Shape;1402;p159"/>
                    <p:cNvSpPr/>
                    <p:nvPr/>
                  </p:nvSpPr>
                  <p:spPr>
                    <a:xfrm>
                      <a:off x="3300" y="1155"/>
                      <a:ext cx="15" cy="12"/>
                    </a:xfrm>
                    <a:custGeom>
                      <a:rect b="b" l="l" r="r" t="t"/>
                      <a:pathLst>
                        <a:path extrusionOk="0" h="124" w="153">
                          <a:moveTo>
                            <a:pt x="11" y="0"/>
                          </a:moveTo>
                          <a:lnTo>
                            <a:pt x="153" y="49"/>
                          </a:lnTo>
                          <a:lnTo>
                            <a:pt x="153" y="79"/>
                          </a:lnTo>
                          <a:lnTo>
                            <a:pt x="7"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03" name="Google Shape;1403;p159"/>
                    <p:cNvSpPr/>
                    <p:nvPr/>
                  </p:nvSpPr>
                  <p:spPr>
                    <a:xfrm>
                      <a:off x="3300"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04" name="Google Shape;1404;p159"/>
                    <p:cNvGrpSpPr/>
                    <p:nvPr/>
                  </p:nvGrpSpPr>
                  <p:grpSpPr>
                    <a:xfrm>
                      <a:off x="3316" y="1151"/>
                      <a:ext cx="4" cy="4"/>
                      <a:chOff x="3316" y="1151"/>
                      <a:chExt cx="4" cy="4"/>
                    </a:xfrm>
                  </p:grpSpPr>
                  <p:sp>
                    <p:nvSpPr>
                      <p:cNvPr id="1405" name="Google Shape;1405;p159"/>
                      <p:cNvSpPr/>
                      <p:nvPr/>
                    </p:nvSpPr>
                    <p:spPr>
                      <a:xfrm>
                        <a:off x="3316"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06" name="Google Shape;1406;p159"/>
                      <p:cNvSpPr/>
                      <p:nvPr/>
                    </p:nvSpPr>
                    <p:spPr>
                      <a:xfrm>
                        <a:off x="3320"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407" name="Google Shape;1407;p159"/>
              <p:cNvGrpSpPr/>
              <p:nvPr/>
            </p:nvGrpSpPr>
            <p:grpSpPr>
              <a:xfrm>
                <a:off x="4919" y="1087"/>
                <a:ext cx="451" cy="106"/>
                <a:chOff x="3815" y="1081"/>
                <a:chExt cx="451" cy="106"/>
              </a:xfrm>
            </p:grpSpPr>
            <p:grpSp>
              <p:nvGrpSpPr>
                <p:cNvPr id="1408" name="Google Shape;1408;p159"/>
                <p:cNvGrpSpPr/>
                <p:nvPr/>
              </p:nvGrpSpPr>
              <p:grpSpPr>
                <a:xfrm>
                  <a:off x="3815" y="1081"/>
                  <a:ext cx="451" cy="105"/>
                  <a:chOff x="3815" y="1081"/>
                  <a:chExt cx="451" cy="105"/>
                </a:xfrm>
              </p:grpSpPr>
              <p:grpSp>
                <p:nvGrpSpPr>
                  <p:cNvPr id="1409" name="Google Shape;1409;p159"/>
                  <p:cNvGrpSpPr/>
                  <p:nvPr/>
                </p:nvGrpSpPr>
                <p:grpSpPr>
                  <a:xfrm>
                    <a:off x="3839" y="1081"/>
                    <a:ext cx="309" cy="41"/>
                    <a:chOff x="3839" y="1081"/>
                    <a:chExt cx="309" cy="41"/>
                  </a:xfrm>
                </p:grpSpPr>
                <p:grpSp>
                  <p:nvGrpSpPr>
                    <p:cNvPr id="1410" name="Google Shape;1410;p159"/>
                    <p:cNvGrpSpPr/>
                    <p:nvPr/>
                  </p:nvGrpSpPr>
                  <p:grpSpPr>
                    <a:xfrm>
                      <a:off x="3948" y="1085"/>
                      <a:ext cx="165" cy="36"/>
                      <a:chOff x="3948" y="1085"/>
                      <a:chExt cx="165" cy="36"/>
                    </a:xfrm>
                  </p:grpSpPr>
                  <p:grpSp>
                    <p:nvGrpSpPr>
                      <p:cNvPr id="1411" name="Google Shape;1411;p159"/>
                      <p:cNvGrpSpPr/>
                      <p:nvPr/>
                    </p:nvGrpSpPr>
                    <p:grpSpPr>
                      <a:xfrm>
                        <a:off x="3984" y="1087"/>
                        <a:ext cx="105" cy="31"/>
                        <a:chOff x="3984" y="1087"/>
                        <a:chExt cx="105" cy="31"/>
                      </a:xfrm>
                    </p:grpSpPr>
                    <p:sp>
                      <p:nvSpPr>
                        <p:cNvPr id="1412" name="Google Shape;1412;p159"/>
                        <p:cNvSpPr/>
                        <p:nvPr/>
                      </p:nvSpPr>
                      <p:spPr>
                        <a:xfrm>
                          <a:off x="3984" y="1087"/>
                          <a:ext cx="18" cy="25"/>
                        </a:xfrm>
                        <a:custGeom>
                          <a:rect b="b" l="l" r="r" t="t"/>
                          <a:pathLst>
                            <a:path extrusionOk="0" h="255" w="180">
                              <a:moveTo>
                                <a:pt x="4" y="3"/>
                              </a:moveTo>
                              <a:lnTo>
                                <a:pt x="0" y="0"/>
                              </a:lnTo>
                              <a:lnTo>
                                <a:pt x="119" y="255"/>
                              </a:lnTo>
                              <a:lnTo>
                                <a:pt x="180" y="255"/>
                              </a:lnTo>
                              <a:lnTo>
                                <a:pt x="49" y="0"/>
                              </a:lnTo>
                              <a:lnTo>
                                <a:pt x="4"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13" name="Google Shape;1413;p159"/>
                        <p:cNvSpPr/>
                        <p:nvPr/>
                      </p:nvSpPr>
                      <p:spPr>
                        <a:xfrm>
                          <a:off x="4073" y="1101"/>
                          <a:ext cx="16" cy="17"/>
                        </a:xfrm>
                        <a:custGeom>
                          <a:rect b="b" l="l" r="r" t="t"/>
                          <a:pathLst>
                            <a:path extrusionOk="0" h="171" w="165">
                              <a:moveTo>
                                <a:pt x="44" y="20"/>
                              </a:moveTo>
                              <a:lnTo>
                                <a:pt x="48" y="17"/>
                              </a:lnTo>
                              <a:lnTo>
                                <a:pt x="165" y="171"/>
                              </a:lnTo>
                              <a:lnTo>
                                <a:pt x="108" y="162"/>
                              </a:lnTo>
                              <a:lnTo>
                                <a:pt x="0" y="0"/>
                              </a:lnTo>
                              <a:lnTo>
                                <a:pt x="44"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414" name="Google Shape;1414;p159"/>
                      <p:cNvSpPr/>
                      <p:nvPr/>
                    </p:nvSpPr>
                    <p:spPr>
                      <a:xfrm>
                        <a:off x="3948" y="1085"/>
                        <a:ext cx="165" cy="36"/>
                      </a:xfrm>
                      <a:custGeom>
                        <a:rect b="b" l="l" r="r" t="t"/>
                        <a:pathLst>
                          <a:path extrusionOk="0" h="361" w="1650">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415" name="Google Shape;1415;p159"/>
                    <p:cNvSpPr/>
                    <p:nvPr/>
                  </p:nvSpPr>
                  <p:spPr>
                    <a:xfrm>
                      <a:off x="3839" y="1081"/>
                      <a:ext cx="309" cy="41"/>
                    </a:xfrm>
                    <a:custGeom>
                      <a:rect b="b" l="l" r="r" t="t"/>
                      <a:pathLst>
                        <a:path extrusionOk="0" h="409" w="308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416" name="Google Shape;1416;p159"/>
                  <p:cNvSpPr/>
                  <p:nvPr/>
                </p:nvSpPr>
                <p:spPr>
                  <a:xfrm>
                    <a:off x="3848" y="1121"/>
                    <a:ext cx="418" cy="65"/>
                  </a:xfrm>
                  <a:custGeom>
                    <a:rect b="b" l="l" r="r" t="t"/>
                    <a:pathLst>
                      <a:path extrusionOk="0" h="646" w="4178">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17" name="Google Shape;1417;p159"/>
                  <p:cNvGrpSpPr/>
                  <p:nvPr/>
                </p:nvGrpSpPr>
                <p:grpSpPr>
                  <a:xfrm>
                    <a:off x="3815" y="1094"/>
                    <a:ext cx="451" cy="82"/>
                    <a:chOff x="3815" y="1094"/>
                    <a:chExt cx="451" cy="82"/>
                  </a:xfrm>
                </p:grpSpPr>
                <p:grpSp>
                  <p:nvGrpSpPr>
                    <p:cNvPr id="1418" name="Google Shape;1418;p159"/>
                    <p:cNvGrpSpPr/>
                    <p:nvPr/>
                  </p:nvGrpSpPr>
                  <p:grpSpPr>
                    <a:xfrm>
                      <a:off x="3815" y="1120"/>
                      <a:ext cx="2" cy="46"/>
                      <a:chOff x="3815" y="1120"/>
                      <a:chExt cx="2" cy="46"/>
                    </a:xfrm>
                  </p:grpSpPr>
                  <p:sp>
                    <p:nvSpPr>
                      <p:cNvPr id="1419" name="Google Shape;1419;p159"/>
                      <p:cNvSpPr/>
                      <p:nvPr/>
                    </p:nvSpPr>
                    <p:spPr>
                      <a:xfrm>
                        <a:off x="3817" y="113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20" name="Google Shape;1420;p159"/>
                      <p:cNvSpPr/>
                      <p:nvPr/>
                    </p:nvSpPr>
                    <p:spPr>
                      <a:xfrm>
                        <a:off x="3817" y="1120"/>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21" name="Google Shape;1421;p159"/>
                      <p:cNvSpPr/>
                      <p:nvPr/>
                    </p:nvSpPr>
                    <p:spPr>
                      <a:xfrm>
                        <a:off x="3817" y="112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22" name="Google Shape;1422;p159"/>
                      <p:cNvSpPr/>
                      <p:nvPr/>
                    </p:nvSpPr>
                    <p:spPr>
                      <a:xfrm>
                        <a:off x="3817" y="1135"/>
                        <a:ext cx="0" cy="0"/>
                      </a:xfrm>
                      <a:custGeom>
                        <a:rect b="b" l="l" r="r" t="t"/>
                        <a:pathLst>
                          <a:path extrusionOk="0" fill="none" h="21600" w="21600">
                            <a:moveTo>
                              <a:pt x="21600" y="21600"/>
                            </a:moveTo>
                            <a:cubicBezTo>
                              <a:pt x="9670" y="21600"/>
                              <a:pt x="0" y="11929"/>
                              <a:pt x="0" y="0"/>
                            </a:cubicBezTo>
                          </a:path>
                          <a:path extrusionOk="0" h="21600" w="21600">
                            <a:moveTo>
                              <a:pt x="21600" y="21600"/>
                            </a:moveTo>
                            <a:cubicBezTo>
                              <a:pt x="9670" y="21600"/>
                              <a:pt x="0" y="11929"/>
                              <a:pt x="0" y="0"/>
                            </a:cubicBezTo>
                            <a:lnTo>
                              <a:pt x="21600" y="0"/>
                            </a:lnTo>
                            <a:close/>
                          </a:path>
                        </a:pathLst>
                      </a:cu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23" name="Google Shape;1423;p159"/>
                      <p:cNvGrpSpPr/>
                      <p:nvPr/>
                    </p:nvGrpSpPr>
                    <p:grpSpPr>
                      <a:xfrm>
                        <a:off x="3815" y="1162"/>
                        <a:ext cx="1" cy="0"/>
                        <a:chOff x="3815" y="1162"/>
                        <a:chExt cx="1" cy="0"/>
                      </a:xfrm>
                    </p:grpSpPr>
                    <p:sp>
                      <p:nvSpPr>
                        <p:cNvPr id="1424" name="Google Shape;1424;p159"/>
                        <p:cNvSpPr/>
                        <p:nvPr/>
                      </p:nvSpPr>
                      <p:spPr>
                        <a:xfrm>
                          <a:off x="3816" y="1162"/>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25" name="Google Shape;1425;p159"/>
                        <p:cNvSpPr/>
                        <p:nvPr/>
                      </p:nvSpPr>
                      <p:spPr>
                        <a:xfrm>
                          <a:off x="3815" y="1162"/>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426" name="Google Shape;1426;p159"/>
                      <p:cNvGrpSpPr/>
                      <p:nvPr/>
                    </p:nvGrpSpPr>
                    <p:grpSpPr>
                      <a:xfrm>
                        <a:off x="3815" y="1166"/>
                        <a:ext cx="1" cy="0"/>
                        <a:chOff x="3815" y="1166"/>
                        <a:chExt cx="1" cy="0"/>
                      </a:xfrm>
                    </p:grpSpPr>
                    <p:sp>
                      <p:nvSpPr>
                        <p:cNvPr id="1427" name="Google Shape;1427;p159"/>
                        <p:cNvSpPr/>
                        <p:nvPr/>
                      </p:nvSpPr>
                      <p:spPr>
                        <a:xfrm>
                          <a:off x="3816" y="1166"/>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28" name="Google Shape;1428;p159"/>
                        <p:cNvSpPr/>
                        <p:nvPr/>
                      </p:nvSpPr>
                      <p:spPr>
                        <a:xfrm>
                          <a:off x="3815" y="1166"/>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429" name="Google Shape;1429;p159"/>
                      <p:cNvGrpSpPr/>
                      <p:nvPr/>
                    </p:nvGrpSpPr>
                    <p:grpSpPr>
                      <a:xfrm>
                        <a:off x="3815" y="1158"/>
                        <a:ext cx="1" cy="0"/>
                        <a:chOff x="3815" y="1158"/>
                        <a:chExt cx="1" cy="0"/>
                      </a:xfrm>
                    </p:grpSpPr>
                    <p:sp>
                      <p:nvSpPr>
                        <p:cNvPr id="1430" name="Google Shape;1430;p159"/>
                        <p:cNvSpPr/>
                        <p:nvPr/>
                      </p:nvSpPr>
                      <p:spPr>
                        <a:xfrm>
                          <a:off x="3816" y="1158"/>
                          <a:ext cx="0" cy="0"/>
                        </a:xfrm>
                        <a:prstGeom prst="rect">
                          <a:avLst/>
                        </a:prstGeom>
                        <a:solidFill>
                          <a:srgbClr val="80808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31" name="Google Shape;1431;p159"/>
                        <p:cNvSpPr/>
                        <p:nvPr/>
                      </p:nvSpPr>
                      <p:spPr>
                        <a:xfrm>
                          <a:off x="3815" y="1158"/>
                          <a:ext cx="0" cy="0"/>
                        </a:xfrm>
                        <a:prstGeom prst="ellipse">
                          <a:avLst/>
                        </a:prstGeom>
                        <a:solidFill>
                          <a:srgbClr val="808080"/>
                        </a:solidFill>
                        <a:ln cap="flat" cmpd="sng" w="9525">
                          <a:solidFill>
                            <a:srgbClr val="C0C0C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432" name="Google Shape;1432;p159"/>
                    <p:cNvSpPr/>
                    <p:nvPr/>
                  </p:nvSpPr>
                  <p:spPr>
                    <a:xfrm>
                      <a:off x="3818" y="1108"/>
                      <a:ext cx="448" cy="68"/>
                    </a:xfrm>
                    <a:custGeom>
                      <a:rect b="b" l="l" r="r" t="t"/>
                      <a:pathLst>
                        <a:path extrusionOk="0" h="682" w="4481">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33" name="Google Shape;1433;p159"/>
                    <p:cNvSpPr/>
                    <p:nvPr/>
                  </p:nvSpPr>
                  <p:spPr>
                    <a:xfrm>
                      <a:off x="3998" y="1114"/>
                      <a:ext cx="91" cy="61"/>
                    </a:xfrm>
                    <a:custGeom>
                      <a:rect b="b" l="l" r="r" t="t"/>
                      <a:pathLst>
                        <a:path extrusionOk="0" h="614" w="905">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34" name="Google Shape;1434;p159"/>
                    <p:cNvGrpSpPr/>
                    <p:nvPr/>
                  </p:nvGrpSpPr>
                  <p:grpSpPr>
                    <a:xfrm>
                      <a:off x="3925" y="1094"/>
                      <a:ext cx="152" cy="70"/>
                      <a:chOff x="3925" y="1094"/>
                      <a:chExt cx="152" cy="70"/>
                    </a:xfrm>
                  </p:grpSpPr>
                  <p:sp>
                    <p:nvSpPr>
                      <p:cNvPr id="1435" name="Google Shape;1435;p159"/>
                      <p:cNvSpPr/>
                      <p:nvPr/>
                    </p:nvSpPr>
                    <p:spPr>
                      <a:xfrm>
                        <a:off x="3925" y="1094"/>
                        <a:ext cx="0" cy="0"/>
                      </a:xfrm>
                      <a:prstGeom prst="ellipse">
                        <a:avLst/>
                      </a:pr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36" name="Google Shape;1436;p159"/>
                      <p:cNvSpPr/>
                      <p:nvPr/>
                    </p:nvSpPr>
                    <p:spPr>
                      <a:xfrm>
                        <a:off x="3928" y="1097"/>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37" name="Google Shape;1437;p159"/>
                      <p:cNvGrpSpPr/>
                      <p:nvPr/>
                    </p:nvGrpSpPr>
                    <p:grpSpPr>
                      <a:xfrm>
                        <a:off x="3981" y="1122"/>
                        <a:ext cx="96" cy="42"/>
                        <a:chOff x="3981" y="1122"/>
                        <a:chExt cx="96" cy="42"/>
                      </a:xfrm>
                    </p:grpSpPr>
                    <p:sp>
                      <p:nvSpPr>
                        <p:cNvPr id="1438" name="Google Shape;1438;p159"/>
                        <p:cNvSpPr/>
                        <p:nvPr/>
                      </p:nvSpPr>
                      <p:spPr>
                        <a:xfrm>
                          <a:off x="3981" y="1150"/>
                          <a:ext cx="96" cy="14"/>
                        </a:xfrm>
                        <a:custGeom>
                          <a:rect b="b" l="l" r="r" t="t"/>
                          <a:pathLst>
                            <a:path extrusionOk="0" h="134" w="957">
                              <a:moveTo>
                                <a:pt x="0" y="74"/>
                              </a:moveTo>
                              <a:lnTo>
                                <a:pt x="0" y="134"/>
                              </a:lnTo>
                              <a:lnTo>
                                <a:pt x="957" y="0"/>
                              </a:lnTo>
                              <a:lnTo>
                                <a:pt x="0" y="74"/>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39" name="Google Shape;1439;p159"/>
                        <p:cNvSpPr/>
                        <p:nvPr/>
                      </p:nvSpPr>
                      <p:spPr>
                        <a:xfrm>
                          <a:off x="3981" y="1122"/>
                          <a:ext cx="95" cy="16"/>
                        </a:xfrm>
                        <a:custGeom>
                          <a:rect b="b" l="l" r="r" t="t"/>
                          <a:pathLst>
                            <a:path extrusionOk="0" h="158" w="947">
                              <a:moveTo>
                                <a:pt x="0" y="0"/>
                              </a:moveTo>
                              <a:lnTo>
                                <a:pt x="0" y="62"/>
                              </a:lnTo>
                              <a:lnTo>
                                <a:pt x="947" y="158"/>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0" name="Google Shape;1440;p159"/>
                        <p:cNvSpPr/>
                        <p:nvPr/>
                      </p:nvSpPr>
                      <p:spPr>
                        <a:xfrm>
                          <a:off x="3981" y="1131"/>
                          <a:ext cx="95" cy="10"/>
                        </a:xfrm>
                        <a:custGeom>
                          <a:rect b="b" l="l" r="r" t="t"/>
                          <a:pathLst>
                            <a:path extrusionOk="0" h="97" w="947">
                              <a:moveTo>
                                <a:pt x="0" y="0"/>
                              </a:moveTo>
                              <a:lnTo>
                                <a:pt x="0" y="60"/>
                              </a:lnTo>
                              <a:lnTo>
                                <a:pt x="947" y="97"/>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1" name="Google Shape;1441;p159"/>
                        <p:cNvSpPr/>
                        <p:nvPr/>
                      </p:nvSpPr>
                      <p:spPr>
                        <a:xfrm>
                          <a:off x="3981" y="1140"/>
                          <a:ext cx="96" cy="6"/>
                        </a:xfrm>
                        <a:custGeom>
                          <a:rect b="b" l="l" r="r" t="t"/>
                          <a:pathLst>
                            <a:path extrusionOk="0" h="60" w="957">
                              <a:moveTo>
                                <a:pt x="0" y="0"/>
                              </a:moveTo>
                              <a:lnTo>
                                <a:pt x="0" y="60"/>
                              </a:lnTo>
                              <a:lnTo>
                                <a:pt x="957" y="36"/>
                              </a:lnTo>
                              <a:lnTo>
                                <a:pt x="0" y="0"/>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2" name="Google Shape;1442;p159"/>
                        <p:cNvSpPr/>
                        <p:nvPr/>
                      </p:nvSpPr>
                      <p:spPr>
                        <a:xfrm>
                          <a:off x="3981" y="1147"/>
                          <a:ext cx="96" cy="8"/>
                        </a:xfrm>
                        <a:custGeom>
                          <a:rect b="b" l="l" r="r" t="t"/>
                          <a:pathLst>
                            <a:path extrusionOk="0" h="79" w="957">
                              <a:moveTo>
                                <a:pt x="0" y="18"/>
                              </a:moveTo>
                              <a:lnTo>
                                <a:pt x="0" y="79"/>
                              </a:lnTo>
                              <a:lnTo>
                                <a:pt x="957" y="0"/>
                              </a:lnTo>
                              <a:lnTo>
                                <a:pt x="0" y="18"/>
                              </a:lnTo>
                              <a:close/>
                            </a:path>
                          </a:pathLst>
                        </a:custGeom>
                        <a:solidFill>
                          <a:srgbClr val="800000"/>
                        </a:solidFill>
                        <a:ln cap="flat" cmpd="sng" w="9525">
                          <a:solidFill>
                            <a:srgbClr val="8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443" name="Google Shape;1443;p159"/>
                <p:cNvGrpSpPr/>
                <p:nvPr/>
              </p:nvGrpSpPr>
              <p:grpSpPr>
                <a:xfrm>
                  <a:off x="3854" y="1125"/>
                  <a:ext cx="336" cy="62"/>
                  <a:chOff x="3854" y="1125"/>
                  <a:chExt cx="336" cy="62"/>
                </a:xfrm>
              </p:grpSpPr>
              <p:grpSp>
                <p:nvGrpSpPr>
                  <p:cNvPr id="1444" name="Google Shape;1444;p159"/>
                  <p:cNvGrpSpPr/>
                  <p:nvPr/>
                </p:nvGrpSpPr>
                <p:grpSpPr>
                  <a:xfrm>
                    <a:off x="4129" y="1125"/>
                    <a:ext cx="61" cy="62"/>
                    <a:chOff x="4129" y="1125"/>
                    <a:chExt cx="61" cy="62"/>
                  </a:xfrm>
                </p:grpSpPr>
                <p:sp>
                  <p:nvSpPr>
                    <p:cNvPr id="1445" name="Google Shape;1445;p159"/>
                    <p:cNvSpPr/>
                    <p:nvPr/>
                  </p:nvSpPr>
                  <p:spPr>
                    <a:xfrm>
                      <a:off x="4129"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6" name="Google Shape;1446;p159"/>
                    <p:cNvSpPr/>
                    <p:nvPr/>
                  </p:nvSpPr>
                  <p:spPr>
                    <a:xfrm>
                      <a:off x="4159" y="1172"/>
                      <a:ext cx="12" cy="15"/>
                    </a:xfrm>
                    <a:custGeom>
                      <a:rect b="b" l="l" r="r" t="t"/>
                      <a:pathLst>
                        <a:path extrusionOk="0" h="153" w="124">
                          <a:moveTo>
                            <a:pt x="0" y="142"/>
                          </a:moveTo>
                          <a:lnTo>
                            <a:pt x="48" y="0"/>
                          </a:lnTo>
                          <a:lnTo>
                            <a:pt x="78" y="0"/>
                          </a:lnTo>
                          <a:lnTo>
                            <a:pt x="124"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7" name="Google Shape;1447;p159"/>
                    <p:cNvSpPr/>
                    <p:nvPr/>
                  </p:nvSpPr>
                  <p:spPr>
                    <a:xfrm>
                      <a:off x="4158" y="1135"/>
                      <a:ext cx="13" cy="15"/>
                    </a:xfrm>
                    <a:custGeom>
                      <a:rect b="b" l="l" r="r" t="t"/>
                      <a:pathLst>
                        <a:path extrusionOk="0" h="153" w="127">
                          <a:moveTo>
                            <a:pt x="0" y="11"/>
                          </a:moveTo>
                          <a:lnTo>
                            <a:pt x="51" y="153"/>
                          </a:lnTo>
                          <a:lnTo>
                            <a:pt x="79" y="153"/>
                          </a:lnTo>
                          <a:lnTo>
                            <a:pt x="127" y="7"/>
                          </a:lnTo>
                          <a:lnTo>
                            <a:pt x="65"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8" name="Google Shape;1448;p159"/>
                    <p:cNvSpPr/>
                    <p:nvPr/>
                  </p:nvSpPr>
                  <p:spPr>
                    <a:xfrm>
                      <a:off x="4175" y="1155"/>
                      <a:ext cx="15" cy="12"/>
                    </a:xfrm>
                    <a:custGeom>
                      <a:rect b="b" l="l" r="r" t="t"/>
                      <a:pathLst>
                        <a:path extrusionOk="0" h="124" w="151">
                          <a:moveTo>
                            <a:pt x="140" y="0"/>
                          </a:moveTo>
                          <a:lnTo>
                            <a:pt x="0" y="49"/>
                          </a:lnTo>
                          <a:lnTo>
                            <a:pt x="0" y="79"/>
                          </a:lnTo>
                          <a:lnTo>
                            <a:pt x="145" y="124"/>
                          </a:lnTo>
                          <a:lnTo>
                            <a:pt x="151" y="64"/>
                          </a:lnTo>
                          <a:lnTo>
                            <a:pt x="140"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49" name="Google Shape;1449;p159"/>
                    <p:cNvSpPr/>
                    <p:nvPr/>
                  </p:nvSpPr>
                  <p:spPr>
                    <a:xfrm>
                      <a:off x="4139" y="1155"/>
                      <a:ext cx="15" cy="12"/>
                    </a:xfrm>
                    <a:custGeom>
                      <a:rect b="b" l="l" r="r" t="t"/>
                      <a:pathLst>
                        <a:path extrusionOk="0" h="124" w="152">
                          <a:moveTo>
                            <a:pt x="11" y="0"/>
                          </a:moveTo>
                          <a:lnTo>
                            <a:pt x="152" y="49"/>
                          </a:lnTo>
                          <a:lnTo>
                            <a:pt x="152" y="79"/>
                          </a:lnTo>
                          <a:lnTo>
                            <a:pt x="6"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0" name="Google Shape;1450;p159"/>
                    <p:cNvSpPr/>
                    <p:nvPr/>
                  </p:nvSpPr>
                  <p:spPr>
                    <a:xfrm>
                      <a:off x="4139"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51" name="Google Shape;1451;p159"/>
                    <p:cNvGrpSpPr/>
                    <p:nvPr/>
                  </p:nvGrpSpPr>
                  <p:grpSpPr>
                    <a:xfrm>
                      <a:off x="4155" y="1151"/>
                      <a:ext cx="4" cy="4"/>
                      <a:chOff x="4155" y="1151"/>
                      <a:chExt cx="4" cy="4"/>
                    </a:xfrm>
                  </p:grpSpPr>
                  <p:sp>
                    <p:nvSpPr>
                      <p:cNvPr id="1452" name="Google Shape;1452;p159"/>
                      <p:cNvSpPr/>
                      <p:nvPr/>
                    </p:nvSpPr>
                    <p:spPr>
                      <a:xfrm>
                        <a:off x="4155"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3" name="Google Shape;1453;p159"/>
                      <p:cNvSpPr/>
                      <p:nvPr/>
                    </p:nvSpPr>
                    <p:spPr>
                      <a:xfrm>
                        <a:off x="4159"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454" name="Google Shape;1454;p159"/>
                  <p:cNvGrpSpPr/>
                  <p:nvPr/>
                </p:nvGrpSpPr>
                <p:grpSpPr>
                  <a:xfrm>
                    <a:off x="3854" y="1125"/>
                    <a:ext cx="62" cy="62"/>
                    <a:chOff x="3854" y="1125"/>
                    <a:chExt cx="62" cy="62"/>
                  </a:xfrm>
                </p:grpSpPr>
                <p:sp>
                  <p:nvSpPr>
                    <p:cNvPr id="1455" name="Google Shape;1455;p159"/>
                    <p:cNvSpPr/>
                    <p:nvPr/>
                  </p:nvSpPr>
                  <p:spPr>
                    <a:xfrm>
                      <a:off x="3854" y="1125"/>
                      <a:ext cx="0" cy="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6" name="Google Shape;1456;p159"/>
                    <p:cNvSpPr/>
                    <p:nvPr/>
                  </p:nvSpPr>
                  <p:spPr>
                    <a:xfrm>
                      <a:off x="3884" y="1172"/>
                      <a:ext cx="13" cy="15"/>
                    </a:xfrm>
                    <a:custGeom>
                      <a:rect b="b" l="l" r="r" t="t"/>
                      <a:pathLst>
                        <a:path extrusionOk="0" h="153" w="123">
                          <a:moveTo>
                            <a:pt x="0" y="142"/>
                          </a:moveTo>
                          <a:lnTo>
                            <a:pt x="48" y="0"/>
                          </a:lnTo>
                          <a:lnTo>
                            <a:pt x="77" y="0"/>
                          </a:lnTo>
                          <a:lnTo>
                            <a:pt x="123" y="147"/>
                          </a:lnTo>
                          <a:lnTo>
                            <a:pt x="64" y="153"/>
                          </a:lnTo>
                          <a:lnTo>
                            <a:pt x="0" y="142"/>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7" name="Google Shape;1457;p159"/>
                    <p:cNvSpPr/>
                    <p:nvPr/>
                  </p:nvSpPr>
                  <p:spPr>
                    <a:xfrm>
                      <a:off x="3884" y="1135"/>
                      <a:ext cx="12" cy="15"/>
                    </a:xfrm>
                    <a:custGeom>
                      <a:rect b="b" l="l" r="r" t="t"/>
                      <a:pathLst>
                        <a:path extrusionOk="0" h="153" w="127">
                          <a:moveTo>
                            <a:pt x="0" y="11"/>
                          </a:moveTo>
                          <a:lnTo>
                            <a:pt x="50" y="153"/>
                          </a:lnTo>
                          <a:lnTo>
                            <a:pt x="81" y="153"/>
                          </a:lnTo>
                          <a:lnTo>
                            <a:pt x="127" y="7"/>
                          </a:lnTo>
                          <a:lnTo>
                            <a:pt x="66" y="0"/>
                          </a:lnTo>
                          <a:lnTo>
                            <a:pt x="0" y="11"/>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8" name="Google Shape;1458;p159"/>
                    <p:cNvSpPr/>
                    <p:nvPr/>
                  </p:nvSpPr>
                  <p:spPr>
                    <a:xfrm>
                      <a:off x="3901" y="1155"/>
                      <a:ext cx="15" cy="12"/>
                    </a:xfrm>
                    <a:custGeom>
                      <a:rect b="b" l="l" r="r" t="t"/>
                      <a:pathLst>
                        <a:path extrusionOk="0" h="124" w="153">
                          <a:moveTo>
                            <a:pt x="142" y="0"/>
                          </a:moveTo>
                          <a:lnTo>
                            <a:pt x="0" y="49"/>
                          </a:lnTo>
                          <a:lnTo>
                            <a:pt x="0" y="79"/>
                          </a:lnTo>
                          <a:lnTo>
                            <a:pt x="146" y="124"/>
                          </a:lnTo>
                          <a:lnTo>
                            <a:pt x="153" y="64"/>
                          </a:lnTo>
                          <a:lnTo>
                            <a:pt x="142"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59" name="Google Shape;1459;p159"/>
                    <p:cNvSpPr/>
                    <p:nvPr/>
                  </p:nvSpPr>
                  <p:spPr>
                    <a:xfrm>
                      <a:off x="3864" y="1155"/>
                      <a:ext cx="15" cy="12"/>
                    </a:xfrm>
                    <a:custGeom>
                      <a:rect b="b" l="l" r="r" t="t"/>
                      <a:pathLst>
                        <a:path extrusionOk="0" h="124" w="153">
                          <a:moveTo>
                            <a:pt x="11" y="0"/>
                          </a:moveTo>
                          <a:lnTo>
                            <a:pt x="153" y="49"/>
                          </a:lnTo>
                          <a:lnTo>
                            <a:pt x="153" y="79"/>
                          </a:lnTo>
                          <a:lnTo>
                            <a:pt x="7" y="124"/>
                          </a:lnTo>
                          <a:lnTo>
                            <a:pt x="0" y="64"/>
                          </a:lnTo>
                          <a:lnTo>
                            <a:pt x="11" y="0"/>
                          </a:lnTo>
                          <a:close/>
                        </a:path>
                      </a:pathLst>
                    </a:custGeom>
                    <a:solidFill>
                      <a:srgbClr val="FF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60" name="Google Shape;1460;p159"/>
                    <p:cNvSpPr/>
                    <p:nvPr/>
                  </p:nvSpPr>
                  <p:spPr>
                    <a:xfrm>
                      <a:off x="3864" y="1135"/>
                      <a:ext cx="0" cy="0"/>
                    </a:xfrm>
                    <a:prstGeom prst="ellipse">
                      <a:avLst/>
                    </a:prstGeom>
                    <a:no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461" name="Google Shape;1461;p159"/>
                    <p:cNvGrpSpPr/>
                    <p:nvPr/>
                  </p:nvGrpSpPr>
                  <p:grpSpPr>
                    <a:xfrm>
                      <a:off x="3880" y="1151"/>
                      <a:ext cx="4" cy="4"/>
                      <a:chOff x="3880" y="1151"/>
                      <a:chExt cx="4" cy="4"/>
                    </a:xfrm>
                  </p:grpSpPr>
                  <p:sp>
                    <p:nvSpPr>
                      <p:cNvPr id="1462" name="Google Shape;1462;p159"/>
                      <p:cNvSpPr/>
                      <p:nvPr/>
                    </p:nvSpPr>
                    <p:spPr>
                      <a:xfrm>
                        <a:off x="3880" y="1151"/>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463" name="Google Shape;1463;p159"/>
                      <p:cNvSpPr/>
                      <p:nvPr/>
                    </p:nvSpPr>
                    <p:spPr>
                      <a:xfrm>
                        <a:off x="3884" y="1155"/>
                        <a:ext cx="0" cy="0"/>
                      </a:xfrm>
                      <a:prstGeom prst="ellipse">
                        <a:avLst/>
                      </a:prstGeom>
                      <a:solidFill>
                        <a:srgbClr val="000000"/>
                      </a:solidFill>
                      <a:ln cap="flat" cmpd="sng" w="9525">
                        <a:solidFill>
                          <a:srgbClr val="FFFFFF"/>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grpSp>
      <p:sp>
        <p:nvSpPr>
          <p:cNvPr id="1464" name="Google Shape;1464;p159"/>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8" name="Shape 1468"/>
        <p:cNvGrpSpPr/>
        <p:nvPr/>
      </p:nvGrpSpPr>
      <p:grpSpPr>
        <a:xfrm>
          <a:off x="0" y="0"/>
          <a:ext cx="0" cy="0"/>
          <a:chOff x="0" y="0"/>
          <a:chExt cx="0" cy="0"/>
        </a:xfrm>
      </p:grpSpPr>
      <p:sp>
        <p:nvSpPr>
          <p:cNvPr id="1469" name="Google Shape;1469;p160"/>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Today many businesses and industries use customer schedules. Companies using customer scheduling share a common profile:</a:t>
            </a:r>
            <a:endParaRPr/>
          </a:p>
          <a:p>
            <a:pPr indent="-177800" lvl="1" marL="431800" rtl="0" algn="l">
              <a:lnSpc>
                <a:spcPct val="95000"/>
              </a:lnSpc>
              <a:spcBef>
                <a:spcPts val="500"/>
              </a:spcBef>
              <a:spcAft>
                <a:spcPts val="0"/>
              </a:spcAft>
              <a:buSzPts val="1800"/>
              <a:buChar char="­"/>
            </a:pPr>
            <a:r>
              <a:rPr lang="en"/>
              <a:t>High production volumes</a:t>
            </a:r>
            <a:endParaRPr/>
          </a:p>
          <a:p>
            <a:pPr indent="-177800" lvl="1" marL="431800" rtl="0" algn="l">
              <a:lnSpc>
                <a:spcPct val="95000"/>
              </a:lnSpc>
              <a:spcBef>
                <a:spcPts val="500"/>
              </a:spcBef>
              <a:spcAft>
                <a:spcPts val="0"/>
              </a:spcAft>
              <a:buSzPts val="1800"/>
              <a:buChar char="­"/>
            </a:pPr>
            <a:r>
              <a:rPr lang="en"/>
              <a:t>Long term commitments with suppliers</a:t>
            </a:r>
            <a:endParaRPr/>
          </a:p>
          <a:p>
            <a:pPr indent="-177800" lvl="1" marL="431800" rtl="0" algn="l">
              <a:lnSpc>
                <a:spcPct val="95000"/>
              </a:lnSpc>
              <a:spcBef>
                <a:spcPts val="500"/>
              </a:spcBef>
              <a:spcAft>
                <a:spcPts val="0"/>
              </a:spcAft>
              <a:buSzPts val="1800"/>
              <a:buChar char="­"/>
            </a:pPr>
            <a:r>
              <a:rPr lang="en"/>
              <a:t>Frequent shipments from suppliers</a:t>
            </a:r>
            <a:endParaRPr/>
          </a:p>
          <a:p>
            <a:pPr indent="-177800" lvl="1" marL="431800" rtl="0" algn="l">
              <a:lnSpc>
                <a:spcPct val="95000"/>
              </a:lnSpc>
              <a:spcBef>
                <a:spcPts val="500"/>
              </a:spcBef>
              <a:spcAft>
                <a:spcPts val="0"/>
              </a:spcAft>
              <a:buSzPts val="1800"/>
              <a:buChar char="­"/>
            </a:pPr>
            <a:r>
              <a:rPr lang="en"/>
              <a:t>Normally use EDI or ECommerce</a:t>
            </a:r>
            <a:endParaRPr/>
          </a:p>
        </p:txBody>
      </p:sp>
      <p:sp>
        <p:nvSpPr>
          <p:cNvPr id="1470" name="Google Shape;1470;p160"/>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471" name="Google Shape;1471;p16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Common Customer Schedules Profile</a:t>
            </a:r>
            <a:endParaRPr/>
          </a:p>
        </p:txBody>
      </p:sp>
      <p:sp>
        <p:nvSpPr>
          <p:cNvPr id="1472" name="Google Shape;1472;p160"/>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6" name="Shape 1476"/>
        <p:cNvGrpSpPr/>
        <p:nvPr/>
      </p:nvGrpSpPr>
      <p:grpSpPr>
        <a:xfrm>
          <a:off x="0" y="0"/>
          <a:ext cx="0" cy="0"/>
          <a:chOff x="0" y="0"/>
          <a:chExt cx="0" cy="0"/>
        </a:xfrm>
      </p:grpSpPr>
      <p:sp>
        <p:nvSpPr>
          <p:cNvPr id="1477" name="Google Shape;1477;p161"/>
          <p:cNvSpPr txBox="1"/>
          <p:nvPr>
            <p:ph idx="1" type="body"/>
          </p:nvPr>
        </p:nvSpPr>
        <p:spPr>
          <a:xfrm>
            <a:off x="1071563" y="1171575"/>
            <a:ext cx="7758300" cy="35847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Customer</a:t>
            </a:r>
            <a:endParaRPr/>
          </a:p>
          <a:p>
            <a:pPr indent="-177800" lvl="1" marL="431800" rtl="0" algn="l">
              <a:lnSpc>
                <a:spcPct val="95000"/>
              </a:lnSpc>
              <a:spcBef>
                <a:spcPts val="500"/>
              </a:spcBef>
              <a:spcAft>
                <a:spcPts val="0"/>
              </a:spcAft>
              <a:buSzPts val="1800"/>
              <a:buChar char="­"/>
            </a:pPr>
            <a:r>
              <a:rPr lang="en"/>
              <a:t>Schedule Release (830/862)</a:t>
            </a:r>
            <a:endParaRPr/>
          </a:p>
          <a:p>
            <a:pPr indent="-209550" lvl="0" marL="215900" rtl="0" algn="l">
              <a:lnSpc>
                <a:spcPct val="95000"/>
              </a:lnSpc>
              <a:spcBef>
                <a:spcPts val="500"/>
              </a:spcBef>
              <a:spcAft>
                <a:spcPts val="0"/>
              </a:spcAft>
              <a:buSzPts val="2100"/>
              <a:buChar char="•"/>
            </a:pPr>
            <a:r>
              <a:rPr lang="en"/>
              <a:t>Supplier</a:t>
            </a:r>
            <a:endParaRPr/>
          </a:p>
          <a:p>
            <a:pPr indent="-177800" lvl="1" marL="431800" rtl="0" algn="l">
              <a:lnSpc>
                <a:spcPct val="95000"/>
              </a:lnSpc>
              <a:spcBef>
                <a:spcPts val="500"/>
              </a:spcBef>
              <a:spcAft>
                <a:spcPts val="0"/>
              </a:spcAft>
              <a:buSzPts val="1800"/>
              <a:buChar char="­"/>
            </a:pPr>
            <a:r>
              <a:rPr lang="en"/>
              <a:t>Create RSS</a:t>
            </a:r>
            <a:endParaRPr/>
          </a:p>
          <a:p>
            <a:pPr indent="-177800" lvl="1" marL="431800" rtl="0" algn="l">
              <a:lnSpc>
                <a:spcPct val="95000"/>
              </a:lnSpc>
              <a:spcBef>
                <a:spcPts val="500"/>
              </a:spcBef>
              <a:spcAft>
                <a:spcPts val="0"/>
              </a:spcAft>
              <a:buSzPts val="1800"/>
              <a:buChar char="­"/>
            </a:pPr>
            <a:r>
              <a:rPr lang="en"/>
              <a:t>Run MRP</a:t>
            </a:r>
            <a:endParaRPr/>
          </a:p>
          <a:p>
            <a:pPr indent="-177800" lvl="1" marL="431800" rtl="0" algn="l">
              <a:lnSpc>
                <a:spcPct val="95000"/>
              </a:lnSpc>
              <a:spcBef>
                <a:spcPts val="500"/>
              </a:spcBef>
              <a:spcAft>
                <a:spcPts val="0"/>
              </a:spcAft>
              <a:buSzPts val="1800"/>
              <a:buChar char="­"/>
            </a:pPr>
            <a:r>
              <a:rPr lang="en"/>
              <a:t>Create/Confirm</a:t>
            </a:r>
            <a:endParaRPr/>
          </a:p>
          <a:p>
            <a:pPr indent="-177800" lvl="1" marL="431800" rtl="0" algn="l">
              <a:lnSpc>
                <a:spcPct val="95000"/>
              </a:lnSpc>
              <a:spcBef>
                <a:spcPts val="500"/>
              </a:spcBef>
              <a:spcAft>
                <a:spcPts val="0"/>
              </a:spcAft>
              <a:buSzPts val="1800"/>
              <a:buChar char="­"/>
            </a:pPr>
            <a:r>
              <a:rPr lang="en"/>
              <a:t>Shipper</a:t>
            </a:r>
            <a:endParaRPr/>
          </a:p>
          <a:p>
            <a:pPr indent="-177800" lvl="1" marL="431800" rtl="0" algn="l">
              <a:lnSpc>
                <a:spcPct val="95000"/>
              </a:lnSpc>
              <a:spcBef>
                <a:spcPts val="500"/>
              </a:spcBef>
              <a:spcAft>
                <a:spcPts val="0"/>
              </a:spcAft>
              <a:buSzPts val="1800"/>
              <a:buChar char="­"/>
            </a:pPr>
            <a:r>
              <a:rPr lang="en"/>
              <a:t>Send Shipment (ASN/Invoice)</a:t>
            </a:r>
            <a:endParaRPr/>
          </a:p>
          <a:p>
            <a:pPr indent="-209550" lvl="0" marL="215900" rtl="0" algn="l">
              <a:lnSpc>
                <a:spcPct val="95000"/>
              </a:lnSpc>
              <a:spcBef>
                <a:spcPts val="500"/>
              </a:spcBef>
              <a:spcAft>
                <a:spcPts val="0"/>
              </a:spcAft>
              <a:buSzPts val="2100"/>
              <a:buChar char="•"/>
            </a:pPr>
            <a:r>
              <a:rPr lang="en"/>
              <a:t>Customer</a:t>
            </a:r>
            <a:endParaRPr/>
          </a:p>
          <a:p>
            <a:pPr indent="-177800" lvl="1" marL="431800" rtl="0" algn="l">
              <a:lnSpc>
                <a:spcPct val="95000"/>
              </a:lnSpc>
              <a:spcBef>
                <a:spcPts val="500"/>
              </a:spcBef>
              <a:spcAft>
                <a:spcPts val="0"/>
              </a:spcAft>
              <a:buSzPts val="1800"/>
              <a:buChar char="­"/>
            </a:pPr>
            <a:r>
              <a:rPr lang="en"/>
              <a:t>Receive Shipment</a:t>
            </a:r>
            <a:endParaRPr/>
          </a:p>
          <a:p>
            <a:pPr indent="-76200" lvl="0" marL="215900" rtl="0" algn="l">
              <a:lnSpc>
                <a:spcPct val="95000"/>
              </a:lnSpc>
              <a:spcBef>
                <a:spcPts val="500"/>
              </a:spcBef>
              <a:spcAft>
                <a:spcPts val="0"/>
              </a:spcAft>
              <a:buSzPts val="2100"/>
              <a:buNone/>
            </a:pPr>
            <a:r>
              <a:t/>
            </a:r>
            <a:endParaRPr/>
          </a:p>
        </p:txBody>
      </p:sp>
      <p:sp>
        <p:nvSpPr>
          <p:cNvPr id="1478" name="Google Shape;1478;p161"/>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479" name="Google Shape;1479;p161"/>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Schedules Life Cycle</a:t>
            </a:r>
            <a:endParaRPr/>
          </a:p>
        </p:txBody>
      </p:sp>
      <p:cxnSp>
        <p:nvCxnSpPr>
          <p:cNvPr id="1480" name="Google Shape;1480;p161"/>
          <p:cNvCxnSpPr/>
          <p:nvPr/>
        </p:nvCxnSpPr>
        <p:spPr>
          <a:xfrm flipH="1">
            <a:off x="597571" y="1135493"/>
            <a:ext cx="11100" cy="2866500"/>
          </a:xfrm>
          <a:prstGeom prst="straightConnector1">
            <a:avLst/>
          </a:prstGeom>
          <a:noFill/>
          <a:ln cap="flat" cmpd="sng" w="381000">
            <a:solidFill>
              <a:schemeClr val="hlink"/>
            </a:solidFill>
            <a:prstDash val="solid"/>
            <a:round/>
            <a:headEnd len="med" w="med" type="none"/>
            <a:tailEnd len="sm" w="sm" type="triangle"/>
          </a:ln>
        </p:spPr>
      </p:cxnSp>
      <p:sp>
        <p:nvSpPr>
          <p:cNvPr id="1481" name="Google Shape;1481;p16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5" name="Shape 1485"/>
        <p:cNvGrpSpPr/>
        <p:nvPr/>
      </p:nvGrpSpPr>
      <p:grpSpPr>
        <a:xfrm>
          <a:off x="0" y="0"/>
          <a:ext cx="0" cy="0"/>
          <a:chOff x="0" y="0"/>
          <a:chExt cx="0" cy="0"/>
        </a:xfrm>
      </p:grpSpPr>
      <p:sp>
        <p:nvSpPr>
          <p:cNvPr id="1486" name="Google Shape;1486;p16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1487" name="Google Shape;1487;p162"/>
          <p:cNvSpPr txBox="1"/>
          <p:nvPr>
            <p:ph type="title"/>
          </p:nvPr>
        </p:nvSpPr>
        <p:spPr>
          <a:xfrm>
            <a:off x="457200" y="1537195"/>
            <a:ext cx="8229600" cy="10875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Business Considerations</a:t>
            </a:r>
            <a:endParaRPr/>
          </a:p>
        </p:txBody>
      </p:sp>
      <p:sp>
        <p:nvSpPr>
          <p:cNvPr id="1488" name="Google Shape;1488;p162"/>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2" name="Shape 1492"/>
        <p:cNvGrpSpPr/>
        <p:nvPr/>
      </p:nvGrpSpPr>
      <p:grpSpPr>
        <a:xfrm>
          <a:off x="0" y="0"/>
          <a:ext cx="0" cy="0"/>
          <a:chOff x="0" y="0"/>
          <a:chExt cx="0" cy="0"/>
        </a:xfrm>
      </p:grpSpPr>
      <p:sp>
        <p:nvSpPr>
          <p:cNvPr id="1493" name="Google Shape;1493;p163"/>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Netting Logic</a:t>
            </a:r>
            <a:endParaRPr/>
          </a:p>
          <a:p>
            <a:pPr indent="-209550" lvl="0" marL="215900" rtl="0" algn="l">
              <a:lnSpc>
                <a:spcPct val="95000"/>
              </a:lnSpc>
              <a:spcBef>
                <a:spcPts val="500"/>
              </a:spcBef>
              <a:spcAft>
                <a:spcPts val="0"/>
              </a:spcAft>
              <a:buSzPts val="2100"/>
              <a:buChar char="•"/>
            </a:pPr>
            <a:r>
              <a:rPr lang="en"/>
              <a:t>Tracking</a:t>
            </a:r>
            <a:endParaRPr/>
          </a:p>
          <a:p>
            <a:pPr indent="-209550" lvl="0" marL="215900" rtl="0" algn="l">
              <a:lnSpc>
                <a:spcPct val="95000"/>
              </a:lnSpc>
              <a:spcBef>
                <a:spcPts val="500"/>
              </a:spcBef>
              <a:spcAft>
                <a:spcPts val="0"/>
              </a:spcAft>
              <a:buSzPts val="2100"/>
              <a:buChar char="•"/>
            </a:pPr>
            <a:r>
              <a:rPr lang="en"/>
              <a:t>EDI </a:t>
            </a:r>
            <a:endParaRPr/>
          </a:p>
          <a:p>
            <a:pPr indent="-209550" lvl="0" marL="215900" rtl="0" algn="l">
              <a:lnSpc>
                <a:spcPct val="95000"/>
              </a:lnSpc>
              <a:spcBef>
                <a:spcPts val="500"/>
              </a:spcBef>
              <a:spcAft>
                <a:spcPts val="0"/>
              </a:spcAft>
              <a:buSzPts val="2100"/>
              <a:buChar char="•"/>
            </a:pPr>
            <a:r>
              <a:rPr lang="en"/>
              <a:t>Containerization</a:t>
            </a:r>
            <a:endParaRPr/>
          </a:p>
          <a:p>
            <a:pPr indent="-209550" lvl="0" marL="215900" rtl="0" algn="l">
              <a:lnSpc>
                <a:spcPct val="95000"/>
              </a:lnSpc>
              <a:spcBef>
                <a:spcPts val="500"/>
              </a:spcBef>
              <a:spcAft>
                <a:spcPts val="0"/>
              </a:spcAft>
              <a:buSzPts val="2100"/>
              <a:buChar char="•"/>
            </a:pPr>
            <a:r>
              <a:rPr lang="en"/>
              <a:t>Price Lists</a:t>
            </a:r>
            <a:endParaRPr/>
          </a:p>
          <a:p>
            <a:pPr indent="-215900" lvl="0" marL="215900" rtl="0" algn="l">
              <a:lnSpc>
                <a:spcPct val="95000"/>
              </a:lnSpc>
              <a:spcBef>
                <a:spcPts val="500"/>
              </a:spcBef>
              <a:spcAft>
                <a:spcPts val="0"/>
              </a:spcAft>
              <a:buSzPts val="2100"/>
              <a:buNone/>
            </a:pPr>
            <a:r>
              <a:t/>
            </a:r>
            <a:endParaRPr/>
          </a:p>
          <a:p>
            <a:pPr indent="-76200" lvl="0" marL="215900" rtl="0" algn="l">
              <a:lnSpc>
                <a:spcPct val="95000"/>
              </a:lnSpc>
              <a:spcBef>
                <a:spcPts val="500"/>
              </a:spcBef>
              <a:spcAft>
                <a:spcPts val="0"/>
              </a:spcAft>
              <a:buSzPts val="2100"/>
              <a:buNone/>
            </a:pPr>
            <a:r>
              <a:t/>
            </a:r>
            <a:endParaRPr/>
          </a:p>
        </p:txBody>
      </p:sp>
      <p:sp>
        <p:nvSpPr>
          <p:cNvPr id="1494" name="Google Shape;1494;p163"/>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495" name="Google Shape;1495;p163"/>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Business Considerations</a:t>
            </a:r>
            <a:endParaRPr/>
          </a:p>
        </p:txBody>
      </p:sp>
      <p:sp>
        <p:nvSpPr>
          <p:cNvPr id="1496" name="Google Shape;1496;p163"/>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1" name="Shape 1501"/>
        <p:cNvGrpSpPr/>
        <p:nvPr/>
      </p:nvGrpSpPr>
      <p:grpSpPr>
        <a:xfrm>
          <a:off x="0" y="0"/>
          <a:ext cx="0" cy="0"/>
          <a:chOff x="0" y="0"/>
          <a:chExt cx="0" cy="0"/>
        </a:xfrm>
      </p:grpSpPr>
      <p:sp>
        <p:nvSpPr>
          <p:cNvPr id="1502" name="Google Shape;1502;p164"/>
          <p:cNvSpPr/>
          <p:nvPr/>
        </p:nvSpPr>
        <p:spPr>
          <a:xfrm>
            <a:off x="4943995" y="1636078"/>
            <a:ext cx="1920300" cy="274200"/>
          </a:xfrm>
          <a:prstGeom prst="rect">
            <a:avLst/>
          </a:prstGeom>
          <a:solidFill>
            <a:schemeClr val="accent1"/>
          </a:solidFill>
          <a:ln>
            <a:noFill/>
          </a:ln>
        </p:spPr>
        <p:txBody>
          <a:bodyPr anchorCtr="0" anchor="ctr" bIns="34275" lIns="102875" spcFirstLastPara="1" rIns="68575" wrap="square" tIns="34275">
            <a:noAutofit/>
          </a:bodyPr>
          <a:lstStyle/>
          <a:p>
            <a:pPr indent="0" lvl="0" marL="0" marR="0" rtl="0" algn="l">
              <a:spcBef>
                <a:spcPts val="0"/>
              </a:spcBef>
              <a:spcAft>
                <a:spcPts val="0"/>
              </a:spcAft>
              <a:buNone/>
            </a:pPr>
            <a:r>
              <a:rPr b="1" lang="en" sz="1200">
                <a:solidFill>
                  <a:schemeClr val="lt1"/>
                </a:solidFill>
                <a:latin typeface="Century Gothic"/>
                <a:ea typeface="Century Gothic"/>
                <a:cs typeface="Century Gothic"/>
                <a:sym typeface="Century Gothic"/>
              </a:rPr>
              <a:t>3</a:t>
            </a:r>
            <a:r>
              <a:rPr lang="en" sz="1200">
                <a:solidFill>
                  <a:schemeClr val="lt1"/>
                </a:solidFill>
                <a:latin typeface="Century Gothic"/>
                <a:ea typeface="Century Gothic"/>
                <a:cs typeface="Century Gothic"/>
                <a:sym typeface="Century Gothic"/>
              </a:rPr>
              <a:t> - Required Schedules</a:t>
            </a:r>
            <a:endParaRPr sz="1100"/>
          </a:p>
        </p:txBody>
      </p:sp>
      <p:sp>
        <p:nvSpPr>
          <p:cNvPr id="1503" name="Google Shape;1503;p16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Netting Logic</a:t>
            </a:r>
            <a:endParaRPr/>
          </a:p>
        </p:txBody>
      </p:sp>
      <p:sp>
        <p:nvSpPr>
          <p:cNvPr id="1504" name="Google Shape;1504;p164"/>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505" name="Google Shape;1505;p164"/>
          <p:cNvSpPr/>
          <p:nvPr/>
        </p:nvSpPr>
        <p:spPr>
          <a:xfrm>
            <a:off x="6973455" y="1121728"/>
            <a:ext cx="1714500" cy="1302900"/>
          </a:xfrm>
          <a:prstGeom prst="rect">
            <a:avLst/>
          </a:prstGeom>
          <a:solidFill>
            <a:schemeClr val="accent2"/>
          </a:solidFill>
          <a:ln cap="flat" cmpd="sng" w="25400">
            <a:solidFill>
              <a:srgbClr val="F0B179"/>
            </a:solidFill>
            <a:prstDash val="solid"/>
            <a:miter lim="800000"/>
            <a:headEnd len="sm" w="sm" type="none"/>
            <a:tailEnd len="sm" w="sm" type="none"/>
          </a:ln>
        </p:spPr>
        <p:txBody>
          <a:bodyPr anchorCtr="0" anchor="b" bIns="123425" lIns="137150" spcFirstLastPara="1" rIns="137150" wrap="square" tIns="68575">
            <a:noAutofit/>
          </a:bodyPr>
          <a:lstStyle/>
          <a:p>
            <a:pPr indent="0" lvl="0" marL="0" marR="0" rtl="0" algn="ctr">
              <a:spcBef>
                <a:spcPts val="0"/>
              </a:spcBef>
              <a:spcAft>
                <a:spcPts val="0"/>
              </a:spcAft>
              <a:buNone/>
            </a:pPr>
            <a:r>
              <a:rPr b="1" lang="en" sz="1400">
                <a:solidFill>
                  <a:schemeClr val="lt1"/>
                </a:solidFill>
                <a:latin typeface="Century Gothic"/>
                <a:ea typeface="Century Gothic"/>
                <a:cs typeface="Century Gothic"/>
                <a:sym typeface="Century Gothic"/>
              </a:rPr>
              <a:t> </a:t>
            </a:r>
            <a:r>
              <a:rPr lang="en" sz="1400">
                <a:solidFill>
                  <a:schemeClr val="lt1"/>
                </a:solidFill>
                <a:latin typeface="Century Gothic"/>
                <a:ea typeface="Century Gothic"/>
                <a:cs typeface="Century Gothic"/>
                <a:sym typeface="Century Gothic"/>
              </a:rPr>
              <a:t>Supplier</a:t>
            </a:r>
            <a:endParaRPr b="1" sz="1400">
              <a:solidFill>
                <a:schemeClr val="lt1"/>
              </a:solidFill>
              <a:latin typeface="Century Gothic"/>
              <a:ea typeface="Century Gothic"/>
              <a:cs typeface="Century Gothic"/>
              <a:sym typeface="Century Gothic"/>
            </a:endParaRPr>
          </a:p>
        </p:txBody>
      </p:sp>
      <p:sp>
        <p:nvSpPr>
          <p:cNvPr id="1506" name="Google Shape;1506;p164"/>
          <p:cNvSpPr/>
          <p:nvPr/>
        </p:nvSpPr>
        <p:spPr>
          <a:xfrm>
            <a:off x="553246" y="1122826"/>
            <a:ext cx="1714500" cy="1302900"/>
          </a:xfrm>
          <a:prstGeom prst="rect">
            <a:avLst/>
          </a:prstGeom>
          <a:solidFill>
            <a:schemeClr val="accent3"/>
          </a:solidFill>
          <a:ln cap="flat" cmpd="sng" w="25400">
            <a:solidFill>
              <a:srgbClr val="AFD497"/>
            </a:solidFill>
            <a:prstDash val="solid"/>
            <a:miter lim="800000"/>
            <a:headEnd len="sm" w="sm" type="none"/>
            <a:tailEnd len="sm" w="sm" type="none"/>
          </a:ln>
        </p:spPr>
        <p:txBody>
          <a:bodyPr anchorCtr="0" anchor="b" bIns="123425" lIns="137150" spcFirstLastPara="1" rIns="137150" wrap="square" tIns="68575">
            <a:noAutofit/>
          </a:bodyPr>
          <a:lstStyle/>
          <a:p>
            <a:pPr indent="0" lvl="0" marL="0" marR="0" rtl="0" algn="ctr">
              <a:spcBef>
                <a:spcPts val="0"/>
              </a:spcBef>
              <a:spcAft>
                <a:spcPts val="0"/>
              </a:spcAft>
              <a:buNone/>
            </a:pPr>
            <a:r>
              <a:rPr lang="en" sz="1400">
                <a:solidFill>
                  <a:schemeClr val="lt1"/>
                </a:solidFill>
                <a:latin typeface="Century Gothic"/>
                <a:ea typeface="Century Gothic"/>
                <a:cs typeface="Century Gothic"/>
                <a:sym typeface="Century Gothic"/>
              </a:rPr>
              <a:t>Customer</a:t>
            </a:r>
            <a:endParaRPr sz="1400">
              <a:solidFill>
                <a:schemeClr val="lt1"/>
              </a:solidFill>
              <a:latin typeface="Century Gothic"/>
              <a:ea typeface="Century Gothic"/>
              <a:cs typeface="Century Gothic"/>
              <a:sym typeface="Century Gothic"/>
            </a:endParaRPr>
          </a:p>
        </p:txBody>
      </p:sp>
      <p:sp>
        <p:nvSpPr>
          <p:cNvPr id="1507" name="Google Shape;1507;p164"/>
          <p:cNvSpPr/>
          <p:nvPr/>
        </p:nvSpPr>
        <p:spPr>
          <a:xfrm>
            <a:off x="1958975" y="1374264"/>
            <a:ext cx="566700" cy="363000"/>
          </a:xfrm>
          <a:prstGeom prst="rect">
            <a:avLst/>
          </a:prstGeom>
          <a:noFill/>
          <a:ln>
            <a:noFill/>
          </a:ln>
        </p:spPr>
        <p:txBody>
          <a:bodyPr anchorCtr="0" anchor="ctr" bIns="68575" lIns="68575" spcFirstLastPara="1" rIns="68575" wrap="square" tIns="685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508" name="Google Shape;1508;p164"/>
          <p:cNvCxnSpPr>
            <a:stCxn id="1506" idx="3"/>
            <a:endCxn id="1509" idx="1"/>
          </p:cNvCxnSpPr>
          <p:nvPr/>
        </p:nvCxnSpPr>
        <p:spPr>
          <a:xfrm flipH="1" rot="10800000">
            <a:off x="2267746" y="1351276"/>
            <a:ext cx="630300" cy="423000"/>
          </a:xfrm>
          <a:prstGeom prst="bentConnector3">
            <a:avLst>
              <a:gd fmla="val 49996" name="adj1"/>
            </a:avLst>
          </a:prstGeom>
          <a:noFill/>
          <a:ln cap="flat" cmpd="sng" w="25400">
            <a:solidFill>
              <a:srgbClr val="9AB6DC"/>
            </a:solidFill>
            <a:prstDash val="solid"/>
            <a:miter lim="800000"/>
            <a:headEnd len="med" w="med" type="none"/>
            <a:tailEnd len="med" w="med" type="triangle"/>
          </a:ln>
        </p:spPr>
      </p:cxnSp>
      <p:cxnSp>
        <p:nvCxnSpPr>
          <p:cNvPr id="1510" name="Google Shape;1510;p164"/>
          <p:cNvCxnSpPr>
            <a:stCxn id="1506" idx="3"/>
            <a:endCxn id="1511" idx="1"/>
          </p:cNvCxnSpPr>
          <p:nvPr/>
        </p:nvCxnSpPr>
        <p:spPr>
          <a:xfrm>
            <a:off x="2267746" y="1774276"/>
            <a:ext cx="630300" cy="440400"/>
          </a:xfrm>
          <a:prstGeom prst="bentConnector3">
            <a:avLst>
              <a:gd fmla="val 49996" name="adj1"/>
            </a:avLst>
          </a:prstGeom>
          <a:noFill/>
          <a:ln cap="flat" cmpd="sng" w="25400">
            <a:solidFill>
              <a:srgbClr val="9AB6DC"/>
            </a:solidFill>
            <a:prstDash val="solid"/>
            <a:miter lim="800000"/>
            <a:headEnd len="med" w="med" type="none"/>
            <a:tailEnd len="med" w="med" type="triangle"/>
          </a:ln>
        </p:spPr>
      </p:cxnSp>
      <p:cxnSp>
        <p:nvCxnSpPr>
          <p:cNvPr id="1512" name="Google Shape;1512;p164"/>
          <p:cNvCxnSpPr>
            <a:stCxn id="1509" idx="3"/>
            <a:endCxn id="1502" idx="0"/>
          </p:cNvCxnSpPr>
          <p:nvPr/>
        </p:nvCxnSpPr>
        <p:spPr>
          <a:xfrm>
            <a:off x="4818224" y="1351357"/>
            <a:ext cx="1086000" cy="284700"/>
          </a:xfrm>
          <a:prstGeom prst="bentConnector2">
            <a:avLst/>
          </a:prstGeom>
          <a:noFill/>
          <a:ln cap="flat" cmpd="sng" w="25400">
            <a:solidFill>
              <a:srgbClr val="9AB6DC"/>
            </a:solidFill>
            <a:prstDash val="solid"/>
            <a:miter lim="800000"/>
            <a:headEnd len="med" w="med" type="none"/>
            <a:tailEnd len="med" w="med" type="triangle"/>
          </a:ln>
        </p:spPr>
      </p:cxnSp>
      <p:sp>
        <p:nvSpPr>
          <p:cNvPr id="1509" name="Google Shape;1509;p164"/>
          <p:cNvSpPr/>
          <p:nvPr/>
        </p:nvSpPr>
        <p:spPr>
          <a:xfrm>
            <a:off x="2897924" y="974107"/>
            <a:ext cx="1920300" cy="754500"/>
          </a:xfrm>
          <a:prstGeom prst="rect">
            <a:avLst/>
          </a:prstGeom>
          <a:solidFill>
            <a:schemeClr val="accent1"/>
          </a:solidFill>
          <a:ln>
            <a:noFill/>
          </a:ln>
        </p:spPr>
        <p:txBody>
          <a:bodyPr anchorCtr="0" anchor="t" bIns="34275" lIns="102875" spcFirstLastPara="1" rIns="68575" wrap="square" tIns="68575">
            <a:noAutofit/>
          </a:bodyPr>
          <a:lstStyle/>
          <a:p>
            <a:pPr indent="0" lvl="0" marL="0" marR="0" rtl="0" algn="l">
              <a:spcBef>
                <a:spcPts val="0"/>
              </a:spcBef>
              <a:spcAft>
                <a:spcPts val="0"/>
              </a:spcAft>
              <a:buNone/>
            </a:pPr>
            <a:r>
              <a:rPr b="1" lang="en" sz="1200">
                <a:solidFill>
                  <a:schemeClr val="lt1"/>
                </a:solidFill>
                <a:latin typeface="Century Gothic"/>
                <a:ea typeface="Century Gothic"/>
                <a:cs typeface="Century Gothic"/>
                <a:sym typeface="Century Gothic"/>
              </a:rPr>
              <a:t>1</a:t>
            </a:r>
            <a:r>
              <a:rPr lang="en" sz="1200">
                <a:solidFill>
                  <a:schemeClr val="lt1"/>
                </a:solidFill>
                <a:latin typeface="Century Gothic"/>
                <a:ea typeface="Century Gothic"/>
                <a:cs typeface="Century Gothic"/>
                <a:sym typeface="Century Gothic"/>
              </a:rPr>
              <a:t> - Planning Schedules</a:t>
            </a:r>
            <a:endParaRPr sz="1100"/>
          </a:p>
          <a:p>
            <a:pPr indent="0" lvl="0" marL="0" marR="0" rtl="0" algn="l">
              <a:spcBef>
                <a:spcPts val="0"/>
              </a:spcBef>
              <a:spcAft>
                <a:spcPts val="0"/>
              </a:spcAft>
              <a:buNone/>
            </a:pPr>
            <a:r>
              <a:t/>
            </a:r>
            <a:endParaRPr b="1" sz="1200">
              <a:solidFill>
                <a:schemeClr val="lt1"/>
              </a:solidFill>
              <a:latin typeface="Century Gothic"/>
              <a:ea typeface="Century Gothic"/>
              <a:cs typeface="Century Gothic"/>
              <a:sym typeface="Century Gothic"/>
            </a:endParaRPr>
          </a:p>
          <a:p>
            <a:pPr indent="0" lvl="0" marL="0" marR="0" rtl="0" algn="l">
              <a:spcBef>
                <a:spcPts val="0"/>
              </a:spcBef>
              <a:spcAft>
                <a:spcPts val="0"/>
              </a:spcAft>
              <a:buNone/>
            </a:pPr>
            <a:r>
              <a:rPr b="1" lang="en" sz="1200">
                <a:solidFill>
                  <a:schemeClr val="lt1"/>
                </a:solidFill>
                <a:latin typeface="Century Gothic"/>
                <a:ea typeface="Century Gothic"/>
                <a:cs typeface="Century Gothic"/>
                <a:sym typeface="Century Gothic"/>
              </a:rPr>
              <a:t>2 - 6  </a:t>
            </a:r>
            <a:r>
              <a:rPr lang="en" sz="1200">
                <a:solidFill>
                  <a:schemeClr val="lt1"/>
                </a:solidFill>
                <a:latin typeface="Century Gothic"/>
                <a:ea typeface="Century Gothic"/>
                <a:cs typeface="Century Gothic"/>
                <a:sym typeface="Century Gothic"/>
              </a:rPr>
              <a:t>Months</a:t>
            </a:r>
            <a:endParaRPr sz="1100"/>
          </a:p>
        </p:txBody>
      </p:sp>
      <p:sp>
        <p:nvSpPr>
          <p:cNvPr id="1511" name="Google Shape;1511;p164"/>
          <p:cNvSpPr/>
          <p:nvPr/>
        </p:nvSpPr>
        <p:spPr>
          <a:xfrm>
            <a:off x="2897924" y="1837331"/>
            <a:ext cx="1920300" cy="754500"/>
          </a:xfrm>
          <a:prstGeom prst="rect">
            <a:avLst/>
          </a:prstGeom>
          <a:solidFill>
            <a:schemeClr val="accent1"/>
          </a:solidFill>
          <a:ln>
            <a:noFill/>
          </a:ln>
        </p:spPr>
        <p:txBody>
          <a:bodyPr anchorCtr="0" anchor="t" bIns="34275" lIns="102875" spcFirstLastPara="1" rIns="68575" wrap="square" tIns="68575">
            <a:noAutofit/>
          </a:bodyPr>
          <a:lstStyle/>
          <a:p>
            <a:pPr indent="0" lvl="0" marL="0" marR="0" rtl="0" algn="l">
              <a:spcBef>
                <a:spcPts val="0"/>
              </a:spcBef>
              <a:spcAft>
                <a:spcPts val="0"/>
              </a:spcAft>
              <a:buNone/>
            </a:pPr>
            <a:r>
              <a:rPr b="1" lang="en" sz="1200">
                <a:solidFill>
                  <a:schemeClr val="lt1"/>
                </a:solidFill>
                <a:latin typeface="Century Gothic"/>
                <a:ea typeface="Century Gothic"/>
                <a:cs typeface="Century Gothic"/>
                <a:sym typeface="Century Gothic"/>
              </a:rPr>
              <a:t>2</a:t>
            </a:r>
            <a:r>
              <a:rPr lang="en" sz="1200">
                <a:solidFill>
                  <a:schemeClr val="lt1"/>
                </a:solidFill>
                <a:latin typeface="Century Gothic"/>
                <a:ea typeface="Century Gothic"/>
                <a:cs typeface="Century Gothic"/>
                <a:sym typeface="Century Gothic"/>
              </a:rPr>
              <a:t> - Shipping Schedules</a:t>
            </a:r>
            <a:endParaRPr sz="1100"/>
          </a:p>
          <a:p>
            <a:pPr indent="0" lvl="0" marL="0" marR="0" rtl="0" algn="l">
              <a:spcBef>
                <a:spcPts val="0"/>
              </a:spcBef>
              <a:spcAft>
                <a:spcPts val="0"/>
              </a:spcAft>
              <a:buNone/>
            </a:pPr>
            <a:r>
              <a:t/>
            </a:r>
            <a:endParaRPr b="1" sz="1200">
              <a:solidFill>
                <a:schemeClr val="lt1"/>
              </a:solidFill>
              <a:latin typeface="Century Gothic"/>
              <a:ea typeface="Century Gothic"/>
              <a:cs typeface="Century Gothic"/>
              <a:sym typeface="Century Gothic"/>
            </a:endParaRPr>
          </a:p>
          <a:p>
            <a:pPr indent="0" lvl="0" marL="0" marR="0" rtl="0" algn="l">
              <a:spcBef>
                <a:spcPts val="0"/>
              </a:spcBef>
              <a:spcAft>
                <a:spcPts val="0"/>
              </a:spcAft>
              <a:buNone/>
            </a:pPr>
            <a:r>
              <a:rPr b="1" lang="en" sz="1200">
                <a:solidFill>
                  <a:schemeClr val="lt1"/>
                </a:solidFill>
                <a:latin typeface="Century Gothic"/>
                <a:ea typeface="Century Gothic"/>
                <a:cs typeface="Century Gothic"/>
                <a:sym typeface="Century Gothic"/>
              </a:rPr>
              <a:t>5 - 10 </a:t>
            </a:r>
            <a:r>
              <a:rPr lang="en" sz="1200">
                <a:solidFill>
                  <a:schemeClr val="lt1"/>
                </a:solidFill>
                <a:latin typeface="Century Gothic"/>
                <a:ea typeface="Century Gothic"/>
                <a:cs typeface="Century Gothic"/>
                <a:sym typeface="Century Gothic"/>
              </a:rPr>
              <a:t>Days</a:t>
            </a:r>
            <a:endParaRPr sz="1200">
              <a:solidFill>
                <a:schemeClr val="lt1"/>
              </a:solidFill>
              <a:latin typeface="Century Gothic"/>
              <a:ea typeface="Century Gothic"/>
              <a:cs typeface="Century Gothic"/>
              <a:sym typeface="Century Gothic"/>
            </a:endParaRPr>
          </a:p>
        </p:txBody>
      </p:sp>
      <p:cxnSp>
        <p:nvCxnSpPr>
          <p:cNvPr id="1513" name="Google Shape;1513;p164"/>
          <p:cNvCxnSpPr>
            <a:stCxn id="1511" idx="3"/>
            <a:endCxn id="1502" idx="2"/>
          </p:cNvCxnSpPr>
          <p:nvPr/>
        </p:nvCxnSpPr>
        <p:spPr>
          <a:xfrm flipH="1" rot="10800000">
            <a:off x="4818224" y="1910381"/>
            <a:ext cx="1086000" cy="304200"/>
          </a:xfrm>
          <a:prstGeom prst="bentConnector2">
            <a:avLst/>
          </a:prstGeom>
          <a:noFill/>
          <a:ln cap="flat" cmpd="sng" w="25400">
            <a:solidFill>
              <a:srgbClr val="9AB6DC"/>
            </a:solidFill>
            <a:prstDash val="solid"/>
            <a:miter lim="800000"/>
            <a:headEnd len="med" w="med" type="none"/>
            <a:tailEnd len="med" w="med" type="triangle"/>
          </a:ln>
        </p:spPr>
      </p:cxnSp>
      <p:sp>
        <p:nvSpPr>
          <p:cNvPr id="1514" name="Google Shape;1514;p164"/>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1515" name="Google Shape;1515;p164"/>
          <p:cNvGraphicFramePr/>
          <p:nvPr/>
        </p:nvGraphicFramePr>
        <p:xfrm>
          <a:off x="447896" y="2712210"/>
          <a:ext cx="3000000" cy="3000000"/>
        </p:xfrm>
        <a:graphic>
          <a:graphicData uri="http://schemas.openxmlformats.org/drawingml/2006/table">
            <a:tbl>
              <a:tblPr bandRow="1" firstRow="1">
                <a:noFill/>
                <a:tableStyleId>{25795CFD-B957-4390-BB72-216F53E6CA0B}</a:tableStyleId>
              </a:tblPr>
              <a:tblGrid>
                <a:gridCol w="1714500"/>
                <a:gridCol w="1584500"/>
                <a:gridCol w="333875"/>
                <a:gridCol w="333875"/>
                <a:gridCol w="333875"/>
                <a:gridCol w="333875"/>
                <a:gridCol w="333875"/>
                <a:gridCol w="333875"/>
                <a:gridCol w="333875"/>
                <a:gridCol w="333875"/>
                <a:gridCol w="333875"/>
                <a:gridCol w="333875"/>
                <a:gridCol w="805175"/>
                <a:gridCol w="805175"/>
              </a:tblGrid>
              <a:tr h="239625">
                <a:tc>
                  <a:txBody>
                    <a:bodyPr/>
                    <a:lstStyle/>
                    <a:p>
                      <a:pPr indent="0" lvl="0" marL="0" marR="0" rtl="0" algn="l">
                        <a:spcBef>
                          <a:spcPts val="0"/>
                        </a:spcBef>
                        <a:spcAft>
                          <a:spcPts val="0"/>
                        </a:spcAft>
                        <a:buNone/>
                      </a:pPr>
                      <a:r>
                        <a:t/>
                      </a:r>
                      <a:endParaRPr sz="1100">
                        <a:solidFill>
                          <a:schemeClr val="accent1"/>
                        </a:solidFill>
                      </a:endParaRPr>
                    </a:p>
                  </a:txBody>
                  <a:tcPr marT="34300" marB="34300" marR="6860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l">
                        <a:spcBef>
                          <a:spcPts val="0"/>
                        </a:spcBef>
                        <a:spcAft>
                          <a:spcPts val="0"/>
                        </a:spcAft>
                        <a:buNone/>
                      </a:pPr>
                      <a:r>
                        <a:t/>
                      </a:r>
                      <a:endParaRPr sz="1100"/>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gridSpan="5">
                  <a:txBody>
                    <a:bodyPr/>
                    <a:lstStyle/>
                    <a:p>
                      <a:pPr indent="0" lvl="0" marL="0" marR="0" rtl="0" algn="ctr">
                        <a:spcBef>
                          <a:spcPts val="0"/>
                        </a:spcBef>
                        <a:spcAft>
                          <a:spcPts val="0"/>
                        </a:spcAft>
                        <a:buNone/>
                      </a:pPr>
                      <a:r>
                        <a:rPr lang="en" sz="1100"/>
                        <a:t>Week 1</a:t>
                      </a:r>
                      <a:endParaRPr sz="1100"/>
                    </a:p>
                  </a:txBody>
                  <a:tcPr marT="34300" marB="34300" marR="13715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hMerge="1"/>
                <a:tc hMerge="1"/>
                <a:tc hMerge="1"/>
                <a:tc hMerge="1"/>
                <a:tc gridSpan="5">
                  <a:txBody>
                    <a:bodyPr/>
                    <a:lstStyle/>
                    <a:p>
                      <a:pPr indent="0" lvl="0" marL="0" marR="0" rtl="0" algn="ctr">
                        <a:spcBef>
                          <a:spcPts val="0"/>
                        </a:spcBef>
                        <a:spcAft>
                          <a:spcPts val="0"/>
                        </a:spcAft>
                        <a:buNone/>
                      </a:pPr>
                      <a:r>
                        <a:rPr lang="en" sz="1100"/>
                        <a:t>Week 2</a:t>
                      </a:r>
                      <a:endParaRPr sz="1100"/>
                    </a:p>
                  </a:txBody>
                  <a:tcPr marT="34300" marB="34300" marR="13715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hMerge="1"/>
                <a:tc hMerge="1"/>
                <a:tc hMerge="1"/>
                <a:tc hMerge="1"/>
                <a:tc>
                  <a:txBody>
                    <a:bodyPr/>
                    <a:lstStyle/>
                    <a:p>
                      <a:pPr indent="0" lvl="0" marL="0" marR="0" rtl="0" algn="ctr">
                        <a:spcBef>
                          <a:spcPts val="0"/>
                        </a:spcBef>
                        <a:spcAft>
                          <a:spcPts val="0"/>
                        </a:spcAft>
                        <a:buNone/>
                      </a:pPr>
                      <a:r>
                        <a:rPr lang="en" sz="1100"/>
                        <a:t>Week 3</a:t>
                      </a:r>
                      <a:endParaRPr sz="1100"/>
                    </a:p>
                  </a:txBody>
                  <a:tcPr marT="34300" marB="34300" marR="13715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en" sz="1100"/>
                        <a:t>Week 4</a:t>
                      </a:r>
                      <a:endParaRPr sz="1100"/>
                    </a:p>
                  </a:txBody>
                  <a:tcPr marT="34300" marB="34300" marR="13715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239625">
                <a:tc>
                  <a:txBody>
                    <a:bodyPr/>
                    <a:lstStyle/>
                    <a:p>
                      <a:pPr indent="0" lvl="0" marL="0" marR="0" rtl="0" algn="r">
                        <a:spcBef>
                          <a:spcPts val="0"/>
                        </a:spcBef>
                        <a:spcAft>
                          <a:spcPts val="0"/>
                        </a:spcAft>
                        <a:buNone/>
                      </a:pPr>
                      <a:r>
                        <a:t/>
                      </a:r>
                      <a:endParaRPr sz="1100">
                        <a:solidFill>
                          <a:schemeClr val="accent1"/>
                        </a:solidFill>
                      </a:endParaRPr>
                    </a:p>
                  </a:txBody>
                  <a:tcPr marT="34300" marB="34300" marR="6860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Shipping Schedule</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t/>
                      </a:r>
                      <a:endParaRPr sz="1100">
                        <a:solidFill>
                          <a:schemeClr val="accent1"/>
                        </a:solidFill>
                      </a:endParaRPr>
                    </a:p>
                  </a:txBody>
                  <a:tcPr marT="34300" marB="34300" marR="68600" marL="13715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Planning Schedule</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gridSpan="5">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hMerge="1"/>
                <a:tc hMerge="1"/>
                <a:tc hMerge="1"/>
                <a:tc hMerge="1"/>
                <a:tc gridSpan="5">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hMerge="1"/>
                <a:tc hMerge="1"/>
                <a:tc hMerge="1"/>
                <a:tc hMerge="1"/>
                <a:tc>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rPr lang="en" sz="1100">
                          <a:solidFill>
                            <a:schemeClr val="accent1"/>
                          </a:solidFill>
                        </a:rPr>
                        <a:t>Shipping Schedule Only</a:t>
                      </a:r>
                      <a:endParaRPr sz="1100">
                        <a:solidFill>
                          <a:schemeClr val="accent1"/>
                        </a:solidFill>
                      </a:endParaRPr>
                    </a:p>
                  </a:txBody>
                  <a:tcPr marT="34300" marB="34300" marR="68600" marL="68600" anchor="ctr">
                    <a:lnL cap="flat" cmpd="sng" w="12700">
                      <a:solidFill>
                        <a:srgbClr val="A6BEE0"/>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A6BEE0"/>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Netting Logic 1</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rPr lang="en" sz="1100">
                          <a:solidFill>
                            <a:schemeClr val="accent1"/>
                          </a:solidFill>
                        </a:rPr>
                        <a:t>Planning Schedule</a:t>
                      </a:r>
                      <a:r>
                        <a:rPr lang="en" sz="1100">
                          <a:solidFill>
                            <a:schemeClr val="accent1"/>
                          </a:solidFill>
                        </a:rPr>
                        <a:t> Only</a:t>
                      </a:r>
                      <a:endParaRPr sz="1100">
                        <a:solidFill>
                          <a:schemeClr val="accent1"/>
                        </a:solidFill>
                      </a:endParaRPr>
                    </a:p>
                  </a:txBody>
                  <a:tcPr marT="34300" marB="34300" marR="68600" marL="68600" anchor="ctr">
                    <a:lnL cap="flat" cmpd="sng" w="12700">
                      <a:solidFill>
                        <a:srgbClr val="A6BEE0"/>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A6BEE0"/>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Netting Logic 2</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gridSpan="5">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hMerge="1"/>
                <a:tc hMerge="1"/>
                <a:tc hMerge="1"/>
                <a:tc hMerge="1"/>
                <a:tc gridSpan="5">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hMerge="1"/>
                <a:tc hMerge="1"/>
                <a:tc hMerge="1"/>
                <a:tc hMerge="1"/>
                <a:tc>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rPr lang="en" sz="1100">
                          <a:solidFill>
                            <a:schemeClr val="accent1"/>
                          </a:solidFill>
                        </a:rPr>
                        <a:t>Replace Logic</a:t>
                      </a:r>
                      <a:endParaRPr sz="1100">
                        <a:solidFill>
                          <a:schemeClr val="accent1"/>
                        </a:solidFill>
                      </a:endParaRPr>
                    </a:p>
                  </a:txBody>
                  <a:tcPr marT="34300" marB="34300" marR="68600" marL="68600" anchor="ctr">
                    <a:lnL cap="flat" cmpd="sng" w="12700">
                      <a:solidFill>
                        <a:srgbClr val="A6BEE0"/>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A6BEE0"/>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Netting Logic 3</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rPr lang="en" sz="1100">
                          <a:solidFill>
                            <a:schemeClr val="accent1"/>
                          </a:solidFill>
                        </a:rPr>
                        <a:t>Consume Logic</a:t>
                      </a:r>
                      <a:endParaRPr sz="1100">
                        <a:solidFill>
                          <a:schemeClr val="accent1"/>
                        </a:solidFill>
                      </a:endParaRPr>
                    </a:p>
                  </a:txBody>
                  <a:tcPr marT="34300" marB="34300" marR="68600" marL="68600" anchor="ctr">
                    <a:lnL cap="flat" cmpd="sng" w="12700">
                      <a:solidFill>
                        <a:srgbClr val="A6BEE0"/>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A6BEE0"/>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Netting Logic 4</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30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30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r h="239625">
                <a:tc>
                  <a:txBody>
                    <a:bodyPr/>
                    <a:lstStyle/>
                    <a:p>
                      <a:pPr indent="0" lvl="0" marL="0" marR="0" rtl="0" algn="r">
                        <a:spcBef>
                          <a:spcPts val="0"/>
                        </a:spcBef>
                        <a:spcAft>
                          <a:spcPts val="0"/>
                        </a:spcAft>
                        <a:buNone/>
                      </a:pPr>
                      <a:r>
                        <a:rPr lang="en" sz="1100">
                          <a:solidFill>
                            <a:schemeClr val="accent1"/>
                          </a:solidFill>
                        </a:rPr>
                        <a:t>Level logic</a:t>
                      </a:r>
                      <a:endParaRPr sz="1100">
                        <a:solidFill>
                          <a:schemeClr val="accent1"/>
                        </a:solidFill>
                      </a:endParaRPr>
                    </a:p>
                  </a:txBody>
                  <a:tcPr marT="34300" marB="34300" marR="68600" marL="68600" anchor="ctr">
                    <a:lnL cap="flat" cmpd="sng" w="12700">
                      <a:solidFill>
                        <a:srgbClr val="A6BEE0"/>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A6BEE0"/>
                      </a:solidFill>
                      <a:prstDash val="solid"/>
                      <a:round/>
                      <a:headEnd len="sm" w="sm" type="none"/>
                      <a:tailEnd len="sm" w="sm" type="none"/>
                    </a:lnT>
                    <a:lnB cap="flat" cmpd="sng" w="12700">
                      <a:solidFill>
                        <a:srgbClr val="A6BEE0"/>
                      </a:solidFill>
                      <a:prstDash val="solid"/>
                      <a:round/>
                      <a:headEnd len="sm" w="sm" type="none"/>
                      <a:tailEnd len="sm" w="sm" type="none"/>
                    </a:lnB>
                  </a:tcPr>
                </a:tc>
                <a:tc>
                  <a:txBody>
                    <a:bodyPr/>
                    <a:lstStyle/>
                    <a:p>
                      <a:pPr indent="0" lvl="0" marL="0" marR="0" rtl="0" algn="l">
                        <a:spcBef>
                          <a:spcPts val="0"/>
                        </a:spcBef>
                        <a:spcAft>
                          <a:spcPts val="0"/>
                        </a:spcAft>
                        <a:buNone/>
                      </a:pPr>
                      <a:r>
                        <a:rPr lang="en" sz="1100">
                          <a:solidFill>
                            <a:schemeClr val="lt1"/>
                          </a:solidFill>
                        </a:rPr>
                        <a:t>Netting Logic 5</a:t>
                      </a:r>
                      <a:endParaRPr sz="1100">
                        <a:solidFill>
                          <a:schemeClr val="lt1"/>
                        </a:solidFill>
                      </a:endParaRPr>
                    </a:p>
                  </a:txBody>
                  <a:tcPr marT="34300" marB="34300" marR="137150" marL="10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6"/>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12</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13</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50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c>
                  <a:txBody>
                    <a:bodyPr/>
                    <a:lstStyle/>
                    <a:p>
                      <a:pPr indent="0" lvl="0" marL="0" marR="0" rtl="0" algn="ctr">
                        <a:spcBef>
                          <a:spcPts val="0"/>
                        </a:spcBef>
                        <a:spcAft>
                          <a:spcPts val="0"/>
                        </a:spcAft>
                        <a:buNone/>
                      </a:pPr>
                      <a:r>
                        <a:rPr lang="en" sz="1100"/>
                        <a:t>40</a:t>
                      </a:r>
                      <a:endParaRPr sz="1100"/>
                    </a:p>
                  </a:txBody>
                  <a:tcPr marT="34300" marB="34300" marR="68600" marL="686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2DEEF"/>
                    </a:solidFill>
                  </a:tcPr>
                </a:tc>
              </a:tr>
            </a:tbl>
          </a:graphicData>
        </a:graphic>
      </p:graphicFrame>
      <p:grpSp>
        <p:nvGrpSpPr>
          <p:cNvPr id="1516" name="Google Shape;1516;p164"/>
          <p:cNvGrpSpPr/>
          <p:nvPr/>
        </p:nvGrpSpPr>
        <p:grpSpPr>
          <a:xfrm>
            <a:off x="727706" y="1296256"/>
            <a:ext cx="1365581" cy="891582"/>
            <a:chOff x="1499" y="2070"/>
            <a:chExt cx="1017" cy="664"/>
          </a:xfrm>
        </p:grpSpPr>
        <p:sp>
          <p:nvSpPr>
            <p:cNvPr id="1517" name="Google Shape;1517;p164"/>
            <p:cNvSpPr/>
            <p:nvPr/>
          </p:nvSpPr>
          <p:spPr>
            <a:xfrm>
              <a:off x="2319" y="2466"/>
              <a:ext cx="154" cy="122"/>
            </a:xfrm>
            <a:custGeom>
              <a:rect b="b" l="l" r="r" t="t"/>
              <a:pathLst>
                <a:path extrusionOk="0" h="122" w="154">
                  <a:moveTo>
                    <a:pt x="0" y="61"/>
                  </a:moveTo>
                  <a:lnTo>
                    <a:pt x="92" y="0"/>
                  </a:lnTo>
                  <a:lnTo>
                    <a:pt x="92" y="30"/>
                  </a:lnTo>
                  <a:lnTo>
                    <a:pt x="154" y="30"/>
                  </a:lnTo>
                  <a:lnTo>
                    <a:pt x="154" y="91"/>
                  </a:lnTo>
                  <a:lnTo>
                    <a:pt x="92" y="91"/>
                  </a:lnTo>
                  <a:lnTo>
                    <a:pt x="92" y="122"/>
                  </a:lnTo>
                  <a:lnTo>
                    <a:pt x="0" y="61"/>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18" name="Google Shape;1518;p164"/>
            <p:cNvSpPr/>
            <p:nvPr/>
          </p:nvSpPr>
          <p:spPr>
            <a:xfrm>
              <a:off x="1542" y="2466"/>
              <a:ext cx="155" cy="122"/>
            </a:xfrm>
            <a:custGeom>
              <a:rect b="b" l="l" r="r" t="t"/>
              <a:pathLst>
                <a:path extrusionOk="0" h="122" w="155">
                  <a:moveTo>
                    <a:pt x="155" y="61"/>
                  </a:moveTo>
                  <a:lnTo>
                    <a:pt x="62" y="122"/>
                  </a:lnTo>
                  <a:lnTo>
                    <a:pt x="62" y="91"/>
                  </a:lnTo>
                  <a:lnTo>
                    <a:pt x="0" y="91"/>
                  </a:lnTo>
                  <a:lnTo>
                    <a:pt x="0" y="30"/>
                  </a:lnTo>
                  <a:lnTo>
                    <a:pt x="62" y="30"/>
                  </a:lnTo>
                  <a:lnTo>
                    <a:pt x="62" y="0"/>
                  </a:lnTo>
                  <a:lnTo>
                    <a:pt x="155" y="61"/>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19" name="Google Shape;1519;p164"/>
            <p:cNvSpPr/>
            <p:nvPr/>
          </p:nvSpPr>
          <p:spPr>
            <a:xfrm>
              <a:off x="1831" y="2237"/>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0" name="Google Shape;1520;p164"/>
            <p:cNvSpPr/>
            <p:nvPr/>
          </p:nvSpPr>
          <p:spPr>
            <a:xfrm>
              <a:off x="1761" y="2237"/>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1" name="Google Shape;1521;p164"/>
            <p:cNvSpPr/>
            <p:nvPr/>
          </p:nvSpPr>
          <p:spPr>
            <a:xfrm>
              <a:off x="2026" y="2146"/>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2" name="Google Shape;1522;p164"/>
            <p:cNvSpPr/>
            <p:nvPr/>
          </p:nvSpPr>
          <p:spPr>
            <a:xfrm>
              <a:off x="2026" y="223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3" name="Google Shape;1523;p164"/>
            <p:cNvSpPr/>
            <p:nvPr/>
          </p:nvSpPr>
          <p:spPr>
            <a:xfrm>
              <a:off x="2026" y="2316"/>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4" name="Google Shape;1524;p164"/>
            <p:cNvSpPr/>
            <p:nvPr/>
          </p:nvSpPr>
          <p:spPr>
            <a:xfrm>
              <a:off x="1955" y="2146"/>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5" name="Google Shape;1525;p164"/>
            <p:cNvSpPr/>
            <p:nvPr/>
          </p:nvSpPr>
          <p:spPr>
            <a:xfrm>
              <a:off x="1955" y="223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6" name="Google Shape;1526;p164"/>
            <p:cNvSpPr/>
            <p:nvPr/>
          </p:nvSpPr>
          <p:spPr>
            <a:xfrm>
              <a:off x="1955" y="2316"/>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7" name="Google Shape;1527;p164"/>
            <p:cNvSpPr/>
            <p:nvPr/>
          </p:nvSpPr>
          <p:spPr>
            <a:xfrm>
              <a:off x="2146" y="223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8" name="Google Shape;1528;p164"/>
            <p:cNvSpPr/>
            <p:nvPr/>
          </p:nvSpPr>
          <p:spPr>
            <a:xfrm>
              <a:off x="2217" y="223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29" name="Google Shape;1529;p164"/>
            <p:cNvSpPr/>
            <p:nvPr/>
          </p:nvSpPr>
          <p:spPr>
            <a:xfrm>
              <a:off x="1807" y="2434"/>
              <a:ext cx="0" cy="30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0" name="Google Shape;1530;p164"/>
            <p:cNvSpPr/>
            <p:nvPr/>
          </p:nvSpPr>
          <p:spPr>
            <a:xfrm>
              <a:off x="1715" y="2070"/>
              <a:ext cx="589" cy="518"/>
            </a:xfrm>
            <a:custGeom>
              <a:rect b="b" l="l" r="r" t="t"/>
              <a:pathLst>
                <a:path extrusionOk="0" h="691" w="780">
                  <a:moveTo>
                    <a:pt x="760" y="112"/>
                  </a:moveTo>
                  <a:cubicBezTo>
                    <a:pt x="541" y="112"/>
                    <a:pt x="541" y="112"/>
                    <a:pt x="541" y="112"/>
                  </a:cubicBezTo>
                  <a:cubicBezTo>
                    <a:pt x="541" y="21"/>
                    <a:pt x="541" y="21"/>
                    <a:pt x="541" y="21"/>
                  </a:cubicBezTo>
                  <a:cubicBezTo>
                    <a:pt x="541" y="9"/>
                    <a:pt x="532" y="0"/>
                    <a:pt x="520" y="0"/>
                  </a:cubicBezTo>
                  <a:cubicBezTo>
                    <a:pt x="262" y="0"/>
                    <a:pt x="262" y="0"/>
                    <a:pt x="262" y="0"/>
                  </a:cubicBezTo>
                  <a:cubicBezTo>
                    <a:pt x="251" y="0"/>
                    <a:pt x="241" y="9"/>
                    <a:pt x="241" y="21"/>
                  </a:cubicBezTo>
                  <a:cubicBezTo>
                    <a:pt x="241" y="112"/>
                    <a:pt x="241" y="112"/>
                    <a:pt x="241" y="112"/>
                  </a:cubicBezTo>
                  <a:cubicBezTo>
                    <a:pt x="20" y="112"/>
                    <a:pt x="20" y="112"/>
                    <a:pt x="20" y="112"/>
                  </a:cubicBezTo>
                  <a:cubicBezTo>
                    <a:pt x="9" y="112"/>
                    <a:pt x="0" y="121"/>
                    <a:pt x="0" y="132"/>
                  </a:cubicBezTo>
                  <a:cubicBezTo>
                    <a:pt x="0" y="671"/>
                    <a:pt x="0" y="671"/>
                    <a:pt x="0" y="671"/>
                  </a:cubicBezTo>
                  <a:cubicBezTo>
                    <a:pt x="0" y="682"/>
                    <a:pt x="9" y="691"/>
                    <a:pt x="20" y="691"/>
                  </a:cubicBezTo>
                  <a:cubicBezTo>
                    <a:pt x="101" y="691"/>
                    <a:pt x="101" y="691"/>
                    <a:pt x="101" y="691"/>
                  </a:cubicBezTo>
                  <a:cubicBezTo>
                    <a:pt x="101" y="459"/>
                    <a:pt x="101" y="459"/>
                    <a:pt x="101" y="459"/>
                  </a:cubicBezTo>
                  <a:cubicBezTo>
                    <a:pt x="299" y="459"/>
                    <a:pt x="299" y="459"/>
                    <a:pt x="299" y="459"/>
                  </a:cubicBezTo>
                  <a:cubicBezTo>
                    <a:pt x="299" y="691"/>
                    <a:pt x="299" y="691"/>
                    <a:pt x="299" y="691"/>
                  </a:cubicBezTo>
                  <a:cubicBezTo>
                    <a:pt x="481" y="691"/>
                    <a:pt x="481" y="691"/>
                    <a:pt x="481" y="691"/>
                  </a:cubicBezTo>
                  <a:cubicBezTo>
                    <a:pt x="481" y="459"/>
                    <a:pt x="481" y="459"/>
                    <a:pt x="481" y="459"/>
                  </a:cubicBezTo>
                  <a:cubicBezTo>
                    <a:pt x="679" y="459"/>
                    <a:pt x="679" y="459"/>
                    <a:pt x="679" y="459"/>
                  </a:cubicBezTo>
                  <a:cubicBezTo>
                    <a:pt x="679" y="691"/>
                    <a:pt x="679" y="691"/>
                    <a:pt x="679" y="691"/>
                  </a:cubicBezTo>
                  <a:cubicBezTo>
                    <a:pt x="760" y="691"/>
                    <a:pt x="760" y="691"/>
                    <a:pt x="760" y="691"/>
                  </a:cubicBezTo>
                  <a:cubicBezTo>
                    <a:pt x="771" y="691"/>
                    <a:pt x="780" y="682"/>
                    <a:pt x="780" y="671"/>
                  </a:cubicBezTo>
                  <a:cubicBezTo>
                    <a:pt x="780" y="132"/>
                    <a:pt x="780" y="132"/>
                    <a:pt x="780" y="132"/>
                  </a:cubicBezTo>
                  <a:cubicBezTo>
                    <a:pt x="780" y="121"/>
                    <a:pt x="771" y="112"/>
                    <a:pt x="760" y="112"/>
                  </a:cubicBezTo>
                  <a:close/>
                  <a:moveTo>
                    <a:pt x="128" y="291"/>
                  </a:moveTo>
                  <a:cubicBezTo>
                    <a:pt x="44" y="291"/>
                    <a:pt x="44" y="291"/>
                    <a:pt x="44" y="291"/>
                  </a:cubicBezTo>
                  <a:cubicBezTo>
                    <a:pt x="44" y="206"/>
                    <a:pt x="44" y="206"/>
                    <a:pt x="44" y="206"/>
                  </a:cubicBezTo>
                  <a:cubicBezTo>
                    <a:pt x="128" y="206"/>
                    <a:pt x="128" y="206"/>
                    <a:pt x="128" y="206"/>
                  </a:cubicBezTo>
                  <a:lnTo>
                    <a:pt x="128" y="291"/>
                  </a:lnTo>
                  <a:close/>
                  <a:moveTo>
                    <a:pt x="222" y="291"/>
                  </a:moveTo>
                  <a:cubicBezTo>
                    <a:pt x="138" y="291"/>
                    <a:pt x="138" y="291"/>
                    <a:pt x="138" y="291"/>
                  </a:cubicBezTo>
                  <a:cubicBezTo>
                    <a:pt x="138" y="206"/>
                    <a:pt x="138" y="206"/>
                    <a:pt x="138" y="206"/>
                  </a:cubicBezTo>
                  <a:cubicBezTo>
                    <a:pt x="222" y="206"/>
                    <a:pt x="222" y="206"/>
                    <a:pt x="222" y="206"/>
                  </a:cubicBezTo>
                  <a:lnTo>
                    <a:pt x="222" y="291"/>
                  </a:lnTo>
                  <a:close/>
                  <a:moveTo>
                    <a:pt x="387" y="396"/>
                  </a:moveTo>
                  <a:cubicBezTo>
                    <a:pt x="302" y="396"/>
                    <a:pt x="302" y="396"/>
                    <a:pt x="302" y="396"/>
                  </a:cubicBezTo>
                  <a:cubicBezTo>
                    <a:pt x="302" y="311"/>
                    <a:pt x="302" y="311"/>
                    <a:pt x="302" y="311"/>
                  </a:cubicBezTo>
                  <a:cubicBezTo>
                    <a:pt x="387" y="311"/>
                    <a:pt x="387" y="311"/>
                    <a:pt x="387" y="311"/>
                  </a:cubicBezTo>
                  <a:lnTo>
                    <a:pt x="387" y="396"/>
                  </a:lnTo>
                  <a:close/>
                  <a:moveTo>
                    <a:pt x="387" y="282"/>
                  </a:moveTo>
                  <a:cubicBezTo>
                    <a:pt x="302" y="282"/>
                    <a:pt x="302" y="282"/>
                    <a:pt x="302" y="282"/>
                  </a:cubicBezTo>
                  <a:cubicBezTo>
                    <a:pt x="302" y="198"/>
                    <a:pt x="302" y="198"/>
                    <a:pt x="302" y="198"/>
                  </a:cubicBezTo>
                  <a:cubicBezTo>
                    <a:pt x="387" y="198"/>
                    <a:pt x="387" y="198"/>
                    <a:pt x="387" y="198"/>
                  </a:cubicBezTo>
                  <a:lnTo>
                    <a:pt x="387" y="282"/>
                  </a:lnTo>
                  <a:close/>
                  <a:moveTo>
                    <a:pt x="387" y="169"/>
                  </a:moveTo>
                  <a:cubicBezTo>
                    <a:pt x="302" y="169"/>
                    <a:pt x="302" y="169"/>
                    <a:pt x="302" y="169"/>
                  </a:cubicBezTo>
                  <a:cubicBezTo>
                    <a:pt x="302" y="85"/>
                    <a:pt x="302" y="85"/>
                    <a:pt x="302" y="85"/>
                  </a:cubicBezTo>
                  <a:cubicBezTo>
                    <a:pt x="387" y="85"/>
                    <a:pt x="387" y="85"/>
                    <a:pt x="387" y="85"/>
                  </a:cubicBezTo>
                  <a:lnTo>
                    <a:pt x="387" y="169"/>
                  </a:lnTo>
                  <a:close/>
                  <a:moveTo>
                    <a:pt x="481" y="396"/>
                  </a:moveTo>
                  <a:cubicBezTo>
                    <a:pt x="396" y="396"/>
                    <a:pt x="396" y="396"/>
                    <a:pt x="396" y="396"/>
                  </a:cubicBezTo>
                  <a:cubicBezTo>
                    <a:pt x="396" y="311"/>
                    <a:pt x="396" y="311"/>
                    <a:pt x="396" y="311"/>
                  </a:cubicBezTo>
                  <a:cubicBezTo>
                    <a:pt x="481" y="311"/>
                    <a:pt x="481" y="311"/>
                    <a:pt x="481" y="311"/>
                  </a:cubicBezTo>
                  <a:lnTo>
                    <a:pt x="481" y="396"/>
                  </a:lnTo>
                  <a:close/>
                  <a:moveTo>
                    <a:pt x="481" y="282"/>
                  </a:moveTo>
                  <a:cubicBezTo>
                    <a:pt x="396" y="282"/>
                    <a:pt x="396" y="282"/>
                    <a:pt x="396" y="282"/>
                  </a:cubicBezTo>
                  <a:cubicBezTo>
                    <a:pt x="396" y="198"/>
                    <a:pt x="396" y="198"/>
                    <a:pt x="396" y="198"/>
                  </a:cubicBezTo>
                  <a:cubicBezTo>
                    <a:pt x="481" y="198"/>
                    <a:pt x="481" y="198"/>
                    <a:pt x="481" y="198"/>
                  </a:cubicBezTo>
                  <a:lnTo>
                    <a:pt x="481" y="282"/>
                  </a:lnTo>
                  <a:close/>
                  <a:moveTo>
                    <a:pt x="481" y="169"/>
                  </a:moveTo>
                  <a:cubicBezTo>
                    <a:pt x="396" y="169"/>
                    <a:pt x="396" y="169"/>
                    <a:pt x="396" y="169"/>
                  </a:cubicBezTo>
                  <a:cubicBezTo>
                    <a:pt x="396" y="85"/>
                    <a:pt x="396" y="85"/>
                    <a:pt x="396" y="85"/>
                  </a:cubicBezTo>
                  <a:cubicBezTo>
                    <a:pt x="481" y="85"/>
                    <a:pt x="481" y="85"/>
                    <a:pt x="481" y="85"/>
                  </a:cubicBezTo>
                  <a:lnTo>
                    <a:pt x="481" y="169"/>
                  </a:lnTo>
                  <a:close/>
                  <a:moveTo>
                    <a:pt x="639" y="282"/>
                  </a:moveTo>
                  <a:cubicBezTo>
                    <a:pt x="555" y="282"/>
                    <a:pt x="555" y="282"/>
                    <a:pt x="555" y="282"/>
                  </a:cubicBezTo>
                  <a:cubicBezTo>
                    <a:pt x="555" y="198"/>
                    <a:pt x="555" y="198"/>
                    <a:pt x="555" y="198"/>
                  </a:cubicBezTo>
                  <a:cubicBezTo>
                    <a:pt x="639" y="198"/>
                    <a:pt x="639" y="198"/>
                    <a:pt x="639" y="198"/>
                  </a:cubicBezTo>
                  <a:lnTo>
                    <a:pt x="639" y="282"/>
                  </a:lnTo>
                  <a:close/>
                  <a:moveTo>
                    <a:pt x="733" y="282"/>
                  </a:moveTo>
                  <a:cubicBezTo>
                    <a:pt x="649" y="282"/>
                    <a:pt x="649" y="282"/>
                    <a:pt x="649" y="282"/>
                  </a:cubicBezTo>
                  <a:cubicBezTo>
                    <a:pt x="649" y="198"/>
                    <a:pt x="649" y="198"/>
                    <a:pt x="649" y="198"/>
                  </a:cubicBezTo>
                  <a:cubicBezTo>
                    <a:pt x="733" y="198"/>
                    <a:pt x="733" y="198"/>
                    <a:pt x="733" y="198"/>
                  </a:cubicBezTo>
                  <a:lnTo>
                    <a:pt x="733" y="282"/>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1" name="Google Shape;1531;p164"/>
            <p:cNvSpPr/>
            <p:nvPr/>
          </p:nvSpPr>
          <p:spPr>
            <a:xfrm>
              <a:off x="2094" y="2434"/>
              <a:ext cx="0" cy="30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2" name="Google Shape;1532;p164"/>
            <p:cNvSpPr/>
            <p:nvPr/>
          </p:nvSpPr>
          <p:spPr>
            <a:xfrm>
              <a:off x="2319" y="2277"/>
              <a:ext cx="197" cy="156"/>
            </a:xfrm>
            <a:custGeom>
              <a:rect b="b" l="l" r="r" t="t"/>
              <a:pathLst>
                <a:path extrusionOk="0" h="156" w="197">
                  <a:moveTo>
                    <a:pt x="0" y="78"/>
                  </a:moveTo>
                  <a:lnTo>
                    <a:pt x="118" y="0"/>
                  </a:lnTo>
                  <a:lnTo>
                    <a:pt x="118" y="39"/>
                  </a:lnTo>
                  <a:lnTo>
                    <a:pt x="197" y="39"/>
                  </a:lnTo>
                  <a:lnTo>
                    <a:pt x="197" y="117"/>
                  </a:lnTo>
                  <a:lnTo>
                    <a:pt x="118" y="117"/>
                  </a:lnTo>
                  <a:lnTo>
                    <a:pt x="118" y="156"/>
                  </a:lnTo>
                  <a:lnTo>
                    <a:pt x="0" y="78"/>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3" name="Google Shape;1533;p164"/>
            <p:cNvSpPr/>
            <p:nvPr/>
          </p:nvSpPr>
          <p:spPr>
            <a:xfrm>
              <a:off x="1499" y="2277"/>
              <a:ext cx="198" cy="156"/>
            </a:xfrm>
            <a:custGeom>
              <a:rect b="b" l="l" r="r" t="t"/>
              <a:pathLst>
                <a:path extrusionOk="0" h="156" w="198">
                  <a:moveTo>
                    <a:pt x="198" y="78"/>
                  </a:moveTo>
                  <a:lnTo>
                    <a:pt x="79" y="156"/>
                  </a:lnTo>
                  <a:lnTo>
                    <a:pt x="79" y="117"/>
                  </a:lnTo>
                  <a:lnTo>
                    <a:pt x="0" y="117"/>
                  </a:lnTo>
                  <a:lnTo>
                    <a:pt x="0" y="39"/>
                  </a:lnTo>
                  <a:lnTo>
                    <a:pt x="79" y="39"/>
                  </a:lnTo>
                  <a:lnTo>
                    <a:pt x="79" y="0"/>
                  </a:lnTo>
                  <a:lnTo>
                    <a:pt x="198" y="78"/>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534" name="Google Shape;1534;p164"/>
          <p:cNvGrpSpPr/>
          <p:nvPr/>
        </p:nvGrpSpPr>
        <p:grpSpPr>
          <a:xfrm>
            <a:off x="7147163" y="1295983"/>
            <a:ext cx="1367085" cy="860389"/>
            <a:chOff x="2726" y="2000"/>
            <a:chExt cx="1090" cy="686"/>
          </a:xfrm>
        </p:grpSpPr>
        <p:sp>
          <p:nvSpPr>
            <p:cNvPr id="1535" name="Google Shape;1535;p164"/>
            <p:cNvSpPr/>
            <p:nvPr/>
          </p:nvSpPr>
          <p:spPr>
            <a:xfrm>
              <a:off x="3605" y="2424"/>
              <a:ext cx="165" cy="131"/>
            </a:xfrm>
            <a:custGeom>
              <a:rect b="b" l="l" r="r" t="t"/>
              <a:pathLst>
                <a:path extrusionOk="0" h="131" w="165">
                  <a:moveTo>
                    <a:pt x="165" y="65"/>
                  </a:moveTo>
                  <a:lnTo>
                    <a:pt x="66" y="0"/>
                  </a:lnTo>
                  <a:lnTo>
                    <a:pt x="66" y="32"/>
                  </a:lnTo>
                  <a:lnTo>
                    <a:pt x="0" y="32"/>
                  </a:lnTo>
                  <a:lnTo>
                    <a:pt x="0" y="98"/>
                  </a:lnTo>
                  <a:lnTo>
                    <a:pt x="66" y="98"/>
                  </a:lnTo>
                  <a:lnTo>
                    <a:pt x="66" y="131"/>
                  </a:lnTo>
                  <a:lnTo>
                    <a:pt x="165" y="65"/>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6" name="Google Shape;1536;p164"/>
            <p:cNvSpPr/>
            <p:nvPr/>
          </p:nvSpPr>
          <p:spPr>
            <a:xfrm>
              <a:off x="2772" y="2424"/>
              <a:ext cx="165" cy="131"/>
            </a:xfrm>
            <a:custGeom>
              <a:rect b="b" l="l" r="r" t="t"/>
              <a:pathLst>
                <a:path extrusionOk="0" h="131" w="165">
                  <a:moveTo>
                    <a:pt x="0" y="65"/>
                  </a:moveTo>
                  <a:lnTo>
                    <a:pt x="99" y="131"/>
                  </a:lnTo>
                  <a:lnTo>
                    <a:pt x="99" y="98"/>
                  </a:lnTo>
                  <a:lnTo>
                    <a:pt x="165" y="98"/>
                  </a:lnTo>
                  <a:lnTo>
                    <a:pt x="165" y="32"/>
                  </a:lnTo>
                  <a:lnTo>
                    <a:pt x="99" y="32"/>
                  </a:lnTo>
                  <a:lnTo>
                    <a:pt x="99" y="0"/>
                  </a:lnTo>
                  <a:lnTo>
                    <a:pt x="0" y="65"/>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7" name="Google Shape;1537;p164"/>
            <p:cNvSpPr/>
            <p:nvPr/>
          </p:nvSpPr>
          <p:spPr>
            <a:xfrm>
              <a:off x="3605" y="2206"/>
              <a:ext cx="211" cy="168"/>
            </a:xfrm>
            <a:custGeom>
              <a:rect b="b" l="l" r="r" t="t"/>
              <a:pathLst>
                <a:path extrusionOk="0" h="168" w="211">
                  <a:moveTo>
                    <a:pt x="211" y="84"/>
                  </a:moveTo>
                  <a:lnTo>
                    <a:pt x="84" y="0"/>
                  </a:lnTo>
                  <a:lnTo>
                    <a:pt x="84" y="42"/>
                  </a:lnTo>
                  <a:lnTo>
                    <a:pt x="0" y="42"/>
                  </a:lnTo>
                  <a:lnTo>
                    <a:pt x="0" y="126"/>
                  </a:lnTo>
                  <a:lnTo>
                    <a:pt x="84" y="126"/>
                  </a:lnTo>
                  <a:lnTo>
                    <a:pt x="84" y="168"/>
                  </a:lnTo>
                  <a:lnTo>
                    <a:pt x="211" y="84"/>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8" name="Google Shape;1538;p164"/>
            <p:cNvSpPr/>
            <p:nvPr/>
          </p:nvSpPr>
          <p:spPr>
            <a:xfrm>
              <a:off x="2726" y="2206"/>
              <a:ext cx="211" cy="168"/>
            </a:xfrm>
            <a:custGeom>
              <a:rect b="b" l="l" r="r" t="t"/>
              <a:pathLst>
                <a:path extrusionOk="0" h="168" w="211">
                  <a:moveTo>
                    <a:pt x="0" y="84"/>
                  </a:moveTo>
                  <a:lnTo>
                    <a:pt x="127" y="168"/>
                  </a:lnTo>
                  <a:lnTo>
                    <a:pt x="127" y="126"/>
                  </a:lnTo>
                  <a:lnTo>
                    <a:pt x="211" y="126"/>
                  </a:lnTo>
                  <a:lnTo>
                    <a:pt x="211" y="42"/>
                  </a:lnTo>
                  <a:lnTo>
                    <a:pt x="127" y="42"/>
                  </a:lnTo>
                  <a:lnTo>
                    <a:pt x="127" y="0"/>
                  </a:lnTo>
                  <a:lnTo>
                    <a:pt x="0" y="84"/>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39" name="Google Shape;1539;p164"/>
            <p:cNvSpPr/>
            <p:nvPr/>
          </p:nvSpPr>
          <p:spPr>
            <a:xfrm>
              <a:off x="2957" y="2000"/>
              <a:ext cx="630" cy="555"/>
            </a:xfrm>
            <a:custGeom>
              <a:rect b="b" l="l" r="r" t="t"/>
              <a:pathLst>
                <a:path extrusionOk="0" h="691" w="780">
                  <a:moveTo>
                    <a:pt x="138" y="206"/>
                  </a:moveTo>
                  <a:cubicBezTo>
                    <a:pt x="222" y="206"/>
                    <a:pt x="222" y="206"/>
                    <a:pt x="222" y="206"/>
                  </a:cubicBezTo>
                  <a:cubicBezTo>
                    <a:pt x="222" y="291"/>
                    <a:pt x="222" y="291"/>
                    <a:pt x="222" y="291"/>
                  </a:cubicBezTo>
                  <a:cubicBezTo>
                    <a:pt x="138" y="291"/>
                    <a:pt x="138" y="291"/>
                    <a:pt x="138" y="291"/>
                  </a:cubicBezTo>
                  <a:lnTo>
                    <a:pt x="138" y="206"/>
                  </a:lnTo>
                  <a:close/>
                  <a:moveTo>
                    <a:pt x="44" y="206"/>
                  </a:moveTo>
                  <a:cubicBezTo>
                    <a:pt x="128" y="206"/>
                    <a:pt x="128" y="206"/>
                    <a:pt x="128" y="206"/>
                  </a:cubicBezTo>
                  <a:cubicBezTo>
                    <a:pt x="128" y="291"/>
                    <a:pt x="128" y="291"/>
                    <a:pt x="128" y="291"/>
                  </a:cubicBezTo>
                  <a:cubicBezTo>
                    <a:pt x="44" y="291"/>
                    <a:pt x="44" y="291"/>
                    <a:pt x="44" y="291"/>
                  </a:cubicBezTo>
                  <a:lnTo>
                    <a:pt x="44" y="206"/>
                  </a:lnTo>
                  <a:close/>
                  <a:moveTo>
                    <a:pt x="44" y="319"/>
                  </a:moveTo>
                  <a:cubicBezTo>
                    <a:pt x="128" y="319"/>
                    <a:pt x="128" y="319"/>
                    <a:pt x="128" y="319"/>
                  </a:cubicBezTo>
                  <a:cubicBezTo>
                    <a:pt x="128" y="404"/>
                    <a:pt x="128" y="404"/>
                    <a:pt x="128" y="404"/>
                  </a:cubicBezTo>
                  <a:cubicBezTo>
                    <a:pt x="44" y="404"/>
                    <a:pt x="44" y="404"/>
                    <a:pt x="44" y="404"/>
                  </a:cubicBezTo>
                  <a:lnTo>
                    <a:pt x="44" y="319"/>
                  </a:lnTo>
                  <a:close/>
                  <a:moveTo>
                    <a:pt x="128" y="520"/>
                  </a:moveTo>
                  <a:cubicBezTo>
                    <a:pt x="44" y="520"/>
                    <a:pt x="44" y="520"/>
                    <a:pt x="44" y="520"/>
                  </a:cubicBezTo>
                  <a:cubicBezTo>
                    <a:pt x="44" y="436"/>
                    <a:pt x="44" y="436"/>
                    <a:pt x="44" y="436"/>
                  </a:cubicBezTo>
                  <a:cubicBezTo>
                    <a:pt x="128" y="436"/>
                    <a:pt x="128" y="436"/>
                    <a:pt x="128" y="436"/>
                  </a:cubicBezTo>
                  <a:lnTo>
                    <a:pt x="128" y="520"/>
                  </a:lnTo>
                  <a:close/>
                  <a:moveTo>
                    <a:pt x="138" y="319"/>
                  </a:moveTo>
                  <a:cubicBezTo>
                    <a:pt x="222" y="319"/>
                    <a:pt x="222" y="319"/>
                    <a:pt x="222" y="319"/>
                  </a:cubicBezTo>
                  <a:cubicBezTo>
                    <a:pt x="222" y="404"/>
                    <a:pt x="222" y="404"/>
                    <a:pt x="222" y="404"/>
                  </a:cubicBezTo>
                  <a:cubicBezTo>
                    <a:pt x="138" y="404"/>
                    <a:pt x="138" y="404"/>
                    <a:pt x="138" y="404"/>
                  </a:cubicBezTo>
                  <a:lnTo>
                    <a:pt x="138" y="319"/>
                  </a:lnTo>
                  <a:close/>
                  <a:moveTo>
                    <a:pt x="222" y="520"/>
                  </a:moveTo>
                  <a:cubicBezTo>
                    <a:pt x="138" y="520"/>
                    <a:pt x="138" y="520"/>
                    <a:pt x="138" y="520"/>
                  </a:cubicBezTo>
                  <a:cubicBezTo>
                    <a:pt x="138" y="436"/>
                    <a:pt x="138" y="436"/>
                    <a:pt x="138" y="436"/>
                  </a:cubicBezTo>
                  <a:cubicBezTo>
                    <a:pt x="222" y="436"/>
                    <a:pt x="222" y="436"/>
                    <a:pt x="222" y="436"/>
                  </a:cubicBezTo>
                  <a:lnTo>
                    <a:pt x="222" y="520"/>
                  </a:lnTo>
                  <a:close/>
                  <a:moveTo>
                    <a:pt x="396" y="85"/>
                  </a:moveTo>
                  <a:cubicBezTo>
                    <a:pt x="481" y="85"/>
                    <a:pt x="481" y="85"/>
                    <a:pt x="481" y="85"/>
                  </a:cubicBezTo>
                  <a:cubicBezTo>
                    <a:pt x="481" y="169"/>
                    <a:pt x="481" y="169"/>
                    <a:pt x="481" y="169"/>
                  </a:cubicBezTo>
                  <a:cubicBezTo>
                    <a:pt x="396" y="169"/>
                    <a:pt x="396" y="169"/>
                    <a:pt x="396" y="169"/>
                  </a:cubicBezTo>
                  <a:lnTo>
                    <a:pt x="396" y="85"/>
                  </a:lnTo>
                  <a:close/>
                  <a:moveTo>
                    <a:pt x="396" y="198"/>
                  </a:moveTo>
                  <a:cubicBezTo>
                    <a:pt x="481" y="198"/>
                    <a:pt x="481" y="198"/>
                    <a:pt x="481" y="198"/>
                  </a:cubicBezTo>
                  <a:cubicBezTo>
                    <a:pt x="481" y="282"/>
                    <a:pt x="481" y="282"/>
                    <a:pt x="481" y="282"/>
                  </a:cubicBezTo>
                  <a:cubicBezTo>
                    <a:pt x="396" y="282"/>
                    <a:pt x="396" y="282"/>
                    <a:pt x="396" y="282"/>
                  </a:cubicBezTo>
                  <a:lnTo>
                    <a:pt x="396" y="198"/>
                  </a:lnTo>
                  <a:close/>
                  <a:moveTo>
                    <a:pt x="396" y="311"/>
                  </a:moveTo>
                  <a:cubicBezTo>
                    <a:pt x="481" y="311"/>
                    <a:pt x="481" y="311"/>
                    <a:pt x="481" y="311"/>
                  </a:cubicBezTo>
                  <a:cubicBezTo>
                    <a:pt x="481" y="396"/>
                    <a:pt x="481" y="396"/>
                    <a:pt x="481" y="396"/>
                  </a:cubicBezTo>
                  <a:cubicBezTo>
                    <a:pt x="396" y="396"/>
                    <a:pt x="396" y="396"/>
                    <a:pt x="396" y="396"/>
                  </a:cubicBezTo>
                  <a:lnTo>
                    <a:pt x="396" y="311"/>
                  </a:lnTo>
                  <a:close/>
                  <a:moveTo>
                    <a:pt x="302" y="85"/>
                  </a:moveTo>
                  <a:cubicBezTo>
                    <a:pt x="387" y="85"/>
                    <a:pt x="387" y="85"/>
                    <a:pt x="387" y="85"/>
                  </a:cubicBezTo>
                  <a:cubicBezTo>
                    <a:pt x="387" y="169"/>
                    <a:pt x="387" y="169"/>
                    <a:pt x="387" y="169"/>
                  </a:cubicBezTo>
                  <a:cubicBezTo>
                    <a:pt x="302" y="169"/>
                    <a:pt x="302" y="169"/>
                    <a:pt x="302" y="169"/>
                  </a:cubicBezTo>
                  <a:lnTo>
                    <a:pt x="302" y="85"/>
                  </a:lnTo>
                  <a:close/>
                  <a:moveTo>
                    <a:pt x="302" y="198"/>
                  </a:moveTo>
                  <a:cubicBezTo>
                    <a:pt x="387" y="198"/>
                    <a:pt x="387" y="198"/>
                    <a:pt x="387" y="198"/>
                  </a:cubicBezTo>
                  <a:cubicBezTo>
                    <a:pt x="387" y="282"/>
                    <a:pt x="387" y="282"/>
                    <a:pt x="387" y="282"/>
                  </a:cubicBezTo>
                  <a:cubicBezTo>
                    <a:pt x="302" y="282"/>
                    <a:pt x="302" y="282"/>
                    <a:pt x="302" y="282"/>
                  </a:cubicBezTo>
                  <a:lnTo>
                    <a:pt x="302" y="198"/>
                  </a:lnTo>
                  <a:close/>
                  <a:moveTo>
                    <a:pt x="302" y="311"/>
                  </a:moveTo>
                  <a:cubicBezTo>
                    <a:pt x="387" y="311"/>
                    <a:pt x="387" y="311"/>
                    <a:pt x="387" y="311"/>
                  </a:cubicBezTo>
                  <a:cubicBezTo>
                    <a:pt x="387" y="396"/>
                    <a:pt x="387" y="396"/>
                    <a:pt x="387" y="396"/>
                  </a:cubicBezTo>
                  <a:cubicBezTo>
                    <a:pt x="302" y="396"/>
                    <a:pt x="302" y="396"/>
                    <a:pt x="302" y="396"/>
                  </a:cubicBezTo>
                  <a:lnTo>
                    <a:pt x="302" y="311"/>
                  </a:lnTo>
                  <a:close/>
                  <a:moveTo>
                    <a:pt x="282" y="691"/>
                  </a:moveTo>
                  <a:cubicBezTo>
                    <a:pt x="282" y="453"/>
                    <a:pt x="282" y="453"/>
                    <a:pt x="282" y="453"/>
                  </a:cubicBezTo>
                  <a:cubicBezTo>
                    <a:pt x="503" y="453"/>
                    <a:pt x="503" y="453"/>
                    <a:pt x="503" y="453"/>
                  </a:cubicBezTo>
                  <a:cubicBezTo>
                    <a:pt x="503" y="691"/>
                    <a:pt x="503" y="691"/>
                    <a:pt x="503" y="691"/>
                  </a:cubicBezTo>
                  <a:cubicBezTo>
                    <a:pt x="760" y="691"/>
                    <a:pt x="760" y="691"/>
                    <a:pt x="760" y="691"/>
                  </a:cubicBezTo>
                  <a:cubicBezTo>
                    <a:pt x="771" y="691"/>
                    <a:pt x="780" y="682"/>
                    <a:pt x="780" y="671"/>
                  </a:cubicBezTo>
                  <a:cubicBezTo>
                    <a:pt x="780" y="132"/>
                    <a:pt x="780" y="132"/>
                    <a:pt x="780" y="132"/>
                  </a:cubicBezTo>
                  <a:cubicBezTo>
                    <a:pt x="780" y="121"/>
                    <a:pt x="771" y="112"/>
                    <a:pt x="760" y="112"/>
                  </a:cubicBezTo>
                  <a:cubicBezTo>
                    <a:pt x="541" y="112"/>
                    <a:pt x="541" y="112"/>
                    <a:pt x="541" y="112"/>
                  </a:cubicBezTo>
                  <a:cubicBezTo>
                    <a:pt x="541" y="21"/>
                    <a:pt x="541" y="21"/>
                    <a:pt x="541" y="21"/>
                  </a:cubicBezTo>
                  <a:cubicBezTo>
                    <a:pt x="541" y="9"/>
                    <a:pt x="532" y="0"/>
                    <a:pt x="520" y="0"/>
                  </a:cubicBezTo>
                  <a:cubicBezTo>
                    <a:pt x="262" y="0"/>
                    <a:pt x="262" y="0"/>
                    <a:pt x="262" y="0"/>
                  </a:cubicBezTo>
                  <a:cubicBezTo>
                    <a:pt x="251" y="0"/>
                    <a:pt x="241" y="9"/>
                    <a:pt x="241" y="21"/>
                  </a:cubicBezTo>
                  <a:cubicBezTo>
                    <a:pt x="241" y="112"/>
                    <a:pt x="241" y="112"/>
                    <a:pt x="241" y="112"/>
                  </a:cubicBezTo>
                  <a:cubicBezTo>
                    <a:pt x="20" y="112"/>
                    <a:pt x="20" y="112"/>
                    <a:pt x="20" y="112"/>
                  </a:cubicBezTo>
                  <a:cubicBezTo>
                    <a:pt x="9" y="112"/>
                    <a:pt x="0" y="121"/>
                    <a:pt x="0" y="132"/>
                  </a:cubicBezTo>
                  <a:cubicBezTo>
                    <a:pt x="0" y="671"/>
                    <a:pt x="0" y="671"/>
                    <a:pt x="0" y="671"/>
                  </a:cubicBezTo>
                  <a:cubicBezTo>
                    <a:pt x="0" y="682"/>
                    <a:pt x="9" y="691"/>
                    <a:pt x="20" y="691"/>
                  </a:cubicBezTo>
                  <a:lnTo>
                    <a:pt x="282" y="691"/>
                  </a:lnTo>
                  <a:close/>
                  <a:moveTo>
                    <a:pt x="639" y="512"/>
                  </a:moveTo>
                  <a:cubicBezTo>
                    <a:pt x="555" y="512"/>
                    <a:pt x="555" y="512"/>
                    <a:pt x="555" y="512"/>
                  </a:cubicBezTo>
                  <a:cubicBezTo>
                    <a:pt x="555" y="428"/>
                    <a:pt x="555" y="428"/>
                    <a:pt x="555" y="428"/>
                  </a:cubicBezTo>
                  <a:cubicBezTo>
                    <a:pt x="639" y="428"/>
                    <a:pt x="639" y="428"/>
                    <a:pt x="639" y="428"/>
                  </a:cubicBezTo>
                  <a:lnTo>
                    <a:pt x="639" y="512"/>
                  </a:lnTo>
                  <a:close/>
                  <a:moveTo>
                    <a:pt x="639" y="396"/>
                  </a:moveTo>
                  <a:cubicBezTo>
                    <a:pt x="555" y="396"/>
                    <a:pt x="555" y="396"/>
                    <a:pt x="555" y="396"/>
                  </a:cubicBezTo>
                  <a:cubicBezTo>
                    <a:pt x="555" y="311"/>
                    <a:pt x="555" y="311"/>
                    <a:pt x="555" y="311"/>
                  </a:cubicBezTo>
                  <a:cubicBezTo>
                    <a:pt x="639" y="311"/>
                    <a:pt x="639" y="311"/>
                    <a:pt x="639" y="311"/>
                  </a:cubicBezTo>
                  <a:lnTo>
                    <a:pt x="639" y="396"/>
                  </a:lnTo>
                  <a:close/>
                  <a:moveTo>
                    <a:pt x="639" y="282"/>
                  </a:moveTo>
                  <a:cubicBezTo>
                    <a:pt x="555" y="282"/>
                    <a:pt x="555" y="282"/>
                    <a:pt x="555" y="282"/>
                  </a:cubicBezTo>
                  <a:cubicBezTo>
                    <a:pt x="555" y="198"/>
                    <a:pt x="555" y="198"/>
                    <a:pt x="555" y="198"/>
                  </a:cubicBezTo>
                  <a:cubicBezTo>
                    <a:pt x="639" y="198"/>
                    <a:pt x="639" y="198"/>
                    <a:pt x="639" y="198"/>
                  </a:cubicBezTo>
                  <a:lnTo>
                    <a:pt x="639" y="282"/>
                  </a:lnTo>
                  <a:close/>
                  <a:moveTo>
                    <a:pt x="733" y="512"/>
                  </a:moveTo>
                  <a:cubicBezTo>
                    <a:pt x="649" y="512"/>
                    <a:pt x="649" y="512"/>
                    <a:pt x="649" y="512"/>
                  </a:cubicBezTo>
                  <a:cubicBezTo>
                    <a:pt x="649" y="428"/>
                    <a:pt x="649" y="428"/>
                    <a:pt x="649" y="428"/>
                  </a:cubicBezTo>
                  <a:cubicBezTo>
                    <a:pt x="733" y="428"/>
                    <a:pt x="733" y="428"/>
                    <a:pt x="733" y="428"/>
                  </a:cubicBezTo>
                  <a:lnTo>
                    <a:pt x="733" y="512"/>
                  </a:lnTo>
                  <a:close/>
                  <a:moveTo>
                    <a:pt x="733" y="396"/>
                  </a:moveTo>
                  <a:cubicBezTo>
                    <a:pt x="649" y="396"/>
                    <a:pt x="649" y="396"/>
                    <a:pt x="649" y="396"/>
                  </a:cubicBezTo>
                  <a:cubicBezTo>
                    <a:pt x="649" y="311"/>
                    <a:pt x="649" y="311"/>
                    <a:pt x="649" y="311"/>
                  </a:cubicBezTo>
                  <a:cubicBezTo>
                    <a:pt x="733" y="311"/>
                    <a:pt x="733" y="311"/>
                    <a:pt x="733" y="311"/>
                  </a:cubicBezTo>
                  <a:lnTo>
                    <a:pt x="733" y="396"/>
                  </a:lnTo>
                  <a:close/>
                  <a:moveTo>
                    <a:pt x="733" y="282"/>
                  </a:moveTo>
                  <a:cubicBezTo>
                    <a:pt x="649" y="282"/>
                    <a:pt x="649" y="282"/>
                    <a:pt x="649" y="282"/>
                  </a:cubicBezTo>
                  <a:cubicBezTo>
                    <a:pt x="649" y="198"/>
                    <a:pt x="649" y="198"/>
                    <a:pt x="649" y="198"/>
                  </a:cubicBezTo>
                  <a:cubicBezTo>
                    <a:pt x="733" y="198"/>
                    <a:pt x="733" y="198"/>
                    <a:pt x="733" y="198"/>
                  </a:cubicBezTo>
                  <a:lnTo>
                    <a:pt x="733" y="282"/>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0" name="Google Shape;1540;p164"/>
            <p:cNvSpPr/>
            <p:nvPr/>
          </p:nvSpPr>
          <p:spPr>
            <a:xfrm>
              <a:off x="3082" y="2179"/>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1" name="Google Shape;1541;p164"/>
            <p:cNvSpPr/>
            <p:nvPr/>
          </p:nvSpPr>
          <p:spPr>
            <a:xfrm>
              <a:off x="3006" y="2179"/>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2" name="Google Shape;1542;p164"/>
            <p:cNvSpPr/>
            <p:nvPr/>
          </p:nvSpPr>
          <p:spPr>
            <a:xfrm>
              <a:off x="3006" y="2270"/>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3" name="Google Shape;1543;p164"/>
            <p:cNvSpPr/>
            <p:nvPr/>
          </p:nvSpPr>
          <p:spPr>
            <a:xfrm>
              <a:off x="3006" y="2364"/>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4" name="Google Shape;1544;p164"/>
            <p:cNvSpPr/>
            <p:nvPr/>
          </p:nvSpPr>
          <p:spPr>
            <a:xfrm>
              <a:off x="3082" y="2270"/>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5" name="Google Shape;1545;p164"/>
            <p:cNvSpPr/>
            <p:nvPr/>
          </p:nvSpPr>
          <p:spPr>
            <a:xfrm>
              <a:off x="3082" y="2364"/>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6" name="Google Shape;1546;p164"/>
            <p:cNvSpPr/>
            <p:nvPr/>
          </p:nvSpPr>
          <p:spPr>
            <a:xfrm>
              <a:off x="3291" y="208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7" name="Google Shape;1547;p164"/>
            <p:cNvSpPr/>
            <p:nvPr/>
          </p:nvSpPr>
          <p:spPr>
            <a:xfrm>
              <a:off x="3291" y="217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8" name="Google Shape;1548;p164"/>
            <p:cNvSpPr/>
            <p:nvPr/>
          </p:nvSpPr>
          <p:spPr>
            <a:xfrm>
              <a:off x="3291" y="226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49" name="Google Shape;1549;p164"/>
            <p:cNvSpPr/>
            <p:nvPr/>
          </p:nvSpPr>
          <p:spPr>
            <a:xfrm>
              <a:off x="3215" y="2081"/>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0" name="Google Shape;1550;p164"/>
            <p:cNvSpPr/>
            <p:nvPr/>
          </p:nvSpPr>
          <p:spPr>
            <a:xfrm>
              <a:off x="3215" y="217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1" name="Google Shape;1551;p164"/>
            <p:cNvSpPr/>
            <p:nvPr/>
          </p:nvSpPr>
          <p:spPr>
            <a:xfrm>
              <a:off x="3215" y="226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2" name="Google Shape;1552;p164"/>
            <p:cNvSpPr/>
            <p:nvPr/>
          </p:nvSpPr>
          <p:spPr>
            <a:xfrm>
              <a:off x="3419" y="2357"/>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3" name="Google Shape;1553;p164"/>
            <p:cNvSpPr/>
            <p:nvPr/>
          </p:nvSpPr>
          <p:spPr>
            <a:xfrm>
              <a:off x="3419" y="226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4" name="Google Shape;1554;p164"/>
            <p:cNvSpPr/>
            <p:nvPr/>
          </p:nvSpPr>
          <p:spPr>
            <a:xfrm>
              <a:off x="3419" y="217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5" name="Google Shape;1555;p164"/>
            <p:cNvSpPr/>
            <p:nvPr/>
          </p:nvSpPr>
          <p:spPr>
            <a:xfrm>
              <a:off x="3495" y="2357"/>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6" name="Google Shape;1556;p164"/>
            <p:cNvSpPr/>
            <p:nvPr/>
          </p:nvSpPr>
          <p:spPr>
            <a:xfrm>
              <a:off x="3495" y="226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7" name="Google Shape;1557;p164"/>
            <p:cNvSpPr/>
            <p:nvPr/>
          </p:nvSpPr>
          <p:spPr>
            <a:xfrm>
              <a:off x="3495" y="2173"/>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58" name="Google Shape;1558;p164"/>
            <p:cNvSpPr/>
            <p:nvPr/>
          </p:nvSpPr>
          <p:spPr>
            <a:xfrm>
              <a:off x="3204" y="2386"/>
              <a:ext cx="0" cy="30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cxnSp>
        <p:nvCxnSpPr>
          <p:cNvPr id="1559" name="Google Shape;1559;p164"/>
          <p:cNvCxnSpPr/>
          <p:nvPr/>
        </p:nvCxnSpPr>
        <p:spPr>
          <a:xfrm>
            <a:off x="2966504" y="1295269"/>
            <a:ext cx="1783200" cy="6300"/>
          </a:xfrm>
          <a:prstGeom prst="straightConnector1">
            <a:avLst/>
          </a:prstGeom>
          <a:noFill/>
          <a:ln cap="rnd" cmpd="sng" w="12700">
            <a:solidFill>
              <a:schemeClr val="lt1"/>
            </a:solidFill>
            <a:prstDash val="lgDash"/>
            <a:round/>
            <a:headEnd len="sm" w="sm" type="none"/>
            <a:tailEnd len="sm" w="sm" type="none"/>
          </a:ln>
        </p:spPr>
      </p:cxnSp>
      <p:cxnSp>
        <p:nvCxnSpPr>
          <p:cNvPr id="1560" name="Google Shape;1560;p164"/>
          <p:cNvCxnSpPr/>
          <p:nvPr/>
        </p:nvCxnSpPr>
        <p:spPr>
          <a:xfrm>
            <a:off x="2966504" y="2144539"/>
            <a:ext cx="1783200" cy="6300"/>
          </a:xfrm>
          <a:prstGeom prst="straightConnector1">
            <a:avLst/>
          </a:prstGeom>
          <a:noFill/>
          <a:ln cap="rnd" cmpd="sng" w="12700">
            <a:solidFill>
              <a:schemeClr val="lt1"/>
            </a:solidFill>
            <a:prstDash val="lgDash"/>
            <a:round/>
            <a:headEnd len="sm" w="sm" type="none"/>
            <a:tailEnd len="sm" w="sm" type="none"/>
          </a:ln>
        </p:spPr>
      </p:cxnSp>
    </p:spTree>
  </p:cSld>
  <p:clrMapOvr>
    <a:masterClrMapping/>
  </p:clrMapOvr>
  <mc:AlternateContent>
    <mc:Choice Requires="p14">
      <p:transition p14:dur="250">
        <p:fade/>
      </p:transition>
    </mc:Choice>
    <mc:Fallback>
      <p:transition>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4" name="Shape 1564"/>
        <p:cNvGrpSpPr/>
        <p:nvPr/>
      </p:nvGrpSpPr>
      <p:grpSpPr>
        <a:xfrm>
          <a:off x="0" y="0"/>
          <a:ext cx="0" cy="0"/>
          <a:chOff x="0" y="0"/>
          <a:chExt cx="0" cy="0"/>
        </a:xfrm>
      </p:grpSpPr>
      <p:sp>
        <p:nvSpPr>
          <p:cNvPr id="1565" name="Google Shape;1565;p165"/>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566" name="Google Shape;1566;p16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Tracking – Cumulative Example</a:t>
            </a:r>
            <a:endParaRPr/>
          </a:p>
        </p:txBody>
      </p:sp>
      <p:sp>
        <p:nvSpPr>
          <p:cNvPr id="1567" name="Google Shape;1567;p165"/>
          <p:cNvSpPr/>
          <p:nvPr/>
        </p:nvSpPr>
        <p:spPr>
          <a:xfrm>
            <a:off x="82550" y="1148308"/>
            <a:ext cx="8991600" cy="3008700"/>
          </a:xfrm>
          <a:prstGeom prst="roundRect">
            <a:avLst>
              <a:gd fmla="val 16667" name="adj"/>
            </a:avLst>
          </a:prstGeom>
          <a:solidFill>
            <a:srgbClr val="FFFFCC"/>
          </a:solidFill>
          <a:ln cap="flat" cmpd="sng" w="38100">
            <a:solidFill>
              <a:srgbClr val="5A87C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568" name="Google Shape;1568;p165"/>
          <p:cNvSpPr/>
          <p:nvPr/>
        </p:nvSpPr>
        <p:spPr>
          <a:xfrm>
            <a:off x="107950" y="1268561"/>
            <a:ext cx="8943900" cy="2375700"/>
          </a:xfrm>
          <a:prstGeom prst="rect">
            <a:avLst/>
          </a:prstGeom>
          <a:noFill/>
          <a:ln>
            <a:noFill/>
          </a:ln>
        </p:spPr>
        <p:txBody>
          <a:bodyPr anchorCtr="0" anchor="t" bIns="33350" lIns="67850" spcFirstLastPara="1" rIns="67850" wrap="square" tIns="33350">
            <a:noAutofit/>
          </a:bodyPr>
          <a:lstStyle/>
          <a:p>
            <a:pPr indent="0" lvl="0" marL="0" marR="0" rtl="0" algn="l">
              <a:spcBef>
                <a:spcPts val="0"/>
              </a:spcBef>
              <a:spcAft>
                <a:spcPts val="0"/>
              </a:spcAft>
              <a:buNone/>
            </a:pPr>
            <a:r>
              <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rPr lang="en" sz="1400">
                <a:solidFill>
                  <a:schemeClr val="dk2"/>
                </a:solidFill>
                <a:latin typeface="Century Gothic"/>
                <a:ea typeface="Century Gothic"/>
                <a:cs typeface="Century Gothic"/>
                <a:sym typeface="Century Gothic"/>
              </a:rPr>
              <a:t>		</a:t>
            </a:r>
            <a:r>
              <a:rPr b="1" lang="en" sz="1400">
                <a:solidFill>
                  <a:schemeClr val="dk2"/>
                </a:solidFill>
                <a:latin typeface="Century Gothic"/>
                <a:ea typeface="Century Gothic"/>
                <a:cs typeface="Century Gothic"/>
                <a:sym typeface="Century Gothic"/>
              </a:rPr>
              <a:t>January	February	March	April 	May 	June</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rPr b="1" lang="en" sz="1400">
                <a:solidFill>
                  <a:schemeClr val="dk2"/>
                </a:solidFill>
                <a:latin typeface="Century Gothic"/>
                <a:ea typeface="Century Gothic"/>
                <a:cs typeface="Century Gothic"/>
                <a:sym typeface="Century Gothic"/>
              </a:rPr>
              <a:t>Net Demand</a:t>
            </a:r>
            <a:r>
              <a:rPr lang="en" sz="1400">
                <a:solidFill>
                  <a:schemeClr val="dk2"/>
                </a:solidFill>
                <a:latin typeface="Century Gothic"/>
                <a:ea typeface="Century Gothic"/>
                <a:cs typeface="Century Gothic"/>
                <a:sym typeface="Century Gothic"/>
              </a:rPr>
              <a:t>	</a:t>
            </a:r>
            <a:r>
              <a:rPr lang="en" sz="1400">
                <a:solidFill>
                  <a:schemeClr val="dk1"/>
                </a:solidFill>
                <a:latin typeface="Century Gothic"/>
                <a:ea typeface="Century Gothic"/>
                <a:cs typeface="Century Gothic"/>
                <a:sym typeface="Century Gothic"/>
              </a:rPr>
              <a:t>1,000	1,000	1,000	1,000	1,000	1,000</a:t>
            </a:r>
            <a:r>
              <a:rPr lang="en" sz="1400">
                <a:solidFill>
                  <a:schemeClr val="dk2"/>
                </a:solidFill>
                <a:latin typeface="Century Gothic"/>
                <a:ea typeface="Century Gothic"/>
                <a:cs typeface="Century Gothic"/>
                <a:sym typeface="Century Gothic"/>
              </a:rPr>
              <a:t>			</a:t>
            </a:r>
            <a:endParaRPr sz="1100"/>
          </a:p>
          <a:p>
            <a:pPr indent="0" lvl="0" marL="0" marR="0" rtl="0" algn="l">
              <a:spcBef>
                <a:spcPts val="0"/>
              </a:spcBef>
              <a:spcAft>
                <a:spcPts val="0"/>
              </a:spcAft>
              <a:buNone/>
            </a:pPr>
            <a:r>
              <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rPr b="1" lang="en" sz="1400">
                <a:solidFill>
                  <a:schemeClr val="dk2"/>
                </a:solidFill>
                <a:latin typeface="Century Gothic"/>
                <a:ea typeface="Century Gothic"/>
                <a:cs typeface="Century Gothic"/>
                <a:sym typeface="Century Gothic"/>
              </a:rPr>
              <a:t>Cumulative</a:t>
            </a:r>
            <a:r>
              <a:rPr lang="en" sz="1400">
                <a:solidFill>
                  <a:schemeClr val="dk2"/>
                </a:solidFill>
                <a:latin typeface="Century Gothic"/>
                <a:ea typeface="Century Gothic"/>
                <a:cs typeface="Century Gothic"/>
                <a:sym typeface="Century Gothic"/>
              </a:rPr>
              <a:t>	</a:t>
            </a:r>
            <a:r>
              <a:rPr lang="en" sz="1400">
                <a:solidFill>
                  <a:schemeClr val="dk1"/>
                </a:solidFill>
                <a:latin typeface="Century Gothic"/>
                <a:ea typeface="Century Gothic"/>
                <a:cs typeface="Century Gothic"/>
                <a:sym typeface="Century Gothic"/>
              </a:rPr>
              <a:t>1,000	2,000	3,000	4,000	5,000	6,000</a:t>
            </a:r>
            <a:endParaRPr sz="1100"/>
          </a:p>
          <a:p>
            <a:pPr indent="0" lvl="0" marL="0" marR="0" rtl="0" algn="l">
              <a:spcBef>
                <a:spcPts val="0"/>
              </a:spcBef>
              <a:spcAft>
                <a:spcPts val="0"/>
              </a:spcAft>
              <a:buNone/>
            </a:pPr>
            <a:r>
              <a:rPr lang="en" sz="1400">
                <a:solidFill>
                  <a:schemeClr val="dk2"/>
                </a:solidFill>
                <a:latin typeface="Century Gothic"/>
                <a:ea typeface="Century Gothic"/>
                <a:cs typeface="Century Gothic"/>
                <a:sym typeface="Century Gothic"/>
              </a:rPr>
              <a:t>		</a:t>
            </a:r>
            <a:r>
              <a:rPr lang="en" sz="1400">
                <a:solidFill>
                  <a:srgbClr val="FF0000"/>
                </a:solidFill>
                <a:latin typeface="Century Gothic"/>
                <a:ea typeface="Century Gothic"/>
                <a:cs typeface="Century Gothic"/>
                <a:sym typeface="Century Gothic"/>
              </a:rPr>
              <a:t>Cum Start</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t/>
            </a:r>
            <a:endParaRPr b="1"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rPr b="1" lang="en" sz="1400">
                <a:solidFill>
                  <a:schemeClr val="dk2"/>
                </a:solidFill>
                <a:latin typeface="Century Gothic"/>
                <a:ea typeface="Century Gothic"/>
                <a:cs typeface="Century Gothic"/>
                <a:sym typeface="Century Gothic"/>
              </a:rPr>
              <a:t>Cum shipped</a:t>
            </a:r>
            <a:r>
              <a:rPr lang="en" sz="1400">
                <a:solidFill>
                  <a:schemeClr val="dk2"/>
                </a:solidFill>
                <a:latin typeface="Century Gothic"/>
                <a:ea typeface="Century Gothic"/>
                <a:cs typeface="Century Gothic"/>
                <a:sym typeface="Century Gothic"/>
              </a:rPr>
              <a:t> = </a:t>
            </a:r>
            <a:r>
              <a:rPr lang="en" sz="1400">
                <a:solidFill>
                  <a:schemeClr val="dk1"/>
                </a:solidFill>
                <a:latin typeface="Century Gothic"/>
                <a:ea typeface="Century Gothic"/>
                <a:cs typeface="Century Gothic"/>
                <a:sym typeface="Century Gothic"/>
              </a:rPr>
              <a:t>2,500</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t/>
            </a:r>
            <a:endParaRPr sz="1400">
              <a:solidFill>
                <a:schemeClr val="dk2"/>
              </a:solidFill>
              <a:latin typeface="Century Gothic"/>
              <a:ea typeface="Century Gothic"/>
              <a:cs typeface="Century Gothic"/>
              <a:sym typeface="Century Gothic"/>
            </a:endParaRPr>
          </a:p>
          <a:p>
            <a:pPr indent="0" lvl="0" marL="0" marR="0" rtl="0" algn="l">
              <a:spcBef>
                <a:spcPts val="0"/>
              </a:spcBef>
              <a:spcAft>
                <a:spcPts val="0"/>
              </a:spcAft>
              <a:buNone/>
            </a:pPr>
            <a:r>
              <a:rPr b="1" lang="en" sz="1400">
                <a:solidFill>
                  <a:schemeClr val="dk2"/>
                </a:solidFill>
                <a:latin typeface="Century Gothic"/>
                <a:ea typeface="Century Gothic"/>
                <a:cs typeface="Century Gothic"/>
                <a:sym typeface="Century Gothic"/>
              </a:rPr>
              <a:t>Net Required Qty.</a:t>
            </a:r>
            <a:r>
              <a:rPr lang="en" sz="1400">
                <a:solidFill>
                  <a:schemeClr val="dk2"/>
                </a:solidFill>
                <a:latin typeface="Century Gothic"/>
                <a:ea typeface="Century Gothic"/>
                <a:cs typeface="Century Gothic"/>
                <a:sym typeface="Century Gothic"/>
              </a:rPr>
              <a:t>	</a:t>
            </a:r>
            <a:r>
              <a:rPr lang="en" sz="1400">
                <a:solidFill>
                  <a:schemeClr val="dk1"/>
                </a:solidFill>
                <a:latin typeface="Century Gothic"/>
                <a:ea typeface="Century Gothic"/>
                <a:cs typeface="Century Gothic"/>
                <a:sym typeface="Century Gothic"/>
              </a:rPr>
              <a:t>0	0	500	1,000	1,000	1,000</a:t>
            </a:r>
            <a:r>
              <a:rPr lang="en" sz="1500">
                <a:solidFill>
                  <a:schemeClr val="dk2"/>
                </a:solidFill>
                <a:latin typeface="Century Gothic"/>
                <a:ea typeface="Century Gothic"/>
                <a:cs typeface="Century Gothic"/>
                <a:sym typeface="Century Gothic"/>
              </a:rPr>
              <a:t>	</a:t>
            </a:r>
            <a:endParaRPr sz="1100"/>
          </a:p>
        </p:txBody>
      </p:sp>
      <p:sp>
        <p:nvSpPr>
          <p:cNvPr id="1569" name="Google Shape;1569;p16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3" name="Shape 1573"/>
        <p:cNvGrpSpPr/>
        <p:nvPr/>
      </p:nvGrpSpPr>
      <p:grpSpPr>
        <a:xfrm>
          <a:off x="0" y="0"/>
          <a:ext cx="0" cy="0"/>
          <a:chOff x="0" y="0"/>
          <a:chExt cx="0" cy="0"/>
        </a:xfrm>
      </p:grpSpPr>
      <p:sp>
        <p:nvSpPr>
          <p:cNvPr id="1574" name="Google Shape;1574;p166"/>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15900" lvl="0" marL="215900" rtl="0" algn="l">
              <a:lnSpc>
                <a:spcPct val="95000"/>
              </a:lnSpc>
              <a:spcBef>
                <a:spcPts val="0"/>
              </a:spcBef>
              <a:spcAft>
                <a:spcPts val="0"/>
              </a:spcAft>
              <a:buSzPts val="1800"/>
              <a:buChar char="•"/>
            </a:pPr>
            <a:r>
              <a:rPr lang="en" sz="1800"/>
              <a:t>Cum Received</a:t>
            </a:r>
            <a:endParaRPr/>
          </a:p>
          <a:p>
            <a:pPr indent="-215900" lvl="0" marL="215900" rtl="0" algn="l">
              <a:lnSpc>
                <a:spcPct val="95000"/>
              </a:lnSpc>
              <a:spcBef>
                <a:spcPts val="500"/>
              </a:spcBef>
              <a:spcAft>
                <a:spcPts val="0"/>
              </a:spcAft>
              <a:buSzPts val="1800"/>
              <a:buChar char="•"/>
            </a:pPr>
            <a:r>
              <a:rPr lang="en" sz="1800"/>
              <a:t>Cum Required</a:t>
            </a:r>
            <a:endParaRPr/>
          </a:p>
          <a:p>
            <a:pPr indent="-215900" lvl="0" marL="215900" rtl="0" algn="l">
              <a:lnSpc>
                <a:spcPct val="95000"/>
              </a:lnSpc>
              <a:spcBef>
                <a:spcPts val="500"/>
              </a:spcBef>
              <a:spcAft>
                <a:spcPts val="0"/>
              </a:spcAft>
              <a:buSzPts val="1800"/>
              <a:buChar char="•"/>
            </a:pPr>
            <a:r>
              <a:rPr lang="en" sz="1800"/>
              <a:t>Cum Shipped</a:t>
            </a:r>
            <a:endParaRPr/>
          </a:p>
          <a:p>
            <a:pPr indent="-215900" lvl="0" marL="215900" rtl="0" algn="l">
              <a:lnSpc>
                <a:spcPct val="95000"/>
              </a:lnSpc>
              <a:spcBef>
                <a:spcPts val="500"/>
              </a:spcBef>
              <a:spcAft>
                <a:spcPts val="0"/>
              </a:spcAft>
              <a:buSzPts val="1800"/>
              <a:buChar char="•"/>
            </a:pPr>
            <a:r>
              <a:rPr lang="en" sz="1800"/>
              <a:t>Cum Start Date</a:t>
            </a:r>
            <a:endParaRPr/>
          </a:p>
          <a:p>
            <a:pPr indent="-215900" lvl="0" marL="215900" rtl="0" algn="l">
              <a:lnSpc>
                <a:spcPct val="95000"/>
              </a:lnSpc>
              <a:spcBef>
                <a:spcPts val="500"/>
              </a:spcBef>
              <a:spcAft>
                <a:spcPts val="0"/>
              </a:spcAft>
              <a:buSzPts val="1800"/>
              <a:buChar char="•"/>
            </a:pPr>
            <a:r>
              <a:rPr lang="en" sz="1800"/>
              <a:t>Cumulative Accounting</a:t>
            </a:r>
            <a:endParaRPr/>
          </a:p>
          <a:p>
            <a:pPr indent="-215900" lvl="0" marL="215900" rtl="0" algn="l">
              <a:lnSpc>
                <a:spcPct val="95000"/>
              </a:lnSpc>
              <a:spcBef>
                <a:spcPts val="500"/>
              </a:spcBef>
              <a:spcAft>
                <a:spcPts val="0"/>
              </a:spcAft>
              <a:buSzPts val="1800"/>
              <a:buChar char="•"/>
            </a:pPr>
            <a:r>
              <a:rPr lang="en" sz="1800"/>
              <a:t>Prior Cum Date</a:t>
            </a:r>
            <a:endParaRPr/>
          </a:p>
          <a:p>
            <a:pPr indent="-215900" lvl="0" marL="215900" rtl="0" algn="l">
              <a:lnSpc>
                <a:spcPct val="95000"/>
              </a:lnSpc>
              <a:spcBef>
                <a:spcPts val="500"/>
              </a:spcBef>
              <a:spcAft>
                <a:spcPts val="0"/>
              </a:spcAft>
              <a:buSzPts val="1800"/>
              <a:buChar char="•"/>
            </a:pPr>
            <a:r>
              <a:rPr lang="en" sz="1800"/>
              <a:t>Prior Cum Required</a:t>
            </a:r>
            <a:endParaRPr/>
          </a:p>
          <a:p>
            <a:pPr indent="-101600" lvl="0" marL="215900" rtl="0" algn="l">
              <a:lnSpc>
                <a:spcPct val="95000"/>
              </a:lnSpc>
              <a:spcBef>
                <a:spcPts val="500"/>
              </a:spcBef>
              <a:spcAft>
                <a:spcPts val="0"/>
              </a:spcAft>
              <a:buSzPts val="1800"/>
              <a:buNone/>
            </a:pPr>
            <a:r>
              <a:t/>
            </a:r>
            <a:endParaRPr sz="1800"/>
          </a:p>
        </p:txBody>
      </p:sp>
      <p:sp>
        <p:nvSpPr>
          <p:cNvPr id="1575" name="Google Shape;1575;p166"/>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576" name="Google Shape;1576;p166"/>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Tracking Terminology</a:t>
            </a:r>
            <a:endParaRPr/>
          </a:p>
        </p:txBody>
      </p:sp>
      <p:grpSp>
        <p:nvGrpSpPr>
          <p:cNvPr id="1577" name="Google Shape;1577;p166"/>
          <p:cNvGrpSpPr/>
          <p:nvPr/>
        </p:nvGrpSpPr>
        <p:grpSpPr>
          <a:xfrm>
            <a:off x="5209709" y="3278576"/>
            <a:ext cx="3226247" cy="1073316"/>
            <a:chOff x="3744" y="2571"/>
            <a:chExt cx="652" cy="289"/>
          </a:xfrm>
        </p:grpSpPr>
        <p:sp>
          <p:nvSpPr>
            <p:cNvPr id="1578" name="Google Shape;1578;p166"/>
            <p:cNvSpPr/>
            <p:nvPr/>
          </p:nvSpPr>
          <p:spPr>
            <a:xfrm>
              <a:off x="3744" y="2571"/>
              <a:ext cx="652" cy="289"/>
            </a:xfrm>
            <a:custGeom>
              <a:rect b="b" l="l" r="r" t="t"/>
              <a:pathLst>
                <a:path extrusionOk="0" h="578" w="1304">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79" name="Google Shape;1579;p166"/>
            <p:cNvSpPr/>
            <p:nvPr/>
          </p:nvSpPr>
          <p:spPr>
            <a:xfrm>
              <a:off x="4025" y="2833"/>
              <a:ext cx="84" cy="21"/>
            </a:xfrm>
            <a:custGeom>
              <a:rect b="b" l="l" r="r" t="t"/>
              <a:pathLst>
                <a:path extrusionOk="0" h="42" w="169">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0" name="Google Shape;1580;p166"/>
            <p:cNvSpPr/>
            <p:nvPr/>
          </p:nvSpPr>
          <p:spPr>
            <a:xfrm>
              <a:off x="3759" y="2605"/>
              <a:ext cx="81" cy="219"/>
            </a:xfrm>
            <a:custGeom>
              <a:rect b="b" l="l" r="r" t="t"/>
              <a:pathLst>
                <a:path extrusionOk="0" h="438" w="162">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1" name="Google Shape;1581;p166"/>
            <p:cNvSpPr/>
            <p:nvPr/>
          </p:nvSpPr>
          <p:spPr>
            <a:xfrm>
              <a:off x="4073" y="2778"/>
              <a:ext cx="269" cy="49"/>
            </a:xfrm>
            <a:custGeom>
              <a:rect b="b" l="l" r="r" t="t"/>
              <a:pathLst>
                <a:path extrusionOk="0" h="97" w="53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2" name="Google Shape;1582;p166"/>
            <p:cNvSpPr/>
            <p:nvPr/>
          </p:nvSpPr>
          <p:spPr>
            <a:xfrm>
              <a:off x="4077" y="2797"/>
              <a:ext cx="299" cy="44"/>
            </a:xfrm>
            <a:custGeom>
              <a:rect b="b" l="l" r="r" t="t"/>
              <a:pathLst>
                <a:path extrusionOk="0" h="89" w="598">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3" name="Google Shape;1583;p166"/>
            <p:cNvSpPr/>
            <p:nvPr/>
          </p:nvSpPr>
          <p:spPr>
            <a:xfrm>
              <a:off x="3755" y="2812"/>
              <a:ext cx="300" cy="29"/>
            </a:xfrm>
            <a:custGeom>
              <a:rect b="b" l="l" r="r" t="t"/>
              <a:pathLst>
                <a:path extrusionOk="0" h="58" w="600">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4" name="Google Shape;1584;p166"/>
            <p:cNvSpPr/>
            <p:nvPr/>
          </p:nvSpPr>
          <p:spPr>
            <a:xfrm>
              <a:off x="3783" y="2783"/>
              <a:ext cx="284" cy="46"/>
            </a:xfrm>
            <a:custGeom>
              <a:rect b="b" l="l" r="r" t="t"/>
              <a:pathLst>
                <a:path extrusionOk="0" h="92" w="569">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l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5" name="Google Shape;1585;p166"/>
            <p:cNvSpPr/>
            <p:nvPr/>
          </p:nvSpPr>
          <p:spPr>
            <a:xfrm>
              <a:off x="4115" y="2827"/>
              <a:ext cx="94" cy="10"/>
            </a:xfrm>
            <a:custGeom>
              <a:rect b="b" l="l" r="r" t="t"/>
              <a:pathLst>
                <a:path extrusionOk="0" h="19" w="18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6" name="Google Shape;1586;p166"/>
            <p:cNvSpPr/>
            <p:nvPr/>
          </p:nvSpPr>
          <p:spPr>
            <a:xfrm>
              <a:off x="3962" y="2833"/>
              <a:ext cx="51" cy="4"/>
            </a:xfrm>
            <a:custGeom>
              <a:rect b="b" l="l" r="r" t="t"/>
              <a:pathLst>
                <a:path extrusionOk="0" h="8" w="103">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7" name="Google Shape;1587;p166"/>
            <p:cNvSpPr/>
            <p:nvPr/>
          </p:nvSpPr>
          <p:spPr>
            <a:xfrm>
              <a:off x="4139" y="2581"/>
              <a:ext cx="195" cy="217"/>
            </a:xfrm>
            <a:custGeom>
              <a:rect b="b" l="l" r="r" t="t"/>
              <a:pathLst>
                <a:path extrusionOk="0" h="434" w="390">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l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8" name="Google Shape;1588;p166"/>
            <p:cNvSpPr/>
            <p:nvPr/>
          </p:nvSpPr>
          <p:spPr>
            <a:xfrm>
              <a:off x="4290" y="2596"/>
              <a:ext cx="94" cy="241"/>
            </a:xfrm>
            <a:custGeom>
              <a:rect b="b" l="l" r="r" t="t"/>
              <a:pathLst>
                <a:path extrusionOk="0" h="481" w="190">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89" name="Google Shape;1589;p166"/>
            <p:cNvSpPr/>
            <p:nvPr/>
          </p:nvSpPr>
          <p:spPr>
            <a:xfrm>
              <a:off x="3852" y="2580"/>
              <a:ext cx="214" cy="222"/>
            </a:xfrm>
            <a:custGeom>
              <a:rect b="b" l="l" r="r" t="t"/>
              <a:pathLst>
                <a:path extrusionOk="0" h="444" w="428">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l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90" name="Google Shape;1590;p166"/>
            <p:cNvSpPr/>
            <p:nvPr/>
          </p:nvSpPr>
          <p:spPr>
            <a:xfrm>
              <a:off x="3854" y="2691"/>
              <a:ext cx="93" cy="72"/>
            </a:xfrm>
            <a:custGeom>
              <a:rect b="b" l="l" r="r" t="t"/>
              <a:pathLst>
                <a:path extrusionOk="0" h="145" w="18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91" name="Google Shape;1591;p166"/>
            <p:cNvSpPr/>
            <p:nvPr/>
          </p:nvSpPr>
          <p:spPr>
            <a:xfrm>
              <a:off x="3800" y="2587"/>
              <a:ext cx="197" cy="214"/>
            </a:xfrm>
            <a:custGeom>
              <a:rect b="b" l="l" r="r" t="t"/>
              <a:pathLst>
                <a:path extrusionOk="0" h="427" w="394">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92" name="Google Shape;1592;p166"/>
            <p:cNvSpPr/>
            <p:nvPr/>
          </p:nvSpPr>
          <p:spPr>
            <a:xfrm>
              <a:off x="4072" y="2581"/>
              <a:ext cx="69" cy="224"/>
            </a:xfrm>
            <a:custGeom>
              <a:rect b="b" l="l" r="r" t="t"/>
              <a:pathLst>
                <a:path extrusionOk="0" h="448" w="13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l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sp>
          <p:nvSpPr>
            <p:cNvPr id="1593" name="Google Shape;1593;p166"/>
            <p:cNvSpPr/>
            <p:nvPr/>
          </p:nvSpPr>
          <p:spPr>
            <a:xfrm>
              <a:off x="3820" y="2648"/>
              <a:ext cx="138" cy="135"/>
            </a:xfrm>
            <a:custGeom>
              <a:rect b="b" l="l" r="r" t="t"/>
              <a:pathLst>
                <a:path extrusionOk="0" h="268" w="276">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l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2100">
                <a:solidFill>
                  <a:schemeClr val="dk1"/>
                </a:solidFill>
                <a:latin typeface="Tahoma"/>
                <a:ea typeface="Tahoma"/>
                <a:cs typeface="Tahoma"/>
                <a:sym typeface="Tahoma"/>
              </a:endParaRPr>
            </a:p>
          </p:txBody>
        </p:sp>
      </p:grpSp>
      <p:sp>
        <p:nvSpPr>
          <p:cNvPr id="1594" name="Google Shape;1594;p16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8" name="Shape 1598"/>
        <p:cNvGrpSpPr/>
        <p:nvPr/>
      </p:nvGrpSpPr>
      <p:grpSpPr>
        <a:xfrm>
          <a:off x="0" y="0"/>
          <a:ext cx="0" cy="0"/>
          <a:chOff x="0" y="0"/>
          <a:chExt cx="0" cy="0"/>
        </a:xfrm>
      </p:grpSpPr>
      <p:sp>
        <p:nvSpPr>
          <p:cNvPr id="1599" name="Google Shape;1599;p167"/>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600" name="Google Shape;1600;p16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EDI eCommerce</a:t>
            </a:r>
            <a:endParaRPr/>
          </a:p>
        </p:txBody>
      </p:sp>
      <p:sp>
        <p:nvSpPr>
          <p:cNvPr id="1601" name="Google Shape;1601;p167"/>
          <p:cNvSpPr/>
          <p:nvPr/>
        </p:nvSpPr>
        <p:spPr>
          <a:xfrm>
            <a:off x="457200" y="307824"/>
            <a:ext cx="3570300" cy="508500"/>
          </a:xfrm>
          <a:prstGeom prst="rect">
            <a:avLst/>
          </a:prstGeom>
          <a:noFill/>
          <a:ln>
            <a:noFill/>
          </a:ln>
        </p:spPr>
        <p:txBody>
          <a:bodyPr anchorCtr="0" anchor="b" bIns="34275" lIns="68575" spcFirstLastPara="1" rIns="68575" wrap="square" tIns="34275">
            <a:noAutofit/>
          </a:bodyPr>
          <a:lstStyle/>
          <a:p>
            <a:pPr indent="0" lvl="0" marL="0" marR="0" rtl="0" algn="l">
              <a:spcBef>
                <a:spcPts val="0"/>
              </a:spcBef>
              <a:spcAft>
                <a:spcPts val="0"/>
              </a:spcAft>
              <a:buNone/>
            </a:pPr>
            <a:r>
              <a:t/>
            </a:r>
            <a:endParaRPr b="1" sz="1500">
              <a:solidFill>
                <a:srgbClr val="1A7BB2"/>
              </a:solidFill>
              <a:latin typeface="Century Gothic"/>
              <a:ea typeface="Century Gothic"/>
              <a:cs typeface="Century Gothic"/>
              <a:sym typeface="Century Gothic"/>
            </a:endParaRPr>
          </a:p>
        </p:txBody>
      </p:sp>
      <p:grpSp>
        <p:nvGrpSpPr>
          <p:cNvPr id="1602" name="Google Shape;1602;p167"/>
          <p:cNvGrpSpPr/>
          <p:nvPr/>
        </p:nvGrpSpPr>
        <p:grpSpPr>
          <a:xfrm>
            <a:off x="1226725" y="241183"/>
            <a:ext cx="5493632" cy="3339317"/>
            <a:chOff x="773" y="328"/>
            <a:chExt cx="3461" cy="2805"/>
          </a:xfrm>
        </p:grpSpPr>
        <p:grpSp>
          <p:nvGrpSpPr>
            <p:cNvPr id="1603" name="Google Shape;1603;p167"/>
            <p:cNvGrpSpPr/>
            <p:nvPr/>
          </p:nvGrpSpPr>
          <p:grpSpPr>
            <a:xfrm>
              <a:off x="1200" y="864"/>
              <a:ext cx="3033" cy="2269"/>
              <a:chOff x="1008" y="960"/>
              <a:chExt cx="3033" cy="2269"/>
            </a:xfrm>
          </p:grpSpPr>
          <p:pic>
            <p:nvPicPr>
              <p:cNvPr descr="PHONLINE" id="1604" name="Google Shape;1604;p167"/>
              <p:cNvPicPr preferRelativeResize="0"/>
              <p:nvPr/>
            </p:nvPicPr>
            <p:blipFill rotWithShape="1">
              <a:blip r:embed="rId3">
                <a:alphaModFix/>
              </a:blip>
              <a:srcRect b="0" l="0" r="0" t="0"/>
              <a:stretch/>
            </p:blipFill>
            <p:spPr>
              <a:xfrm>
                <a:off x="1008" y="1536"/>
                <a:ext cx="1737" cy="1693"/>
              </a:xfrm>
              <a:prstGeom prst="rect">
                <a:avLst/>
              </a:prstGeom>
              <a:noFill/>
              <a:ln>
                <a:noFill/>
              </a:ln>
            </p:spPr>
          </p:pic>
          <p:pic>
            <p:nvPicPr>
              <p:cNvPr descr="PHONLINE" id="1605" name="Google Shape;1605;p167"/>
              <p:cNvPicPr preferRelativeResize="0"/>
              <p:nvPr/>
            </p:nvPicPr>
            <p:blipFill rotWithShape="1">
              <a:blip r:embed="rId3">
                <a:alphaModFix/>
              </a:blip>
              <a:srcRect b="0" l="0" r="0" t="0"/>
              <a:stretch/>
            </p:blipFill>
            <p:spPr>
              <a:xfrm>
                <a:off x="2304" y="960"/>
                <a:ext cx="1737" cy="1693"/>
              </a:xfrm>
              <a:prstGeom prst="rect">
                <a:avLst/>
              </a:prstGeom>
              <a:noFill/>
              <a:ln>
                <a:noFill/>
              </a:ln>
            </p:spPr>
          </p:pic>
        </p:grpSp>
        <p:grpSp>
          <p:nvGrpSpPr>
            <p:cNvPr id="1606" name="Google Shape;1606;p167"/>
            <p:cNvGrpSpPr/>
            <p:nvPr/>
          </p:nvGrpSpPr>
          <p:grpSpPr>
            <a:xfrm rot="-1145235">
              <a:off x="816" y="1200"/>
              <a:ext cx="1729" cy="555"/>
              <a:chOff x="2010" y="546"/>
              <a:chExt cx="1729" cy="555"/>
            </a:xfrm>
          </p:grpSpPr>
          <p:sp>
            <p:nvSpPr>
              <p:cNvPr id="1607" name="Google Shape;1607;p167"/>
              <p:cNvSpPr/>
              <p:nvPr/>
            </p:nvSpPr>
            <p:spPr>
              <a:xfrm>
                <a:off x="3202" y="779"/>
                <a:ext cx="537" cy="320"/>
              </a:xfrm>
              <a:custGeom>
                <a:rect b="b" l="l" r="r" t="t"/>
                <a:pathLst>
                  <a:path extrusionOk="0" h="320" w="537">
                    <a:moveTo>
                      <a:pt x="0" y="320"/>
                    </a:moveTo>
                    <a:lnTo>
                      <a:pt x="142" y="210"/>
                    </a:lnTo>
                    <a:lnTo>
                      <a:pt x="151" y="263"/>
                    </a:lnTo>
                    <a:lnTo>
                      <a:pt x="370" y="86"/>
                    </a:lnTo>
                    <a:lnTo>
                      <a:pt x="379" y="116"/>
                    </a:lnTo>
                    <a:lnTo>
                      <a:pt x="537"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08" name="Google Shape;1608;p167"/>
              <p:cNvSpPr/>
              <p:nvPr/>
            </p:nvSpPr>
            <p:spPr>
              <a:xfrm>
                <a:off x="2963" y="546"/>
                <a:ext cx="374" cy="486"/>
              </a:xfrm>
              <a:custGeom>
                <a:rect b="b" l="l" r="r" t="t"/>
                <a:pathLst>
                  <a:path extrusionOk="0" h="486" w="374">
                    <a:moveTo>
                      <a:pt x="0" y="486"/>
                    </a:moveTo>
                    <a:lnTo>
                      <a:pt x="53" y="346"/>
                    </a:lnTo>
                    <a:lnTo>
                      <a:pt x="116" y="390"/>
                    </a:lnTo>
                    <a:lnTo>
                      <a:pt x="236" y="137"/>
                    </a:lnTo>
                    <a:lnTo>
                      <a:pt x="286" y="171"/>
                    </a:lnTo>
                    <a:lnTo>
                      <a:pt x="374"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09" name="Google Shape;1609;p167"/>
              <p:cNvSpPr/>
              <p:nvPr/>
            </p:nvSpPr>
            <p:spPr>
              <a:xfrm>
                <a:off x="2405" y="546"/>
                <a:ext cx="377" cy="486"/>
              </a:xfrm>
              <a:custGeom>
                <a:rect b="b" l="l" r="r" t="t"/>
                <a:pathLst>
                  <a:path extrusionOk="0" h="486" w="377">
                    <a:moveTo>
                      <a:pt x="377" y="486"/>
                    </a:moveTo>
                    <a:lnTo>
                      <a:pt x="320" y="351"/>
                    </a:lnTo>
                    <a:lnTo>
                      <a:pt x="253" y="392"/>
                    </a:lnTo>
                    <a:lnTo>
                      <a:pt x="130" y="137"/>
                    </a:lnTo>
                    <a:lnTo>
                      <a:pt x="83" y="176"/>
                    </a:lnTo>
                    <a:lnTo>
                      <a:pt x="0"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10" name="Google Shape;1610;p167"/>
              <p:cNvSpPr/>
              <p:nvPr/>
            </p:nvSpPr>
            <p:spPr>
              <a:xfrm>
                <a:off x="2010" y="782"/>
                <a:ext cx="529" cy="319"/>
              </a:xfrm>
              <a:custGeom>
                <a:rect b="b" l="l" r="r" t="t"/>
                <a:pathLst>
                  <a:path extrusionOk="0" h="319" w="529">
                    <a:moveTo>
                      <a:pt x="529" y="319"/>
                    </a:moveTo>
                    <a:lnTo>
                      <a:pt x="386" y="202"/>
                    </a:lnTo>
                    <a:lnTo>
                      <a:pt x="383" y="255"/>
                    </a:lnTo>
                    <a:lnTo>
                      <a:pt x="167" y="75"/>
                    </a:lnTo>
                    <a:lnTo>
                      <a:pt x="153" y="118"/>
                    </a:lnTo>
                    <a:lnTo>
                      <a:pt x="0"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11" name="Google Shape;1611;p167"/>
            <p:cNvGrpSpPr/>
            <p:nvPr/>
          </p:nvGrpSpPr>
          <p:grpSpPr>
            <a:xfrm rot="-835337">
              <a:off x="2304" y="528"/>
              <a:ext cx="1729" cy="555"/>
              <a:chOff x="2010" y="546"/>
              <a:chExt cx="1729" cy="555"/>
            </a:xfrm>
          </p:grpSpPr>
          <p:sp>
            <p:nvSpPr>
              <p:cNvPr id="1612" name="Google Shape;1612;p167"/>
              <p:cNvSpPr/>
              <p:nvPr/>
            </p:nvSpPr>
            <p:spPr>
              <a:xfrm>
                <a:off x="3202" y="779"/>
                <a:ext cx="537" cy="320"/>
              </a:xfrm>
              <a:custGeom>
                <a:rect b="b" l="l" r="r" t="t"/>
                <a:pathLst>
                  <a:path extrusionOk="0" h="320" w="537">
                    <a:moveTo>
                      <a:pt x="0" y="320"/>
                    </a:moveTo>
                    <a:lnTo>
                      <a:pt x="142" y="210"/>
                    </a:lnTo>
                    <a:lnTo>
                      <a:pt x="151" y="263"/>
                    </a:lnTo>
                    <a:lnTo>
                      <a:pt x="370" y="86"/>
                    </a:lnTo>
                    <a:lnTo>
                      <a:pt x="379" y="116"/>
                    </a:lnTo>
                    <a:lnTo>
                      <a:pt x="537"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13" name="Google Shape;1613;p167"/>
              <p:cNvSpPr/>
              <p:nvPr/>
            </p:nvSpPr>
            <p:spPr>
              <a:xfrm>
                <a:off x="2963" y="546"/>
                <a:ext cx="374" cy="486"/>
              </a:xfrm>
              <a:custGeom>
                <a:rect b="b" l="l" r="r" t="t"/>
                <a:pathLst>
                  <a:path extrusionOk="0" h="486" w="374">
                    <a:moveTo>
                      <a:pt x="0" y="486"/>
                    </a:moveTo>
                    <a:lnTo>
                      <a:pt x="53" y="346"/>
                    </a:lnTo>
                    <a:lnTo>
                      <a:pt x="116" y="390"/>
                    </a:lnTo>
                    <a:lnTo>
                      <a:pt x="236" y="137"/>
                    </a:lnTo>
                    <a:lnTo>
                      <a:pt x="286" y="171"/>
                    </a:lnTo>
                    <a:lnTo>
                      <a:pt x="374"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14" name="Google Shape;1614;p167"/>
              <p:cNvSpPr/>
              <p:nvPr/>
            </p:nvSpPr>
            <p:spPr>
              <a:xfrm>
                <a:off x="2405" y="546"/>
                <a:ext cx="377" cy="486"/>
              </a:xfrm>
              <a:custGeom>
                <a:rect b="b" l="l" r="r" t="t"/>
                <a:pathLst>
                  <a:path extrusionOk="0" h="486" w="377">
                    <a:moveTo>
                      <a:pt x="377" y="486"/>
                    </a:moveTo>
                    <a:lnTo>
                      <a:pt x="320" y="351"/>
                    </a:lnTo>
                    <a:lnTo>
                      <a:pt x="253" y="392"/>
                    </a:lnTo>
                    <a:lnTo>
                      <a:pt x="130" y="137"/>
                    </a:lnTo>
                    <a:lnTo>
                      <a:pt x="83" y="176"/>
                    </a:lnTo>
                    <a:lnTo>
                      <a:pt x="0"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15" name="Google Shape;1615;p167"/>
              <p:cNvSpPr/>
              <p:nvPr/>
            </p:nvSpPr>
            <p:spPr>
              <a:xfrm>
                <a:off x="2010" y="782"/>
                <a:ext cx="529" cy="319"/>
              </a:xfrm>
              <a:custGeom>
                <a:rect b="b" l="l" r="r" t="t"/>
                <a:pathLst>
                  <a:path extrusionOk="0" h="319" w="529">
                    <a:moveTo>
                      <a:pt x="529" y="319"/>
                    </a:moveTo>
                    <a:lnTo>
                      <a:pt x="386" y="202"/>
                    </a:lnTo>
                    <a:lnTo>
                      <a:pt x="383" y="255"/>
                    </a:lnTo>
                    <a:lnTo>
                      <a:pt x="167" y="75"/>
                    </a:lnTo>
                    <a:lnTo>
                      <a:pt x="153" y="118"/>
                    </a:lnTo>
                    <a:lnTo>
                      <a:pt x="0" y="0"/>
                    </a:lnTo>
                  </a:path>
                </a:pathLst>
              </a:custGeom>
              <a:noFill/>
              <a:ln cap="flat" cmpd="sng" w="25400">
                <a:solidFill>
                  <a:srgbClr val="FF9933"/>
                </a:solidFill>
                <a:prstDash val="solid"/>
                <a:round/>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616" name="Google Shape;1616;p167"/>
          <p:cNvGrpSpPr/>
          <p:nvPr/>
        </p:nvGrpSpPr>
        <p:grpSpPr>
          <a:xfrm>
            <a:off x="381001" y="2254061"/>
            <a:ext cx="2011363" cy="2471737"/>
            <a:chOff x="240" y="1968"/>
            <a:chExt cx="1267" cy="2076"/>
          </a:xfrm>
        </p:grpSpPr>
        <p:grpSp>
          <p:nvGrpSpPr>
            <p:cNvPr id="1617" name="Google Shape;1617;p167"/>
            <p:cNvGrpSpPr/>
            <p:nvPr/>
          </p:nvGrpSpPr>
          <p:grpSpPr>
            <a:xfrm>
              <a:off x="336" y="1968"/>
              <a:ext cx="1171" cy="1796"/>
              <a:chOff x="383" y="1194"/>
              <a:chExt cx="1171" cy="1796"/>
            </a:xfrm>
          </p:grpSpPr>
          <p:grpSp>
            <p:nvGrpSpPr>
              <p:cNvPr id="1618" name="Google Shape;1618;p167"/>
              <p:cNvGrpSpPr/>
              <p:nvPr/>
            </p:nvGrpSpPr>
            <p:grpSpPr>
              <a:xfrm>
                <a:off x="786" y="1194"/>
                <a:ext cx="558" cy="984"/>
                <a:chOff x="786" y="1194"/>
                <a:chExt cx="558" cy="984"/>
              </a:xfrm>
            </p:grpSpPr>
            <p:grpSp>
              <p:nvGrpSpPr>
                <p:cNvPr id="1619" name="Google Shape;1619;p167"/>
                <p:cNvGrpSpPr/>
                <p:nvPr/>
              </p:nvGrpSpPr>
              <p:grpSpPr>
                <a:xfrm>
                  <a:off x="786" y="1194"/>
                  <a:ext cx="558" cy="984"/>
                  <a:chOff x="786" y="1194"/>
                  <a:chExt cx="558" cy="984"/>
                </a:xfrm>
              </p:grpSpPr>
              <p:sp>
                <p:nvSpPr>
                  <p:cNvPr id="1620" name="Google Shape;1620;p167"/>
                  <p:cNvSpPr/>
                  <p:nvPr/>
                </p:nvSpPr>
                <p:spPr>
                  <a:xfrm>
                    <a:off x="786" y="1404"/>
                    <a:ext cx="558" cy="139"/>
                  </a:xfrm>
                  <a:custGeom>
                    <a:rect b="b" l="l" r="r" t="t"/>
                    <a:pathLst>
                      <a:path extrusionOk="0" h="139" w="558">
                        <a:moveTo>
                          <a:pt x="413" y="139"/>
                        </a:moveTo>
                        <a:lnTo>
                          <a:pt x="558" y="65"/>
                        </a:lnTo>
                        <a:lnTo>
                          <a:pt x="156" y="0"/>
                        </a:lnTo>
                        <a:lnTo>
                          <a:pt x="0" y="76"/>
                        </a:lnTo>
                        <a:lnTo>
                          <a:pt x="413" y="139"/>
                        </a:lnTo>
                        <a:close/>
                      </a:path>
                    </a:pathLst>
                  </a:custGeom>
                  <a:solidFill>
                    <a:srgbClr val="5FB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1" name="Google Shape;1621;p167"/>
                  <p:cNvSpPr/>
                  <p:nvPr/>
                </p:nvSpPr>
                <p:spPr>
                  <a:xfrm>
                    <a:off x="814" y="1194"/>
                    <a:ext cx="464" cy="68"/>
                  </a:xfrm>
                  <a:custGeom>
                    <a:rect b="b" l="l" r="r" t="t"/>
                    <a:pathLst>
                      <a:path extrusionOk="0" h="68" w="464">
                        <a:moveTo>
                          <a:pt x="0" y="34"/>
                        </a:moveTo>
                        <a:lnTo>
                          <a:pt x="362" y="68"/>
                        </a:lnTo>
                        <a:lnTo>
                          <a:pt x="464" y="37"/>
                        </a:lnTo>
                        <a:lnTo>
                          <a:pt x="111" y="0"/>
                        </a:lnTo>
                        <a:lnTo>
                          <a:pt x="0" y="34"/>
                        </a:lnTo>
                        <a:close/>
                      </a:path>
                    </a:pathLst>
                  </a:custGeom>
                  <a:solidFill>
                    <a:srgbClr val="5FB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2" name="Google Shape;1622;p167"/>
                  <p:cNvSpPr/>
                  <p:nvPr/>
                </p:nvSpPr>
                <p:spPr>
                  <a:xfrm>
                    <a:off x="1177" y="1231"/>
                    <a:ext cx="102" cy="286"/>
                  </a:xfrm>
                  <a:custGeom>
                    <a:rect b="b" l="l" r="r" t="t"/>
                    <a:pathLst>
                      <a:path extrusionOk="0" h="286" w="102">
                        <a:moveTo>
                          <a:pt x="0" y="30"/>
                        </a:moveTo>
                        <a:lnTo>
                          <a:pt x="102" y="0"/>
                        </a:lnTo>
                        <a:lnTo>
                          <a:pt x="102" y="239"/>
                        </a:lnTo>
                        <a:lnTo>
                          <a:pt x="0" y="286"/>
                        </a:lnTo>
                        <a:lnTo>
                          <a:pt x="0" y="3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3" name="Google Shape;1623;p167"/>
                  <p:cNvSpPr/>
                  <p:nvPr/>
                </p:nvSpPr>
                <p:spPr>
                  <a:xfrm>
                    <a:off x="813" y="1228"/>
                    <a:ext cx="364" cy="287"/>
                  </a:xfrm>
                  <a:custGeom>
                    <a:rect b="b" l="l" r="r" t="t"/>
                    <a:pathLst>
                      <a:path extrusionOk="0" h="287" w="364">
                        <a:moveTo>
                          <a:pt x="1" y="0"/>
                        </a:moveTo>
                        <a:lnTo>
                          <a:pt x="364" y="34"/>
                        </a:lnTo>
                        <a:lnTo>
                          <a:pt x="364" y="287"/>
                        </a:lnTo>
                        <a:lnTo>
                          <a:pt x="0" y="229"/>
                        </a:lnTo>
                        <a:lnTo>
                          <a:pt x="1" y="0"/>
                        </a:lnTo>
                        <a:close/>
                      </a:path>
                    </a:pathLst>
                  </a:custGeom>
                  <a:solidFill>
                    <a:srgbClr val="7F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4" name="Google Shape;1624;p167"/>
                  <p:cNvSpPr/>
                  <p:nvPr/>
                </p:nvSpPr>
                <p:spPr>
                  <a:xfrm>
                    <a:off x="1199" y="1468"/>
                    <a:ext cx="145" cy="710"/>
                  </a:xfrm>
                  <a:custGeom>
                    <a:rect b="b" l="l" r="r" t="t"/>
                    <a:pathLst>
                      <a:path extrusionOk="0" h="710" w="145">
                        <a:moveTo>
                          <a:pt x="145" y="0"/>
                        </a:moveTo>
                        <a:lnTo>
                          <a:pt x="0" y="75"/>
                        </a:lnTo>
                        <a:lnTo>
                          <a:pt x="0" y="710"/>
                        </a:lnTo>
                        <a:lnTo>
                          <a:pt x="145" y="619"/>
                        </a:lnTo>
                        <a:lnTo>
                          <a:pt x="145"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5" name="Google Shape;1625;p167"/>
                  <p:cNvSpPr/>
                  <p:nvPr/>
                </p:nvSpPr>
                <p:spPr>
                  <a:xfrm>
                    <a:off x="786" y="1479"/>
                    <a:ext cx="414" cy="699"/>
                  </a:xfrm>
                  <a:custGeom>
                    <a:rect b="b" l="l" r="r" t="t"/>
                    <a:pathLst>
                      <a:path extrusionOk="0" h="699" w="414">
                        <a:moveTo>
                          <a:pt x="0" y="0"/>
                        </a:moveTo>
                        <a:lnTo>
                          <a:pt x="414" y="64"/>
                        </a:lnTo>
                        <a:lnTo>
                          <a:pt x="413" y="699"/>
                        </a:lnTo>
                        <a:lnTo>
                          <a:pt x="0" y="614"/>
                        </a:lnTo>
                        <a:lnTo>
                          <a:pt x="0" y="0"/>
                        </a:lnTo>
                        <a:close/>
                      </a:path>
                    </a:pathLst>
                  </a:custGeom>
                  <a:solidFill>
                    <a:srgbClr val="7F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26" name="Google Shape;1626;p167"/>
                <p:cNvGrpSpPr/>
                <p:nvPr/>
              </p:nvGrpSpPr>
              <p:grpSpPr>
                <a:xfrm>
                  <a:off x="831" y="1239"/>
                  <a:ext cx="351" cy="416"/>
                  <a:chOff x="831" y="1239"/>
                  <a:chExt cx="351" cy="416"/>
                </a:xfrm>
              </p:grpSpPr>
              <p:sp>
                <p:nvSpPr>
                  <p:cNvPr id="1627" name="Google Shape;1627;p167"/>
                  <p:cNvSpPr/>
                  <p:nvPr/>
                </p:nvSpPr>
                <p:spPr>
                  <a:xfrm>
                    <a:off x="831" y="1239"/>
                    <a:ext cx="54" cy="25"/>
                  </a:xfrm>
                  <a:custGeom>
                    <a:rect b="b" l="l" r="r" t="t"/>
                    <a:pathLst>
                      <a:path extrusionOk="0" h="25" w="54">
                        <a:moveTo>
                          <a:pt x="0" y="0"/>
                        </a:moveTo>
                        <a:lnTo>
                          <a:pt x="54" y="6"/>
                        </a:lnTo>
                        <a:lnTo>
                          <a:pt x="54" y="25"/>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8" name="Google Shape;1628;p167"/>
                  <p:cNvSpPr/>
                  <p:nvPr/>
                </p:nvSpPr>
                <p:spPr>
                  <a:xfrm>
                    <a:off x="900" y="1282"/>
                    <a:ext cx="54" cy="24"/>
                  </a:xfrm>
                  <a:custGeom>
                    <a:rect b="b" l="l" r="r" t="t"/>
                    <a:pathLst>
                      <a:path extrusionOk="0" h="24" w="54">
                        <a:moveTo>
                          <a:pt x="0" y="0"/>
                        </a:moveTo>
                        <a:lnTo>
                          <a:pt x="54" y="5"/>
                        </a:lnTo>
                        <a:lnTo>
                          <a:pt x="54" y="24"/>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29" name="Google Shape;1629;p167"/>
                  <p:cNvSpPr/>
                  <p:nvPr/>
                </p:nvSpPr>
                <p:spPr>
                  <a:xfrm>
                    <a:off x="976" y="1253"/>
                    <a:ext cx="53" cy="25"/>
                  </a:xfrm>
                  <a:custGeom>
                    <a:rect b="b" l="l" r="r" t="t"/>
                    <a:pathLst>
                      <a:path extrusionOk="0" h="25" w="53">
                        <a:moveTo>
                          <a:pt x="0" y="0"/>
                        </a:moveTo>
                        <a:lnTo>
                          <a:pt x="53" y="6"/>
                        </a:lnTo>
                        <a:lnTo>
                          <a:pt x="53" y="25"/>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0" name="Google Shape;1630;p167"/>
                  <p:cNvSpPr/>
                  <p:nvPr/>
                </p:nvSpPr>
                <p:spPr>
                  <a:xfrm>
                    <a:off x="1055" y="1262"/>
                    <a:ext cx="54" cy="24"/>
                  </a:xfrm>
                  <a:custGeom>
                    <a:rect b="b" l="l" r="r" t="t"/>
                    <a:pathLst>
                      <a:path extrusionOk="0" h="24" w="54">
                        <a:moveTo>
                          <a:pt x="0" y="0"/>
                        </a:moveTo>
                        <a:lnTo>
                          <a:pt x="54" y="5"/>
                        </a:lnTo>
                        <a:lnTo>
                          <a:pt x="54" y="24"/>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1" name="Google Shape;1631;p167"/>
                  <p:cNvSpPr/>
                  <p:nvPr/>
                </p:nvSpPr>
                <p:spPr>
                  <a:xfrm>
                    <a:off x="1055" y="1301"/>
                    <a:ext cx="54" cy="24"/>
                  </a:xfrm>
                  <a:custGeom>
                    <a:rect b="b" l="l" r="r" t="t"/>
                    <a:pathLst>
                      <a:path extrusionOk="0" h="24" w="54">
                        <a:moveTo>
                          <a:pt x="0" y="0"/>
                        </a:moveTo>
                        <a:lnTo>
                          <a:pt x="54" y="5"/>
                        </a:lnTo>
                        <a:lnTo>
                          <a:pt x="54" y="24"/>
                        </a:lnTo>
                        <a:lnTo>
                          <a:pt x="0" y="18"/>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2" name="Google Shape;1632;p167"/>
                  <p:cNvSpPr/>
                  <p:nvPr/>
                </p:nvSpPr>
                <p:spPr>
                  <a:xfrm>
                    <a:off x="974" y="1337"/>
                    <a:ext cx="53" cy="25"/>
                  </a:xfrm>
                  <a:custGeom>
                    <a:rect b="b" l="l" r="r" t="t"/>
                    <a:pathLst>
                      <a:path extrusionOk="0" h="25" w="53">
                        <a:moveTo>
                          <a:pt x="0" y="0"/>
                        </a:moveTo>
                        <a:lnTo>
                          <a:pt x="53" y="6"/>
                        </a:lnTo>
                        <a:lnTo>
                          <a:pt x="53" y="25"/>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3" name="Google Shape;1633;p167"/>
                  <p:cNvSpPr/>
                  <p:nvPr/>
                </p:nvSpPr>
                <p:spPr>
                  <a:xfrm>
                    <a:off x="1055" y="1384"/>
                    <a:ext cx="54" cy="24"/>
                  </a:xfrm>
                  <a:custGeom>
                    <a:rect b="b" l="l" r="r" t="t"/>
                    <a:pathLst>
                      <a:path extrusionOk="0" h="24" w="54">
                        <a:moveTo>
                          <a:pt x="0" y="0"/>
                        </a:moveTo>
                        <a:lnTo>
                          <a:pt x="54" y="5"/>
                        </a:lnTo>
                        <a:lnTo>
                          <a:pt x="54" y="24"/>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4" name="Google Shape;1634;p167"/>
                  <p:cNvSpPr/>
                  <p:nvPr/>
                </p:nvSpPr>
                <p:spPr>
                  <a:xfrm>
                    <a:off x="1126" y="1553"/>
                    <a:ext cx="54" cy="25"/>
                  </a:xfrm>
                  <a:custGeom>
                    <a:rect b="b" l="l" r="r" t="t"/>
                    <a:pathLst>
                      <a:path extrusionOk="0" h="25" w="54">
                        <a:moveTo>
                          <a:pt x="0" y="0"/>
                        </a:moveTo>
                        <a:lnTo>
                          <a:pt x="54" y="6"/>
                        </a:lnTo>
                        <a:lnTo>
                          <a:pt x="54" y="25"/>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5" name="Google Shape;1635;p167"/>
                  <p:cNvSpPr/>
                  <p:nvPr/>
                </p:nvSpPr>
                <p:spPr>
                  <a:xfrm>
                    <a:off x="1129" y="1631"/>
                    <a:ext cx="53" cy="24"/>
                  </a:xfrm>
                  <a:custGeom>
                    <a:rect b="b" l="l" r="r" t="t"/>
                    <a:pathLst>
                      <a:path extrusionOk="0" h="24" w="53">
                        <a:moveTo>
                          <a:pt x="0" y="0"/>
                        </a:moveTo>
                        <a:lnTo>
                          <a:pt x="53" y="5"/>
                        </a:lnTo>
                        <a:lnTo>
                          <a:pt x="53" y="24"/>
                        </a:lnTo>
                        <a:lnTo>
                          <a:pt x="0" y="1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636" name="Google Shape;1636;p167"/>
              <p:cNvGrpSpPr/>
              <p:nvPr/>
            </p:nvGrpSpPr>
            <p:grpSpPr>
              <a:xfrm>
                <a:off x="383" y="1289"/>
                <a:ext cx="729" cy="1522"/>
                <a:chOff x="383" y="1289"/>
                <a:chExt cx="729" cy="1522"/>
              </a:xfrm>
            </p:grpSpPr>
            <p:sp>
              <p:nvSpPr>
                <p:cNvPr id="1637" name="Google Shape;1637;p167"/>
                <p:cNvSpPr/>
                <p:nvPr/>
              </p:nvSpPr>
              <p:spPr>
                <a:xfrm>
                  <a:off x="383" y="1379"/>
                  <a:ext cx="728" cy="167"/>
                </a:xfrm>
                <a:custGeom>
                  <a:rect b="b" l="l" r="r" t="t"/>
                  <a:pathLst>
                    <a:path extrusionOk="0" h="167" w="728">
                      <a:moveTo>
                        <a:pt x="0" y="99"/>
                      </a:moveTo>
                      <a:lnTo>
                        <a:pt x="415" y="167"/>
                      </a:lnTo>
                      <a:lnTo>
                        <a:pt x="728" y="49"/>
                      </a:lnTo>
                      <a:lnTo>
                        <a:pt x="346" y="0"/>
                      </a:lnTo>
                      <a:lnTo>
                        <a:pt x="0" y="99"/>
                      </a:lnTo>
                      <a:close/>
                    </a:path>
                  </a:pathLst>
                </a:custGeom>
                <a:solidFill>
                  <a:srgbClr val="DF3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38" name="Google Shape;1638;p167"/>
                <p:cNvSpPr/>
                <p:nvPr/>
              </p:nvSpPr>
              <p:spPr>
                <a:xfrm>
                  <a:off x="383" y="1476"/>
                  <a:ext cx="415" cy="1334"/>
                </a:xfrm>
                <a:custGeom>
                  <a:rect b="b" l="l" r="r" t="t"/>
                  <a:pathLst>
                    <a:path extrusionOk="0" h="1334" w="415">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5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639" name="Google Shape;1639;p167"/>
                <p:cNvGrpSpPr/>
                <p:nvPr/>
              </p:nvGrpSpPr>
              <p:grpSpPr>
                <a:xfrm>
                  <a:off x="397" y="1289"/>
                  <a:ext cx="715" cy="1522"/>
                  <a:chOff x="397" y="1289"/>
                  <a:chExt cx="715" cy="1522"/>
                </a:xfrm>
              </p:grpSpPr>
              <p:sp>
                <p:nvSpPr>
                  <p:cNvPr id="1640" name="Google Shape;1640;p167"/>
                  <p:cNvSpPr/>
                  <p:nvPr/>
                </p:nvSpPr>
                <p:spPr>
                  <a:xfrm>
                    <a:off x="798" y="1427"/>
                    <a:ext cx="314" cy="1384"/>
                  </a:xfrm>
                  <a:custGeom>
                    <a:rect b="b" l="l" r="r" t="t"/>
                    <a:pathLst>
                      <a:path extrusionOk="0" h="1384" w="314">
                        <a:moveTo>
                          <a:pt x="0" y="117"/>
                        </a:moveTo>
                        <a:lnTo>
                          <a:pt x="310" y="0"/>
                        </a:lnTo>
                        <a:lnTo>
                          <a:pt x="314" y="1070"/>
                        </a:lnTo>
                        <a:lnTo>
                          <a:pt x="0" y="1384"/>
                        </a:lnTo>
                        <a:lnTo>
                          <a:pt x="0" y="117"/>
                        </a:lnTo>
                        <a:close/>
                      </a:path>
                    </a:pathLst>
                  </a:custGeom>
                  <a:solidFill>
                    <a:srgbClr val="DF1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641" name="Google Shape;1641;p167"/>
                  <p:cNvGrpSpPr/>
                  <p:nvPr/>
                </p:nvGrpSpPr>
                <p:grpSpPr>
                  <a:xfrm>
                    <a:off x="594" y="2570"/>
                    <a:ext cx="121" cy="148"/>
                    <a:chOff x="594" y="2570"/>
                    <a:chExt cx="121" cy="148"/>
                  </a:xfrm>
                </p:grpSpPr>
                <p:sp>
                  <p:nvSpPr>
                    <p:cNvPr id="1642" name="Google Shape;1642;p167"/>
                    <p:cNvSpPr/>
                    <p:nvPr/>
                  </p:nvSpPr>
                  <p:spPr>
                    <a:xfrm>
                      <a:off x="661" y="2598"/>
                      <a:ext cx="54" cy="104"/>
                    </a:xfrm>
                    <a:custGeom>
                      <a:rect b="b" l="l" r="r" t="t"/>
                      <a:pathLst>
                        <a:path extrusionOk="0" h="104" w="54">
                          <a:moveTo>
                            <a:pt x="0" y="0"/>
                          </a:moveTo>
                          <a:lnTo>
                            <a:pt x="0" y="79"/>
                          </a:lnTo>
                          <a:lnTo>
                            <a:pt x="54" y="104"/>
                          </a:lnTo>
                          <a:lnTo>
                            <a:pt x="54" y="23"/>
                          </a:lnTo>
                          <a:lnTo>
                            <a:pt x="0" y="0"/>
                          </a:lnTo>
                          <a:close/>
                        </a:path>
                      </a:pathLst>
                    </a:custGeom>
                    <a:solidFill>
                      <a:srgbClr val="FF00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43" name="Google Shape;1643;p167"/>
                    <p:cNvSpPr/>
                    <p:nvPr/>
                  </p:nvSpPr>
                  <p:spPr>
                    <a:xfrm>
                      <a:off x="594" y="2570"/>
                      <a:ext cx="70" cy="148"/>
                    </a:xfrm>
                    <a:custGeom>
                      <a:rect b="b" l="l" r="r" t="t"/>
                      <a:pathLst>
                        <a:path extrusionOk="0" h="148" w="70">
                          <a:moveTo>
                            <a:pt x="0" y="0"/>
                          </a:moveTo>
                          <a:lnTo>
                            <a:pt x="0" y="148"/>
                          </a:lnTo>
                          <a:lnTo>
                            <a:pt x="70" y="105"/>
                          </a:lnTo>
                          <a:lnTo>
                            <a:pt x="70" y="30"/>
                          </a:lnTo>
                          <a:lnTo>
                            <a:pt x="0" y="0"/>
                          </a:lnTo>
                          <a:close/>
                        </a:path>
                      </a:pathLst>
                    </a:custGeom>
                    <a:solidFill>
                      <a:srgbClr val="DF1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44" name="Google Shape;1644;p167"/>
                  <p:cNvGrpSpPr/>
                  <p:nvPr/>
                </p:nvGrpSpPr>
                <p:grpSpPr>
                  <a:xfrm>
                    <a:off x="434" y="2499"/>
                    <a:ext cx="123" cy="150"/>
                    <a:chOff x="434" y="2499"/>
                    <a:chExt cx="123" cy="150"/>
                  </a:xfrm>
                </p:grpSpPr>
                <p:sp>
                  <p:nvSpPr>
                    <p:cNvPr id="1645" name="Google Shape;1645;p167"/>
                    <p:cNvSpPr/>
                    <p:nvPr/>
                  </p:nvSpPr>
                  <p:spPr>
                    <a:xfrm>
                      <a:off x="503" y="2527"/>
                      <a:ext cx="54" cy="104"/>
                    </a:xfrm>
                    <a:custGeom>
                      <a:rect b="b" l="l" r="r" t="t"/>
                      <a:pathLst>
                        <a:path extrusionOk="0" h="104" w="54">
                          <a:moveTo>
                            <a:pt x="0" y="0"/>
                          </a:moveTo>
                          <a:lnTo>
                            <a:pt x="0" y="80"/>
                          </a:lnTo>
                          <a:lnTo>
                            <a:pt x="54" y="104"/>
                          </a:lnTo>
                          <a:lnTo>
                            <a:pt x="54" y="23"/>
                          </a:lnTo>
                          <a:lnTo>
                            <a:pt x="0" y="0"/>
                          </a:lnTo>
                          <a:close/>
                        </a:path>
                      </a:pathLst>
                    </a:custGeom>
                    <a:solidFill>
                      <a:srgbClr val="FF00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46" name="Google Shape;1646;p167"/>
                    <p:cNvSpPr/>
                    <p:nvPr/>
                  </p:nvSpPr>
                  <p:spPr>
                    <a:xfrm>
                      <a:off x="434" y="2499"/>
                      <a:ext cx="70" cy="150"/>
                    </a:xfrm>
                    <a:custGeom>
                      <a:rect b="b" l="l" r="r" t="t"/>
                      <a:pathLst>
                        <a:path extrusionOk="0" h="150" w="70">
                          <a:moveTo>
                            <a:pt x="0" y="0"/>
                          </a:moveTo>
                          <a:lnTo>
                            <a:pt x="0" y="150"/>
                          </a:lnTo>
                          <a:lnTo>
                            <a:pt x="70" y="108"/>
                          </a:lnTo>
                          <a:lnTo>
                            <a:pt x="70" y="33"/>
                          </a:lnTo>
                          <a:lnTo>
                            <a:pt x="0" y="0"/>
                          </a:lnTo>
                          <a:close/>
                        </a:path>
                      </a:pathLst>
                    </a:custGeom>
                    <a:solidFill>
                      <a:srgbClr val="DF1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47" name="Google Shape;1647;p167"/>
                  <p:cNvGrpSpPr/>
                  <p:nvPr/>
                </p:nvGrpSpPr>
                <p:grpSpPr>
                  <a:xfrm>
                    <a:off x="397" y="1507"/>
                    <a:ext cx="354" cy="1055"/>
                    <a:chOff x="397" y="1507"/>
                    <a:chExt cx="354" cy="1055"/>
                  </a:xfrm>
                </p:grpSpPr>
                <p:sp>
                  <p:nvSpPr>
                    <p:cNvPr id="1648" name="Google Shape;1648;p167"/>
                    <p:cNvSpPr/>
                    <p:nvPr/>
                  </p:nvSpPr>
                  <p:spPr>
                    <a:xfrm>
                      <a:off x="412" y="1510"/>
                      <a:ext cx="339" cy="1052"/>
                    </a:xfrm>
                    <a:custGeom>
                      <a:rect b="b" l="l" r="r" t="t"/>
                      <a:pathLst>
                        <a:path extrusionOk="0" h="1052" w="339">
                          <a:moveTo>
                            <a:pt x="0" y="0"/>
                          </a:moveTo>
                          <a:lnTo>
                            <a:pt x="339" y="56"/>
                          </a:lnTo>
                          <a:lnTo>
                            <a:pt x="339" y="1052"/>
                          </a:lnTo>
                          <a:lnTo>
                            <a:pt x="2" y="91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649" name="Google Shape;1649;p167"/>
                    <p:cNvGrpSpPr/>
                    <p:nvPr/>
                  </p:nvGrpSpPr>
                  <p:grpSpPr>
                    <a:xfrm>
                      <a:off x="397" y="1507"/>
                      <a:ext cx="312" cy="931"/>
                      <a:chOff x="397" y="1507"/>
                      <a:chExt cx="312" cy="931"/>
                    </a:xfrm>
                  </p:grpSpPr>
                  <p:cxnSp>
                    <p:nvCxnSpPr>
                      <p:cNvPr id="1650" name="Google Shape;1650;p167"/>
                      <p:cNvCxnSpPr/>
                      <p:nvPr/>
                    </p:nvCxnSpPr>
                    <p:spPr>
                      <a:xfrm>
                        <a:off x="400" y="2298"/>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1" name="Google Shape;1651;p167"/>
                      <p:cNvCxnSpPr/>
                      <p:nvPr/>
                    </p:nvCxnSpPr>
                    <p:spPr>
                      <a:xfrm>
                        <a:off x="397" y="2165"/>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2" name="Google Shape;1652;p167"/>
                      <p:cNvCxnSpPr/>
                      <p:nvPr/>
                    </p:nvCxnSpPr>
                    <p:spPr>
                      <a:xfrm>
                        <a:off x="405" y="2029"/>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3" name="Google Shape;1653;p167"/>
                      <p:cNvCxnSpPr/>
                      <p:nvPr/>
                    </p:nvCxnSpPr>
                    <p:spPr>
                      <a:xfrm>
                        <a:off x="402" y="1887"/>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4" name="Google Shape;1654;p167"/>
                      <p:cNvCxnSpPr/>
                      <p:nvPr/>
                    </p:nvCxnSpPr>
                    <p:spPr>
                      <a:xfrm>
                        <a:off x="409" y="1751"/>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5" name="Google Shape;1655;p167"/>
                      <p:cNvCxnSpPr/>
                      <p:nvPr/>
                    </p:nvCxnSpPr>
                    <p:spPr>
                      <a:xfrm>
                        <a:off x="397" y="1626"/>
                        <a:ext cx="300" cy="0"/>
                      </a:xfrm>
                      <a:prstGeom prst="straightConnector1">
                        <a:avLst/>
                      </a:prstGeom>
                      <a:noFill/>
                      <a:ln cap="flat" cmpd="sng" w="12700">
                        <a:solidFill>
                          <a:srgbClr val="FF5F7F"/>
                        </a:solidFill>
                        <a:prstDash val="solid"/>
                        <a:round/>
                        <a:headEnd len="med" w="med" type="none"/>
                        <a:tailEnd len="med" w="med" type="none"/>
                      </a:ln>
                    </p:spPr>
                  </p:cxnSp>
                  <p:cxnSp>
                    <p:nvCxnSpPr>
                      <p:cNvPr id="1656" name="Google Shape;1656;p167"/>
                      <p:cNvCxnSpPr/>
                      <p:nvPr/>
                    </p:nvCxnSpPr>
                    <p:spPr>
                      <a:xfrm>
                        <a:off x="484" y="1507"/>
                        <a:ext cx="0" cy="900"/>
                      </a:xfrm>
                      <a:prstGeom prst="straightConnector1">
                        <a:avLst/>
                      </a:prstGeom>
                      <a:noFill/>
                      <a:ln cap="flat" cmpd="sng" w="12700">
                        <a:solidFill>
                          <a:srgbClr val="FF5F7F"/>
                        </a:solidFill>
                        <a:prstDash val="solid"/>
                        <a:round/>
                        <a:headEnd len="med" w="med" type="none"/>
                        <a:tailEnd len="med" w="med" type="none"/>
                      </a:ln>
                    </p:spPr>
                  </p:cxnSp>
                  <p:cxnSp>
                    <p:nvCxnSpPr>
                      <p:cNvPr id="1657" name="Google Shape;1657;p167"/>
                      <p:cNvCxnSpPr/>
                      <p:nvPr/>
                    </p:nvCxnSpPr>
                    <p:spPr>
                      <a:xfrm>
                        <a:off x="568" y="1524"/>
                        <a:ext cx="0" cy="900"/>
                      </a:xfrm>
                      <a:prstGeom prst="straightConnector1">
                        <a:avLst/>
                      </a:prstGeom>
                      <a:noFill/>
                      <a:ln cap="flat" cmpd="sng" w="12700">
                        <a:solidFill>
                          <a:srgbClr val="FF5F7F"/>
                        </a:solidFill>
                        <a:prstDash val="solid"/>
                        <a:round/>
                        <a:headEnd len="med" w="med" type="none"/>
                        <a:tailEnd len="med" w="med" type="none"/>
                      </a:ln>
                    </p:spPr>
                  </p:cxnSp>
                  <p:cxnSp>
                    <p:nvCxnSpPr>
                      <p:cNvPr id="1658" name="Google Shape;1658;p167"/>
                      <p:cNvCxnSpPr/>
                      <p:nvPr/>
                    </p:nvCxnSpPr>
                    <p:spPr>
                      <a:xfrm>
                        <a:off x="658" y="1538"/>
                        <a:ext cx="0" cy="900"/>
                      </a:xfrm>
                      <a:prstGeom prst="straightConnector1">
                        <a:avLst/>
                      </a:prstGeom>
                      <a:noFill/>
                      <a:ln cap="flat" cmpd="sng" w="12700">
                        <a:solidFill>
                          <a:srgbClr val="FF5F7F"/>
                        </a:solidFill>
                        <a:prstDash val="solid"/>
                        <a:round/>
                        <a:headEnd len="med" w="med" type="none"/>
                        <a:tailEnd len="med" w="med" type="none"/>
                      </a:ln>
                    </p:spPr>
                  </p:cxnSp>
                </p:grpSp>
              </p:grpSp>
              <p:grpSp>
                <p:nvGrpSpPr>
                  <p:cNvPr id="1659" name="Google Shape;1659;p167"/>
                  <p:cNvGrpSpPr/>
                  <p:nvPr/>
                </p:nvGrpSpPr>
                <p:grpSpPr>
                  <a:xfrm>
                    <a:off x="538" y="1289"/>
                    <a:ext cx="435" cy="214"/>
                    <a:chOff x="538" y="1289"/>
                    <a:chExt cx="435" cy="214"/>
                  </a:xfrm>
                </p:grpSpPr>
                <p:grpSp>
                  <p:nvGrpSpPr>
                    <p:cNvPr id="1660" name="Google Shape;1660;p167"/>
                    <p:cNvGrpSpPr/>
                    <p:nvPr/>
                  </p:nvGrpSpPr>
                  <p:grpSpPr>
                    <a:xfrm>
                      <a:off x="538" y="1289"/>
                      <a:ext cx="435" cy="214"/>
                      <a:chOff x="538" y="1289"/>
                      <a:chExt cx="435" cy="214"/>
                    </a:xfrm>
                  </p:grpSpPr>
                  <p:sp>
                    <p:nvSpPr>
                      <p:cNvPr id="1661" name="Google Shape;1661;p167"/>
                      <p:cNvSpPr/>
                      <p:nvPr/>
                    </p:nvSpPr>
                    <p:spPr>
                      <a:xfrm>
                        <a:off x="538" y="1289"/>
                        <a:ext cx="435" cy="85"/>
                      </a:xfrm>
                      <a:custGeom>
                        <a:rect b="b" l="l" r="r" t="t"/>
                        <a:pathLst>
                          <a:path extrusionOk="0" h="85" w="435">
                            <a:moveTo>
                              <a:pt x="0" y="55"/>
                            </a:moveTo>
                            <a:lnTo>
                              <a:pt x="253" y="85"/>
                            </a:lnTo>
                            <a:lnTo>
                              <a:pt x="435" y="28"/>
                            </a:lnTo>
                            <a:lnTo>
                              <a:pt x="189" y="0"/>
                            </a:lnTo>
                            <a:lnTo>
                              <a:pt x="0" y="55"/>
                            </a:lnTo>
                            <a:close/>
                          </a:path>
                        </a:pathLst>
                      </a:custGeom>
                      <a:solidFill>
                        <a:srgbClr val="DF3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62" name="Google Shape;1662;p167"/>
                      <p:cNvSpPr/>
                      <p:nvPr/>
                    </p:nvSpPr>
                    <p:spPr>
                      <a:xfrm>
                        <a:off x="790" y="1317"/>
                        <a:ext cx="180" cy="186"/>
                      </a:xfrm>
                      <a:custGeom>
                        <a:rect b="b" l="l" r="r" t="t"/>
                        <a:pathLst>
                          <a:path extrusionOk="0" h="186" w="180">
                            <a:moveTo>
                              <a:pt x="0" y="57"/>
                            </a:moveTo>
                            <a:lnTo>
                              <a:pt x="180" y="0"/>
                            </a:lnTo>
                            <a:lnTo>
                              <a:pt x="180" y="118"/>
                            </a:lnTo>
                            <a:lnTo>
                              <a:pt x="0" y="186"/>
                            </a:lnTo>
                            <a:lnTo>
                              <a:pt x="0" y="57"/>
                            </a:lnTo>
                            <a:close/>
                          </a:path>
                        </a:pathLst>
                      </a:custGeom>
                      <a:solidFill>
                        <a:srgbClr val="DF1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63" name="Google Shape;1663;p167"/>
                      <p:cNvSpPr/>
                      <p:nvPr/>
                    </p:nvSpPr>
                    <p:spPr>
                      <a:xfrm>
                        <a:off x="538" y="1344"/>
                        <a:ext cx="252" cy="159"/>
                      </a:xfrm>
                      <a:custGeom>
                        <a:rect b="b" l="l" r="r" t="t"/>
                        <a:pathLst>
                          <a:path extrusionOk="0" h="159" w="252">
                            <a:moveTo>
                              <a:pt x="252" y="30"/>
                            </a:moveTo>
                            <a:lnTo>
                              <a:pt x="252" y="159"/>
                            </a:lnTo>
                            <a:lnTo>
                              <a:pt x="0" y="123"/>
                            </a:lnTo>
                            <a:lnTo>
                              <a:pt x="0" y="0"/>
                            </a:lnTo>
                            <a:lnTo>
                              <a:pt x="252" y="30"/>
                            </a:lnTo>
                            <a:close/>
                          </a:path>
                        </a:pathLst>
                      </a:custGeom>
                      <a:solidFill>
                        <a:srgbClr val="FF5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664" name="Google Shape;1664;p167"/>
                    <p:cNvSpPr/>
                    <p:nvPr/>
                  </p:nvSpPr>
                  <p:spPr>
                    <a:xfrm>
                      <a:off x="571" y="1370"/>
                      <a:ext cx="145" cy="38"/>
                    </a:xfrm>
                    <a:custGeom>
                      <a:rect b="b" l="l" r="r" t="t"/>
                      <a:pathLst>
                        <a:path extrusionOk="0" h="38" w="145">
                          <a:moveTo>
                            <a:pt x="1" y="0"/>
                          </a:moveTo>
                          <a:lnTo>
                            <a:pt x="145" y="15"/>
                          </a:lnTo>
                          <a:lnTo>
                            <a:pt x="145" y="38"/>
                          </a:lnTo>
                          <a:lnTo>
                            <a:pt x="0" y="24"/>
                          </a:lnTo>
                          <a:lnTo>
                            <a:pt x="1"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nvGrpSpPr>
              <p:cNvPr id="1665" name="Google Shape;1665;p167"/>
              <p:cNvGrpSpPr/>
              <p:nvPr/>
            </p:nvGrpSpPr>
            <p:grpSpPr>
              <a:xfrm>
                <a:off x="859" y="1771"/>
                <a:ext cx="695" cy="1219"/>
                <a:chOff x="859" y="1771"/>
                <a:chExt cx="695" cy="1219"/>
              </a:xfrm>
            </p:grpSpPr>
            <p:grpSp>
              <p:nvGrpSpPr>
                <p:cNvPr id="1666" name="Google Shape;1666;p167"/>
                <p:cNvGrpSpPr/>
                <p:nvPr/>
              </p:nvGrpSpPr>
              <p:grpSpPr>
                <a:xfrm>
                  <a:off x="859" y="1771"/>
                  <a:ext cx="695" cy="1219"/>
                  <a:chOff x="859" y="1771"/>
                  <a:chExt cx="695" cy="1219"/>
                </a:xfrm>
              </p:grpSpPr>
              <p:sp>
                <p:nvSpPr>
                  <p:cNvPr id="1667" name="Google Shape;1667;p167"/>
                  <p:cNvSpPr/>
                  <p:nvPr/>
                </p:nvSpPr>
                <p:spPr>
                  <a:xfrm>
                    <a:off x="859" y="1790"/>
                    <a:ext cx="695" cy="331"/>
                  </a:xfrm>
                  <a:custGeom>
                    <a:rect b="b" l="l" r="r" t="t"/>
                    <a:pathLst>
                      <a:path extrusionOk="0" h="331" w="695">
                        <a:moveTo>
                          <a:pt x="0" y="243"/>
                        </a:moveTo>
                        <a:lnTo>
                          <a:pt x="336" y="331"/>
                        </a:lnTo>
                        <a:lnTo>
                          <a:pt x="695" y="61"/>
                        </a:lnTo>
                        <a:lnTo>
                          <a:pt x="405" y="0"/>
                        </a:lnTo>
                        <a:lnTo>
                          <a:pt x="0" y="243"/>
                        </a:lnTo>
                        <a:close/>
                      </a:path>
                    </a:pathLst>
                  </a:custGeom>
                  <a:solidFill>
                    <a:srgbClr val="DF9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68" name="Google Shape;1668;p167"/>
                  <p:cNvSpPr/>
                  <p:nvPr/>
                </p:nvSpPr>
                <p:spPr>
                  <a:xfrm>
                    <a:off x="859" y="2033"/>
                    <a:ext cx="336" cy="957"/>
                  </a:xfrm>
                  <a:custGeom>
                    <a:rect b="b" l="l" r="r" t="t"/>
                    <a:pathLst>
                      <a:path extrusionOk="0" h="957" w="336">
                        <a:moveTo>
                          <a:pt x="0" y="0"/>
                        </a:moveTo>
                        <a:lnTo>
                          <a:pt x="336" y="87"/>
                        </a:lnTo>
                        <a:lnTo>
                          <a:pt x="336" y="957"/>
                        </a:lnTo>
                        <a:lnTo>
                          <a:pt x="0" y="814"/>
                        </a:lnTo>
                        <a:lnTo>
                          <a:pt x="0" y="0"/>
                        </a:lnTo>
                        <a:close/>
                      </a:path>
                    </a:pathLst>
                  </a:custGeom>
                  <a:solidFill>
                    <a:srgbClr val="BF5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69" name="Google Shape;1669;p167"/>
                  <p:cNvSpPr/>
                  <p:nvPr/>
                </p:nvSpPr>
                <p:spPr>
                  <a:xfrm>
                    <a:off x="1194" y="1851"/>
                    <a:ext cx="359" cy="1139"/>
                  </a:xfrm>
                  <a:custGeom>
                    <a:rect b="b" l="l" r="r" t="t"/>
                    <a:pathLst>
                      <a:path extrusionOk="0" h="1139" w="359">
                        <a:moveTo>
                          <a:pt x="0" y="270"/>
                        </a:moveTo>
                        <a:lnTo>
                          <a:pt x="0" y="1139"/>
                        </a:lnTo>
                        <a:lnTo>
                          <a:pt x="359" y="726"/>
                        </a:lnTo>
                        <a:lnTo>
                          <a:pt x="359" y="0"/>
                        </a:lnTo>
                        <a:lnTo>
                          <a:pt x="0" y="270"/>
                        </a:lnTo>
                        <a:close/>
                      </a:path>
                    </a:pathLst>
                  </a:custGeom>
                  <a:solidFill>
                    <a:srgbClr val="9F3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670" name="Google Shape;1670;p167"/>
                  <p:cNvGrpSpPr/>
                  <p:nvPr/>
                </p:nvGrpSpPr>
                <p:grpSpPr>
                  <a:xfrm>
                    <a:off x="946" y="1771"/>
                    <a:ext cx="529" cy="302"/>
                    <a:chOff x="946" y="1771"/>
                    <a:chExt cx="529" cy="302"/>
                  </a:xfrm>
                </p:grpSpPr>
                <p:sp>
                  <p:nvSpPr>
                    <p:cNvPr id="1671" name="Google Shape;1671;p167"/>
                    <p:cNvSpPr/>
                    <p:nvPr/>
                  </p:nvSpPr>
                  <p:spPr>
                    <a:xfrm>
                      <a:off x="946" y="1771"/>
                      <a:ext cx="529" cy="248"/>
                    </a:xfrm>
                    <a:custGeom>
                      <a:rect b="b" l="l" r="r" t="t"/>
                      <a:pathLst>
                        <a:path extrusionOk="0" h="248" w="529">
                          <a:moveTo>
                            <a:pt x="0" y="186"/>
                          </a:moveTo>
                          <a:lnTo>
                            <a:pt x="241" y="248"/>
                          </a:lnTo>
                          <a:lnTo>
                            <a:pt x="529" y="41"/>
                          </a:lnTo>
                          <a:lnTo>
                            <a:pt x="316" y="0"/>
                          </a:lnTo>
                          <a:lnTo>
                            <a:pt x="0" y="186"/>
                          </a:lnTo>
                          <a:close/>
                        </a:path>
                      </a:pathLst>
                    </a:custGeom>
                    <a:solidFill>
                      <a:srgbClr val="DF9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72" name="Google Shape;1672;p167"/>
                    <p:cNvSpPr/>
                    <p:nvPr/>
                  </p:nvSpPr>
                  <p:spPr>
                    <a:xfrm>
                      <a:off x="1186" y="1813"/>
                      <a:ext cx="289" cy="260"/>
                    </a:xfrm>
                    <a:custGeom>
                      <a:rect b="b" l="l" r="r" t="t"/>
                      <a:pathLst>
                        <a:path extrusionOk="0" h="260" w="289">
                          <a:moveTo>
                            <a:pt x="0" y="206"/>
                          </a:moveTo>
                          <a:lnTo>
                            <a:pt x="289" y="0"/>
                          </a:lnTo>
                          <a:lnTo>
                            <a:pt x="289" y="49"/>
                          </a:lnTo>
                          <a:lnTo>
                            <a:pt x="0" y="260"/>
                          </a:lnTo>
                          <a:lnTo>
                            <a:pt x="0" y="206"/>
                          </a:lnTo>
                          <a:close/>
                        </a:path>
                      </a:pathLst>
                    </a:custGeom>
                    <a:solidFill>
                      <a:srgbClr val="9F3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73" name="Google Shape;1673;p167"/>
                    <p:cNvSpPr/>
                    <p:nvPr/>
                  </p:nvSpPr>
                  <p:spPr>
                    <a:xfrm>
                      <a:off x="946" y="1957"/>
                      <a:ext cx="240" cy="115"/>
                    </a:xfrm>
                    <a:custGeom>
                      <a:rect b="b" l="l" r="r" t="t"/>
                      <a:pathLst>
                        <a:path extrusionOk="0" h="115" w="240">
                          <a:moveTo>
                            <a:pt x="240" y="61"/>
                          </a:moveTo>
                          <a:lnTo>
                            <a:pt x="240" y="115"/>
                          </a:lnTo>
                          <a:lnTo>
                            <a:pt x="0" y="51"/>
                          </a:lnTo>
                          <a:lnTo>
                            <a:pt x="0" y="0"/>
                          </a:lnTo>
                          <a:lnTo>
                            <a:pt x="240" y="61"/>
                          </a:lnTo>
                          <a:close/>
                        </a:path>
                      </a:pathLst>
                    </a:custGeom>
                    <a:solidFill>
                      <a:srgbClr val="BF5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674" name="Google Shape;1674;p167"/>
                <p:cNvGrpSpPr/>
                <p:nvPr/>
              </p:nvGrpSpPr>
              <p:grpSpPr>
                <a:xfrm>
                  <a:off x="876" y="2064"/>
                  <a:ext cx="300" cy="886"/>
                  <a:chOff x="876" y="2064"/>
                  <a:chExt cx="300" cy="886"/>
                </a:xfrm>
              </p:grpSpPr>
              <p:sp>
                <p:nvSpPr>
                  <p:cNvPr id="1675" name="Google Shape;1675;p167"/>
                  <p:cNvSpPr/>
                  <p:nvPr/>
                </p:nvSpPr>
                <p:spPr>
                  <a:xfrm>
                    <a:off x="876" y="2064"/>
                    <a:ext cx="300" cy="886"/>
                  </a:xfrm>
                  <a:custGeom>
                    <a:rect b="b" l="l" r="r" t="t"/>
                    <a:pathLst>
                      <a:path extrusionOk="0" h="886" w="300">
                        <a:moveTo>
                          <a:pt x="0" y="0"/>
                        </a:moveTo>
                        <a:lnTo>
                          <a:pt x="300" y="79"/>
                        </a:lnTo>
                        <a:lnTo>
                          <a:pt x="300" y="886"/>
                        </a:lnTo>
                        <a:lnTo>
                          <a:pt x="0" y="755"/>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76" name="Google Shape;1676;p167"/>
                  <p:cNvSpPr/>
                  <p:nvPr/>
                </p:nvSpPr>
                <p:spPr>
                  <a:xfrm>
                    <a:off x="919" y="2074"/>
                    <a:ext cx="32" cy="784"/>
                  </a:xfrm>
                  <a:custGeom>
                    <a:rect b="b" l="l" r="r" t="t"/>
                    <a:pathLst>
                      <a:path extrusionOk="0" h="784" w="32">
                        <a:moveTo>
                          <a:pt x="1" y="0"/>
                        </a:moveTo>
                        <a:lnTo>
                          <a:pt x="0" y="772"/>
                        </a:lnTo>
                        <a:lnTo>
                          <a:pt x="31" y="784"/>
                        </a:lnTo>
                        <a:lnTo>
                          <a:pt x="32" y="8"/>
                        </a:lnTo>
                        <a:lnTo>
                          <a:pt x="1" y="0"/>
                        </a:lnTo>
                        <a:close/>
                      </a:path>
                    </a:pathLst>
                  </a:custGeom>
                  <a:solidFill>
                    <a:srgbClr val="BF5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77" name="Google Shape;1677;p167"/>
                  <p:cNvSpPr/>
                  <p:nvPr/>
                </p:nvSpPr>
                <p:spPr>
                  <a:xfrm>
                    <a:off x="1001" y="2091"/>
                    <a:ext cx="34" cy="801"/>
                  </a:xfrm>
                  <a:custGeom>
                    <a:rect b="b" l="l" r="r" t="t"/>
                    <a:pathLst>
                      <a:path extrusionOk="0" h="801" w="34">
                        <a:moveTo>
                          <a:pt x="0" y="0"/>
                        </a:moveTo>
                        <a:lnTo>
                          <a:pt x="0" y="786"/>
                        </a:lnTo>
                        <a:lnTo>
                          <a:pt x="32" y="801"/>
                        </a:lnTo>
                        <a:lnTo>
                          <a:pt x="34" y="12"/>
                        </a:lnTo>
                        <a:lnTo>
                          <a:pt x="0" y="0"/>
                        </a:lnTo>
                        <a:close/>
                      </a:path>
                    </a:pathLst>
                  </a:custGeom>
                  <a:solidFill>
                    <a:srgbClr val="BF5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78" name="Google Shape;1678;p167"/>
                  <p:cNvSpPr/>
                  <p:nvPr/>
                </p:nvSpPr>
                <p:spPr>
                  <a:xfrm>
                    <a:off x="1089" y="2119"/>
                    <a:ext cx="35" cy="807"/>
                  </a:xfrm>
                  <a:custGeom>
                    <a:rect b="b" l="l" r="r" t="t"/>
                    <a:pathLst>
                      <a:path extrusionOk="0" h="807" w="35">
                        <a:moveTo>
                          <a:pt x="1" y="0"/>
                        </a:moveTo>
                        <a:lnTo>
                          <a:pt x="0" y="789"/>
                        </a:lnTo>
                        <a:lnTo>
                          <a:pt x="35" y="807"/>
                        </a:lnTo>
                        <a:lnTo>
                          <a:pt x="33" y="7"/>
                        </a:lnTo>
                        <a:lnTo>
                          <a:pt x="1" y="0"/>
                        </a:lnTo>
                        <a:close/>
                      </a:path>
                    </a:pathLst>
                  </a:custGeom>
                  <a:solidFill>
                    <a:srgbClr val="BF5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sp>
          <p:nvSpPr>
            <p:cNvPr id="1679" name="Google Shape;1679;p167"/>
            <p:cNvSpPr txBox="1"/>
            <p:nvPr/>
          </p:nvSpPr>
          <p:spPr>
            <a:xfrm>
              <a:off x="240" y="3744"/>
              <a:ext cx="900" cy="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rgbClr val="3333CC"/>
                  </a:solidFill>
                  <a:latin typeface="Century Gothic"/>
                  <a:ea typeface="Century Gothic"/>
                  <a:cs typeface="Century Gothic"/>
                  <a:sym typeface="Century Gothic"/>
                </a:rPr>
                <a:t>Customer</a:t>
              </a:r>
              <a:endParaRPr sz="1200">
                <a:solidFill>
                  <a:schemeClr val="accent2"/>
                </a:solidFill>
                <a:latin typeface="Century Gothic"/>
                <a:ea typeface="Century Gothic"/>
                <a:cs typeface="Century Gothic"/>
                <a:sym typeface="Century Gothic"/>
              </a:endParaRPr>
            </a:p>
          </p:txBody>
        </p:sp>
      </p:grpSp>
      <p:grpSp>
        <p:nvGrpSpPr>
          <p:cNvPr id="1680" name="Google Shape;1680;p167"/>
          <p:cNvGrpSpPr/>
          <p:nvPr/>
        </p:nvGrpSpPr>
        <p:grpSpPr>
          <a:xfrm>
            <a:off x="6934200" y="101832"/>
            <a:ext cx="1733551" cy="3012281"/>
            <a:chOff x="4368" y="192"/>
            <a:chExt cx="1092" cy="2530"/>
          </a:xfrm>
        </p:grpSpPr>
        <p:grpSp>
          <p:nvGrpSpPr>
            <p:cNvPr id="1681" name="Google Shape;1681;p167"/>
            <p:cNvGrpSpPr/>
            <p:nvPr/>
          </p:nvGrpSpPr>
          <p:grpSpPr>
            <a:xfrm>
              <a:off x="4368" y="192"/>
              <a:ext cx="931" cy="2194"/>
              <a:chOff x="1230" y="1058"/>
              <a:chExt cx="931" cy="2194"/>
            </a:xfrm>
          </p:grpSpPr>
          <p:grpSp>
            <p:nvGrpSpPr>
              <p:cNvPr id="1682" name="Google Shape;1682;p167"/>
              <p:cNvGrpSpPr/>
              <p:nvPr/>
            </p:nvGrpSpPr>
            <p:grpSpPr>
              <a:xfrm>
                <a:off x="1230" y="1058"/>
                <a:ext cx="689" cy="1376"/>
                <a:chOff x="1230" y="1058"/>
                <a:chExt cx="689" cy="1376"/>
              </a:xfrm>
            </p:grpSpPr>
            <p:grpSp>
              <p:nvGrpSpPr>
                <p:cNvPr id="1683" name="Google Shape;1683;p167"/>
                <p:cNvGrpSpPr/>
                <p:nvPr/>
              </p:nvGrpSpPr>
              <p:grpSpPr>
                <a:xfrm>
                  <a:off x="1230" y="1058"/>
                  <a:ext cx="689" cy="1376"/>
                  <a:chOff x="1230" y="1058"/>
                  <a:chExt cx="689" cy="1376"/>
                </a:xfrm>
              </p:grpSpPr>
              <p:sp>
                <p:nvSpPr>
                  <p:cNvPr id="1684" name="Google Shape;1684;p167"/>
                  <p:cNvSpPr/>
                  <p:nvPr/>
                </p:nvSpPr>
                <p:spPr>
                  <a:xfrm>
                    <a:off x="1234" y="1452"/>
                    <a:ext cx="685" cy="265"/>
                  </a:xfrm>
                  <a:custGeom>
                    <a:rect b="b" l="l" r="r" t="t"/>
                    <a:pathLst>
                      <a:path extrusionOk="0" h="265" w="685">
                        <a:moveTo>
                          <a:pt x="0" y="194"/>
                        </a:moveTo>
                        <a:lnTo>
                          <a:pt x="387" y="265"/>
                        </a:lnTo>
                        <a:lnTo>
                          <a:pt x="685" y="51"/>
                        </a:lnTo>
                        <a:lnTo>
                          <a:pt x="312" y="0"/>
                        </a:lnTo>
                        <a:lnTo>
                          <a:pt x="0" y="194"/>
                        </a:lnTo>
                        <a:close/>
                      </a:path>
                    </a:pathLst>
                  </a:custGeom>
                  <a:solidFill>
                    <a:srgbClr val="FF5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85" name="Google Shape;1685;p167"/>
                  <p:cNvSpPr/>
                  <p:nvPr/>
                </p:nvSpPr>
                <p:spPr>
                  <a:xfrm>
                    <a:off x="1328" y="1228"/>
                    <a:ext cx="285" cy="449"/>
                  </a:xfrm>
                  <a:custGeom>
                    <a:rect b="b" l="l" r="r" t="t"/>
                    <a:pathLst>
                      <a:path extrusionOk="0" h="449" w="285">
                        <a:moveTo>
                          <a:pt x="0" y="0"/>
                        </a:moveTo>
                        <a:lnTo>
                          <a:pt x="285" y="22"/>
                        </a:lnTo>
                        <a:lnTo>
                          <a:pt x="285" y="449"/>
                        </a:lnTo>
                        <a:lnTo>
                          <a:pt x="0" y="389"/>
                        </a:lnTo>
                        <a:lnTo>
                          <a:pt x="0" y="0"/>
                        </a:lnTo>
                        <a:close/>
                      </a:path>
                    </a:pathLst>
                  </a:custGeom>
                  <a:solidFill>
                    <a:srgbClr val="FF5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86" name="Google Shape;1686;p167"/>
                  <p:cNvSpPr/>
                  <p:nvPr/>
                </p:nvSpPr>
                <p:spPr>
                  <a:xfrm>
                    <a:off x="1609" y="1154"/>
                    <a:ext cx="246" cy="520"/>
                  </a:xfrm>
                  <a:custGeom>
                    <a:rect b="b" l="l" r="r" t="t"/>
                    <a:pathLst>
                      <a:path extrusionOk="0" h="520" w="246">
                        <a:moveTo>
                          <a:pt x="0" y="96"/>
                        </a:moveTo>
                        <a:lnTo>
                          <a:pt x="0" y="520"/>
                        </a:lnTo>
                        <a:lnTo>
                          <a:pt x="246" y="349"/>
                        </a:lnTo>
                        <a:lnTo>
                          <a:pt x="246" y="0"/>
                        </a:lnTo>
                        <a:lnTo>
                          <a:pt x="0" y="96"/>
                        </a:lnTo>
                        <a:close/>
                      </a:path>
                    </a:pathLst>
                  </a:custGeom>
                  <a:solidFill>
                    <a:srgbClr val="BF3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87" name="Google Shape;1687;p167"/>
                  <p:cNvSpPr/>
                  <p:nvPr/>
                </p:nvSpPr>
                <p:spPr>
                  <a:xfrm>
                    <a:off x="1328" y="1134"/>
                    <a:ext cx="527" cy="116"/>
                  </a:xfrm>
                  <a:custGeom>
                    <a:rect b="b" l="l" r="r" t="t"/>
                    <a:pathLst>
                      <a:path extrusionOk="0" h="116" w="527">
                        <a:moveTo>
                          <a:pt x="0" y="94"/>
                        </a:moveTo>
                        <a:lnTo>
                          <a:pt x="281" y="116"/>
                        </a:lnTo>
                        <a:lnTo>
                          <a:pt x="527" y="20"/>
                        </a:lnTo>
                        <a:lnTo>
                          <a:pt x="281" y="0"/>
                        </a:lnTo>
                        <a:lnTo>
                          <a:pt x="0" y="94"/>
                        </a:lnTo>
                        <a:close/>
                      </a:path>
                    </a:pathLst>
                  </a:custGeom>
                  <a:solidFill>
                    <a:srgbClr val="FF5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88" name="Google Shape;1688;p167"/>
                  <p:cNvSpPr/>
                  <p:nvPr/>
                </p:nvSpPr>
                <p:spPr>
                  <a:xfrm>
                    <a:off x="1396" y="1058"/>
                    <a:ext cx="385" cy="70"/>
                  </a:xfrm>
                  <a:custGeom>
                    <a:rect b="b" l="l" r="r" t="t"/>
                    <a:pathLst>
                      <a:path extrusionOk="0" h="70" w="385">
                        <a:moveTo>
                          <a:pt x="0" y="56"/>
                        </a:moveTo>
                        <a:lnTo>
                          <a:pt x="204" y="70"/>
                        </a:lnTo>
                        <a:lnTo>
                          <a:pt x="385" y="17"/>
                        </a:lnTo>
                        <a:lnTo>
                          <a:pt x="192" y="0"/>
                        </a:lnTo>
                        <a:lnTo>
                          <a:pt x="0" y="56"/>
                        </a:lnTo>
                        <a:close/>
                      </a:path>
                    </a:pathLst>
                  </a:custGeom>
                  <a:solidFill>
                    <a:srgbClr val="FF5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89" name="Google Shape;1689;p167"/>
                  <p:cNvSpPr/>
                  <p:nvPr/>
                </p:nvSpPr>
                <p:spPr>
                  <a:xfrm>
                    <a:off x="1396" y="1114"/>
                    <a:ext cx="201" cy="108"/>
                  </a:xfrm>
                  <a:custGeom>
                    <a:rect b="b" l="l" r="r" t="t"/>
                    <a:pathLst>
                      <a:path extrusionOk="0" h="108" w="201">
                        <a:moveTo>
                          <a:pt x="0" y="0"/>
                        </a:moveTo>
                        <a:lnTo>
                          <a:pt x="201" y="13"/>
                        </a:lnTo>
                        <a:lnTo>
                          <a:pt x="201" y="108"/>
                        </a:lnTo>
                        <a:lnTo>
                          <a:pt x="0" y="91"/>
                        </a:lnTo>
                        <a:lnTo>
                          <a:pt x="0" y="0"/>
                        </a:lnTo>
                        <a:close/>
                      </a:path>
                    </a:pathLst>
                  </a:custGeom>
                  <a:solidFill>
                    <a:srgbClr val="FF5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0" name="Google Shape;1690;p167"/>
                  <p:cNvSpPr/>
                  <p:nvPr/>
                </p:nvSpPr>
                <p:spPr>
                  <a:xfrm>
                    <a:off x="1597" y="1075"/>
                    <a:ext cx="184" cy="147"/>
                  </a:xfrm>
                  <a:custGeom>
                    <a:rect b="b" l="l" r="r" t="t"/>
                    <a:pathLst>
                      <a:path extrusionOk="0" h="147" w="184">
                        <a:moveTo>
                          <a:pt x="0" y="53"/>
                        </a:moveTo>
                        <a:lnTo>
                          <a:pt x="0" y="147"/>
                        </a:lnTo>
                        <a:lnTo>
                          <a:pt x="184" y="76"/>
                        </a:lnTo>
                        <a:lnTo>
                          <a:pt x="184" y="0"/>
                        </a:lnTo>
                        <a:lnTo>
                          <a:pt x="0" y="53"/>
                        </a:lnTo>
                        <a:close/>
                      </a:path>
                    </a:pathLst>
                  </a:custGeom>
                  <a:solidFill>
                    <a:srgbClr val="BF3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1" name="Google Shape;1691;p167"/>
                  <p:cNvSpPr/>
                  <p:nvPr/>
                </p:nvSpPr>
                <p:spPr>
                  <a:xfrm>
                    <a:off x="1618" y="1501"/>
                    <a:ext cx="301" cy="933"/>
                  </a:xfrm>
                  <a:custGeom>
                    <a:rect b="b" l="l" r="r" t="t"/>
                    <a:pathLst>
                      <a:path extrusionOk="0" h="933" w="301">
                        <a:moveTo>
                          <a:pt x="301" y="0"/>
                        </a:moveTo>
                        <a:lnTo>
                          <a:pt x="2" y="216"/>
                        </a:lnTo>
                        <a:lnTo>
                          <a:pt x="0" y="933"/>
                        </a:lnTo>
                        <a:lnTo>
                          <a:pt x="301" y="653"/>
                        </a:lnTo>
                        <a:lnTo>
                          <a:pt x="301" y="0"/>
                        </a:lnTo>
                        <a:close/>
                      </a:path>
                    </a:pathLst>
                  </a:custGeom>
                  <a:solidFill>
                    <a:srgbClr val="BF3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2" name="Google Shape;1692;p167"/>
                  <p:cNvSpPr/>
                  <p:nvPr/>
                </p:nvSpPr>
                <p:spPr>
                  <a:xfrm>
                    <a:off x="1230" y="1646"/>
                    <a:ext cx="390" cy="788"/>
                  </a:xfrm>
                  <a:custGeom>
                    <a:rect b="b" l="l" r="r" t="t"/>
                    <a:pathLst>
                      <a:path extrusionOk="0" h="788" w="390">
                        <a:moveTo>
                          <a:pt x="4" y="0"/>
                        </a:moveTo>
                        <a:lnTo>
                          <a:pt x="390" y="71"/>
                        </a:lnTo>
                        <a:lnTo>
                          <a:pt x="390" y="788"/>
                        </a:lnTo>
                        <a:lnTo>
                          <a:pt x="0" y="660"/>
                        </a:lnTo>
                        <a:lnTo>
                          <a:pt x="4" y="0"/>
                        </a:lnTo>
                        <a:close/>
                      </a:path>
                    </a:pathLst>
                  </a:custGeom>
                  <a:solidFill>
                    <a:srgbClr val="FF5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93" name="Google Shape;1693;p167"/>
                <p:cNvGrpSpPr/>
                <p:nvPr/>
              </p:nvGrpSpPr>
              <p:grpSpPr>
                <a:xfrm>
                  <a:off x="1275" y="1240"/>
                  <a:ext cx="307" cy="586"/>
                  <a:chOff x="1275" y="1240"/>
                  <a:chExt cx="307" cy="586"/>
                </a:xfrm>
              </p:grpSpPr>
              <p:grpSp>
                <p:nvGrpSpPr>
                  <p:cNvPr id="1694" name="Google Shape;1694;p167"/>
                  <p:cNvGrpSpPr/>
                  <p:nvPr/>
                </p:nvGrpSpPr>
                <p:grpSpPr>
                  <a:xfrm>
                    <a:off x="1347" y="1240"/>
                    <a:ext cx="235" cy="133"/>
                    <a:chOff x="1347" y="1240"/>
                    <a:chExt cx="235" cy="133"/>
                  </a:xfrm>
                </p:grpSpPr>
                <p:sp>
                  <p:nvSpPr>
                    <p:cNvPr id="1695" name="Google Shape;1695;p167"/>
                    <p:cNvSpPr/>
                    <p:nvPr/>
                  </p:nvSpPr>
                  <p:spPr>
                    <a:xfrm>
                      <a:off x="1347" y="1240"/>
                      <a:ext cx="48" cy="106"/>
                    </a:xfrm>
                    <a:custGeom>
                      <a:rect b="b" l="l" r="r" t="t"/>
                      <a:pathLst>
                        <a:path extrusionOk="0" h="106" w="48">
                          <a:moveTo>
                            <a:pt x="0" y="0"/>
                          </a:moveTo>
                          <a:lnTo>
                            <a:pt x="48" y="5"/>
                          </a:lnTo>
                          <a:lnTo>
                            <a:pt x="48" y="106"/>
                          </a:lnTo>
                          <a:lnTo>
                            <a:pt x="1" y="98"/>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6" name="Google Shape;1696;p167"/>
                    <p:cNvSpPr/>
                    <p:nvPr/>
                  </p:nvSpPr>
                  <p:spPr>
                    <a:xfrm>
                      <a:off x="1409" y="1248"/>
                      <a:ext cx="47" cy="107"/>
                    </a:xfrm>
                    <a:custGeom>
                      <a:rect b="b" l="l" r="r" t="t"/>
                      <a:pathLst>
                        <a:path extrusionOk="0" h="107" w="47">
                          <a:moveTo>
                            <a:pt x="0" y="0"/>
                          </a:moveTo>
                          <a:lnTo>
                            <a:pt x="47" y="4"/>
                          </a:lnTo>
                          <a:lnTo>
                            <a:pt x="47" y="107"/>
                          </a:lnTo>
                          <a:lnTo>
                            <a:pt x="0" y="10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7" name="Google Shape;1697;p167"/>
                    <p:cNvSpPr/>
                    <p:nvPr/>
                  </p:nvSpPr>
                  <p:spPr>
                    <a:xfrm>
                      <a:off x="1471" y="1254"/>
                      <a:ext cx="50" cy="110"/>
                    </a:xfrm>
                    <a:custGeom>
                      <a:rect b="b" l="l" r="r" t="t"/>
                      <a:pathLst>
                        <a:path extrusionOk="0" h="110" w="50">
                          <a:moveTo>
                            <a:pt x="0" y="0"/>
                          </a:moveTo>
                          <a:lnTo>
                            <a:pt x="50" y="5"/>
                          </a:lnTo>
                          <a:lnTo>
                            <a:pt x="48" y="110"/>
                          </a:lnTo>
                          <a:lnTo>
                            <a:pt x="0" y="10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698" name="Google Shape;1698;p167"/>
                    <p:cNvSpPr/>
                    <p:nvPr/>
                  </p:nvSpPr>
                  <p:spPr>
                    <a:xfrm>
                      <a:off x="1535" y="1260"/>
                      <a:ext cx="47" cy="113"/>
                    </a:xfrm>
                    <a:custGeom>
                      <a:rect b="b" l="l" r="r" t="t"/>
                      <a:pathLst>
                        <a:path extrusionOk="0" h="113" w="47">
                          <a:moveTo>
                            <a:pt x="0" y="0"/>
                          </a:moveTo>
                          <a:lnTo>
                            <a:pt x="47" y="5"/>
                          </a:lnTo>
                          <a:lnTo>
                            <a:pt x="47" y="113"/>
                          </a:lnTo>
                          <a:lnTo>
                            <a:pt x="0" y="107"/>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699" name="Google Shape;1699;p167"/>
                  <p:cNvGrpSpPr/>
                  <p:nvPr/>
                </p:nvGrpSpPr>
                <p:grpSpPr>
                  <a:xfrm>
                    <a:off x="1346" y="1366"/>
                    <a:ext cx="235" cy="137"/>
                    <a:chOff x="1346" y="1366"/>
                    <a:chExt cx="235" cy="137"/>
                  </a:xfrm>
                </p:grpSpPr>
                <p:sp>
                  <p:nvSpPr>
                    <p:cNvPr id="1700" name="Google Shape;1700;p167"/>
                    <p:cNvSpPr/>
                    <p:nvPr/>
                  </p:nvSpPr>
                  <p:spPr>
                    <a:xfrm>
                      <a:off x="1346" y="1366"/>
                      <a:ext cx="48" cy="109"/>
                    </a:xfrm>
                    <a:custGeom>
                      <a:rect b="b" l="l" r="r" t="t"/>
                      <a:pathLst>
                        <a:path extrusionOk="0" h="109" w="48">
                          <a:moveTo>
                            <a:pt x="0" y="0"/>
                          </a:moveTo>
                          <a:lnTo>
                            <a:pt x="48" y="7"/>
                          </a:lnTo>
                          <a:lnTo>
                            <a:pt x="48" y="109"/>
                          </a:lnTo>
                          <a:lnTo>
                            <a:pt x="1" y="102"/>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1" name="Google Shape;1701;p167"/>
                    <p:cNvSpPr/>
                    <p:nvPr/>
                  </p:nvSpPr>
                  <p:spPr>
                    <a:xfrm>
                      <a:off x="1408" y="1375"/>
                      <a:ext cx="48" cy="110"/>
                    </a:xfrm>
                    <a:custGeom>
                      <a:rect b="b" l="l" r="r" t="t"/>
                      <a:pathLst>
                        <a:path extrusionOk="0" h="110" w="48">
                          <a:moveTo>
                            <a:pt x="1" y="0"/>
                          </a:moveTo>
                          <a:lnTo>
                            <a:pt x="48" y="9"/>
                          </a:lnTo>
                          <a:lnTo>
                            <a:pt x="47" y="110"/>
                          </a:lnTo>
                          <a:lnTo>
                            <a:pt x="0" y="102"/>
                          </a:lnTo>
                          <a:lnTo>
                            <a:pt x="1"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2" name="Google Shape;1702;p167"/>
                    <p:cNvSpPr/>
                    <p:nvPr/>
                  </p:nvSpPr>
                  <p:spPr>
                    <a:xfrm>
                      <a:off x="1470" y="1385"/>
                      <a:ext cx="50" cy="108"/>
                    </a:xfrm>
                    <a:custGeom>
                      <a:rect b="b" l="l" r="r" t="t"/>
                      <a:pathLst>
                        <a:path extrusionOk="0" h="108" w="50">
                          <a:moveTo>
                            <a:pt x="0" y="0"/>
                          </a:moveTo>
                          <a:lnTo>
                            <a:pt x="50" y="6"/>
                          </a:lnTo>
                          <a:lnTo>
                            <a:pt x="48" y="108"/>
                          </a:lnTo>
                          <a:lnTo>
                            <a:pt x="0" y="102"/>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3" name="Google Shape;1703;p167"/>
                    <p:cNvSpPr/>
                    <p:nvPr/>
                  </p:nvSpPr>
                  <p:spPr>
                    <a:xfrm>
                      <a:off x="1534" y="1394"/>
                      <a:ext cx="47" cy="109"/>
                    </a:xfrm>
                    <a:custGeom>
                      <a:rect b="b" l="l" r="r" t="t"/>
                      <a:pathLst>
                        <a:path extrusionOk="0" h="109" w="47">
                          <a:moveTo>
                            <a:pt x="0" y="0"/>
                          </a:moveTo>
                          <a:lnTo>
                            <a:pt x="47" y="8"/>
                          </a:lnTo>
                          <a:lnTo>
                            <a:pt x="47" y="109"/>
                          </a:lnTo>
                          <a:lnTo>
                            <a:pt x="0" y="102"/>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04" name="Google Shape;1704;p167"/>
                  <p:cNvGrpSpPr/>
                  <p:nvPr/>
                </p:nvGrpSpPr>
                <p:grpSpPr>
                  <a:xfrm>
                    <a:off x="1275" y="1673"/>
                    <a:ext cx="294" cy="153"/>
                    <a:chOff x="1275" y="1673"/>
                    <a:chExt cx="294" cy="153"/>
                  </a:xfrm>
                </p:grpSpPr>
                <p:grpSp>
                  <p:nvGrpSpPr>
                    <p:cNvPr id="1705" name="Google Shape;1705;p167"/>
                    <p:cNvGrpSpPr/>
                    <p:nvPr/>
                  </p:nvGrpSpPr>
                  <p:grpSpPr>
                    <a:xfrm>
                      <a:off x="1275" y="1673"/>
                      <a:ext cx="294" cy="98"/>
                      <a:chOff x="1275" y="1673"/>
                      <a:chExt cx="294" cy="98"/>
                    </a:xfrm>
                  </p:grpSpPr>
                  <p:sp>
                    <p:nvSpPr>
                      <p:cNvPr id="1706" name="Google Shape;1706;p167"/>
                      <p:cNvSpPr/>
                      <p:nvPr/>
                    </p:nvSpPr>
                    <p:spPr>
                      <a:xfrm>
                        <a:off x="1349" y="1688"/>
                        <a:ext cx="64" cy="50"/>
                      </a:xfrm>
                      <a:custGeom>
                        <a:rect b="b" l="l" r="r" t="t"/>
                        <a:pathLst>
                          <a:path extrusionOk="0" h="50" w="64">
                            <a:moveTo>
                              <a:pt x="1" y="0"/>
                            </a:moveTo>
                            <a:lnTo>
                              <a:pt x="64" y="12"/>
                            </a:lnTo>
                            <a:lnTo>
                              <a:pt x="64" y="50"/>
                            </a:lnTo>
                            <a:lnTo>
                              <a:pt x="0" y="37"/>
                            </a:lnTo>
                            <a:lnTo>
                              <a:pt x="1"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7" name="Google Shape;1707;p167"/>
                      <p:cNvSpPr/>
                      <p:nvPr/>
                    </p:nvSpPr>
                    <p:spPr>
                      <a:xfrm>
                        <a:off x="1428" y="1702"/>
                        <a:ext cx="63" cy="53"/>
                      </a:xfrm>
                      <a:custGeom>
                        <a:rect b="b" l="l" r="r" t="t"/>
                        <a:pathLst>
                          <a:path extrusionOk="0" h="53" w="63">
                            <a:moveTo>
                              <a:pt x="0" y="0"/>
                            </a:moveTo>
                            <a:lnTo>
                              <a:pt x="63" y="13"/>
                            </a:lnTo>
                            <a:lnTo>
                              <a:pt x="63" y="53"/>
                            </a:lnTo>
                            <a:lnTo>
                              <a:pt x="0" y="4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8" name="Google Shape;1708;p167"/>
                      <p:cNvSpPr/>
                      <p:nvPr/>
                    </p:nvSpPr>
                    <p:spPr>
                      <a:xfrm>
                        <a:off x="1506" y="1718"/>
                        <a:ext cx="63" cy="53"/>
                      </a:xfrm>
                      <a:custGeom>
                        <a:rect b="b" l="l" r="r" t="t"/>
                        <a:pathLst>
                          <a:path extrusionOk="0" h="53" w="63">
                            <a:moveTo>
                              <a:pt x="0" y="0"/>
                            </a:moveTo>
                            <a:lnTo>
                              <a:pt x="63" y="13"/>
                            </a:lnTo>
                            <a:lnTo>
                              <a:pt x="63" y="53"/>
                            </a:lnTo>
                            <a:lnTo>
                              <a:pt x="0" y="4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09" name="Google Shape;1709;p167"/>
                      <p:cNvSpPr/>
                      <p:nvPr/>
                    </p:nvSpPr>
                    <p:spPr>
                      <a:xfrm>
                        <a:off x="1275" y="1673"/>
                        <a:ext cx="63" cy="50"/>
                      </a:xfrm>
                      <a:custGeom>
                        <a:rect b="b" l="l" r="r" t="t"/>
                        <a:pathLst>
                          <a:path extrusionOk="0" h="50" w="63">
                            <a:moveTo>
                              <a:pt x="0" y="0"/>
                            </a:moveTo>
                            <a:lnTo>
                              <a:pt x="63" y="12"/>
                            </a:lnTo>
                            <a:lnTo>
                              <a:pt x="63" y="50"/>
                            </a:lnTo>
                            <a:lnTo>
                              <a:pt x="0" y="37"/>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10" name="Google Shape;1710;p167"/>
                    <p:cNvGrpSpPr/>
                    <p:nvPr/>
                  </p:nvGrpSpPr>
                  <p:grpSpPr>
                    <a:xfrm>
                      <a:off x="1275" y="1728"/>
                      <a:ext cx="294" cy="98"/>
                      <a:chOff x="1275" y="1728"/>
                      <a:chExt cx="294" cy="98"/>
                    </a:xfrm>
                  </p:grpSpPr>
                  <p:sp>
                    <p:nvSpPr>
                      <p:cNvPr id="1711" name="Google Shape;1711;p167"/>
                      <p:cNvSpPr/>
                      <p:nvPr/>
                    </p:nvSpPr>
                    <p:spPr>
                      <a:xfrm>
                        <a:off x="1349" y="1743"/>
                        <a:ext cx="64" cy="51"/>
                      </a:xfrm>
                      <a:custGeom>
                        <a:rect b="b" l="l" r="r" t="t"/>
                        <a:pathLst>
                          <a:path extrusionOk="0" h="51" w="64">
                            <a:moveTo>
                              <a:pt x="2" y="0"/>
                            </a:moveTo>
                            <a:lnTo>
                              <a:pt x="64" y="12"/>
                            </a:lnTo>
                            <a:lnTo>
                              <a:pt x="64" y="51"/>
                            </a:lnTo>
                            <a:lnTo>
                              <a:pt x="0" y="39"/>
                            </a:lnTo>
                            <a:lnTo>
                              <a:pt x="2"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12" name="Google Shape;1712;p167"/>
                      <p:cNvSpPr/>
                      <p:nvPr/>
                    </p:nvSpPr>
                    <p:spPr>
                      <a:xfrm>
                        <a:off x="1427" y="1758"/>
                        <a:ext cx="63" cy="51"/>
                      </a:xfrm>
                      <a:custGeom>
                        <a:rect b="b" l="l" r="r" t="t"/>
                        <a:pathLst>
                          <a:path extrusionOk="0" h="51" w="63">
                            <a:moveTo>
                              <a:pt x="0" y="0"/>
                            </a:moveTo>
                            <a:lnTo>
                              <a:pt x="63" y="13"/>
                            </a:lnTo>
                            <a:lnTo>
                              <a:pt x="63" y="51"/>
                            </a:lnTo>
                            <a:lnTo>
                              <a:pt x="0" y="4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13" name="Google Shape;1713;p167"/>
                      <p:cNvSpPr/>
                      <p:nvPr/>
                    </p:nvSpPr>
                    <p:spPr>
                      <a:xfrm>
                        <a:off x="1506" y="1775"/>
                        <a:ext cx="63" cy="51"/>
                      </a:xfrm>
                      <a:custGeom>
                        <a:rect b="b" l="l" r="r" t="t"/>
                        <a:pathLst>
                          <a:path extrusionOk="0" h="51" w="63">
                            <a:moveTo>
                              <a:pt x="0" y="0"/>
                            </a:moveTo>
                            <a:lnTo>
                              <a:pt x="63" y="14"/>
                            </a:lnTo>
                            <a:lnTo>
                              <a:pt x="63" y="51"/>
                            </a:lnTo>
                            <a:lnTo>
                              <a:pt x="0" y="37"/>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14" name="Google Shape;1714;p167"/>
                      <p:cNvSpPr/>
                      <p:nvPr/>
                    </p:nvSpPr>
                    <p:spPr>
                      <a:xfrm>
                        <a:off x="1275" y="1728"/>
                        <a:ext cx="63" cy="51"/>
                      </a:xfrm>
                      <a:custGeom>
                        <a:rect b="b" l="l" r="r" t="t"/>
                        <a:pathLst>
                          <a:path extrusionOk="0" h="51" w="63">
                            <a:moveTo>
                              <a:pt x="0" y="0"/>
                            </a:moveTo>
                            <a:lnTo>
                              <a:pt x="63" y="12"/>
                            </a:lnTo>
                            <a:lnTo>
                              <a:pt x="63" y="51"/>
                            </a:lnTo>
                            <a:lnTo>
                              <a:pt x="0" y="4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grpSp>
            <p:nvGrpSpPr>
              <p:cNvPr id="1715" name="Google Shape;1715;p167"/>
              <p:cNvGrpSpPr/>
              <p:nvPr/>
            </p:nvGrpSpPr>
            <p:grpSpPr>
              <a:xfrm>
                <a:off x="1673" y="1553"/>
                <a:ext cx="488" cy="1246"/>
                <a:chOff x="1673" y="1553"/>
                <a:chExt cx="488" cy="1246"/>
              </a:xfrm>
            </p:grpSpPr>
            <p:grpSp>
              <p:nvGrpSpPr>
                <p:cNvPr id="1716" name="Google Shape;1716;p167"/>
                <p:cNvGrpSpPr/>
                <p:nvPr/>
              </p:nvGrpSpPr>
              <p:grpSpPr>
                <a:xfrm>
                  <a:off x="1673" y="1553"/>
                  <a:ext cx="488" cy="1246"/>
                  <a:chOff x="1673" y="1553"/>
                  <a:chExt cx="488" cy="1246"/>
                </a:xfrm>
              </p:grpSpPr>
              <p:sp>
                <p:nvSpPr>
                  <p:cNvPr id="1717" name="Google Shape;1717;p167"/>
                  <p:cNvSpPr/>
                  <p:nvPr/>
                </p:nvSpPr>
                <p:spPr>
                  <a:xfrm>
                    <a:off x="1764" y="1594"/>
                    <a:ext cx="286" cy="108"/>
                  </a:xfrm>
                  <a:custGeom>
                    <a:rect b="b" l="l" r="r" t="t"/>
                    <a:pathLst>
                      <a:path extrusionOk="0" h="108" w="286">
                        <a:moveTo>
                          <a:pt x="0" y="85"/>
                        </a:moveTo>
                        <a:lnTo>
                          <a:pt x="176" y="108"/>
                        </a:lnTo>
                        <a:lnTo>
                          <a:pt x="286" y="16"/>
                        </a:lnTo>
                        <a:lnTo>
                          <a:pt x="120" y="0"/>
                        </a:lnTo>
                        <a:lnTo>
                          <a:pt x="0" y="85"/>
                        </a:lnTo>
                        <a:close/>
                      </a:path>
                    </a:pathLst>
                  </a:custGeom>
                  <a:solidFill>
                    <a:srgbClr val="00D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718" name="Google Shape;1718;p167"/>
                  <p:cNvGrpSpPr/>
                  <p:nvPr/>
                </p:nvGrpSpPr>
                <p:grpSpPr>
                  <a:xfrm>
                    <a:off x="1810" y="1553"/>
                    <a:ext cx="200" cy="130"/>
                    <a:chOff x="1810" y="1553"/>
                    <a:chExt cx="200" cy="130"/>
                  </a:xfrm>
                </p:grpSpPr>
                <p:sp>
                  <p:nvSpPr>
                    <p:cNvPr id="1719" name="Google Shape;1719;p167"/>
                    <p:cNvSpPr/>
                    <p:nvPr/>
                  </p:nvSpPr>
                  <p:spPr>
                    <a:xfrm>
                      <a:off x="1810" y="1604"/>
                      <a:ext cx="121" cy="79"/>
                    </a:xfrm>
                    <a:custGeom>
                      <a:rect b="b" l="l" r="r" t="t"/>
                      <a:pathLst>
                        <a:path extrusionOk="0" h="79" w="121">
                          <a:moveTo>
                            <a:pt x="1" y="0"/>
                          </a:moveTo>
                          <a:lnTo>
                            <a:pt x="121" y="13"/>
                          </a:lnTo>
                          <a:lnTo>
                            <a:pt x="121" y="79"/>
                          </a:lnTo>
                          <a:lnTo>
                            <a:pt x="0" y="64"/>
                          </a:lnTo>
                          <a:lnTo>
                            <a:pt x="1" y="0"/>
                          </a:lnTo>
                          <a:close/>
                        </a:path>
                      </a:pathLst>
                    </a:custGeom>
                    <a:solidFill>
                      <a:srgbClr val="00B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0" name="Google Shape;1720;p167"/>
                    <p:cNvSpPr/>
                    <p:nvPr/>
                  </p:nvSpPr>
                  <p:spPr>
                    <a:xfrm>
                      <a:off x="1931" y="1564"/>
                      <a:ext cx="79" cy="119"/>
                    </a:xfrm>
                    <a:custGeom>
                      <a:rect b="b" l="l" r="r" t="t"/>
                      <a:pathLst>
                        <a:path extrusionOk="0" h="119" w="79">
                          <a:moveTo>
                            <a:pt x="0" y="55"/>
                          </a:moveTo>
                          <a:lnTo>
                            <a:pt x="0" y="119"/>
                          </a:lnTo>
                          <a:lnTo>
                            <a:pt x="79" y="55"/>
                          </a:lnTo>
                          <a:lnTo>
                            <a:pt x="79" y="0"/>
                          </a:lnTo>
                          <a:lnTo>
                            <a:pt x="0" y="55"/>
                          </a:lnTo>
                          <a:close/>
                        </a:path>
                      </a:pathLst>
                    </a:custGeom>
                    <a:solidFill>
                      <a:srgbClr val="009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1" name="Google Shape;1721;p167"/>
                    <p:cNvSpPr/>
                    <p:nvPr/>
                  </p:nvSpPr>
                  <p:spPr>
                    <a:xfrm>
                      <a:off x="1811" y="1553"/>
                      <a:ext cx="199" cy="65"/>
                    </a:xfrm>
                    <a:custGeom>
                      <a:rect b="b" l="l" r="r" t="t"/>
                      <a:pathLst>
                        <a:path extrusionOk="0" h="65" w="199">
                          <a:moveTo>
                            <a:pt x="0" y="51"/>
                          </a:moveTo>
                          <a:lnTo>
                            <a:pt x="120" y="65"/>
                          </a:lnTo>
                          <a:lnTo>
                            <a:pt x="199" y="11"/>
                          </a:lnTo>
                          <a:lnTo>
                            <a:pt x="81" y="0"/>
                          </a:lnTo>
                          <a:lnTo>
                            <a:pt x="0" y="51"/>
                          </a:lnTo>
                          <a:close/>
                        </a:path>
                      </a:pathLst>
                    </a:custGeom>
                    <a:solidFill>
                      <a:srgbClr val="00D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722" name="Google Shape;1722;p167"/>
                  <p:cNvSpPr/>
                  <p:nvPr/>
                </p:nvSpPr>
                <p:spPr>
                  <a:xfrm>
                    <a:off x="1765" y="1679"/>
                    <a:ext cx="174" cy="430"/>
                  </a:xfrm>
                  <a:custGeom>
                    <a:rect b="b" l="l" r="r" t="t"/>
                    <a:pathLst>
                      <a:path extrusionOk="0" h="430" w="174">
                        <a:moveTo>
                          <a:pt x="0" y="0"/>
                        </a:moveTo>
                        <a:lnTo>
                          <a:pt x="174" y="22"/>
                        </a:lnTo>
                        <a:lnTo>
                          <a:pt x="174" y="430"/>
                        </a:lnTo>
                        <a:lnTo>
                          <a:pt x="0" y="387"/>
                        </a:lnTo>
                        <a:lnTo>
                          <a:pt x="0" y="0"/>
                        </a:lnTo>
                        <a:close/>
                      </a:path>
                    </a:pathLst>
                  </a:custGeom>
                  <a:solidFill>
                    <a:srgbClr val="00B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3" name="Google Shape;1723;p167"/>
                  <p:cNvSpPr/>
                  <p:nvPr/>
                </p:nvSpPr>
                <p:spPr>
                  <a:xfrm>
                    <a:off x="1939" y="1611"/>
                    <a:ext cx="110" cy="498"/>
                  </a:xfrm>
                  <a:custGeom>
                    <a:rect b="b" l="l" r="r" t="t"/>
                    <a:pathLst>
                      <a:path extrusionOk="0" h="498" w="110">
                        <a:moveTo>
                          <a:pt x="0" y="91"/>
                        </a:moveTo>
                        <a:lnTo>
                          <a:pt x="110" y="0"/>
                        </a:lnTo>
                        <a:lnTo>
                          <a:pt x="110" y="381"/>
                        </a:lnTo>
                        <a:lnTo>
                          <a:pt x="0" y="498"/>
                        </a:lnTo>
                        <a:lnTo>
                          <a:pt x="0" y="91"/>
                        </a:lnTo>
                        <a:close/>
                      </a:path>
                    </a:pathLst>
                  </a:custGeom>
                  <a:solidFill>
                    <a:srgbClr val="009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4" name="Google Shape;1724;p167"/>
                  <p:cNvSpPr/>
                  <p:nvPr/>
                </p:nvSpPr>
                <p:spPr>
                  <a:xfrm>
                    <a:off x="1937" y="1992"/>
                    <a:ext cx="224" cy="355"/>
                  </a:xfrm>
                  <a:custGeom>
                    <a:rect b="b" l="l" r="r" t="t"/>
                    <a:pathLst>
                      <a:path extrusionOk="0" h="355" w="224">
                        <a:moveTo>
                          <a:pt x="112" y="0"/>
                        </a:moveTo>
                        <a:lnTo>
                          <a:pt x="0" y="116"/>
                        </a:lnTo>
                        <a:lnTo>
                          <a:pt x="42" y="355"/>
                        </a:lnTo>
                        <a:lnTo>
                          <a:pt x="224" y="131"/>
                        </a:lnTo>
                        <a:lnTo>
                          <a:pt x="112" y="0"/>
                        </a:lnTo>
                        <a:close/>
                      </a:path>
                    </a:pathLst>
                  </a:custGeom>
                  <a:solidFill>
                    <a:srgbClr val="00808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5" name="Google Shape;1725;p167"/>
                  <p:cNvSpPr/>
                  <p:nvPr/>
                </p:nvSpPr>
                <p:spPr>
                  <a:xfrm>
                    <a:off x="1673" y="2066"/>
                    <a:ext cx="306" cy="281"/>
                  </a:xfrm>
                  <a:custGeom>
                    <a:rect b="b" l="l" r="r" t="t"/>
                    <a:pathLst>
                      <a:path extrusionOk="0" h="281" w="306">
                        <a:moveTo>
                          <a:pt x="89" y="0"/>
                        </a:moveTo>
                        <a:lnTo>
                          <a:pt x="265" y="42"/>
                        </a:lnTo>
                        <a:lnTo>
                          <a:pt x="306" y="281"/>
                        </a:lnTo>
                        <a:lnTo>
                          <a:pt x="0" y="202"/>
                        </a:lnTo>
                        <a:lnTo>
                          <a:pt x="89" y="0"/>
                        </a:lnTo>
                        <a:close/>
                      </a:path>
                    </a:pathLst>
                  </a:custGeom>
                  <a:solidFill>
                    <a:srgbClr val="009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6" name="Google Shape;1726;p167"/>
                  <p:cNvSpPr/>
                  <p:nvPr/>
                </p:nvSpPr>
                <p:spPr>
                  <a:xfrm>
                    <a:off x="1977" y="2123"/>
                    <a:ext cx="183" cy="676"/>
                  </a:xfrm>
                  <a:custGeom>
                    <a:rect b="b" l="l" r="r" t="t"/>
                    <a:pathLst>
                      <a:path extrusionOk="0" h="676" w="183">
                        <a:moveTo>
                          <a:pt x="1" y="224"/>
                        </a:moveTo>
                        <a:lnTo>
                          <a:pt x="183" y="0"/>
                        </a:lnTo>
                        <a:lnTo>
                          <a:pt x="183" y="366"/>
                        </a:lnTo>
                        <a:lnTo>
                          <a:pt x="0" y="676"/>
                        </a:lnTo>
                        <a:lnTo>
                          <a:pt x="1" y="224"/>
                        </a:lnTo>
                        <a:close/>
                      </a:path>
                    </a:pathLst>
                  </a:custGeom>
                  <a:solidFill>
                    <a:srgbClr val="009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27" name="Google Shape;1727;p167"/>
                  <p:cNvSpPr/>
                  <p:nvPr/>
                </p:nvSpPr>
                <p:spPr>
                  <a:xfrm>
                    <a:off x="1673" y="2268"/>
                    <a:ext cx="305" cy="530"/>
                  </a:xfrm>
                  <a:custGeom>
                    <a:rect b="b" l="l" r="r" t="t"/>
                    <a:pathLst>
                      <a:path extrusionOk="0" h="530" w="305">
                        <a:moveTo>
                          <a:pt x="0" y="0"/>
                        </a:moveTo>
                        <a:lnTo>
                          <a:pt x="305" y="78"/>
                        </a:lnTo>
                        <a:lnTo>
                          <a:pt x="305" y="530"/>
                        </a:lnTo>
                        <a:lnTo>
                          <a:pt x="0" y="428"/>
                        </a:lnTo>
                        <a:lnTo>
                          <a:pt x="0" y="0"/>
                        </a:lnTo>
                        <a:close/>
                      </a:path>
                    </a:pathLst>
                  </a:custGeom>
                  <a:solidFill>
                    <a:srgbClr val="00B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28" name="Google Shape;1728;p167"/>
                <p:cNvGrpSpPr/>
                <p:nvPr/>
              </p:nvGrpSpPr>
              <p:grpSpPr>
                <a:xfrm>
                  <a:off x="1783" y="1699"/>
                  <a:ext cx="131" cy="278"/>
                  <a:chOff x="1783" y="1699"/>
                  <a:chExt cx="131" cy="278"/>
                </a:xfrm>
              </p:grpSpPr>
              <p:grpSp>
                <p:nvGrpSpPr>
                  <p:cNvPr id="1729" name="Google Shape;1729;p167"/>
                  <p:cNvGrpSpPr/>
                  <p:nvPr/>
                </p:nvGrpSpPr>
                <p:grpSpPr>
                  <a:xfrm>
                    <a:off x="1783" y="1699"/>
                    <a:ext cx="131" cy="92"/>
                    <a:chOff x="1783" y="1699"/>
                    <a:chExt cx="131" cy="92"/>
                  </a:xfrm>
                </p:grpSpPr>
                <p:sp>
                  <p:nvSpPr>
                    <p:cNvPr id="1730" name="Google Shape;1730;p167"/>
                    <p:cNvSpPr/>
                    <p:nvPr/>
                  </p:nvSpPr>
                  <p:spPr>
                    <a:xfrm>
                      <a:off x="1783" y="1699"/>
                      <a:ext cx="28" cy="75"/>
                    </a:xfrm>
                    <a:custGeom>
                      <a:rect b="b" l="l" r="r" t="t"/>
                      <a:pathLst>
                        <a:path extrusionOk="0" h="75" w="28">
                          <a:moveTo>
                            <a:pt x="0" y="0"/>
                          </a:moveTo>
                          <a:lnTo>
                            <a:pt x="28" y="3"/>
                          </a:lnTo>
                          <a:lnTo>
                            <a:pt x="28" y="75"/>
                          </a:lnTo>
                          <a:lnTo>
                            <a:pt x="0" y="70"/>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31" name="Google Shape;1731;p167"/>
                    <p:cNvSpPr/>
                    <p:nvPr/>
                  </p:nvSpPr>
                  <p:spPr>
                    <a:xfrm>
                      <a:off x="1833" y="1705"/>
                      <a:ext cx="28" cy="79"/>
                    </a:xfrm>
                    <a:custGeom>
                      <a:rect b="b" l="l" r="r" t="t"/>
                      <a:pathLst>
                        <a:path extrusionOk="0" h="79" w="28">
                          <a:moveTo>
                            <a:pt x="0" y="0"/>
                          </a:moveTo>
                          <a:lnTo>
                            <a:pt x="28" y="4"/>
                          </a:lnTo>
                          <a:lnTo>
                            <a:pt x="28" y="79"/>
                          </a:lnTo>
                          <a:lnTo>
                            <a:pt x="0" y="7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32" name="Google Shape;1732;p167"/>
                    <p:cNvSpPr/>
                    <p:nvPr/>
                  </p:nvSpPr>
                  <p:spPr>
                    <a:xfrm>
                      <a:off x="1886" y="1714"/>
                      <a:ext cx="28" cy="77"/>
                    </a:xfrm>
                    <a:custGeom>
                      <a:rect b="b" l="l" r="r" t="t"/>
                      <a:pathLst>
                        <a:path extrusionOk="0" h="77" w="28">
                          <a:moveTo>
                            <a:pt x="0" y="0"/>
                          </a:moveTo>
                          <a:lnTo>
                            <a:pt x="28" y="4"/>
                          </a:lnTo>
                          <a:lnTo>
                            <a:pt x="28" y="77"/>
                          </a:lnTo>
                          <a:lnTo>
                            <a:pt x="0" y="7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33" name="Google Shape;1733;p167"/>
                  <p:cNvGrpSpPr/>
                  <p:nvPr/>
                </p:nvGrpSpPr>
                <p:grpSpPr>
                  <a:xfrm>
                    <a:off x="1783" y="1787"/>
                    <a:ext cx="131" cy="99"/>
                    <a:chOff x="1783" y="1787"/>
                    <a:chExt cx="131" cy="99"/>
                  </a:xfrm>
                </p:grpSpPr>
                <p:sp>
                  <p:nvSpPr>
                    <p:cNvPr id="1734" name="Google Shape;1734;p167"/>
                    <p:cNvSpPr/>
                    <p:nvPr/>
                  </p:nvSpPr>
                  <p:spPr>
                    <a:xfrm>
                      <a:off x="1783" y="1787"/>
                      <a:ext cx="28" cy="78"/>
                    </a:xfrm>
                    <a:custGeom>
                      <a:rect b="b" l="l" r="r" t="t"/>
                      <a:pathLst>
                        <a:path extrusionOk="0" h="78" w="28">
                          <a:moveTo>
                            <a:pt x="0" y="0"/>
                          </a:moveTo>
                          <a:lnTo>
                            <a:pt x="28" y="6"/>
                          </a:lnTo>
                          <a:lnTo>
                            <a:pt x="28" y="78"/>
                          </a:lnTo>
                          <a:lnTo>
                            <a:pt x="0" y="72"/>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35" name="Google Shape;1735;p167"/>
                    <p:cNvSpPr/>
                    <p:nvPr/>
                  </p:nvSpPr>
                  <p:spPr>
                    <a:xfrm>
                      <a:off x="1833" y="1798"/>
                      <a:ext cx="28" cy="78"/>
                    </a:xfrm>
                    <a:custGeom>
                      <a:rect b="b" l="l" r="r" t="t"/>
                      <a:pathLst>
                        <a:path extrusionOk="0" h="78" w="28">
                          <a:moveTo>
                            <a:pt x="0" y="0"/>
                          </a:moveTo>
                          <a:lnTo>
                            <a:pt x="28" y="6"/>
                          </a:lnTo>
                          <a:lnTo>
                            <a:pt x="28" y="78"/>
                          </a:lnTo>
                          <a:lnTo>
                            <a:pt x="0" y="7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36" name="Google Shape;1736;p167"/>
                    <p:cNvSpPr/>
                    <p:nvPr/>
                  </p:nvSpPr>
                  <p:spPr>
                    <a:xfrm>
                      <a:off x="1886" y="1808"/>
                      <a:ext cx="28" cy="78"/>
                    </a:xfrm>
                    <a:custGeom>
                      <a:rect b="b" l="l" r="r" t="t"/>
                      <a:pathLst>
                        <a:path extrusionOk="0" h="78" w="28">
                          <a:moveTo>
                            <a:pt x="0" y="0"/>
                          </a:moveTo>
                          <a:lnTo>
                            <a:pt x="28" y="6"/>
                          </a:lnTo>
                          <a:lnTo>
                            <a:pt x="28" y="78"/>
                          </a:lnTo>
                          <a:lnTo>
                            <a:pt x="0" y="71"/>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37" name="Google Shape;1737;p167"/>
                  <p:cNvGrpSpPr/>
                  <p:nvPr/>
                </p:nvGrpSpPr>
                <p:grpSpPr>
                  <a:xfrm>
                    <a:off x="1783" y="1877"/>
                    <a:ext cx="131" cy="100"/>
                    <a:chOff x="1783" y="1877"/>
                    <a:chExt cx="131" cy="100"/>
                  </a:xfrm>
                </p:grpSpPr>
                <p:sp>
                  <p:nvSpPr>
                    <p:cNvPr id="1738" name="Google Shape;1738;p167"/>
                    <p:cNvSpPr/>
                    <p:nvPr/>
                  </p:nvSpPr>
                  <p:spPr>
                    <a:xfrm>
                      <a:off x="1783" y="1877"/>
                      <a:ext cx="28" cy="79"/>
                    </a:xfrm>
                    <a:custGeom>
                      <a:rect b="b" l="l" r="r" t="t"/>
                      <a:pathLst>
                        <a:path extrusionOk="0" h="79" w="28">
                          <a:moveTo>
                            <a:pt x="0" y="0"/>
                          </a:moveTo>
                          <a:lnTo>
                            <a:pt x="28" y="7"/>
                          </a:lnTo>
                          <a:lnTo>
                            <a:pt x="28" y="79"/>
                          </a:lnTo>
                          <a:lnTo>
                            <a:pt x="0" y="7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39" name="Google Shape;1739;p167"/>
                    <p:cNvSpPr/>
                    <p:nvPr/>
                  </p:nvSpPr>
                  <p:spPr>
                    <a:xfrm>
                      <a:off x="1833" y="1889"/>
                      <a:ext cx="28" cy="78"/>
                    </a:xfrm>
                    <a:custGeom>
                      <a:rect b="b" l="l" r="r" t="t"/>
                      <a:pathLst>
                        <a:path extrusionOk="0" h="78" w="28">
                          <a:moveTo>
                            <a:pt x="0" y="0"/>
                          </a:moveTo>
                          <a:lnTo>
                            <a:pt x="28" y="5"/>
                          </a:lnTo>
                          <a:lnTo>
                            <a:pt x="28" y="78"/>
                          </a:lnTo>
                          <a:lnTo>
                            <a:pt x="0" y="73"/>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40" name="Google Shape;1740;p167"/>
                    <p:cNvSpPr/>
                    <p:nvPr/>
                  </p:nvSpPr>
                  <p:spPr>
                    <a:xfrm>
                      <a:off x="1886" y="1899"/>
                      <a:ext cx="28" cy="78"/>
                    </a:xfrm>
                    <a:custGeom>
                      <a:rect b="b" l="l" r="r" t="t"/>
                      <a:pathLst>
                        <a:path extrusionOk="0" h="78" w="28">
                          <a:moveTo>
                            <a:pt x="0" y="0"/>
                          </a:moveTo>
                          <a:lnTo>
                            <a:pt x="28" y="6"/>
                          </a:lnTo>
                          <a:lnTo>
                            <a:pt x="28" y="78"/>
                          </a:lnTo>
                          <a:lnTo>
                            <a:pt x="0" y="71"/>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nvGrpSpPr>
              <p:cNvPr id="1741" name="Google Shape;1741;p167"/>
              <p:cNvGrpSpPr/>
              <p:nvPr/>
            </p:nvGrpSpPr>
            <p:grpSpPr>
              <a:xfrm>
                <a:off x="1341" y="1831"/>
                <a:ext cx="647" cy="1421"/>
                <a:chOff x="1341" y="1831"/>
                <a:chExt cx="647" cy="1421"/>
              </a:xfrm>
            </p:grpSpPr>
            <p:grpSp>
              <p:nvGrpSpPr>
                <p:cNvPr id="1742" name="Google Shape;1742;p167"/>
                <p:cNvGrpSpPr/>
                <p:nvPr/>
              </p:nvGrpSpPr>
              <p:grpSpPr>
                <a:xfrm>
                  <a:off x="1341" y="1831"/>
                  <a:ext cx="647" cy="1421"/>
                  <a:chOff x="1341" y="1831"/>
                  <a:chExt cx="647" cy="1421"/>
                </a:xfrm>
              </p:grpSpPr>
              <p:grpSp>
                <p:nvGrpSpPr>
                  <p:cNvPr id="1743" name="Google Shape;1743;p167"/>
                  <p:cNvGrpSpPr/>
                  <p:nvPr/>
                </p:nvGrpSpPr>
                <p:grpSpPr>
                  <a:xfrm>
                    <a:off x="1414" y="2903"/>
                    <a:ext cx="502" cy="349"/>
                    <a:chOff x="1414" y="2903"/>
                    <a:chExt cx="502" cy="349"/>
                  </a:xfrm>
                </p:grpSpPr>
                <p:sp>
                  <p:nvSpPr>
                    <p:cNvPr id="1744" name="Google Shape;1744;p167"/>
                    <p:cNvSpPr/>
                    <p:nvPr/>
                  </p:nvSpPr>
                  <p:spPr>
                    <a:xfrm>
                      <a:off x="1414" y="3035"/>
                      <a:ext cx="322" cy="217"/>
                    </a:xfrm>
                    <a:custGeom>
                      <a:rect b="b" l="l" r="r" t="t"/>
                      <a:pathLst>
                        <a:path extrusionOk="0" h="217" w="322">
                          <a:moveTo>
                            <a:pt x="0" y="0"/>
                          </a:moveTo>
                          <a:lnTo>
                            <a:pt x="0" y="65"/>
                          </a:lnTo>
                          <a:lnTo>
                            <a:pt x="322" y="217"/>
                          </a:lnTo>
                          <a:lnTo>
                            <a:pt x="322" y="149"/>
                          </a:lnTo>
                          <a:lnTo>
                            <a:pt x="0" y="0"/>
                          </a:lnTo>
                          <a:close/>
                        </a:path>
                      </a:pathLst>
                    </a:custGeom>
                    <a:solidFill>
                      <a:srgbClr val="001F9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45" name="Google Shape;1745;p167"/>
                    <p:cNvSpPr/>
                    <p:nvPr/>
                  </p:nvSpPr>
                  <p:spPr>
                    <a:xfrm>
                      <a:off x="1736" y="2903"/>
                      <a:ext cx="180" cy="349"/>
                    </a:xfrm>
                    <a:custGeom>
                      <a:rect b="b" l="l" r="r" t="t"/>
                      <a:pathLst>
                        <a:path extrusionOk="0" h="349" w="180">
                          <a:moveTo>
                            <a:pt x="0" y="281"/>
                          </a:moveTo>
                          <a:lnTo>
                            <a:pt x="0" y="349"/>
                          </a:lnTo>
                          <a:lnTo>
                            <a:pt x="180" y="55"/>
                          </a:lnTo>
                          <a:lnTo>
                            <a:pt x="180" y="0"/>
                          </a:lnTo>
                          <a:lnTo>
                            <a:pt x="0" y="281"/>
                          </a:lnTo>
                          <a:close/>
                        </a:path>
                      </a:pathLst>
                    </a:custGeom>
                    <a:solidFill>
                      <a:srgbClr val="001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746" name="Google Shape;1746;p167"/>
                  <p:cNvSpPr/>
                  <p:nvPr/>
                </p:nvSpPr>
                <p:spPr>
                  <a:xfrm>
                    <a:off x="1341" y="2668"/>
                    <a:ext cx="647" cy="539"/>
                  </a:xfrm>
                  <a:custGeom>
                    <a:rect b="b" l="l" r="r" t="t"/>
                    <a:pathLst>
                      <a:path extrusionOk="0" h="539" w="647">
                        <a:moveTo>
                          <a:pt x="0" y="339"/>
                        </a:moveTo>
                        <a:lnTo>
                          <a:pt x="430" y="539"/>
                        </a:lnTo>
                        <a:lnTo>
                          <a:pt x="647" y="183"/>
                        </a:lnTo>
                        <a:lnTo>
                          <a:pt x="235" y="0"/>
                        </a:lnTo>
                        <a:lnTo>
                          <a:pt x="0" y="339"/>
                        </a:lnTo>
                        <a:close/>
                      </a:path>
                    </a:pathLst>
                  </a:custGeom>
                  <a:solidFill>
                    <a:srgbClr val="5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47" name="Google Shape;1747;p167"/>
                  <p:cNvSpPr/>
                  <p:nvPr/>
                </p:nvSpPr>
                <p:spPr>
                  <a:xfrm>
                    <a:off x="1399" y="2334"/>
                    <a:ext cx="510" cy="306"/>
                  </a:xfrm>
                  <a:custGeom>
                    <a:rect b="b" l="l" r="r" t="t"/>
                    <a:pathLst>
                      <a:path extrusionOk="0" h="306" w="510">
                        <a:moveTo>
                          <a:pt x="336" y="306"/>
                        </a:moveTo>
                        <a:lnTo>
                          <a:pt x="510" y="106"/>
                        </a:lnTo>
                        <a:lnTo>
                          <a:pt x="192" y="0"/>
                        </a:lnTo>
                        <a:lnTo>
                          <a:pt x="0" y="195"/>
                        </a:lnTo>
                        <a:lnTo>
                          <a:pt x="336" y="306"/>
                        </a:lnTo>
                        <a:close/>
                      </a:path>
                    </a:pathLst>
                  </a:custGeom>
                  <a:solidFill>
                    <a:srgbClr val="9FB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48" name="Google Shape;1748;p167"/>
                  <p:cNvSpPr/>
                  <p:nvPr/>
                </p:nvSpPr>
                <p:spPr>
                  <a:xfrm>
                    <a:off x="1655" y="1833"/>
                    <a:ext cx="177" cy="359"/>
                  </a:xfrm>
                  <a:custGeom>
                    <a:rect b="b" l="l" r="r" t="t"/>
                    <a:pathLst>
                      <a:path extrusionOk="0" h="359" w="177">
                        <a:moveTo>
                          <a:pt x="0" y="0"/>
                        </a:moveTo>
                        <a:lnTo>
                          <a:pt x="43" y="359"/>
                        </a:lnTo>
                        <a:lnTo>
                          <a:pt x="177" y="240"/>
                        </a:lnTo>
                        <a:lnTo>
                          <a:pt x="0" y="0"/>
                        </a:lnTo>
                        <a:close/>
                      </a:path>
                    </a:pathLst>
                  </a:custGeom>
                  <a:solidFill>
                    <a:srgbClr val="5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49" name="Google Shape;1749;p167"/>
                  <p:cNvSpPr/>
                  <p:nvPr/>
                </p:nvSpPr>
                <p:spPr>
                  <a:xfrm>
                    <a:off x="1502" y="1831"/>
                    <a:ext cx="196" cy="361"/>
                  </a:xfrm>
                  <a:custGeom>
                    <a:rect b="b" l="l" r="r" t="t"/>
                    <a:pathLst>
                      <a:path extrusionOk="0" h="361" w="196">
                        <a:moveTo>
                          <a:pt x="154" y="0"/>
                        </a:moveTo>
                        <a:lnTo>
                          <a:pt x="196" y="361"/>
                        </a:lnTo>
                        <a:lnTo>
                          <a:pt x="0" y="323"/>
                        </a:lnTo>
                        <a:lnTo>
                          <a:pt x="154" y="0"/>
                        </a:lnTo>
                        <a:close/>
                      </a:path>
                    </a:pathLst>
                  </a:custGeom>
                  <a:solidFill>
                    <a:srgbClr val="9FB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0" name="Google Shape;1750;p167"/>
                  <p:cNvSpPr/>
                  <p:nvPr/>
                </p:nvSpPr>
                <p:spPr>
                  <a:xfrm>
                    <a:off x="1502" y="2154"/>
                    <a:ext cx="195" cy="436"/>
                  </a:xfrm>
                  <a:custGeom>
                    <a:rect b="b" l="l" r="r" t="t"/>
                    <a:pathLst>
                      <a:path extrusionOk="0" h="436" w="195">
                        <a:moveTo>
                          <a:pt x="0" y="0"/>
                        </a:moveTo>
                        <a:lnTo>
                          <a:pt x="195" y="37"/>
                        </a:lnTo>
                        <a:lnTo>
                          <a:pt x="195" y="436"/>
                        </a:lnTo>
                        <a:lnTo>
                          <a:pt x="0" y="371"/>
                        </a:lnTo>
                        <a:lnTo>
                          <a:pt x="0" y="0"/>
                        </a:lnTo>
                        <a:close/>
                      </a:path>
                    </a:pathLst>
                  </a:custGeom>
                  <a:solidFill>
                    <a:srgbClr val="5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1" name="Google Shape;1751;p167"/>
                  <p:cNvSpPr/>
                  <p:nvPr/>
                </p:nvSpPr>
                <p:spPr>
                  <a:xfrm>
                    <a:off x="1697" y="2072"/>
                    <a:ext cx="134" cy="519"/>
                  </a:xfrm>
                  <a:custGeom>
                    <a:rect b="b" l="l" r="r" t="t"/>
                    <a:pathLst>
                      <a:path extrusionOk="0" h="519" w="134">
                        <a:moveTo>
                          <a:pt x="0" y="119"/>
                        </a:moveTo>
                        <a:lnTo>
                          <a:pt x="134" y="0"/>
                        </a:lnTo>
                        <a:lnTo>
                          <a:pt x="134" y="371"/>
                        </a:lnTo>
                        <a:lnTo>
                          <a:pt x="0" y="519"/>
                        </a:lnTo>
                        <a:lnTo>
                          <a:pt x="0" y="119"/>
                        </a:lnTo>
                        <a:close/>
                      </a:path>
                    </a:pathLst>
                  </a:custGeom>
                  <a:solidFill>
                    <a:srgbClr val="3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2" name="Google Shape;1752;p167"/>
                  <p:cNvSpPr/>
                  <p:nvPr/>
                </p:nvSpPr>
                <p:spPr>
                  <a:xfrm>
                    <a:off x="1399" y="2529"/>
                    <a:ext cx="334" cy="586"/>
                  </a:xfrm>
                  <a:custGeom>
                    <a:rect b="b" l="l" r="r" t="t"/>
                    <a:pathLst>
                      <a:path extrusionOk="0" h="586" w="334">
                        <a:moveTo>
                          <a:pt x="0" y="0"/>
                        </a:moveTo>
                        <a:lnTo>
                          <a:pt x="334" y="111"/>
                        </a:lnTo>
                        <a:lnTo>
                          <a:pt x="334" y="586"/>
                        </a:lnTo>
                        <a:lnTo>
                          <a:pt x="0" y="441"/>
                        </a:lnTo>
                        <a:lnTo>
                          <a:pt x="0" y="0"/>
                        </a:lnTo>
                        <a:close/>
                      </a:path>
                    </a:pathLst>
                  </a:custGeom>
                  <a:solidFill>
                    <a:srgbClr val="3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3" name="Google Shape;1753;p167"/>
                  <p:cNvSpPr/>
                  <p:nvPr/>
                </p:nvSpPr>
                <p:spPr>
                  <a:xfrm>
                    <a:off x="1734" y="2439"/>
                    <a:ext cx="175" cy="676"/>
                  </a:xfrm>
                  <a:custGeom>
                    <a:rect b="b" l="l" r="r" t="t"/>
                    <a:pathLst>
                      <a:path extrusionOk="0" h="676" w="175">
                        <a:moveTo>
                          <a:pt x="0" y="201"/>
                        </a:moveTo>
                        <a:lnTo>
                          <a:pt x="175" y="0"/>
                        </a:lnTo>
                        <a:lnTo>
                          <a:pt x="175" y="405"/>
                        </a:lnTo>
                        <a:lnTo>
                          <a:pt x="0" y="676"/>
                        </a:lnTo>
                        <a:lnTo>
                          <a:pt x="0" y="201"/>
                        </a:lnTo>
                        <a:close/>
                      </a:path>
                    </a:pathLst>
                  </a:custGeom>
                  <a:solidFill>
                    <a:srgbClr val="001F9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54" name="Google Shape;1754;p167"/>
                <p:cNvGrpSpPr/>
                <p:nvPr/>
              </p:nvGrpSpPr>
              <p:grpSpPr>
                <a:xfrm>
                  <a:off x="1463" y="2200"/>
                  <a:ext cx="206" cy="817"/>
                  <a:chOff x="1463" y="2200"/>
                  <a:chExt cx="206" cy="817"/>
                </a:xfrm>
              </p:grpSpPr>
              <p:grpSp>
                <p:nvGrpSpPr>
                  <p:cNvPr id="1755" name="Google Shape;1755;p167"/>
                  <p:cNvGrpSpPr/>
                  <p:nvPr/>
                </p:nvGrpSpPr>
                <p:grpSpPr>
                  <a:xfrm>
                    <a:off x="1565" y="2200"/>
                    <a:ext cx="65" cy="233"/>
                    <a:chOff x="1565" y="2200"/>
                    <a:chExt cx="65" cy="233"/>
                  </a:xfrm>
                </p:grpSpPr>
                <p:sp>
                  <p:nvSpPr>
                    <p:cNvPr id="1756" name="Google Shape;1756;p167"/>
                    <p:cNvSpPr/>
                    <p:nvPr/>
                  </p:nvSpPr>
                  <p:spPr>
                    <a:xfrm>
                      <a:off x="1607" y="2203"/>
                      <a:ext cx="0" cy="115"/>
                    </a:xfrm>
                    <a:custGeom>
                      <a:rect b="b" l="l" r="r" t="t"/>
                      <a:pathLst>
                        <a:path extrusionOk="0" fill="none" h="22968" w="22443">
                          <a:moveTo>
                            <a:pt x="0" y="16"/>
                          </a:moveTo>
                          <a:cubicBezTo>
                            <a:pt x="280" y="5"/>
                            <a:pt x="561" y="-1"/>
                            <a:pt x="843" y="0"/>
                          </a:cubicBezTo>
                          <a:cubicBezTo>
                            <a:pt x="12772" y="0"/>
                            <a:pt x="22443" y="9670"/>
                            <a:pt x="22443" y="21600"/>
                          </a:cubicBezTo>
                          <a:cubicBezTo>
                            <a:pt x="22443" y="22056"/>
                            <a:pt x="22428" y="22512"/>
                            <a:pt x="22399" y="22967"/>
                          </a:cubicBezTo>
                        </a:path>
                        <a:path extrusionOk="0" h="22968" w="22443">
                          <a:moveTo>
                            <a:pt x="0" y="16"/>
                          </a:moveTo>
                          <a:cubicBezTo>
                            <a:pt x="280" y="5"/>
                            <a:pt x="561" y="-1"/>
                            <a:pt x="843" y="0"/>
                          </a:cubicBezTo>
                          <a:cubicBezTo>
                            <a:pt x="12772" y="0"/>
                            <a:pt x="22443" y="9670"/>
                            <a:pt x="22443" y="21600"/>
                          </a:cubicBezTo>
                          <a:cubicBezTo>
                            <a:pt x="22443" y="22056"/>
                            <a:pt x="22428" y="22512"/>
                            <a:pt x="22399" y="22967"/>
                          </a:cubicBezTo>
                          <a:lnTo>
                            <a:pt x="843" y="21600"/>
                          </a:lnTo>
                          <a:close/>
                        </a:path>
                      </a:pathLst>
                    </a:custGeom>
                    <a:solidFill>
                      <a:srgbClr val="000000"/>
                    </a:solid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7" name="Google Shape;1757;p167"/>
                    <p:cNvSpPr/>
                    <p:nvPr/>
                  </p:nvSpPr>
                  <p:spPr>
                    <a:xfrm>
                      <a:off x="1567" y="2200"/>
                      <a:ext cx="0" cy="108"/>
                    </a:xfrm>
                    <a:custGeom>
                      <a:rect b="b" l="l" r="r" t="t"/>
                      <a:pathLst>
                        <a:path extrusionOk="0" fill="none" h="21581" w="21502">
                          <a:moveTo>
                            <a:pt x="0" y="19522"/>
                          </a:moveTo>
                          <a:cubicBezTo>
                            <a:pt x="1028" y="8788"/>
                            <a:pt x="9814" y="456"/>
                            <a:pt x="20588" y="0"/>
                          </a:cubicBezTo>
                        </a:path>
                        <a:path extrusionOk="0" h="21581" w="21502">
                          <a:moveTo>
                            <a:pt x="0" y="19522"/>
                          </a:moveTo>
                          <a:cubicBezTo>
                            <a:pt x="1028" y="8788"/>
                            <a:pt x="9814" y="456"/>
                            <a:pt x="20588" y="0"/>
                          </a:cubicBezTo>
                          <a:lnTo>
                            <a:pt x="21502" y="21581"/>
                          </a:lnTo>
                          <a:close/>
                        </a:path>
                      </a:pathLst>
                    </a:custGeom>
                    <a:solidFill>
                      <a:srgbClr val="000000"/>
                    </a:solid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8" name="Google Shape;1758;p167"/>
                    <p:cNvSpPr/>
                    <p:nvPr/>
                  </p:nvSpPr>
                  <p:spPr>
                    <a:xfrm>
                      <a:off x="1565" y="2317"/>
                      <a:ext cx="23" cy="103"/>
                    </a:xfrm>
                    <a:custGeom>
                      <a:rect b="b" l="l" r="r" t="t"/>
                      <a:pathLst>
                        <a:path extrusionOk="0" h="103" w="23">
                          <a:moveTo>
                            <a:pt x="0" y="0"/>
                          </a:moveTo>
                          <a:lnTo>
                            <a:pt x="0" y="95"/>
                          </a:lnTo>
                          <a:lnTo>
                            <a:pt x="23" y="103"/>
                          </a:lnTo>
                          <a:lnTo>
                            <a:pt x="23" y="10"/>
                          </a:lnTo>
                          <a:lnTo>
                            <a:pt x="0" y="0"/>
                          </a:lnTo>
                          <a:close/>
                        </a:path>
                      </a:pathLst>
                    </a:custGeom>
                    <a:solidFill>
                      <a:srgbClr val="000000"/>
                    </a:solid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59" name="Google Shape;1759;p167"/>
                    <p:cNvSpPr/>
                    <p:nvPr/>
                  </p:nvSpPr>
                  <p:spPr>
                    <a:xfrm>
                      <a:off x="1607" y="2330"/>
                      <a:ext cx="23" cy="103"/>
                    </a:xfrm>
                    <a:custGeom>
                      <a:rect b="b" l="l" r="r" t="t"/>
                      <a:pathLst>
                        <a:path extrusionOk="0" h="103" w="23">
                          <a:moveTo>
                            <a:pt x="0" y="0"/>
                          </a:moveTo>
                          <a:lnTo>
                            <a:pt x="0" y="95"/>
                          </a:lnTo>
                          <a:lnTo>
                            <a:pt x="23" y="103"/>
                          </a:lnTo>
                          <a:lnTo>
                            <a:pt x="23" y="10"/>
                          </a:lnTo>
                          <a:lnTo>
                            <a:pt x="0" y="0"/>
                          </a:lnTo>
                          <a:close/>
                        </a:path>
                      </a:pathLst>
                    </a:custGeom>
                    <a:solidFill>
                      <a:srgbClr val="000000"/>
                    </a:solidFill>
                    <a:ln cap="flat" cmpd="sng" w="12700">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760" name="Google Shape;1760;p167"/>
                  <p:cNvGrpSpPr/>
                  <p:nvPr/>
                </p:nvGrpSpPr>
                <p:grpSpPr>
                  <a:xfrm>
                    <a:off x="1463" y="2655"/>
                    <a:ext cx="206" cy="362"/>
                    <a:chOff x="1463" y="2655"/>
                    <a:chExt cx="206" cy="362"/>
                  </a:xfrm>
                </p:grpSpPr>
                <p:sp>
                  <p:nvSpPr>
                    <p:cNvPr id="1761" name="Google Shape;1761;p167"/>
                    <p:cNvSpPr/>
                    <p:nvPr/>
                  </p:nvSpPr>
                  <p:spPr>
                    <a:xfrm>
                      <a:off x="1463" y="2782"/>
                      <a:ext cx="206" cy="235"/>
                    </a:xfrm>
                    <a:custGeom>
                      <a:rect b="b" l="l" r="r" t="t"/>
                      <a:pathLst>
                        <a:path extrusionOk="0" h="235" w="206">
                          <a:moveTo>
                            <a:pt x="0" y="0"/>
                          </a:moveTo>
                          <a:lnTo>
                            <a:pt x="0" y="147"/>
                          </a:lnTo>
                          <a:lnTo>
                            <a:pt x="206" y="235"/>
                          </a:lnTo>
                          <a:lnTo>
                            <a:pt x="206" y="86"/>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62" name="Google Shape;1762;p167"/>
                    <p:cNvSpPr/>
                    <p:nvPr/>
                  </p:nvSpPr>
                  <p:spPr>
                    <a:xfrm>
                      <a:off x="1466" y="2655"/>
                      <a:ext cx="194" cy="177"/>
                    </a:xfrm>
                    <a:custGeom>
                      <a:rect b="b" l="l" r="r" t="t"/>
                      <a:pathLst>
                        <a:path extrusionOk="0" h="177" w="194">
                          <a:moveTo>
                            <a:pt x="0" y="0"/>
                          </a:moveTo>
                          <a:lnTo>
                            <a:pt x="0" y="103"/>
                          </a:lnTo>
                          <a:lnTo>
                            <a:pt x="194" y="177"/>
                          </a:lnTo>
                          <a:lnTo>
                            <a:pt x="194" y="75"/>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sp>
          <p:nvSpPr>
            <p:cNvPr id="1763" name="Google Shape;1763;p167"/>
            <p:cNvSpPr txBox="1"/>
            <p:nvPr/>
          </p:nvSpPr>
          <p:spPr>
            <a:xfrm>
              <a:off x="4560" y="2422"/>
              <a:ext cx="900" cy="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rgbClr val="3333CC"/>
                  </a:solidFill>
                  <a:latin typeface="Century Gothic"/>
                  <a:ea typeface="Century Gothic"/>
                  <a:cs typeface="Century Gothic"/>
                  <a:sym typeface="Century Gothic"/>
                </a:rPr>
                <a:t>Supplier</a:t>
              </a:r>
              <a:endParaRPr sz="1200">
                <a:solidFill>
                  <a:schemeClr val="accent2"/>
                </a:solidFill>
                <a:latin typeface="Century Gothic"/>
                <a:ea typeface="Century Gothic"/>
                <a:cs typeface="Century Gothic"/>
                <a:sym typeface="Century Gothic"/>
              </a:endParaRPr>
            </a:p>
          </p:txBody>
        </p:sp>
      </p:grpSp>
      <p:grpSp>
        <p:nvGrpSpPr>
          <p:cNvPr id="1764" name="Google Shape;1764;p167"/>
          <p:cNvGrpSpPr/>
          <p:nvPr/>
        </p:nvGrpSpPr>
        <p:grpSpPr>
          <a:xfrm>
            <a:off x="1032518" y="2169985"/>
            <a:ext cx="2567884" cy="1429078"/>
            <a:chOff x="650" y="1948"/>
            <a:chExt cx="1618" cy="1200"/>
          </a:xfrm>
        </p:grpSpPr>
        <p:sp>
          <p:nvSpPr>
            <p:cNvPr id="1765" name="Google Shape;1765;p167"/>
            <p:cNvSpPr/>
            <p:nvPr/>
          </p:nvSpPr>
          <p:spPr>
            <a:xfrm rot="-2928844">
              <a:off x="1181" y="2315"/>
              <a:ext cx="1148" cy="346"/>
            </a:xfrm>
            <a:prstGeom prst="lightningBolt">
              <a:avLst/>
            </a:prstGeom>
            <a:solidFill>
              <a:srgbClr val="DDDDDD"/>
            </a:solidFill>
            <a:ln cap="flat" cmpd="sng" w="9525">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766" name="Google Shape;1766;p167"/>
            <p:cNvGrpSpPr/>
            <p:nvPr/>
          </p:nvGrpSpPr>
          <p:grpSpPr>
            <a:xfrm>
              <a:off x="650" y="2115"/>
              <a:ext cx="1168" cy="1034"/>
              <a:chOff x="938" y="1491"/>
              <a:chExt cx="1168" cy="1034"/>
            </a:xfrm>
          </p:grpSpPr>
          <p:grpSp>
            <p:nvGrpSpPr>
              <p:cNvPr id="1767" name="Google Shape;1767;p167"/>
              <p:cNvGrpSpPr/>
              <p:nvPr/>
            </p:nvGrpSpPr>
            <p:grpSpPr>
              <a:xfrm rot="-599644">
                <a:off x="1006" y="1574"/>
                <a:ext cx="1033" cy="867"/>
                <a:chOff x="3215" y="2776"/>
                <a:chExt cx="1202" cy="1122"/>
              </a:xfrm>
            </p:grpSpPr>
            <p:sp>
              <p:nvSpPr>
                <p:cNvPr id="1768" name="Google Shape;1768;p167"/>
                <p:cNvSpPr/>
                <p:nvPr/>
              </p:nvSpPr>
              <p:spPr>
                <a:xfrm rot="-2032102">
                  <a:off x="3409" y="3073"/>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cap="flat" cmpd="sng" w="9525">
                  <a:solidFill>
                    <a:srgbClr val="6633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69" name="Google Shape;1769;p167"/>
                <p:cNvSpPr/>
                <p:nvPr/>
              </p:nvSpPr>
              <p:spPr>
                <a:xfrm rot="-2032102">
                  <a:off x="3361" y="3025"/>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cap="flat" cmpd="sng" w="9525">
                  <a:solidFill>
                    <a:srgbClr val="6633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70" name="Google Shape;1770;p167"/>
                <p:cNvSpPr/>
                <p:nvPr/>
              </p:nvSpPr>
              <p:spPr>
                <a:xfrm rot="-2032102">
                  <a:off x="3313" y="2977"/>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cap="flat" cmpd="sng" w="9525">
                  <a:solidFill>
                    <a:srgbClr val="6633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771" name="Google Shape;1771;p167"/>
              <p:cNvSpPr txBox="1"/>
              <p:nvPr/>
            </p:nvSpPr>
            <p:spPr>
              <a:xfrm>
                <a:off x="1000" y="1852"/>
                <a:ext cx="900" cy="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rgbClr val="996633"/>
                    </a:solidFill>
                    <a:latin typeface="Arial"/>
                    <a:ea typeface="Arial"/>
                    <a:cs typeface="Arial"/>
                    <a:sym typeface="Arial"/>
                  </a:rPr>
                  <a:t>Customer</a:t>
                </a:r>
                <a:endParaRPr sz="1100"/>
              </a:p>
              <a:p>
                <a:pPr indent="0" lvl="0" marL="0" marR="0" rtl="0" algn="l">
                  <a:spcBef>
                    <a:spcPts val="0"/>
                  </a:spcBef>
                  <a:spcAft>
                    <a:spcPts val="0"/>
                  </a:spcAft>
                  <a:buNone/>
                </a:pPr>
                <a:r>
                  <a:rPr lang="en" sz="600">
                    <a:solidFill>
                      <a:srgbClr val="996633"/>
                    </a:solidFill>
                    <a:latin typeface="Arial"/>
                    <a:ea typeface="Arial"/>
                    <a:cs typeface="Arial"/>
                    <a:sym typeface="Arial"/>
                  </a:rPr>
                  <a:t>Sequence</a:t>
                </a:r>
                <a:endParaRPr sz="1100"/>
              </a:p>
              <a:p>
                <a:pPr indent="0" lvl="0" marL="0" marR="0" rtl="0" algn="l">
                  <a:spcBef>
                    <a:spcPts val="0"/>
                  </a:spcBef>
                  <a:spcAft>
                    <a:spcPts val="0"/>
                  </a:spcAft>
                  <a:buNone/>
                </a:pPr>
                <a:r>
                  <a:rPr lang="en" sz="600">
                    <a:solidFill>
                      <a:srgbClr val="996633"/>
                    </a:solidFill>
                    <a:latin typeface="Arial"/>
                    <a:ea typeface="Arial"/>
                    <a:cs typeface="Arial"/>
                    <a:sym typeface="Arial"/>
                  </a:rPr>
                  <a:t>Schedules</a:t>
                </a:r>
                <a:endParaRPr sz="600">
                  <a:solidFill>
                    <a:srgbClr val="996633"/>
                  </a:solidFill>
                  <a:latin typeface="Times New Roman"/>
                  <a:ea typeface="Times New Roman"/>
                  <a:cs typeface="Times New Roman"/>
                  <a:sym typeface="Times New Roman"/>
                </a:endParaRPr>
              </a:p>
            </p:txBody>
          </p:sp>
        </p:grpSp>
      </p:grpSp>
      <p:grpSp>
        <p:nvGrpSpPr>
          <p:cNvPr id="1772" name="Google Shape;1772;p167"/>
          <p:cNvGrpSpPr/>
          <p:nvPr/>
        </p:nvGrpSpPr>
        <p:grpSpPr>
          <a:xfrm>
            <a:off x="5630053" y="366092"/>
            <a:ext cx="2561352" cy="1432591"/>
            <a:chOff x="3546" y="699"/>
            <a:chExt cx="1613" cy="1203"/>
          </a:xfrm>
        </p:grpSpPr>
        <p:grpSp>
          <p:nvGrpSpPr>
            <p:cNvPr id="1773" name="Google Shape;1773;p167"/>
            <p:cNvGrpSpPr/>
            <p:nvPr/>
          </p:nvGrpSpPr>
          <p:grpSpPr>
            <a:xfrm>
              <a:off x="3546" y="699"/>
              <a:ext cx="1613" cy="1203"/>
              <a:chOff x="3546" y="699"/>
              <a:chExt cx="1613" cy="1203"/>
            </a:xfrm>
          </p:grpSpPr>
          <p:sp>
            <p:nvSpPr>
              <p:cNvPr id="1774" name="Google Shape;1774;p167"/>
              <p:cNvSpPr/>
              <p:nvPr/>
            </p:nvSpPr>
            <p:spPr>
              <a:xfrm flipH="1" rot="-326420">
                <a:off x="3571" y="1522"/>
                <a:ext cx="1139" cy="328"/>
              </a:xfrm>
              <a:prstGeom prst="lightningBolt">
                <a:avLst/>
              </a:prstGeom>
              <a:solidFill>
                <a:srgbClr val="DDDDDD"/>
              </a:solidFill>
              <a:ln cap="flat" cmpd="sng" w="9525">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775" name="Google Shape;1775;p167"/>
              <p:cNvGrpSpPr/>
              <p:nvPr/>
            </p:nvGrpSpPr>
            <p:grpSpPr>
              <a:xfrm>
                <a:off x="4232" y="699"/>
                <a:ext cx="927" cy="871"/>
                <a:chOff x="4328" y="1611"/>
                <a:chExt cx="927" cy="871"/>
              </a:xfrm>
            </p:grpSpPr>
            <p:grpSp>
              <p:nvGrpSpPr>
                <p:cNvPr id="1776" name="Google Shape;1776;p167"/>
                <p:cNvGrpSpPr/>
                <p:nvPr/>
              </p:nvGrpSpPr>
              <p:grpSpPr>
                <a:xfrm rot="-123365">
                  <a:off x="4343" y="1627"/>
                  <a:ext cx="898" cy="839"/>
                  <a:chOff x="3215" y="2776"/>
                  <a:chExt cx="1202" cy="1122"/>
                </a:xfrm>
              </p:grpSpPr>
              <p:sp>
                <p:nvSpPr>
                  <p:cNvPr id="1777" name="Google Shape;1777;p167"/>
                  <p:cNvSpPr/>
                  <p:nvPr/>
                </p:nvSpPr>
                <p:spPr>
                  <a:xfrm rot="-2032102">
                    <a:off x="3409" y="3073"/>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78" name="Google Shape;1778;p167"/>
                  <p:cNvSpPr/>
                  <p:nvPr/>
                </p:nvSpPr>
                <p:spPr>
                  <a:xfrm rot="-2032102">
                    <a:off x="3361" y="3025"/>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79" name="Google Shape;1779;p167"/>
                  <p:cNvSpPr/>
                  <p:nvPr/>
                </p:nvSpPr>
                <p:spPr>
                  <a:xfrm rot="-2032102">
                    <a:off x="3313" y="2977"/>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780" name="Google Shape;1780;p167"/>
                <p:cNvSpPr txBox="1"/>
                <p:nvPr/>
              </p:nvSpPr>
              <p:spPr>
                <a:xfrm>
                  <a:off x="4489" y="1797"/>
                  <a:ext cx="600" cy="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dk1"/>
                      </a:solidFill>
                      <a:latin typeface="Century Gothic"/>
                      <a:ea typeface="Century Gothic"/>
                      <a:cs typeface="Century Gothic"/>
                      <a:sym typeface="Century Gothic"/>
                    </a:rPr>
                    <a:t>Invoices</a:t>
                  </a:r>
                  <a:endParaRPr sz="1100"/>
                </a:p>
              </p:txBody>
            </p:sp>
          </p:grpSp>
        </p:grpSp>
        <p:grpSp>
          <p:nvGrpSpPr>
            <p:cNvPr id="1781" name="Google Shape;1781;p167"/>
            <p:cNvGrpSpPr/>
            <p:nvPr/>
          </p:nvGrpSpPr>
          <p:grpSpPr>
            <a:xfrm>
              <a:off x="4088" y="903"/>
              <a:ext cx="927" cy="871"/>
              <a:chOff x="3512" y="1707"/>
              <a:chExt cx="927" cy="871"/>
            </a:xfrm>
          </p:grpSpPr>
          <p:grpSp>
            <p:nvGrpSpPr>
              <p:cNvPr id="1782" name="Google Shape;1782;p167"/>
              <p:cNvGrpSpPr/>
              <p:nvPr/>
            </p:nvGrpSpPr>
            <p:grpSpPr>
              <a:xfrm rot="-123365">
                <a:off x="3527" y="1723"/>
                <a:ext cx="898" cy="839"/>
                <a:chOff x="3215" y="2776"/>
                <a:chExt cx="1202" cy="1122"/>
              </a:xfrm>
            </p:grpSpPr>
            <p:sp>
              <p:nvSpPr>
                <p:cNvPr id="1783" name="Google Shape;1783;p167"/>
                <p:cNvSpPr/>
                <p:nvPr/>
              </p:nvSpPr>
              <p:spPr>
                <a:xfrm rot="-2032102">
                  <a:off x="3409" y="3073"/>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84" name="Google Shape;1784;p167"/>
                <p:cNvSpPr/>
                <p:nvPr/>
              </p:nvSpPr>
              <p:spPr>
                <a:xfrm rot="-2032102">
                  <a:off x="3361" y="3025"/>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85" name="Google Shape;1785;p167"/>
                <p:cNvSpPr/>
                <p:nvPr/>
              </p:nvSpPr>
              <p:spPr>
                <a:xfrm rot="-2032102">
                  <a:off x="3313" y="2977"/>
                  <a:ext cx="910" cy="626"/>
                </a:xfrm>
                <a:custGeom>
                  <a:rect b="b" l="l" r="r" t="t"/>
                  <a:pathLst>
                    <a:path extrusionOk="0" h="824" w="1362">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786" name="Google Shape;1786;p167"/>
              <p:cNvSpPr txBox="1"/>
              <p:nvPr/>
            </p:nvSpPr>
            <p:spPr>
              <a:xfrm>
                <a:off x="3673" y="1892"/>
                <a:ext cx="600" cy="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dk1"/>
                    </a:solidFill>
                    <a:latin typeface="Century Gothic"/>
                    <a:ea typeface="Century Gothic"/>
                    <a:cs typeface="Century Gothic"/>
                    <a:sym typeface="Century Gothic"/>
                  </a:rPr>
                  <a:t>Advance</a:t>
                </a:r>
                <a:endParaRPr sz="1100"/>
              </a:p>
              <a:p>
                <a:pPr indent="0" lvl="0" marL="0" marR="0" rtl="0" algn="l">
                  <a:spcBef>
                    <a:spcPts val="0"/>
                  </a:spcBef>
                  <a:spcAft>
                    <a:spcPts val="0"/>
                  </a:spcAft>
                  <a:buNone/>
                </a:pPr>
                <a:r>
                  <a:rPr lang="en" sz="600">
                    <a:solidFill>
                      <a:schemeClr val="dk1"/>
                    </a:solidFill>
                    <a:latin typeface="Century Gothic"/>
                    <a:ea typeface="Century Gothic"/>
                    <a:cs typeface="Century Gothic"/>
                    <a:sym typeface="Century Gothic"/>
                  </a:rPr>
                  <a:t>Ship</a:t>
                </a:r>
                <a:endParaRPr sz="1100"/>
              </a:p>
              <a:p>
                <a:pPr indent="0" lvl="0" marL="0" marR="0" rtl="0" algn="l">
                  <a:spcBef>
                    <a:spcPts val="0"/>
                  </a:spcBef>
                  <a:spcAft>
                    <a:spcPts val="0"/>
                  </a:spcAft>
                  <a:buNone/>
                </a:pPr>
                <a:r>
                  <a:rPr lang="en" sz="600">
                    <a:solidFill>
                      <a:schemeClr val="dk1"/>
                    </a:solidFill>
                    <a:latin typeface="Century Gothic"/>
                    <a:ea typeface="Century Gothic"/>
                    <a:cs typeface="Century Gothic"/>
                    <a:sym typeface="Century Gothic"/>
                  </a:rPr>
                  <a:t>Notices</a:t>
                </a:r>
                <a:endParaRPr sz="1100"/>
              </a:p>
            </p:txBody>
          </p:sp>
        </p:grpSp>
      </p:grpSp>
      <p:sp>
        <p:nvSpPr>
          <p:cNvPr id="1787" name="Google Shape;1787;p167"/>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616"/>
                                        </p:tgtEl>
                                        <p:attrNameLst>
                                          <p:attrName>style.visibility</p:attrName>
                                        </p:attrNameLst>
                                      </p:cBhvr>
                                      <p:to>
                                        <p:strVal val="visible"/>
                                      </p:to>
                                    </p:set>
                                    <p:animEffect filter="fade" transition="in">
                                      <p:cBhvr>
                                        <p:cTn dur="500"/>
                                        <p:tgtEl>
                                          <p:spTgt spid="161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680"/>
                                        </p:tgtEl>
                                        <p:attrNameLst>
                                          <p:attrName>style.visibility</p:attrName>
                                        </p:attrNameLst>
                                      </p:cBhvr>
                                      <p:to>
                                        <p:strVal val="visible"/>
                                      </p:to>
                                    </p:set>
                                    <p:animEffect filter="fade" transition="in">
                                      <p:cBhvr>
                                        <p:cTn dur="500"/>
                                        <p:tgtEl>
                                          <p:spTgt spid="168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602"/>
                                        </p:tgtEl>
                                        <p:attrNameLst>
                                          <p:attrName>style.visibility</p:attrName>
                                        </p:attrNameLst>
                                      </p:cBhvr>
                                      <p:to>
                                        <p:strVal val="visible"/>
                                      </p:to>
                                    </p:set>
                                    <p:animEffect filter="fade" transition="in">
                                      <p:cBhvr>
                                        <p:cTn dur="500"/>
                                        <p:tgtEl>
                                          <p:spTgt spid="1602"/>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1764"/>
                                        </p:tgtEl>
                                        <p:attrNameLst>
                                          <p:attrName>style.visibility</p:attrName>
                                        </p:attrNameLst>
                                      </p:cBhvr>
                                      <p:to>
                                        <p:strVal val="visible"/>
                                      </p:to>
                                    </p:set>
                                    <p:animEffect filter="fade" transition="in">
                                      <p:cBhvr>
                                        <p:cTn dur="500"/>
                                        <p:tgtEl>
                                          <p:spTgt spid="1764"/>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772"/>
                                        </p:tgtEl>
                                        <p:attrNameLst>
                                          <p:attrName>style.visibility</p:attrName>
                                        </p:attrNameLst>
                                      </p:cBhvr>
                                      <p:to>
                                        <p:strVal val="visible"/>
                                      </p:to>
                                    </p:set>
                                    <p:animEffect filter="fade" transition="in">
                                      <p:cBhvr>
                                        <p:cTn dur="500"/>
                                        <p:tgtEl>
                                          <p:spTgt spid="17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sp>
        <p:nvSpPr>
          <p:cNvPr id="501" name="Google Shape;501;p87"/>
          <p:cNvSpPr txBox="1"/>
          <p:nvPr>
            <p:ph type="title"/>
          </p:nvPr>
        </p:nvSpPr>
        <p:spPr>
          <a:xfrm>
            <a:off x="438150" y="180423"/>
            <a:ext cx="8229600" cy="5373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4E4E4E"/>
              </a:buClr>
              <a:buSzPts val="3200"/>
              <a:buFont typeface="Century Gothic"/>
              <a:buNone/>
            </a:pPr>
            <a:r>
              <a:rPr lang="en"/>
              <a:t>Sales Quotes Users</a:t>
            </a:r>
            <a:endParaRPr/>
          </a:p>
        </p:txBody>
      </p:sp>
      <p:sp>
        <p:nvSpPr>
          <p:cNvPr id="502" name="Google Shape;502;p87"/>
          <p:cNvSpPr txBox="1"/>
          <p:nvPr>
            <p:ph idx="11" type="ftr"/>
          </p:nvPr>
        </p:nvSpPr>
        <p:spPr>
          <a:xfrm>
            <a:off x="8229600" y="4978908"/>
            <a:ext cx="914400" cy="1647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SO-SQ-050</a:t>
            </a:r>
            <a:endParaRPr/>
          </a:p>
        </p:txBody>
      </p:sp>
      <p:grpSp>
        <p:nvGrpSpPr>
          <p:cNvPr id="503" name="Google Shape;503;p87"/>
          <p:cNvGrpSpPr/>
          <p:nvPr/>
        </p:nvGrpSpPr>
        <p:grpSpPr>
          <a:xfrm>
            <a:off x="595313" y="682228"/>
            <a:ext cx="8072437" cy="3865950"/>
            <a:chOff x="919163" y="890588"/>
            <a:chExt cx="8072437" cy="5154600"/>
          </a:xfrm>
        </p:grpSpPr>
        <p:sp>
          <p:nvSpPr>
            <p:cNvPr id="504" name="Google Shape;504;p87"/>
            <p:cNvSpPr/>
            <p:nvPr/>
          </p:nvSpPr>
          <p:spPr>
            <a:xfrm>
              <a:off x="4276725" y="890588"/>
              <a:ext cx="3789300" cy="5154600"/>
            </a:xfrm>
            <a:prstGeom prst="roundRect">
              <a:avLst>
                <a:gd fmla="val 6773" name="adj"/>
              </a:avLst>
            </a:prstGeom>
            <a:solidFill>
              <a:schemeClr val="lt1"/>
            </a:solidFill>
            <a:ln cap="flat" cmpd="sng" w="38100">
              <a:solidFill>
                <a:schemeClr val="dk2"/>
              </a:solidFill>
              <a:prstDash val="solid"/>
              <a:round/>
              <a:headEnd len="sm" w="sm" type="none"/>
              <a:tailEnd len="sm" w="sm" type="none"/>
            </a:ln>
            <a:effectLst>
              <a:outerShdw rotWithShape="0" algn="ctr" dir="2700000" dist="71842">
                <a:srgbClr val="B2B2B2"/>
              </a:outerShdw>
            </a:effectLst>
          </p:spPr>
          <p:txBody>
            <a:bodyPr anchorCtr="1" anchor="t" bIns="45700" lIns="91400" spcFirstLastPara="1" rIns="91400" wrap="square" tIns="0">
              <a:noAutofit/>
            </a:bodyPr>
            <a:lstStyle/>
            <a:p>
              <a:pPr indent="0" lvl="0" marL="0" marR="0" rtl="0" algn="l">
                <a:lnSpc>
                  <a:spcPct val="90000"/>
                </a:lnSpc>
                <a:spcBef>
                  <a:spcPts val="0"/>
                </a:spcBef>
                <a:spcAft>
                  <a:spcPts val="0"/>
                </a:spcAft>
                <a:buNone/>
              </a:pPr>
              <a:r>
                <a:rPr b="1" lang="en" sz="2000">
                  <a:solidFill>
                    <a:schemeClr val="dk1"/>
                  </a:solidFill>
                  <a:latin typeface="Century Gothic"/>
                  <a:ea typeface="Century Gothic"/>
                  <a:cs typeface="Century Gothic"/>
                  <a:sym typeface="Century Gothic"/>
                </a:rPr>
                <a:t>QAD Enterprise Applications</a:t>
              </a:r>
              <a:endParaRPr/>
            </a:p>
          </p:txBody>
        </p:sp>
        <p:sp>
          <p:nvSpPr>
            <p:cNvPr id="505" name="Google Shape;505;p87"/>
            <p:cNvSpPr/>
            <p:nvPr/>
          </p:nvSpPr>
          <p:spPr>
            <a:xfrm>
              <a:off x="4518025" y="1376363"/>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Makes Inquiry</a:t>
              </a:r>
              <a:endParaRPr/>
            </a:p>
          </p:txBody>
        </p:sp>
        <p:sp>
          <p:nvSpPr>
            <p:cNvPr id="506" name="Google Shape;506;p87"/>
            <p:cNvSpPr/>
            <p:nvPr/>
          </p:nvSpPr>
          <p:spPr>
            <a:xfrm>
              <a:off x="4518025" y="2011363"/>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spcBef>
                  <a:spcPts val="0"/>
                </a:spcBef>
                <a:spcAft>
                  <a:spcPts val="0"/>
                </a:spcAft>
                <a:buNone/>
              </a:pPr>
              <a:r>
                <a:rPr lang="en">
                  <a:solidFill>
                    <a:schemeClr val="dk1"/>
                  </a:solidFill>
                  <a:latin typeface="Century Gothic"/>
                  <a:ea typeface="Century Gothic"/>
                  <a:cs typeface="Century Gothic"/>
                  <a:sym typeface="Century Gothic"/>
                </a:rPr>
                <a:t>Places Order Based on Quote</a:t>
              </a:r>
              <a:endParaRPr/>
            </a:p>
          </p:txBody>
        </p:sp>
        <p:sp>
          <p:nvSpPr>
            <p:cNvPr id="507" name="Google Shape;507;p87"/>
            <p:cNvSpPr/>
            <p:nvPr/>
          </p:nvSpPr>
          <p:spPr>
            <a:xfrm>
              <a:off x="4518025" y="2722563"/>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Creates Sales Quote</a:t>
              </a:r>
              <a:endParaRPr/>
            </a:p>
          </p:txBody>
        </p:sp>
        <p:sp>
          <p:nvSpPr>
            <p:cNvPr id="508" name="Google Shape;508;p87"/>
            <p:cNvSpPr/>
            <p:nvPr/>
          </p:nvSpPr>
          <p:spPr>
            <a:xfrm>
              <a:off x="4518025" y="3354383"/>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lnSpc>
                  <a:spcPct val="80000"/>
                </a:lnSpc>
                <a:spcBef>
                  <a:spcPts val="0"/>
                </a:spcBef>
                <a:spcAft>
                  <a:spcPts val="0"/>
                </a:spcAft>
                <a:buNone/>
              </a:pPr>
              <a:r>
                <a:rPr lang="en">
                  <a:solidFill>
                    <a:schemeClr val="dk1"/>
                  </a:solidFill>
                  <a:latin typeface="Century Gothic"/>
                  <a:ea typeface="Century Gothic"/>
                  <a:cs typeface="Century Gothic"/>
                  <a:sym typeface="Century Gothic"/>
                </a:rPr>
                <a:t>Updates Sales Quote for Release</a:t>
              </a:r>
              <a:endParaRPr/>
            </a:p>
          </p:txBody>
        </p:sp>
        <p:sp>
          <p:nvSpPr>
            <p:cNvPr id="509" name="Google Shape;509;p87"/>
            <p:cNvSpPr/>
            <p:nvPr/>
          </p:nvSpPr>
          <p:spPr>
            <a:xfrm>
              <a:off x="4518025" y="3990975"/>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Release Quote to Sales Order</a:t>
              </a:r>
              <a:endParaRPr/>
            </a:p>
          </p:txBody>
        </p:sp>
        <p:sp>
          <p:nvSpPr>
            <p:cNvPr id="510" name="Google Shape;510;p87"/>
            <p:cNvSpPr/>
            <p:nvPr/>
          </p:nvSpPr>
          <p:spPr>
            <a:xfrm>
              <a:off x="4489450" y="4994275"/>
              <a:ext cx="3308400" cy="503100"/>
            </a:xfrm>
            <a:prstGeom prst="roundRect">
              <a:avLst>
                <a:gd fmla="val 16667" name="adj"/>
              </a:avLst>
            </a:prstGeom>
            <a:solidFill>
              <a:schemeClr val="lt1"/>
            </a:solidFill>
            <a:ln cap="flat" cmpd="sng" w="12700">
              <a:solidFill>
                <a:schemeClr val="dk1"/>
              </a:solidFill>
              <a:prstDash val="solid"/>
              <a:round/>
              <a:headEnd len="sm" w="sm" type="none"/>
              <a:tailEnd len="sm" w="sm" type="none"/>
            </a:ln>
            <a:effectLst>
              <a:outerShdw rotWithShape="0" algn="ctr" dir="3187806" dist="63500">
                <a:srgbClr val="B2B2B2"/>
              </a:outerShdw>
            </a:effectLst>
          </p:spPr>
          <p:txBody>
            <a:bodyPr anchorCtr="1" anchor="ctr" bIns="0" lIns="0" spcFirstLastPara="1" rIns="0" wrap="square" tIns="0">
              <a:noAutofit/>
            </a:bodyPr>
            <a:lstStyle/>
            <a:p>
              <a:pPr indent="0" lvl="0" marL="0" marR="0" rtl="0" algn="l">
                <a:spcBef>
                  <a:spcPts val="0"/>
                </a:spcBef>
                <a:spcAft>
                  <a:spcPts val="0"/>
                </a:spcAft>
                <a:buNone/>
              </a:pPr>
              <a:r>
                <a:rPr lang="en" sz="1800">
                  <a:solidFill>
                    <a:schemeClr val="dk1"/>
                  </a:solidFill>
                  <a:latin typeface="Century Gothic"/>
                  <a:ea typeface="Century Gothic"/>
                  <a:cs typeface="Century Gothic"/>
                  <a:sym typeface="Century Gothic"/>
                </a:rPr>
                <a:t>Post and Print Invoice</a:t>
              </a:r>
              <a:endParaRPr/>
            </a:p>
          </p:txBody>
        </p:sp>
        <p:cxnSp>
          <p:nvCxnSpPr>
            <p:cNvPr id="511" name="Google Shape;511;p87"/>
            <p:cNvCxnSpPr>
              <a:stCxn id="512" idx="3"/>
              <a:endCxn id="507" idx="1"/>
            </p:cNvCxnSpPr>
            <p:nvPr/>
          </p:nvCxnSpPr>
          <p:spPr>
            <a:xfrm flipH="1" rot="10800000">
              <a:off x="2747963" y="2973925"/>
              <a:ext cx="1770000" cy="629700"/>
            </a:xfrm>
            <a:prstGeom prst="bentConnector3">
              <a:avLst>
                <a:gd fmla="val 68250" name="adj1"/>
              </a:avLst>
            </a:prstGeom>
            <a:noFill/>
            <a:ln cap="flat" cmpd="sng" w="31750">
              <a:solidFill>
                <a:schemeClr val="dk1"/>
              </a:solidFill>
              <a:prstDash val="solid"/>
              <a:miter lim="800000"/>
              <a:headEnd len="med" w="med" type="none"/>
              <a:tailEnd len="med" w="med" type="triangle"/>
            </a:ln>
          </p:spPr>
        </p:cxnSp>
        <p:cxnSp>
          <p:nvCxnSpPr>
            <p:cNvPr id="513" name="Google Shape;513;p87"/>
            <p:cNvCxnSpPr>
              <a:stCxn id="512" idx="3"/>
              <a:endCxn id="509" idx="1"/>
            </p:cNvCxnSpPr>
            <p:nvPr/>
          </p:nvCxnSpPr>
          <p:spPr>
            <a:xfrm>
              <a:off x="2747963" y="3603625"/>
              <a:ext cx="1770000" cy="638700"/>
            </a:xfrm>
            <a:prstGeom prst="bentConnector3">
              <a:avLst>
                <a:gd fmla="val 68250" name="adj1"/>
              </a:avLst>
            </a:prstGeom>
            <a:noFill/>
            <a:ln cap="flat" cmpd="sng" w="31750">
              <a:solidFill>
                <a:schemeClr val="dk1"/>
              </a:solidFill>
              <a:prstDash val="solid"/>
              <a:miter lim="800000"/>
              <a:headEnd len="med" w="med" type="none"/>
              <a:tailEnd len="med" w="med" type="triangle"/>
            </a:ln>
          </p:spPr>
        </p:cxnSp>
        <p:cxnSp>
          <p:nvCxnSpPr>
            <p:cNvPr id="514" name="Google Shape;514;p87"/>
            <p:cNvCxnSpPr>
              <a:stCxn id="512" idx="3"/>
              <a:endCxn id="508" idx="1"/>
            </p:cNvCxnSpPr>
            <p:nvPr/>
          </p:nvCxnSpPr>
          <p:spPr>
            <a:xfrm>
              <a:off x="2747963" y="3603625"/>
              <a:ext cx="1770000" cy="2400"/>
            </a:xfrm>
            <a:prstGeom prst="bentConnector3">
              <a:avLst>
                <a:gd fmla="val 50002" name="adj1"/>
              </a:avLst>
            </a:prstGeom>
            <a:noFill/>
            <a:ln cap="flat" cmpd="sng" w="31750">
              <a:solidFill>
                <a:schemeClr val="dk1"/>
              </a:solidFill>
              <a:prstDash val="solid"/>
              <a:miter lim="800000"/>
              <a:headEnd len="med" w="med" type="none"/>
              <a:tailEnd len="med" w="med" type="triangle"/>
            </a:ln>
          </p:spPr>
        </p:cxnSp>
        <p:sp>
          <p:nvSpPr>
            <p:cNvPr id="515" name="Google Shape;515;p87"/>
            <p:cNvSpPr txBox="1"/>
            <p:nvPr/>
          </p:nvSpPr>
          <p:spPr>
            <a:xfrm>
              <a:off x="919163" y="1597025"/>
              <a:ext cx="1828800" cy="685800"/>
            </a:xfrm>
            <a:prstGeom prst="rect">
              <a:avLst/>
            </a:prstGeom>
            <a:solidFill>
              <a:schemeClr val="lt1"/>
            </a:solidFill>
            <a:ln cap="flat" cmpd="sng" w="12700">
              <a:solidFill>
                <a:schemeClr val="dk1"/>
              </a:solidFill>
              <a:prstDash val="solid"/>
              <a:miter lim="800000"/>
              <a:headEnd len="sm" w="sm" type="none"/>
              <a:tailEnd len="sm" w="sm" type="none"/>
            </a:ln>
            <a:effectLst>
              <a:outerShdw rotWithShape="0" algn="ctr" dir="2700000" dist="53882">
                <a:srgbClr val="B2B2B2"/>
              </a:outerShdw>
            </a:effectLst>
          </p:spPr>
          <p:txBody>
            <a:bodyPr anchorCtr="1" anchor="ctr" bIns="45700" lIns="0" spcFirstLastPara="1" rIns="0" wrap="square" tIns="45700">
              <a:noAutofit/>
            </a:bodyPr>
            <a:lstStyle/>
            <a:p>
              <a:pPr indent="0" lvl="0" marL="0" marR="0" rtl="0" algn="l">
                <a:lnSpc>
                  <a:spcPct val="90000"/>
                </a:lnSpc>
                <a:spcBef>
                  <a:spcPts val="0"/>
                </a:spcBef>
                <a:spcAft>
                  <a:spcPts val="0"/>
                </a:spcAft>
                <a:buNone/>
              </a:pPr>
              <a:r>
                <a:rPr b="1" lang="en" sz="1800">
                  <a:solidFill>
                    <a:schemeClr val="dk1"/>
                  </a:solidFill>
                  <a:latin typeface="Century Gothic"/>
                  <a:ea typeface="Century Gothic"/>
                  <a:cs typeface="Century Gothic"/>
                  <a:sym typeface="Century Gothic"/>
                </a:rPr>
                <a:t>Customer</a:t>
              </a:r>
              <a:endParaRPr/>
            </a:p>
          </p:txBody>
        </p:sp>
        <p:sp>
          <p:nvSpPr>
            <p:cNvPr id="512" name="Google Shape;512;p87"/>
            <p:cNvSpPr txBox="1"/>
            <p:nvPr/>
          </p:nvSpPr>
          <p:spPr>
            <a:xfrm>
              <a:off x="919163" y="3260725"/>
              <a:ext cx="1828800" cy="685800"/>
            </a:xfrm>
            <a:prstGeom prst="rect">
              <a:avLst/>
            </a:prstGeom>
            <a:solidFill>
              <a:schemeClr val="lt1"/>
            </a:solidFill>
            <a:ln cap="flat" cmpd="sng" w="12700">
              <a:solidFill>
                <a:schemeClr val="dk1"/>
              </a:solidFill>
              <a:prstDash val="solid"/>
              <a:miter lim="800000"/>
              <a:headEnd len="sm" w="sm" type="none"/>
              <a:tailEnd len="sm" w="sm" type="none"/>
            </a:ln>
            <a:effectLst>
              <a:outerShdw rotWithShape="0" algn="ctr" dir="2700000" dist="53882">
                <a:srgbClr val="B2B2B2"/>
              </a:outerShdw>
            </a:effectLst>
          </p:spPr>
          <p:txBody>
            <a:bodyPr anchorCtr="1" anchor="ctr" bIns="45700" lIns="0" spcFirstLastPara="1" rIns="0" wrap="square" tIns="45700">
              <a:noAutofit/>
            </a:bodyPr>
            <a:lstStyle/>
            <a:p>
              <a:pPr indent="0" lvl="0" marL="0" marR="0" rtl="0" algn="l">
                <a:lnSpc>
                  <a:spcPct val="90000"/>
                </a:lnSpc>
                <a:spcBef>
                  <a:spcPts val="0"/>
                </a:spcBef>
                <a:spcAft>
                  <a:spcPts val="0"/>
                </a:spcAft>
                <a:buNone/>
              </a:pPr>
              <a:r>
                <a:rPr b="1" lang="en" sz="1800">
                  <a:solidFill>
                    <a:schemeClr val="dk1"/>
                  </a:solidFill>
                  <a:latin typeface="Century Gothic"/>
                  <a:ea typeface="Century Gothic"/>
                  <a:cs typeface="Century Gothic"/>
                  <a:sym typeface="Century Gothic"/>
                </a:rPr>
                <a:t>Customer Service Rep</a:t>
              </a:r>
              <a:endParaRPr/>
            </a:p>
          </p:txBody>
        </p:sp>
        <p:sp>
          <p:nvSpPr>
            <p:cNvPr id="516" name="Google Shape;516;p87"/>
            <p:cNvSpPr txBox="1"/>
            <p:nvPr/>
          </p:nvSpPr>
          <p:spPr>
            <a:xfrm>
              <a:off x="919163" y="4911725"/>
              <a:ext cx="1828800" cy="685800"/>
            </a:xfrm>
            <a:prstGeom prst="rect">
              <a:avLst/>
            </a:prstGeom>
            <a:solidFill>
              <a:schemeClr val="lt1"/>
            </a:solidFill>
            <a:ln cap="flat" cmpd="sng" w="12700">
              <a:solidFill>
                <a:schemeClr val="dk1"/>
              </a:solidFill>
              <a:prstDash val="solid"/>
              <a:miter lim="800000"/>
              <a:headEnd len="sm" w="sm" type="none"/>
              <a:tailEnd len="sm" w="sm" type="none"/>
            </a:ln>
            <a:effectLst>
              <a:outerShdw rotWithShape="0" algn="ctr" dir="2700000" dist="53882">
                <a:srgbClr val="B2B2B2"/>
              </a:outerShdw>
            </a:effectLst>
          </p:spPr>
          <p:txBody>
            <a:bodyPr anchorCtr="1" anchor="ctr" bIns="45700" lIns="0" spcFirstLastPara="1" rIns="0" wrap="square" tIns="45700">
              <a:noAutofit/>
            </a:bodyPr>
            <a:lstStyle/>
            <a:p>
              <a:pPr indent="0" lvl="0" marL="0" marR="0" rtl="0" algn="l">
                <a:lnSpc>
                  <a:spcPct val="90000"/>
                </a:lnSpc>
                <a:spcBef>
                  <a:spcPts val="0"/>
                </a:spcBef>
                <a:spcAft>
                  <a:spcPts val="0"/>
                </a:spcAft>
                <a:buNone/>
              </a:pPr>
              <a:r>
                <a:rPr b="1" lang="en" sz="1800">
                  <a:solidFill>
                    <a:schemeClr val="dk1"/>
                  </a:solidFill>
                  <a:latin typeface="Century Gothic"/>
                  <a:ea typeface="Century Gothic"/>
                  <a:cs typeface="Century Gothic"/>
                  <a:sym typeface="Century Gothic"/>
                </a:rPr>
                <a:t>Credit/Finance</a:t>
              </a:r>
              <a:endParaRPr/>
            </a:p>
            <a:p>
              <a:pPr indent="0" lvl="0" marL="0" marR="0" rtl="0" algn="l">
                <a:lnSpc>
                  <a:spcPct val="90000"/>
                </a:lnSpc>
                <a:spcBef>
                  <a:spcPts val="0"/>
                </a:spcBef>
                <a:spcAft>
                  <a:spcPts val="0"/>
                </a:spcAft>
                <a:buNone/>
              </a:pPr>
              <a:r>
                <a:rPr b="1" lang="en" sz="1800">
                  <a:solidFill>
                    <a:schemeClr val="dk1"/>
                  </a:solidFill>
                  <a:latin typeface="Century Gothic"/>
                  <a:ea typeface="Century Gothic"/>
                  <a:cs typeface="Century Gothic"/>
                  <a:sym typeface="Century Gothic"/>
                </a:rPr>
                <a:t>Clerk</a:t>
              </a:r>
              <a:endParaRPr/>
            </a:p>
          </p:txBody>
        </p:sp>
        <p:cxnSp>
          <p:nvCxnSpPr>
            <p:cNvPr id="517" name="Google Shape;517;p87"/>
            <p:cNvCxnSpPr/>
            <p:nvPr/>
          </p:nvCxnSpPr>
          <p:spPr>
            <a:xfrm>
              <a:off x="8231188" y="911225"/>
              <a:ext cx="0" cy="5010300"/>
            </a:xfrm>
            <a:prstGeom prst="straightConnector1">
              <a:avLst/>
            </a:prstGeom>
            <a:noFill/>
            <a:ln cap="flat" cmpd="sng" w="31750">
              <a:solidFill>
                <a:schemeClr val="hlink"/>
              </a:solidFill>
              <a:prstDash val="dash"/>
              <a:round/>
              <a:headEnd len="med" w="med" type="none"/>
              <a:tailEnd len="med" w="med" type="triangle"/>
            </a:ln>
          </p:spPr>
        </p:cxnSp>
        <p:sp>
          <p:nvSpPr>
            <p:cNvPr id="518" name="Google Shape;518;p87"/>
            <p:cNvSpPr/>
            <p:nvPr/>
          </p:nvSpPr>
          <p:spPr>
            <a:xfrm rot="5400000">
              <a:off x="7147650" y="2853463"/>
              <a:ext cx="3048000" cy="639900"/>
            </a:xfrm>
            <a:prstGeom prst="rect">
              <a:avLst/>
            </a:prstGeom>
            <a:noFill/>
            <a:ln>
              <a:noFill/>
            </a:ln>
          </p:spPr>
          <p:txBody>
            <a:bodyPr anchorCtr="0" anchor="ctr" bIns="48325" lIns="96650" spcFirstLastPara="1" rIns="96650" wrap="square" tIns="48325">
              <a:noAutofit/>
            </a:bodyPr>
            <a:lstStyle/>
            <a:p>
              <a:pPr indent="0" lvl="0" marL="0" marR="0" rtl="0" algn="l">
                <a:lnSpc>
                  <a:spcPct val="80000"/>
                </a:lnSpc>
                <a:spcBef>
                  <a:spcPts val="0"/>
                </a:spcBef>
                <a:spcAft>
                  <a:spcPts val="0"/>
                </a:spcAft>
                <a:buNone/>
              </a:pPr>
              <a:r>
                <a:rPr b="1" lang="en" sz="1900">
                  <a:solidFill>
                    <a:schemeClr val="dk1"/>
                  </a:solidFill>
                  <a:latin typeface="Century Gothic"/>
                  <a:ea typeface="Century Gothic"/>
                  <a:cs typeface="Century Gothic"/>
                  <a:sym typeface="Century Gothic"/>
                </a:rPr>
                <a:t>Credit / Finance</a:t>
              </a:r>
              <a:endParaRPr/>
            </a:p>
            <a:p>
              <a:pPr indent="0" lvl="0" marL="0" marR="0" rtl="0" algn="l">
                <a:lnSpc>
                  <a:spcPct val="80000"/>
                </a:lnSpc>
                <a:spcBef>
                  <a:spcPts val="0"/>
                </a:spcBef>
                <a:spcAft>
                  <a:spcPts val="0"/>
                </a:spcAft>
                <a:buNone/>
              </a:pPr>
              <a:r>
                <a:rPr b="1" lang="en" sz="1900">
                  <a:solidFill>
                    <a:schemeClr val="dk1"/>
                  </a:solidFill>
                  <a:latin typeface="Century Gothic"/>
                  <a:ea typeface="Century Gothic"/>
                  <a:cs typeface="Century Gothic"/>
                  <a:sym typeface="Century Gothic"/>
                </a:rPr>
                <a:t>is working  throughout </a:t>
              </a:r>
              <a:endParaRPr/>
            </a:p>
          </p:txBody>
        </p:sp>
        <p:cxnSp>
          <p:nvCxnSpPr>
            <p:cNvPr id="519" name="Google Shape;519;p87"/>
            <p:cNvCxnSpPr>
              <a:stCxn id="515" idx="3"/>
              <a:endCxn id="505" idx="1"/>
            </p:cNvCxnSpPr>
            <p:nvPr/>
          </p:nvCxnSpPr>
          <p:spPr>
            <a:xfrm flipH="1" rot="10800000">
              <a:off x="2747963" y="1627925"/>
              <a:ext cx="1770000" cy="312000"/>
            </a:xfrm>
            <a:prstGeom prst="bentConnector3">
              <a:avLst>
                <a:gd fmla="val 68250" name="adj1"/>
              </a:avLst>
            </a:prstGeom>
            <a:noFill/>
            <a:ln cap="flat" cmpd="sng" w="31750">
              <a:solidFill>
                <a:schemeClr val="dk1"/>
              </a:solidFill>
              <a:prstDash val="solid"/>
              <a:miter lim="800000"/>
              <a:headEnd len="med" w="med" type="none"/>
              <a:tailEnd len="med" w="med" type="triangle"/>
            </a:ln>
          </p:spPr>
        </p:cxnSp>
        <p:cxnSp>
          <p:nvCxnSpPr>
            <p:cNvPr id="520" name="Google Shape;520;p87"/>
            <p:cNvCxnSpPr>
              <a:stCxn id="515" idx="3"/>
              <a:endCxn id="506" idx="1"/>
            </p:cNvCxnSpPr>
            <p:nvPr/>
          </p:nvCxnSpPr>
          <p:spPr>
            <a:xfrm>
              <a:off x="2747963" y="1939925"/>
              <a:ext cx="1770000" cy="322800"/>
            </a:xfrm>
            <a:prstGeom prst="bentConnector3">
              <a:avLst>
                <a:gd fmla="val 68250" name="adj1"/>
              </a:avLst>
            </a:prstGeom>
            <a:noFill/>
            <a:ln cap="flat" cmpd="sng" w="31750">
              <a:solidFill>
                <a:schemeClr val="dk1"/>
              </a:solidFill>
              <a:prstDash val="solid"/>
              <a:miter lim="800000"/>
              <a:headEnd len="med" w="med" type="none"/>
              <a:tailEnd len="med" w="med" type="triangle"/>
            </a:ln>
          </p:spPr>
        </p:cxnSp>
      </p:grpSp>
      <p:cxnSp>
        <p:nvCxnSpPr>
          <p:cNvPr id="521" name="Google Shape;521;p87"/>
          <p:cNvCxnSpPr>
            <a:stCxn id="516" idx="3"/>
            <a:endCxn id="510" idx="1"/>
          </p:cNvCxnSpPr>
          <p:nvPr/>
        </p:nvCxnSpPr>
        <p:spPr>
          <a:xfrm flipH="1" rot="10800000">
            <a:off x="2424113" y="3948656"/>
            <a:ext cx="1741500" cy="6600"/>
          </a:xfrm>
          <a:prstGeom prst="straightConnector1">
            <a:avLst/>
          </a:prstGeom>
          <a:noFill/>
          <a:ln cap="flat" cmpd="sng" w="28575">
            <a:solidFill>
              <a:srgbClr val="4E4E4E"/>
            </a:solidFill>
            <a:prstDash val="solid"/>
            <a:round/>
            <a:headEnd len="sm" w="sm" type="none"/>
            <a:tailEnd len="med" w="med" type="stealth"/>
          </a:ln>
        </p:spPr>
      </p:cxn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1" name="Shape 1791"/>
        <p:cNvGrpSpPr/>
        <p:nvPr/>
      </p:nvGrpSpPr>
      <p:grpSpPr>
        <a:xfrm>
          <a:off x="0" y="0"/>
          <a:ext cx="0" cy="0"/>
          <a:chOff x="0" y="0"/>
          <a:chExt cx="0" cy="0"/>
        </a:xfrm>
      </p:grpSpPr>
      <p:sp>
        <p:nvSpPr>
          <p:cNvPr id="1792" name="Google Shape;1792;p16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793" name="Google Shape;1793;p16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Containerization</a:t>
            </a:r>
            <a:endParaRPr/>
          </a:p>
        </p:txBody>
      </p:sp>
      <p:grpSp>
        <p:nvGrpSpPr>
          <p:cNvPr id="1794" name="Google Shape;1794;p168"/>
          <p:cNvGrpSpPr/>
          <p:nvPr/>
        </p:nvGrpSpPr>
        <p:grpSpPr>
          <a:xfrm>
            <a:off x="1704975" y="883402"/>
            <a:ext cx="5829300" cy="3768460"/>
            <a:chOff x="1200" y="480"/>
            <a:chExt cx="3672" cy="3654"/>
          </a:xfrm>
        </p:grpSpPr>
        <p:grpSp>
          <p:nvGrpSpPr>
            <p:cNvPr id="1795" name="Google Shape;1795;p168"/>
            <p:cNvGrpSpPr/>
            <p:nvPr/>
          </p:nvGrpSpPr>
          <p:grpSpPr>
            <a:xfrm>
              <a:off x="1200" y="480"/>
              <a:ext cx="3672" cy="3654"/>
              <a:chOff x="1200" y="480"/>
              <a:chExt cx="3672" cy="3654"/>
            </a:xfrm>
          </p:grpSpPr>
          <p:sp>
            <p:nvSpPr>
              <p:cNvPr id="1796" name="Google Shape;1796;p168"/>
              <p:cNvSpPr/>
              <p:nvPr/>
            </p:nvSpPr>
            <p:spPr>
              <a:xfrm>
                <a:off x="1207" y="3705"/>
                <a:ext cx="3481" cy="427"/>
              </a:xfrm>
              <a:custGeom>
                <a:rect b="b" l="l" r="r" t="t"/>
                <a:pathLst>
                  <a:path extrusionOk="0" h="438" w="3481">
                    <a:moveTo>
                      <a:pt x="3223" y="430"/>
                    </a:moveTo>
                    <a:lnTo>
                      <a:pt x="3481" y="0"/>
                    </a:lnTo>
                    <a:lnTo>
                      <a:pt x="259" y="0"/>
                    </a:lnTo>
                    <a:lnTo>
                      <a:pt x="0" y="438"/>
                    </a:lnTo>
                    <a:lnTo>
                      <a:pt x="3223" y="430"/>
                    </a:lnTo>
                    <a:close/>
                  </a:path>
                </a:pathLst>
              </a:custGeom>
              <a:solidFill>
                <a:srgbClr val="FEEED4"/>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97" name="Google Shape;1797;p168"/>
              <p:cNvSpPr/>
              <p:nvPr/>
            </p:nvSpPr>
            <p:spPr>
              <a:xfrm>
                <a:off x="1572" y="481"/>
                <a:ext cx="3300" cy="3300"/>
              </a:xfrm>
              <a:prstGeom prst="rect">
                <a:avLst/>
              </a:prstGeom>
              <a:solidFill>
                <a:srgbClr val="FEEED4"/>
              </a:solidFill>
              <a:ln cap="flat" cmpd="sng" w="1427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798" name="Google Shape;1798;p168"/>
              <p:cNvSpPr/>
              <p:nvPr/>
            </p:nvSpPr>
            <p:spPr>
              <a:xfrm>
                <a:off x="4440" y="485"/>
                <a:ext cx="361" cy="3642"/>
              </a:xfrm>
              <a:custGeom>
                <a:rect b="b" l="l" r="r" t="t"/>
                <a:pathLst>
                  <a:path extrusionOk="0" h="3735" w="361">
                    <a:moveTo>
                      <a:pt x="0" y="3735"/>
                    </a:moveTo>
                    <a:lnTo>
                      <a:pt x="361" y="3292"/>
                    </a:lnTo>
                    <a:lnTo>
                      <a:pt x="361" y="0"/>
                    </a:lnTo>
                    <a:lnTo>
                      <a:pt x="0" y="433"/>
                    </a:lnTo>
                    <a:lnTo>
                      <a:pt x="0" y="3735"/>
                    </a:lnTo>
                    <a:close/>
                  </a:path>
                </a:pathLst>
              </a:custGeom>
              <a:solidFill>
                <a:srgbClr val="FEEED4"/>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799" name="Google Shape;1799;p168"/>
              <p:cNvCxnSpPr/>
              <p:nvPr/>
            </p:nvCxnSpPr>
            <p:spPr>
              <a:xfrm>
                <a:off x="4441" y="3702"/>
                <a:ext cx="300" cy="0"/>
              </a:xfrm>
              <a:prstGeom prst="straightConnector1">
                <a:avLst/>
              </a:prstGeom>
              <a:noFill/>
              <a:ln cap="flat" cmpd="sng" w="14275">
                <a:solidFill>
                  <a:srgbClr val="000000"/>
                </a:solidFill>
                <a:prstDash val="solid"/>
                <a:round/>
                <a:headEnd len="med" w="med" type="none"/>
                <a:tailEnd len="med" w="med" type="none"/>
              </a:ln>
            </p:spPr>
          </p:cxnSp>
          <p:sp>
            <p:nvSpPr>
              <p:cNvPr id="1800" name="Google Shape;1800;p168"/>
              <p:cNvSpPr/>
              <p:nvPr/>
            </p:nvSpPr>
            <p:spPr>
              <a:xfrm>
                <a:off x="1207" y="480"/>
                <a:ext cx="362" cy="3654"/>
              </a:xfrm>
              <a:custGeom>
                <a:rect b="b" l="l" r="r" t="t"/>
                <a:pathLst>
                  <a:path extrusionOk="0" h="3748" w="362">
                    <a:moveTo>
                      <a:pt x="0" y="3748"/>
                    </a:moveTo>
                    <a:lnTo>
                      <a:pt x="362" y="3304"/>
                    </a:lnTo>
                    <a:lnTo>
                      <a:pt x="362" y="0"/>
                    </a:lnTo>
                    <a:lnTo>
                      <a:pt x="0" y="435"/>
                    </a:lnTo>
                    <a:lnTo>
                      <a:pt x="0" y="3748"/>
                    </a:lnTo>
                    <a:close/>
                  </a:path>
                </a:pathLst>
              </a:custGeom>
              <a:solidFill>
                <a:srgbClr val="FEEED4"/>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01" name="Google Shape;1801;p168"/>
              <p:cNvSpPr/>
              <p:nvPr/>
            </p:nvSpPr>
            <p:spPr>
              <a:xfrm>
                <a:off x="1200" y="485"/>
                <a:ext cx="3593" cy="432"/>
              </a:xfrm>
              <a:custGeom>
                <a:rect b="b" l="l" r="r" t="t"/>
                <a:pathLst>
                  <a:path extrusionOk="0" h="444" w="3593">
                    <a:moveTo>
                      <a:pt x="0" y="436"/>
                    </a:moveTo>
                    <a:lnTo>
                      <a:pt x="370" y="0"/>
                    </a:lnTo>
                    <a:lnTo>
                      <a:pt x="3593" y="0"/>
                    </a:lnTo>
                    <a:lnTo>
                      <a:pt x="3232" y="444"/>
                    </a:lnTo>
                    <a:lnTo>
                      <a:pt x="0" y="436"/>
                    </a:lnTo>
                    <a:close/>
                  </a:path>
                </a:pathLst>
              </a:custGeom>
              <a:solidFill>
                <a:srgbClr val="FEEED4"/>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02" name="Google Shape;1802;p168"/>
              <p:cNvCxnSpPr/>
              <p:nvPr/>
            </p:nvCxnSpPr>
            <p:spPr>
              <a:xfrm>
                <a:off x="1570" y="493"/>
                <a:ext cx="0" cy="600"/>
              </a:xfrm>
              <a:prstGeom prst="straightConnector1">
                <a:avLst/>
              </a:prstGeom>
              <a:noFill/>
              <a:ln cap="flat" cmpd="sng" w="14275">
                <a:solidFill>
                  <a:srgbClr val="000000"/>
                </a:solidFill>
                <a:prstDash val="solid"/>
                <a:round/>
                <a:headEnd len="med" w="med" type="none"/>
                <a:tailEnd len="med" w="med" type="none"/>
              </a:ln>
            </p:spPr>
          </p:cxnSp>
        </p:grpSp>
        <p:grpSp>
          <p:nvGrpSpPr>
            <p:cNvPr id="1803" name="Google Shape;1803;p168"/>
            <p:cNvGrpSpPr/>
            <p:nvPr/>
          </p:nvGrpSpPr>
          <p:grpSpPr>
            <a:xfrm>
              <a:off x="2315" y="1055"/>
              <a:ext cx="889" cy="734"/>
              <a:chOff x="2168" y="755"/>
              <a:chExt cx="889" cy="754"/>
            </a:xfrm>
          </p:grpSpPr>
          <p:sp>
            <p:nvSpPr>
              <p:cNvPr id="1804" name="Google Shape;1804;p168"/>
              <p:cNvSpPr/>
              <p:nvPr/>
            </p:nvSpPr>
            <p:spPr>
              <a:xfrm>
                <a:off x="2168" y="755"/>
                <a:ext cx="6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400">
                    <a:solidFill>
                      <a:srgbClr val="000000"/>
                    </a:solidFill>
                    <a:latin typeface="Century Gothic"/>
                    <a:ea typeface="Century Gothic"/>
                    <a:cs typeface="Century Gothic"/>
                    <a:sym typeface="Century Gothic"/>
                  </a:rPr>
                  <a:t>Container A</a:t>
                </a:r>
                <a:endParaRPr b="1" sz="1400">
                  <a:solidFill>
                    <a:schemeClr val="dk1"/>
                  </a:solidFill>
                  <a:latin typeface="Century Gothic"/>
                  <a:ea typeface="Century Gothic"/>
                  <a:cs typeface="Century Gothic"/>
                  <a:sym typeface="Century Gothic"/>
                </a:endParaRPr>
              </a:p>
            </p:txBody>
          </p:sp>
          <p:sp>
            <p:nvSpPr>
              <p:cNvPr id="1805" name="Google Shape;1805;p168"/>
              <p:cNvSpPr/>
              <p:nvPr/>
            </p:nvSpPr>
            <p:spPr>
              <a:xfrm>
                <a:off x="2457" y="1025"/>
                <a:ext cx="6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400">
                    <a:solidFill>
                      <a:srgbClr val="000000"/>
                    </a:solidFill>
                    <a:latin typeface="Century Gothic"/>
                    <a:ea typeface="Century Gothic"/>
                    <a:cs typeface="Century Gothic"/>
                    <a:sym typeface="Century Gothic"/>
                  </a:rPr>
                  <a:t>(Top-level</a:t>
                </a:r>
                <a:endParaRPr b="1" sz="1400">
                  <a:solidFill>
                    <a:schemeClr val="dk1"/>
                  </a:solidFill>
                  <a:latin typeface="Century Gothic"/>
                  <a:ea typeface="Century Gothic"/>
                  <a:cs typeface="Century Gothic"/>
                  <a:sym typeface="Century Gothic"/>
                </a:endParaRPr>
              </a:p>
            </p:txBody>
          </p:sp>
          <p:sp>
            <p:nvSpPr>
              <p:cNvPr id="1806" name="Google Shape;1806;p168"/>
              <p:cNvSpPr/>
              <p:nvPr/>
            </p:nvSpPr>
            <p:spPr>
              <a:xfrm>
                <a:off x="2439" y="1209"/>
                <a:ext cx="6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400">
                    <a:solidFill>
                      <a:srgbClr val="000000"/>
                    </a:solidFill>
                    <a:latin typeface="Century Gothic"/>
                    <a:ea typeface="Century Gothic"/>
                    <a:cs typeface="Century Gothic"/>
                    <a:sym typeface="Century Gothic"/>
                  </a:rPr>
                  <a:t>container)</a:t>
                </a:r>
                <a:endParaRPr b="1" sz="1400">
                  <a:solidFill>
                    <a:schemeClr val="dk1"/>
                  </a:solidFill>
                  <a:latin typeface="Century Gothic"/>
                  <a:ea typeface="Century Gothic"/>
                  <a:cs typeface="Century Gothic"/>
                  <a:sym typeface="Century Gothic"/>
                </a:endParaRPr>
              </a:p>
            </p:txBody>
          </p:sp>
        </p:grpSp>
        <p:grpSp>
          <p:nvGrpSpPr>
            <p:cNvPr id="1807" name="Google Shape;1807;p168"/>
            <p:cNvGrpSpPr/>
            <p:nvPr/>
          </p:nvGrpSpPr>
          <p:grpSpPr>
            <a:xfrm>
              <a:off x="1610" y="1993"/>
              <a:ext cx="2700" cy="2111"/>
              <a:chOff x="1610" y="1993"/>
              <a:chExt cx="2700" cy="2111"/>
            </a:xfrm>
          </p:grpSpPr>
          <p:grpSp>
            <p:nvGrpSpPr>
              <p:cNvPr id="1808" name="Google Shape;1808;p168"/>
              <p:cNvGrpSpPr/>
              <p:nvPr/>
            </p:nvGrpSpPr>
            <p:grpSpPr>
              <a:xfrm>
                <a:off x="1610" y="2934"/>
                <a:ext cx="2700" cy="1170"/>
                <a:chOff x="1463" y="2684"/>
                <a:chExt cx="2700" cy="1200"/>
              </a:xfrm>
            </p:grpSpPr>
            <p:sp>
              <p:nvSpPr>
                <p:cNvPr id="1809" name="Google Shape;1809;p168"/>
                <p:cNvSpPr/>
                <p:nvPr/>
              </p:nvSpPr>
              <p:spPr>
                <a:xfrm>
                  <a:off x="1597" y="2698"/>
                  <a:ext cx="2552" cy="1141"/>
                </a:xfrm>
                <a:custGeom>
                  <a:rect b="b" l="l" r="r" t="t"/>
                  <a:pathLst>
                    <a:path extrusionOk="0" h="1141" w="2552">
                      <a:moveTo>
                        <a:pt x="285" y="0"/>
                      </a:moveTo>
                      <a:lnTo>
                        <a:pt x="0" y="286"/>
                      </a:lnTo>
                      <a:lnTo>
                        <a:pt x="0" y="1141"/>
                      </a:lnTo>
                      <a:lnTo>
                        <a:pt x="2266" y="1141"/>
                      </a:lnTo>
                      <a:lnTo>
                        <a:pt x="2552" y="855"/>
                      </a:lnTo>
                      <a:lnTo>
                        <a:pt x="2552" y="0"/>
                      </a:lnTo>
                      <a:lnTo>
                        <a:pt x="285" y="0"/>
                      </a:lnTo>
                      <a:close/>
                    </a:path>
                  </a:pathLst>
                </a:custGeom>
                <a:solidFill>
                  <a:srgbClr val="C4D1BA"/>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10" name="Google Shape;1810;p168"/>
                <p:cNvCxnSpPr/>
                <p:nvPr/>
              </p:nvCxnSpPr>
              <p:spPr>
                <a:xfrm rot="10800000">
                  <a:off x="1463" y="2984"/>
                  <a:ext cx="2400" cy="0"/>
                </a:xfrm>
                <a:prstGeom prst="straightConnector1">
                  <a:avLst/>
                </a:prstGeom>
                <a:noFill/>
                <a:ln cap="flat" cmpd="sng" w="14275">
                  <a:solidFill>
                    <a:srgbClr val="000000"/>
                  </a:solidFill>
                  <a:prstDash val="solid"/>
                  <a:round/>
                  <a:headEnd len="med" w="med" type="none"/>
                  <a:tailEnd len="med" w="med" type="none"/>
                </a:ln>
              </p:spPr>
            </p:cxnSp>
            <p:cxnSp>
              <p:nvCxnSpPr>
                <p:cNvPr id="1811" name="Google Shape;1811;p168"/>
                <p:cNvCxnSpPr/>
                <p:nvPr/>
              </p:nvCxnSpPr>
              <p:spPr>
                <a:xfrm flipH="1" rot="10800000">
                  <a:off x="3863" y="2684"/>
                  <a:ext cx="300" cy="300"/>
                </a:xfrm>
                <a:prstGeom prst="straightConnector1">
                  <a:avLst/>
                </a:prstGeom>
                <a:noFill/>
                <a:ln cap="flat" cmpd="sng" w="14275">
                  <a:solidFill>
                    <a:srgbClr val="000000"/>
                  </a:solidFill>
                  <a:prstDash val="solid"/>
                  <a:round/>
                  <a:headEnd len="med" w="med" type="none"/>
                  <a:tailEnd len="med" w="med" type="none"/>
                </a:ln>
              </p:spPr>
            </p:cxnSp>
            <p:cxnSp>
              <p:nvCxnSpPr>
                <p:cNvPr id="1812" name="Google Shape;1812;p168"/>
                <p:cNvCxnSpPr/>
                <p:nvPr/>
              </p:nvCxnSpPr>
              <p:spPr>
                <a:xfrm>
                  <a:off x="3863" y="2984"/>
                  <a:ext cx="0" cy="900"/>
                </a:xfrm>
                <a:prstGeom prst="straightConnector1">
                  <a:avLst/>
                </a:prstGeom>
                <a:noFill/>
                <a:ln cap="flat" cmpd="sng" w="14275">
                  <a:solidFill>
                    <a:srgbClr val="000000"/>
                  </a:solidFill>
                  <a:prstDash val="solid"/>
                  <a:round/>
                  <a:headEnd len="med" w="med" type="none"/>
                  <a:tailEnd len="med" w="med" type="none"/>
                </a:ln>
              </p:spPr>
            </p:cxnSp>
          </p:grpSp>
          <p:sp>
            <p:nvSpPr>
              <p:cNvPr id="1813" name="Google Shape;1813;p168"/>
              <p:cNvSpPr/>
              <p:nvPr/>
            </p:nvSpPr>
            <p:spPr>
              <a:xfrm>
                <a:off x="1750" y="3781"/>
                <a:ext cx="2536" cy="276"/>
              </a:xfrm>
              <a:custGeom>
                <a:rect b="b" l="l" r="r" t="t"/>
                <a:pathLst>
                  <a:path extrusionOk="0" h="283" w="2536">
                    <a:moveTo>
                      <a:pt x="0" y="281"/>
                    </a:moveTo>
                    <a:lnTo>
                      <a:pt x="279" y="0"/>
                    </a:lnTo>
                    <a:lnTo>
                      <a:pt x="2536" y="0"/>
                    </a:lnTo>
                    <a:lnTo>
                      <a:pt x="2254" y="283"/>
                    </a:lnTo>
                    <a:lnTo>
                      <a:pt x="0" y="281"/>
                    </a:lnTo>
                    <a:close/>
                  </a:path>
                </a:pathLst>
              </a:custGeom>
              <a:solidFill>
                <a:srgbClr val="C4D1BA"/>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814" name="Google Shape;1814;p168"/>
              <p:cNvGrpSpPr/>
              <p:nvPr/>
            </p:nvGrpSpPr>
            <p:grpSpPr>
              <a:xfrm>
                <a:off x="1610" y="2096"/>
                <a:ext cx="2700" cy="1170"/>
                <a:chOff x="1463" y="1824"/>
                <a:chExt cx="2700" cy="1200"/>
              </a:xfrm>
            </p:grpSpPr>
            <p:sp>
              <p:nvSpPr>
                <p:cNvPr id="1815" name="Google Shape;1815;p168"/>
                <p:cNvSpPr/>
                <p:nvPr/>
              </p:nvSpPr>
              <p:spPr>
                <a:xfrm>
                  <a:off x="1597" y="1838"/>
                  <a:ext cx="2552" cy="1141"/>
                </a:xfrm>
                <a:custGeom>
                  <a:rect b="b" l="l" r="r" t="t"/>
                  <a:pathLst>
                    <a:path extrusionOk="0" h="1141" w="2552">
                      <a:moveTo>
                        <a:pt x="285" y="0"/>
                      </a:moveTo>
                      <a:lnTo>
                        <a:pt x="0" y="286"/>
                      </a:lnTo>
                      <a:lnTo>
                        <a:pt x="0" y="1141"/>
                      </a:lnTo>
                      <a:lnTo>
                        <a:pt x="2266" y="1141"/>
                      </a:lnTo>
                      <a:lnTo>
                        <a:pt x="2552" y="855"/>
                      </a:lnTo>
                      <a:lnTo>
                        <a:pt x="2552" y="0"/>
                      </a:lnTo>
                      <a:lnTo>
                        <a:pt x="285" y="0"/>
                      </a:lnTo>
                      <a:close/>
                    </a:path>
                  </a:pathLst>
                </a:custGeom>
                <a:solidFill>
                  <a:srgbClr val="E0E0E0"/>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16" name="Google Shape;1816;p168"/>
                <p:cNvCxnSpPr/>
                <p:nvPr/>
              </p:nvCxnSpPr>
              <p:spPr>
                <a:xfrm rot="10800000">
                  <a:off x="1463" y="2124"/>
                  <a:ext cx="2400" cy="0"/>
                </a:xfrm>
                <a:prstGeom prst="straightConnector1">
                  <a:avLst/>
                </a:prstGeom>
                <a:noFill/>
                <a:ln cap="flat" cmpd="sng" w="14275">
                  <a:solidFill>
                    <a:srgbClr val="000000"/>
                  </a:solidFill>
                  <a:prstDash val="solid"/>
                  <a:round/>
                  <a:headEnd len="med" w="med" type="none"/>
                  <a:tailEnd len="med" w="med" type="none"/>
                </a:ln>
              </p:spPr>
            </p:cxnSp>
            <p:cxnSp>
              <p:nvCxnSpPr>
                <p:cNvPr id="1817" name="Google Shape;1817;p168"/>
                <p:cNvCxnSpPr/>
                <p:nvPr/>
              </p:nvCxnSpPr>
              <p:spPr>
                <a:xfrm flipH="1" rot="10800000">
                  <a:off x="3863" y="1824"/>
                  <a:ext cx="300" cy="300"/>
                </a:xfrm>
                <a:prstGeom prst="straightConnector1">
                  <a:avLst/>
                </a:prstGeom>
                <a:noFill/>
                <a:ln cap="flat" cmpd="sng" w="14275">
                  <a:solidFill>
                    <a:srgbClr val="000000"/>
                  </a:solidFill>
                  <a:prstDash val="solid"/>
                  <a:round/>
                  <a:headEnd len="med" w="med" type="none"/>
                  <a:tailEnd len="med" w="med" type="none"/>
                </a:ln>
              </p:spPr>
            </p:cxnSp>
            <p:cxnSp>
              <p:nvCxnSpPr>
                <p:cNvPr id="1818" name="Google Shape;1818;p168"/>
                <p:cNvCxnSpPr/>
                <p:nvPr/>
              </p:nvCxnSpPr>
              <p:spPr>
                <a:xfrm>
                  <a:off x="3863" y="2124"/>
                  <a:ext cx="0" cy="900"/>
                </a:xfrm>
                <a:prstGeom prst="straightConnector1">
                  <a:avLst/>
                </a:prstGeom>
                <a:noFill/>
                <a:ln cap="flat" cmpd="sng" w="14275">
                  <a:solidFill>
                    <a:srgbClr val="000000"/>
                  </a:solidFill>
                  <a:prstDash val="solid"/>
                  <a:round/>
                  <a:headEnd len="med" w="med" type="none"/>
                  <a:tailEnd len="med" w="med" type="none"/>
                </a:ln>
              </p:spPr>
            </p:cxnSp>
          </p:grpSp>
          <p:sp>
            <p:nvSpPr>
              <p:cNvPr id="1819" name="Google Shape;1819;p168"/>
              <p:cNvSpPr/>
              <p:nvPr/>
            </p:nvSpPr>
            <p:spPr>
              <a:xfrm>
                <a:off x="1743" y="2946"/>
                <a:ext cx="2549" cy="276"/>
              </a:xfrm>
              <a:custGeom>
                <a:rect b="b" l="l" r="r" t="t"/>
                <a:pathLst>
                  <a:path extrusionOk="0" h="283" w="2549">
                    <a:moveTo>
                      <a:pt x="0" y="281"/>
                    </a:moveTo>
                    <a:lnTo>
                      <a:pt x="281" y="0"/>
                    </a:lnTo>
                    <a:lnTo>
                      <a:pt x="2549" y="0"/>
                    </a:lnTo>
                    <a:lnTo>
                      <a:pt x="2266" y="283"/>
                    </a:lnTo>
                    <a:lnTo>
                      <a:pt x="0" y="281"/>
                    </a:lnTo>
                    <a:close/>
                  </a:path>
                </a:pathLst>
              </a:custGeom>
              <a:solidFill>
                <a:srgbClr val="E0E0E0"/>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20" name="Google Shape;1820;p168"/>
              <p:cNvCxnSpPr/>
              <p:nvPr/>
            </p:nvCxnSpPr>
            <p:spPr>
              <a:xfrm rot="10800000">
                <a:off x="2035" y="1993"/>
                <a:ext cx="0" cy="1800"/>
              </a:xfrm>
              <a:prstGeom prst="straightConnector1">
                <a:avLst/>
              </a:prstGeom>
              <a:noFill/>
              <a:ln cap="flat" cmpd="sng" w="14275">
                <a:solidFill>
                  <a:srgbClr val="000000"/>
                </a:solidFill>
                <a:prstDash val="solid"/>
                <a:round/>
                <a:headEnd len="med" w="med" type="none"/>
                <a:tailEnd len="med" w="med" type="none"/>
              </a:ln>
            </p:spPr>
          </p:cxnSp>
          <p:cxnSp>
            <p:nvCxnSpPr>
              <p:cNvPr id="1821" name="Google Shape;1821;p168"/>
              <p:cNvCxnSpPr/>
              <p:nvPr/>
            </p:nvCxnSpPr>
            <p:spPr>
              <a:xfrm rot="10800000">
                <a:off x="4011" y="2257"/>
                <a:ext cx="0" cy="1800"/>
              </a:xfrm>
              <a:prstGeom prst="straightConnector1">
                <a:avLst/>
              </a:prstGeom>
              <a:noFill/>
              <a:ln cap="flat" cmpd="sng" w="14275">
                <a:solidFill>
                  <a:srgbClr val="000000"/>
                </a:solidFill>
                <a:prstDash val="solid"/>
                <a:round/>
                <a:headEnd len="med" w="med" type="none"/>
                <a:tailEnd len="med" w="med" type="none"/>
              </a:ln>
            </p:spPr>
          </p:cxnSp>
        </p:grpSp>
        <p:grpSp>
          <p:nvGrpSpPr>
            <p:cNvPr id="1822" name="Google Shape;1822;p168"/>
            <p:cNvGrpSpPr/>
            <p:nvPr/>
          </p:nvGrpSpPr>
          <p:grpSpPr>
            <a:xfrm>
              <a:off x="2156" y="3288"/>
              <a:ext cx="1532" cy="802"/>
              <a:chOff x="2156" y="3288"/>
              <a:chExt cx="1532" cy="802"/>
            </a:xfrm>
          </p:grpSpPr>
          <p:sp>
            <p:nvSpPr>
              <p:cNvPr id="1823" name="Google Shape;1823;p168"/>
              <p:cNvSpPr/>
              <p:nvPr/>
            </p:nvSpPr>
            <p:spPr>
              <a:xfrm>
                <a:off x="2595" y="3288"/>
                <a:ext cx="6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400">
                    <a:solidFill>
                      <a:srgbClr val="000000"/>
                    </a:solidFill>
                    <a:latin typeface="Century Gothic"/>
                    <a:ea typeface="Century Gothic"/>
                    <a:cs typeface="Century Gothic"/>
                    <a:sym typeface="Century Gothic"/>
                  </a:rPr>
                  <a:t>Container A2</a:t>
                </a:r>
                <a:endParaRPr b="1" sz="1400">
                  <a:solidFill>
                    <a:schemeClr val="dk1"/>
                  </a:solidFill>
                  <a:latin typeface="Century Gothic"/>
                  <a:ea typeface="Century Gothic"/>
                  <a:cs typeface="Century Gothic"/>
                  <a:sym typeface="Century Gothic"/>
                </a:endParaRPr>
              </a:p>
            </p:txBody>
          </p:sp>
          <p:grpSp>
            <p:nvGrpSpPr>
              <p:cNvPr id="1824" name="Google Shape;1824;p168"/>
              <p:cNvGrpSpPr/>
              <p:nvPr/>
            </p:nvGrpSpPr>
            <p:grpSpPr>
              <a:xfrm>
                <a:off x="2156" y="3523"/>
                <a:ext cx="714" cy="443"/>
                <a:chOff x="2009" y="3288"/>
                <a:chExt cx="714" cy="455"/>
              </a:xfrm>
            </p:grpSpPr>
            <p:sp>
              <p:nvSpPr>
                <p:cNvPr id="1825" name="Google Shape;1825;p168"/>
                <p:cNvSpPr/>
                <p:nvPr/>
              </p:nvSpPr>
              <p:spPr>
                <a:xfrm>
                  <a:off x="2112" y="3288"/>
                  <a:ext cx="611" cy="455"/>
                </a:xfrm>
                <a:custGeom>
                  <a:rect b="b" l="l" r="r" t="t"/>
                  <a:pathLst>
                    <a:path extrusionOk="0" h="455" w="611">
                      <a:moveTo>
                        <a:pt x="114" y="0"/>
                      </a:moveTo>
                      <a:lnTo>
                        <a:pt x="0" y="114"/>
                      </a:lnTo>
                      <a:lnTo>
                        <a:pt x="0" y="455"/>
                      </a:lnTo>
                      <a:lnTo>
                        <a:pt x="497" y="455"/>
                      </a:lnTo>
                      <a:lnTo>
                        <a:pt x="611" y="341"/>
                      </a:lnTo>
                      <a:lnTo>
                        <a:pt x="611" y="0"/>
                      </a:lnTo>
                      <a:lnTo>
                        <a:pt x="114"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26" name="Google Shape;1826;p168"/>
                <p:cNvCxnSpPr/>
                <p:nvPr/>
              </p:nvCxnSpPr>
              <p:spPr>
                <a:xfrm rot="10800000">
                  <a:off x="2009" y="3402"/>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27" name="Google Shape;1827;p168"/>
                <p:cNvCxnSpPr/>
                <p:nvPr/>
              </p:nvCxnSpPr>
              <p:spPr>
                <a:xfrm>
                  <a:off x="2609" y="3402"/>
                  <a:ext cx="0" cy="0"/>
                </a:xfrm>
                <a:prstGeom prst="straightConnector1">
                  <a:avLst/>
                </a:prstGeom>
                <a:noFill/>
                <a:ln cap="flat" cmpd="sng" w="14275">
                  <a:solidFill>
                    <a:srgbClr val="000000"/>
                  </a:solidFill>
                  <a:prstDash val="solid"/>
                  <a:round/>
                  <a:headEnd len="med" w="med" type="none"/>
                  <a:tailEnd len="med" w="med" type="none"/>
                </a:ln>
              </p:spPr>
            </p:cxnSp>
            <p:cxnSp>
              <p:nvCxnSpPr>
                <p:cNvPr id="1828" name="Google Shape;1828;p168"/>
                <p:cNvCxnSpPr/>
                <p:nvPr/>
              </p:nvCxnSpPr>
              <p:spPr>
                <a:xfrm>
                  <a:off x="2609" y="3402"/>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29" name="Google Shape;1829;p168"/>
              <p:cNvGrpSpPr/>
              <p:nvPr/>
            </p:nvGrpSpPr>
            <p:grpSpPr>
              <a:xfrm>
                <a:off x="2392" y="3667"/>
                <a:ext cx="314" cy="424"/>
                <a:chOff x="2245" y="3436"/>
                <a:chExt cx="314" cy="434"/>
              </a:xfrm>
            </p:grpSpPr>
            <p:sp>
              <p:nvSpPr>
                <p:cNvPr id="1830" name="Google Shape;1830;p168"/>
                <p:cNvSpPr/>
                <p:nvPr/>
              </p:nvSpPr>
              <p:spPr>
                <a:xfrm>
                  <a:off x="2259" y="3436"/>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31" name="Google Shape;1831;p168"/>
                <p:cNvSpPr/>
                <p:nvPr/>
              </p:nvSpPr>
              <p:spPr>
                <a:xfrm>
                  <a:off x="2245" y="3570"/>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1-A2</a:t>
                  </a:r>
                  <a:endParaRPr b="1" sz="1400">
                    <a:solidFill>
                      <a:schemeClr val="dk1"/>
                    </a:solidFill>
                    <a:latin typeface="Century Gothic"/>
                    <a:ea typeface="Century Gothic"/>
                    <a:cs typeface="Century Gothic"/>
                    <a:sym typeface="Century Gothic"/>
                  </a:endParaRPr>
                </a:p>
              </p:txBody>
            </p:sp>
          </p:grpSp>
          <p:grpSp>
            <p:nvGrpSpPr>
              <p:cNvPr id="1832" name="Google Shape;1832;p168"/>
              <p:cNvGrpSpPr/>
              <p:nvPr/>
            </p:nvGrpSpPr>
            <p:grpSpPr>
              <a:xfrm>
                <a:off x="2974" y="3523"/>
                <a:ext cx="714" cy="443"/>
                <a:chOff x="2827" y="3288"/>
                <a:chExt cx="714" cy="455"/>
              </a:xfrm>
            </p:grpSpPr>
            <p:sp>
              <p:nvSpPr>
                <p:cNvPr id="1833" name="Google Shape;1833;p168"/>
                <p:cNvSpPr/>
                <p:nvPr/>
              </p:nvSpPr>
              <p:spPr>
                <a:xfrm>
                  <a:off x="2930" y="3288"/>
                  <a:ext cx="611" cy="455"/>
                </a:xfrm>
                <a:custGeom>
                  <a:rect b="b" l="l" r="r" t="t"/>
                  <a:pathLst>
                    <a:path extrusionOk="0" h="455" w="611">
                      <a:moveTo>
                        <a:pt x="115" y="0"/>
                      </a:moveTo>
                      <a:lnTo>
                        <a:pt x="0" y="114"/>
                      </a:lnTo>
                      <a:lnTo>
                        <a:pt x="0" y="455"/>
                      </a:lnTo>
                      <a:lnTo>
                        <a:pt x="497" y="455"/>
                      </a:lnTo>
                      <a:lnTo>
                        <a:pt x="611" y="341"/>
                      </a:lnTo>
                      <a:lnTo>
                        <a:pt x="611" y="0"/>
                      </a:lnTo>
                      <a:lnTo>
                        <a:pt x="115"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34" name="Google Shape;1834;p168"/>
                <p:cNvCxnSpPr/>
                <p:nvPr/>
              </p:nvCxnSpPr>
              <p:spPr>
                <a:xfrm rot="10800000">
                  <a:off x="2827" y="3402"/>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35" name="Google Shape;1835;p168"/>
                <p:cNvCxnSpPr/>
                <p:nvPr/>
              </p:nvCxnSpPr>
              <p:spPr>
                <a:xfrm>
                  <a:off x="3427" y="3402"/>
                  <a:ext cx="0" cy="0"/>
                </a:xfrm>
                <a:prstGeom prst="straightConnector1">
                  <a:avLst/>
                </a:prstGeom>
                <a:noFill/>
                <a:ln cap="flat" cmpd="sng" w="14275">
                  <a:solidFill>
                    <a:srgbClr val="000000"/>
                  </a:solidFill>
                  <a:prstDash val="solid"/>
                  <a:round/>
                  <a:headEnd len="med" w="med" type="none"/>
                  <a:tailEnd len="med" w="med" type="none"/>
                </a:ln>
              </p:spPr>
            </p:cxnSp>
            <p:cxnSp>
              <p:nvCxnSpPr>
                <p:cNvPr id="1836" name="Google Shape;1836;p168"/>
                <p:cNvCxnSpPr/>
                <p:nvPr/>
              </p:nvCxnSpPr>
              <p:spPr>
                <a:xfrm>
                  <a:off x="3427" y="3402"/>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37" name="Google Shape;1837;p168"/>
              <p:cNvGrpSpPr/>
              <p:nvPr/>
            </p:nvGrpSpPr>
            <p:grpSpPr>
              <a:xfrm>
                <a:off x="3215" y="3661"/>
                <a:ext cx="309" cy="424"/>
                <a:chOff x="3068" y="3429"/>
                <a:chExt cx="309" cy="434"/>
              </a:xfrm>
            </p:grpSpPr>
            <p:sp>
              <p:nvSpPr>
                <p:cNvPr id="1838" name="Google Shape;1838;p168"/>
                <p:cNvSpPr/>
                <p:nvPr/>
              </p:nvSpPr>
              <p:spPr>
                <a:xfrm>
                  <a:off x="3077" y="3429"/>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39" name="Google Shape;1839;p168"/>
                <p:cNvSpPr/>
                <p:nvPr/>
              </p:nvSpPr>
              <p:spPr>
                <a:xfrm>
                  <a:off x="3068" y="3563"/>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2-A2</a:t>
                  </a:r>
                  <a:endParaRPr b="1" sz="1400">
                    <a:solidFill>
                      <a:schemeClr val="dk1"/>
                    </a:solidFill>
                    <a:latin typeface="Century Gothic"/>
                    <a:ea typeface="Century Gothic"/>
                    <a:cs typeface="Century Gothic"/>
                    <a:sym typeface="Century Gothic"/>
                  </a:endParaRPr>
                </a:p>
              </p:txBody>
            </p:sp>
          </p:grpSp>
        </p:grpSp>
        <p:grpSp>
          <p:nvGrpSpPr>
            <p:cNvPr id="1840" name="Google Shape;1840;p168"/>
            <p:cNvGrpSpPr/>
            <p:nvPr/>
          </p:nvGrpSpPr>
          <p:grpSpPr>
            <a:xfrm>
              <a:off x="2156" y="1869"/>
              <a:ext cx="1532" cy="577"/>
              <a:chOff x="2156" y="1869"/>
              <a:chExt cx="1532" cy="577"/>
            </a:xfrm>
          </p:grpSpPr>
          <p:grpSp>
            <p:nvGrpSpPr>
              <p:cNvPr id="1841" name="Google Shape;1841;p168"/>
              <p:cNvGrpSpPr/>
              <p:nvPr/>
            </p:nvGrpSpPr>
            <p:grpSpPr>
              <a:xfrm>
                <a:off x="2156" y="1869"/>
                <a:ext cx="714" cy="444"/>
                <a:chOff x="2009" y="1590"/>
                <a:chExt cx="714" cy="456"/>
              </a:xfrm>
            </p:grpSpPr>
            <p:sp>
              <p:nvSpPr>
                <p:cNvPr id="1842" name="Google Shape;1842;p168"/>
                <p:cNvSpPr/>
                <p:nvPr/>
              </p:nvSpPr>
              <p:spPr>
                <a:xfrm>
                  <a:off x="2112" y="1590"/>
                  <a:ext cx="611" cy="456"/>
                </a:xfrm>
                <a:custGeom>
                  <a:rect b="b" l="l" r="r" t="t"/>
                  <a:pathLst>
                    <a:path extrusionOk="0" h="456" w="611">
                      <a:moveTo>
                        <a:pt x="114" y="0"/>
                      </a:moveTo>
                      <a:lnTo>
                        <a:pt x="0" y="114"/>
                      </a:lnTo>
                      <a:lnTo>
                        <a:pt x="0" y="456"/>
                      </a:lnTo>
                      <a:lnTo>
                        <a:pt x="497" y="456"/>
                      </a:lnTo>
                      <a:lnTo>
                        <a:pt x="611" y="341"/>
                      </a:lnTo>
                      <a:lnTo>
                        <a:pt x="611" y="0"/>
                      </a:lnTo>
                      <a:lnTo>
                        <a:pt x="114"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43" name="Google Shape;1843;p168"/>
                <p:cNvCxnSpPr/>
                <p:nvPr/>
              </p:nvCxnSpPr>
              <p:spPr>
                <a:xfrm rot="10800000">
                  <a:off x="2009" y="1704"/>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44" name="Google Shape;1844;p168"/>
                <p:cNvCxnSpPr/>
                <p:nvPr/>
              </p:nvCxnSpPr>
              <p:spPr>
                <a:xfrm>
                  <a:off x="2609" y="1704"/>
                  <a:ext cx="0" cy="0"/>
                </a:xfrm>
                <a:prstGeom prst="straightConnector1">
                  <a:avLst/>
                </a:prstGeom>
                <a:noFill/>
                <a:ln cap="flat" cmpd="sng" w="14275">
                  <a:solidFill>
                    <a:srgbClr val="000000"/>
                  </a:solidFill>
                  <a:prstDash val="solid"/>
                  <a:round/>
                  <a:headEnd len="med" w="med" type="none"/>
                  <a:tailEnd len="med" w="med" type="none"/>
                </a:ln>
              </p:spPr>
            </p:cxnSp>
            <p:cxnSp>
              <p:nvCxnSpPr>
                <p:cNvPr id="1845" name="Google Shape;1845;p168"/>
                <p:cNvCxnSpPr/>
                <p:nvPr/>
              </p:nvCxnSpPr>
              <p:spPr>
                <a:xfrm>
                  <a:off x="2609" y="1704"/>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46" name="Google Shape;1846;p168"/>
              <p:cNvGrpSpPr/>
              <p:nvPr/>
            </p:nvGrpSpPr>
            <p:grpSpPr>
              <a:xfrm>
                <a:off x="2406" y="2021"/>
                <a:ext cx="300" cy="425"/>
                <a:chOff x="2259" y="1747"/>
                <a:chExt cx="300" cy="434"/>
              </a:xfrm>
            </p:grpSpPr>
            <p:sp>
              <p:nvSpPr>
                <p:cNvPr id="1847" name="Google Shape;1847;p168"/>
                <p:cNvSpPr/>
                <p:nvPr/>
              </p:nvSpPr>
              <p:spPr>
                <a:xfrm>
                  <a:off x="2259" y="1747"/>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48" name="Google Shape;1848;p168"/>
                <p:cNvSpPr/>
                <p:nvPr/>
              </p:nvSpPr>
              <p:spPr>
                <a:xfrm>
                  <a:off x="2284" y="1881"/>
                  <a:ext cx="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1-A</a:t>
                  </a:r>
                  <a:endParaRPr b="1" sz="1400">
                    <a:solidFill>
                      <a:schemeClr val="dk1"/>
                    </a:solidFill>
                    <a:latin typeface="Century Gothic"/>
                    <a:ea typeface="Century Gothic"/>
                    <a:cs typeface="Century Gothic"/>
                    <a:sym typeface="Century Gothic"/>
                  </a:endParaRPr>
                </a:p>
              </p:txBody>
            </p:sp>
          </p:grpSp>
          <p:grpSp>
            <p:nvGrpSpPr>
              <p:cNvPr id="1849" name="Google Shape;1849;p168"/>
              <p:cNvGrpSpPr/>
              <p:nvPr/>
            </p:nvGrpSpPr>
            <p:grpSpPr>
              <a:xfrm>
                <a:off x="2974" y="1869"/>
                <a:ext cx="714" cy="444"/>
                <a:chOff x="2827" y="1590"/>
                <a:chExt cx="714" cy="456"/>
              </a:xfrm>
            </p:grpSpPr>
            <p:sp>
              <p:nvSpPr>
                <p:cNvPr id="1850" name="Google Shape;1850;p168"/>
                <p:cNvSpPr/>
                <p:nvPr/>
              </p:nvSpPr>
              <p:spPr>
                <a:xfrm>
                  <a:off x="2930" y="1590"/>
                  <a:ext cx="611" cy="456"/>
                </a:xfrm>
                <a:custGeom>
                  <a:rect b="b" l="l" r="r" t="t"/>
                  <a:pathLst>
                    <a:path extrusionOk="0" h="456" w="611">
                      <a:moveTo>
                        <a:pt x="115" y="0"/>
                      </a:moveTo>
                      <a:lnTo>
                        <a:pt x="0" y="114"/>
                      </a:lnTo>
                      <a:lnTo>
                        <a:pt x="0" y="456"/>
                      </a:lnTo>
                      <a:lnTo>
                        <a:pt x="497" y="456"/>
                      </a:lnTo>
                      <a:lnTo>
                        <a:pt x="611" y="341"/>
                      </a:lnTo>
                      <a:lnTo>
                        <a:pt x="611" y="0"/>
                      </a:lnTo>
                      <a:lnTo>
                        <a:pt x="115"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51" name="Google Shape;1851;p168"/>
                <p:cNvCxnSpPr/>
                <p:nvPr/>
              </p:nvCxnSpPr>
              <p:spPr>
                <a:xfrm rot="10800000">
                  <a:off x="2827" y="1704"/>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52" name="Google Shape;1852;p168"/>
                <p:cNvCxnSpPr/>
                <p:nvPr/>
              </p:nvCxnSpPr>
              <p:spPr>
                <a:xfrm>
                  <a:off x="3427" y="1704"/>
                  <a:ext cx="0" cy="0"/>
                </a:xfrm>
                <a:prstGeom prst="straightConnector1">
                  <a:avLst/>
                </a:prstGeom>
                <a:noFill/>
                <a:ln cap="flat" cmpd="sng" w="14275">
                  <a:solidFill>
                    <a:srgbClr val="000000"/>
                  </a:solidFill>
                  <a:prstDash val="solid"/>
                  <a:round/>
                  <a:headEnd len="med" w="med" type="none"/>
                  <a:tailEnd len="med" w="med" type="none"/>
                </a:ln>
              </p:spPr>
            </p:cxnSp>
            <p:cxnSp>
              <p:nvCxnSpPr>
                <p:cNvPr id="1853" name="Google Shape;1853;p168"/>
                <p:cNvCxnSpPr/>
                <p:nvPr/>
              </p:nvCxnSpPr>
              <p:spPr>
                <a:xfrm>
                  <a:off x="3427" y="1704"/>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54" name="Google Shape;1854;p168"/>
              <p:cNvGrpSpPr/>
              <p:nvPr/>
            </p:nvGrpSpPr>
            <p:grpSpPr>
              <a:xfrm>
                <a:off x="3224" y="2014"/>
                <a:ext cx="300" cy="428"/>
                <a:chOff x="3077" y="1739"/>
                <a:chExt cx="300" cy="438"/>
              </a:xfrm>
            </p:grpSpPr>
            <p:sp>
              <p:nvSpPr>
                <p:cNvPr id="1855" name="Google Shape;1855;p168"/>
                <p:cNvSpPr/>
                <p:nvPr/>
              </p:nvSpPr>
              <p:spPr>
                <a:xfrm>
                  <a:off x="3077" y="1739"/>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56" name="Google Shape;1856;p168"/>
                <p:cNvSpPr/>
                <p:nvPr/>
              </p:nvSpPr>
              <p:spPr>
                <a:xfrm>
                  <a:off x="3102" y="1877"/>
                  <a:ext cx="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2-A</a:t>
                  </a:r>
                  <a:endParaRPr b="1" sz="1400">
                    <a:solidFill>
                      <a:schemeClr val="dk1"/>
                    </a:solidFill>
                    <a:latin typeface="Century Gothic"/>
                    <a:ea typeface="Century Gothic"/>
                    <a:cs typeface="Century Gothic"/>
                    <a:sym typeface="Century Gothic"/>
                  </a:endParaRPr>
                </a:p>
              </p:txBody>
            </p:sp>
          </p:grpSp>
        </p:grpSp>
        <p:grpSp>
          <p:nvGrpSpPr>
            <p:cNvPr id="1857" name="Google Shape;1857;p168"/>
            <p:cNvGrpSpPr/>
            <p:nvPr/>
          </p:nvGrpSpPr>
          <p:grpSpPr>
            <a:xfrm>
              <a:off x="2156" y="2453"/>
              <a:ext cx="1532" cy="830"/>
              <a:chOff x="2156" y="2453"/>
              <a:chExt cx="1532" cy="830"/>
            </a:xfrm>
          </p:grpSpPr>
          <p:sp>
            <p:nvSpPr>
              <p:cNvPr id="1858" name="Google Shape;1858;p168"/>
              <p:cNvSpPr/>
              <p:nvPr/>
            </p:nvSpPr>
            <p:spPr>
              <a:xfrm>
                <a:off x="2595" y="2453"/>
                <a:ext cx="6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400">
                    <a:solidFill>
                      <a:srgbClr val="000000"/>
                    </a:solidFill>
                    <a:latin typeface="Century Gothic"/>
                    <a:ea typeface="Century Gothic"/>
                    <a:cs typeface="Century Gothic"/>
                    <a:sym typeface="Century Gothic"/>
                  </a:rPr>
                  <a:t>Container A1</a:t>
                </a:r>
                <a:endParaRPr b="1" sz="1400">
                  <a:solidFill>
                    <a:schemeClr val="dk1"/>
                  </a:solidFill>
                  <a:latin typeface="Century Gothic"/>
                  <a:ea typeface="Century Gothic"/>
                  <a:cs typeface="Century Gothic"/>
                  <a:sym typeface="Century Gothic"/>
                </a:endParaRPr>
              </a:p>
            </p:txBody>
          </p:sp>
          <p:grpSp>
            <p:nvGrpSpPr>
              <p:cNvPr id="1859" name="Google Shape;1859;p168"/>
              <p:cNvGrpSpPr/>
              <p:nvPr/>
            </p:nvGrpSpPr>
            <p:grpSpPr>
              <a:xfrm>
                <a:off x="2156" y="2703"/>
                <a:ext cx="714" cy="444"/>
                <a:chOff x="2009" y="2446"/>
                <a:chExt cx="714" cy="456"/>
              </a:xfrm>
            </p:grpSpPr>
            <p:sp>
              <p:nvSpPr>
                <p:cNvPr id="1860" name="Google Shape;1860;p168"/>
                <p:cNvSpPr/>
                <p:nvPr/>
              </p:nvSpPr>
              <p:spPr>
                <a:xfrm>
                  <a:off x="2112" y="2446"/>
                  <a:ext cx="611" cy="456"/>
                </a:xfrm>
                <a:custGeom>
                  <a:rect b="b" l="l" r="r" t="t"/>
                  <a:pathLst>
                    <a:path extrusionOk="0" h="456" w="611">
                      <a:moveTo>
                        <a:pt x="114" y="0"/>
                      </a:moveTo>
                      <a:lnTo>
                        <a:pt x="0" y="115"/>
                      </a:lnTo>
                      <a:lnTo>
                        <a:pt x="0" y="456"/>
                      </a:lnTo>
                      <a:lnTo>
                        <a:pt x="497" y="456"/>
                      </a:lnTo>
                      <a:lnTo>
                        <a:pt x="611" y="342"/>
                      </a:lnTo>
                      <a:lnTo>
                        <a:pt x="611" y="0"/>
                      </a:lnTo>
                      <a:lnTo>
                        <a:pt x="114"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61" name="Google Shape;1861;p168"/>
                <p:cNvCxnSpPr/>
                <p:nvPr/>
              </p:nvCxnSpPr>
              <p:spPr>
                <a:xfrm rot="10800000">
                  <a:off x="2009" y="2561"/>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62" name="Google Shape;1862;p168"/>
                <p:cNvCxnSpPr/>
                <p:nvPr/>
              </p:nvCxnSpPr>
              <p:spPr>
                <a:xfrm>
                  <a:off x="2609" y="2561"/>
                  <a:ext cx="0" cy="0"/>
                </a:xfrm>
                <a:prstGeom prst="straightConnector1">
                  <a:avLst/>
                </a:prstGeom>
                <a:noFill/>
                <a:ln cap="flat" cmpd="sng" w="14275">
                  <a:solidFill>
                    <a:srgbClr val="000000"/>
                  </a:solidFill>
                  <a:prstDash val="solid"/>
                  <a:round/>
                  <a:headEnd len="med" w="med" type="none"/>
                  <a:tailEnd len="med" w="med" type="none"/>
                </a:ln>
              </p:spPr>
            </p:cxnSp>
            <p:cxnSp>
              <p:nvCxnSpPr>
                <p:cNvPr id="1863" name="Google Shape;1863;p168"/>
                <p:cNvCxnSpPr/>
                <p:nvPr/>
              </p:nvCxnSpPr>
              <p:spPr>
                <a:xfrm>
                  <a:off x="2609" y="2561"/>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64" name="Google Shape;1864;p168"/>
              <p:cNvGrpSpPr/>
              <p:nvPr/>
            </p:nvGrpSpPr>
            <p:grpSpPr>
              <a:xfrm>
                <a:off x="2396" y="2855"/>
                <a:ext cx="310" cy="428"/>
                <a:chOff x="2249" y="2602"/>
                <a:chExt cx="310" cy="438"/>
              </a:xfrm>
            </p:grpSpPr>
            <p:sp>
              <p:nvSpPr>
                <p:cNvPr id="1865" name="Google Shape;1865;p168"/>
                <p:cNvSpPr/>
                <p:nvPr/>
              </p:nvSpPr>
              <p:spPr>
                <a:xfrm>
                  <a:off x="2259" y="2602"/>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66" name="Google Shape;1866;p168"/>
                <p:cNvSpPr/>
                <p:nvPr/>
              </p:nvSpPr>
              <p:spPr>
                <a:xfrm>
                  <a:off x="2249" y="2740"/>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1-A1</a:t>
                  </a:r>
                  <a:endParaRPr b="1" sz="1400">
                    <a:solidFill>
                      <a:schemeClr val="dk1"/>
                    </a:solidFill>
                    <a:latin typeface="Century Gothic"/>
                    <a:ea typeface="Century Gothic"/>
                    <a:cs typeface="Century Gothic"/>
                    <a:sym typeface="Century Gothic"/>
                  </a:endParaRPr>
                </a:p>
              </p:txBody>
            </p:sp>
          </p:grpSp>
          <p:grpSp>
            <p:nvGrpSpPr>
              <p:cNvPr id="1867" name="Google Shape;1867;p168"/>
              <p:cNvGrpSpPr/>
              <p:nvPr/>
            </p:nvGrpSpPr>
            <p:grpSpPr>
              <a:xfrm>
                <a:off x="2974" y="2703"/>
                <a:ext cx="714" cy="444"/>
                <a:chOff x="2827" y="2446"/>
                <a:chExt cx="714" cy="456"/>
              </a:xfrm>
            </p:grpSpPr>
            <p:sp>
              <p:nvSpPr>
                <p:cNvPr id="1868" name="Google Shape;1868;p168"/>
                <p:cNvSpPr/>
                <p:nvPr/>
              </p:nvSpPr>
              <p:spPr>
                <a:xfrm>
                  <a:off x="2930" y="2446"/>
                  <a:ext cx="611" cy="456"/>
                </a:xfrm>
                <a:custGeom>
                  <a:rect b="b" l="l" r="r" t="t"/>
                  <a:pathLst>
                    <a:path extrusionOk="0" h="456" w="611">
                      <a:moveTo>
                        <a:pt x="115" y="0"/>
                      </a:moveTo>
                      <a:lnTo>
                        <a:pt x="0" y="115"/>
                      </a:lnTo>
                      <a:lnTo>
                        <a:pt x="0" y="456"/>
                      </a:lnTo>
                      <a:lnTo>
                        <a:pt x="497" y="456"/>
                      </a:lnTo>
                      <a:lnTo>
                        <a:pt x="611" y="342"/>
                      </a:lnTo>
                      <a:lnTo>
                        <a:pt x="611" y="0"/>
                      </a:lnTo>
                      <a:lnTo>
                        <a:pt x="115" y="0"/>
                      </a:lnTo>
                      <a:close/>
                    </a:path>
                  </a:pathLst>
                </a:custGeom>
                <a:solidFill>
                  <a:srgbClr val="CBC7ED"/>
                </a:solidFill>
                <a:ln cap="flat" cmpd="sng" w="1427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cxnSp>
              <p:nvCxnSpPr>
                <p:cNvPr id="1869" name="Google Shape;1869;p168"/>
                <p:cNvCxnSpPr/>
                <p:nvPr/>
              </p:nvCxnSpPr>
              <p:spPr>
                <a:xfrm rot="10800000">
                  <a:off x="2827" y="2561"/>
                  <a:ext cx="600" cy="0"/>
                </a:xfrm>
                <a:prstGeom prst="straightConnector1">
                  <a:avLst/>
                </a:prstGeom>
                <a:noFill/>
                <a:ln cap="flat" cmpd="sng" w="14275">
                  <a:solidFill>
                    <a:srgbClr val="000000"/>
                  </a:solidFill>
                  <a:prstDash val="solid"/>
                  <a:round/>
                  <a:headEnd len="med" w="med" type="none"/>
                  <a:tailEnd len="med" w="med" type="none"/>
                </a:ln>
              </p:spPr>
            </p:cxnSp>
            <p:cxnSp>
              <p:nvCxnSpPr>
                <p:cNvPr id="1870" name="Google Shape;1870;p168"/>
                <p:cNvCxnSpPr/>
                <p:nvPr/>
              </p:nvCxnSpPr>
              <p:spPr>
                <a:xfrm>
                  <a:off x="3427" y="2561"/>
                  <a:ext cx="0" cy="0"/>
                </a:xfrm>
                <a:prstGeom prst="straightConnector1">
                  <a:avLst/>
                </a:prstGeom>
                <a:noFill/>
                <a:ln cap="flat" cmpd="sng" w="14275">
                  <a:solidFill>
                    <a:srgbClr val="000000"/>
                  </a:solidFill>
                  <a:prstDash val="solid"/>
                  <a:round/>
                  <a:headEnd len="med" w="med" type="none"/>
                  <a:tailEnd len="med" w="med" type="none"/>
                </a:ln>
              </p:spPr>
            </p:cxnSp>
            <p:cxnSp>
              <p:nvCxnSpPr>
                <p:cNvPr id="1871" name="Google Shape;1871;p168"/>
                <p:cNvCxnSpPr/>
                <p:nvPr/>
              </p:nvCxnSpPr>
              <p:spPr>
                <a:xfrm>
                  <a:off x="3427" y="2561"/>
                  <a:ext cx="0" cy="300"/>
                </a:xfrm>
                <a:prstGeom prst="straightConnector1">
                  <a:avLst/>
                </a:prstGeom>
                <a:noFill/>
                <a:ln cap="flat" cmpd="sng" w="14275">
                  <a:solidFill>
                    <a:srgbClr val="000000"/>
                  </a:solidFill>
                  <a:prstDash val="solid"/>
                  <a:round/>
                  <a:headEnd len="med" w="med" type="none"/>
                  <a:tailEnd len="med" w="med" type="none"/>
                </a:ln>
              </p:spPr>
            </p:cxnSp>
          </p:grpSp>
          <p:grpSp>
            <p:nvGrpSpPr>
              <p:cNvPr id="1872" name="Google Shape;1872;p168"/>
              <p:cNvGrpSpPr/>
              <p:nvPr/>
            </p:nvGrpSpPr>
            <p:grpSpPr>
              <a:xfrm>
                <a:off x="3215" y="2848"/>
                <a:ext cx="309" cy="428"/>
                <a:chOff x="3068" y="2595"/>
                <a:chExt cx="309" cy="438"/>
              </a:xfrm>
            </p:grpSpPr>
            <p:sp>
              <p:nvSpPr>
                <p:cNvPr id="1873" name="Google Shape;1873;p168"/>
                <p:cNvSpPr/>
                <p:nvPr/>
              </p:nvSpPr>
              <p:spPr>
                <a:xfrm>
                  <a:off x="3077" y="2595"/>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Item</a:t>
                  </a:r>
                  <a:endParaRPr b="1" sz="1400">
                    <a:solidFill>
                      <a:schemeClr val="dk1"/>
                    </a:solidFill>
                    <a:latin typeface="Century Gothic"/>
                    <a:ea typeface="Century Gothic"/>
                    <a:cs typeface="Century Gothic"/>
                    <a:sym typeface="Century Gothic"/>
                  </a:endParaRPr>
                </a:p>
              </p:txBody>
            </p:sp>
            <p:sp>
              <p:nvSpPr>
                <p:cNvPr id="1874" name="Google Shape;1874;p168"/>
                <p:cNvSpPr/>
                <p:nvPr/>
              </p:nvSpPr>
              <p:spPr>
                <a:xfrm>
                  <a:off x="3068" y="2733"/>
                  <a:ext cx="300" cy="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100">
                      <a:solidFill>
                        <a:srgbClr val="000000"/>
                      </a:solidFill>
                      <a:latin typeface="Century Gothic"/>
                      <a:ea typeface="Century Gothic"/>
                      <a:cs typeface="Century Gothic"/>
                      <a:sym typeface="Century Gothic"/>
                    </a:rPr>
                    <a:t>2-A1</a:t>
                  </a:r>
                  <a:endParaRPr b="1" sz="1400">
                    <a:solidFill>
                      <a:schemeClr val="dk1"/>
                    </a:solidFill>
                    <a:latin typeface="Century Gothic"/>
                    <a:ea typeface="Century Gothic"/>
                    <a:cs typeface="Century Gothic"/>
                    <a:sym typeface="Century Gothic"/>
                  </a:endParaRPr>
                </a:p>
              </p:txBody>
            </p:sp>
          </p:grpSp>
        </p:grpSp>
      </p:grpSp>
      <p:sp>
        <p:nvSpPr>
          <p:cNvPr id="1875" name="Google Shape;1875;p168"/>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9" name="Shape 1879"/>
        <p:cNvGrpSpPr/>
        <p:nvPr/>
      </p:nvGrpSpPr>
      <p:grpSpPr>
        <a:xfrm>
          <a:off x="0" y="0"/>
          <a:ext cx="0" cy="0"/>
          <a:chOff x="0" y="0"/>
          <a:chExt cx="0" cy="0"/>
        </a:xfrm>
      </p:grpSpPr>
      <p:sp>
        <p:nvSpPr>
          <p:cNvPr id="1880" name="Google Shape;1880;p169"/>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1881" name="Google Shape;1881;p16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Price Lists</a:t>
            </a:r>
            <a:endParaRPr/>
          </a:p>
        </p:txBody>
      </p:sp>
      <p:grpSp>
        <p:nvGrpSpPr>
          <p:cNvPr id="1882" name="Google Shape;1882;p169"/>
          <p:cNvGrpSpPr/>
          <p:nvPr/>
        </p:nvGrpSpPr>
        <p:grpSpPr>
          <a:xfrm>
            <a:off x="581605" y="787405"/>
            <a:ext cx="8026412" cy="3359568"/>
            <a:chOff x="661988" y="1542226"/>
            <a:chExt cx="8026412" cy="4479424"/>
          </a:xfrm>
        </p:grpSpPr>
        <p:grpSp>
          <p:nvGrpSpPr>
            <p:cNvPr id="1883" name="Google Shape;1883;p169"/>
            <p:cNvGrpSpPr/>
            <p:nvPr/>
          </p:nvGrpSpPr>
          <p:grpSpPr>
            <a:xfrm rot="475255">
              <a:off x="2560870" y="1786027"/>
              <a:ext cx="3771226" cy="3363990"/>
              <a:chOff x="2495" y="1522"/>
              <a:chExt cx="1547" cy="1546"/>
            </a:xfrm>
          </p:grpSpPr>
          <p:sp>
            <p:nvSpPr>
              <p:cNvPr id="1884" name="Google Shape;1884;p169"/>
              <p:cNvSpPr/>
              <p:nvPr/>
            </p:nvSpPr>
            <p:spPr>
              <a:xfrm rot="2249932">
                <a:off x="3133" y="1776"/>
                <a:ext cx="841" cy="15"/>
              </a:xfrm>
              <a:custGeom>
                <a:rect b="b" l="l" r="r" t="t"/>
                <a:pathLst>
                  <a:path extrusionOk="0" h="29" w="1678">
                    <a:moveTo>
                      <a:pt x="0" y="0"/>
                    </a:moveTo>
                    <a:lnTo>
                      <a:pt x="1678" y="0"/>
                    </a:lnTo>
                    <a:lnTo>
                      <a:pt x="1567" y="29"/>
                    </a:lnTo>
                    <a:lnTo>
                      <a:pt x="106" y="29"/>
                    </a:lnTo>
                    <a:lnTo>
                      <a:pt x="0" y="0"/>
                    </a:lnTo>
                    <a:close/>
                  </a:path>
                </a:pathLst>
              </a:custGeom>
              <a:solidFill>
                <a:srgbClr val="808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85" name="Google Shape;1885;p169"/>
              <p:cNvSpPr/>
              <p:nvPr/>
            </p:nvSpPr>
            <p:spPr>
              <a:xfrm rot="2260416">
                <a:off x="2773" y="1657"/>
                <a:ext cx="837" cy="1200"/>
              </a:xfrm>
              <a:custGeom>
                <a:rect b="b" l="l" r="r" t="t"/>
                <a:pathLst>
                  <a:path extrusionOk="0" h="2396" w="1678">
                    <a:moveTo>
                      <a:pt x="0" y="0"/>
                    </a:moveTo>
                    <a:lnTo>
                      <a:pt x="113" y="27"/>
                    </a:lnTo>
                    <a:lnTo>
                      <a:pt x="1562" y="26"/>
                    </a:lnTo>
                    <a:lnTo>
                      <a:pt x="1678" y="0"/>
                    </a:lnTo>
                    <a:lnTo>
                      <a:pt x="1678" y="2207"/>
                    </a:lnTo>
                    <a:lnTo>
                      <a:pt x="1664" y="2257"/>
                    </a:lnTo>
                    <a:lnTo>
                      <a:pt x="1645" y="2302"/>
                    </a:lnTo>
                    <a:lnTo>
                      <a:pt x="1621" y="2341"/>
                    </a:lnTo>
                    <a:lnTo>
                      <a:pt x="1588" y="2367"/>
                    </a:lnTo>
                    <a:lnTo>
                      <a:pt x="1553" y="2385"/>
                    </a:lnTo>
                    <a:lnTo>
                      <a:pt x="1505" y="2396"/>
                    </a:lnTo>
                    <a:lnTo>
                      <a:pt x="170" y="2396"/>
                    </a:lnTo>
                    <a:lnTo>
                      <a:pt x="111" y="2389"/>
                    </a:lnTo>
                    <a:lnTo>
                      <a:pt x="69" y="2365"/>
                    </a:lnTo>
                    <a:lnTo>
                      <a:pt x="40" y="2332"/>
                    </a:lnTo>
                    <a:lnTo>
                      <a:pt x="18" y="2299"/>
                    </a:lnTo>
                    <a:lnTo>
                      <a:pt x="4" y="2256"/>
                    </a:lnTo>
                    <a:lnTo>
                      <a:pt x="0" y="2207"/>
                    </a:lnTo>
                    <a:lnTo>
                      <a:pt x="0" y="0"/>
                    </a:lnTo>
                    <a:close/>
                  </a:path>
                </a:pathLst>
              </a:custGeom>
              <a:solidFill>
                <a:srgbClr val="FFFFBF"/>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886" name="Google Shape;1886;p169"/>
              <p:cNvGrpSpPr/>
              <p:nvPr/>
            </p:nvGrpSpPr>
            <p:grpSpPr>
              <a:xfrm rot="2253690">
                <a:off x="2808" y="1751"/>
                <a:ext cx="991" cy="1132"/>
                <a:chOff x="1842" y="2932"/>
                <a:chExt cx="330" cy="378"/>
              </a:xfrm>
            </p:grpSpPr>
            <p:grpSp>
              <p:nvGrpSpPr>
                <p:cNvPr id="1887" name="Google Shape;1887;p169"/>
                <p:cNvGrpSpPr/>
                <p:nvPr/>
              </p:nvGrpSpPr>
              <p:grpSpPr>
                <a:xfrm>
                  <a:off x="1842" y="2932"/>
                  <a:ext cx="330" cy="378"/>
                  <a:chOff x="1842" y="2932"/>
                  <a:chExt cx="330" cy="378"/>
                </a:xfrm>
              </p:grpSpPr>
              <p:grpSp>
                <p:nvGrpSpPr>
                  <p:cNvPr id="1888" name="Google Shape;1888;p169"/>
                  <p:cNvGrpSpPr/>
                  <p:nvPr/>
                </p:nvGrpSpPr>
                <p:grpSpPr>
                  <a:xfrm>
                    <a:off x="1842" y="2932"/>
                    <a:ext cx="246" cy="378"/>
                    <a:chOff x="1842" y="2932"/>
                    <a:chExt cx="246" cy="378"/>
                  </a:xfrm>
                </p:grpSpPr>
                <p:sp>
                  <p:nvSpPr>
                    <p:cNvPr id="1889" name="Google Shape;1889;p169"/>
                    <p:cNvSpPr/>
                    <p:nvPr/>
                  </p:nvSpPr>
                  <p:spPr>
                    <a:xfrm>
                      <a:off x="1842" y="2932"/>
                      <a:ext cx="242" cy="375"/>
                    </a:xfrm>
                    <a:custGeom>
                      <a:rect b="b" l="l" r="r" t="t"/>
                      <a:pathLst>
                        <a:path extrusionOk="0" h="2237" w="1468">
                          <a:moveTo>
                            <a:pt x="0" y="0"/>
                          </a:moveTo>
                          <a:lnTo>
                            <a:pt x="1468" y="0"/>
                          </a:lnTo>
                          <a:lnTo>
                            <a:pt x="1453" y="2075"/>
                          </a:lnTo>
                          <a:lnTo>
                            <a:pt x="1444" y="2118"/>
                          </a:lnTo>
                          <a:lnTo>
                            <a:pt x="1425" y="2156"/>
                          </a:lnTo>
                          <a:lnTo>
                            <a:pt x="1406" y="2189"/>
                          </a:lnTo>
                          <a:lnTo>
                            <a:pt x="1376" y="2212"/>
                          </a:lnTo>
                          <a:lnTo>
                            <a:pt x="1344" y="2228"/>
                          </a:lnTo>
                          <a:lnTo>
                            <a:pt x="1303" y="2237"/>
                          </a:lnTo>
                          <a:lnTo>
                            <a:pt x="150" y="2237"/>
                          </a:lnTo>
                          <a:lnTo>
                            <a:pt x="98" y="2235"/>
                          </a:lnTo>
                          <a:lnTo>
                            <a:pt x="66" y="2219"/>
                          </a:lnTo>
                          <a:lnTo>
                            <a:pt x="39" y="2197"/>
                          </a:lnTo>
                          <a:lnTo>
                            <a:pt x="18" y="2159"/>
                          </a:lnTo>
                          <a:lnTo>
                            <a:pt x="7" y="2116"/>
                          </a:lnTo>
                          <a:lnTo>
                            <a:pt x="0" y="2075"/>
                          </a:lnTo>
                          <a:lnTo>
                            <a:pt x="0" y="0"/>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90" name="Google Shape;1890;p169"/>
                    <p:cNvSpPr/>
                    <p:nvPr/>
                  </p:nvSpPr>
                  <p:spPr>
                    <a:xfrm>
                      <a:off x="1845" y="2932"/>
                      <a:ext cx="243" cy="378"/>
                    </a:xfrm>
                    <a:custGeom>
                      <a:rect b="b" l="l" r="r" t="t"/>
                      <a:pathLst>
                        <a:path extrusionOk="0" h="2255" w="1453">
                          <a:moveTo>
                            <a:pt x="0" y="26"/>
                          </a:moveTo>
                          <a:lnTo>
                            <a:pt x="1435" y="16"/>
                          </a:lnTo>
                          <a:lnTo>
                            <a:pt x="1453" y="0"/>
                          </a:lnTo>
                          <a:lnTo>
                            <a:pt x="1453" y="2094"/>
                          </a:lnTo>
                          <a:lnTo>
                            <a:pt x="1444" y="2137"/>
                          </a:lnTo>
                          <a:lnTo>
                            <a:pt x="1424" y="2176"/>
                          </a:lnTo>
                          <a:lnTo>
                            <a:pt x="1405" y="2209"/>
                          </a:lnTo>
                          <a:lnTo>
                            <a:pt x="1376" y="2231"/>
                          </a:lnTo>
                          <a:lnTo>
                            <a:pt x="1344" y="2247"/>
                          </a:lnTo>
                          <a:lnTo>
                            <a:pt x="1303" y="2255"/>
                          </a:lnTo>
                          <a:lnTo>
                            <a:pt x="150" y="2255"/>
                          </a:lnTo>
                          <a:lnTo>
                            <a:pt x="98" y="2248"/>
                          </a:lnTo>
                          <a:lnTo>
                            <a:pt x="65" y="2236"/>
                          </a:lnTo>
                          <a:lnTo>
                            <a:pt x="39" y="2216"/>
                          </a:lnTo>
                          <a:lnTo>
                            <a:pt x="18" y="2178"/>
                          </a:lnTo>
                          <a:lnTo>
                            <a:pt x="7" y="2135"/>
                          </a:lnTo>
                          <a:lnTo>
                            <a:pt x="0" y="2094"/>
                          </a:lnTo>
                          <a:lnTo>
                            <a:pt x="0" y="26"/>
                          </a:lnTo>
                          <a:close/>
                        </a:path>
                      </a:pathLst>
                    </a:custGeom>
                    <a:solidFill>
                      <a:srgbClr val="BFB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91" name="Google Shape;1891;p169"/>
                    <p:cNvSpPr/>
                    <p:nvPr/>
                  </p:nvSpPr>
                  <p:spPr>
                    <a:xfrm>
                      <a:off x="1843" y="2933"/>
                      <a:ext cx="243" cy="375"/>
                    </a:xfrm>
                    <a:custGeom>
                      <a:rect b="b" l="l" r="r" t="t"/>
                      <a:pathLst>
                        <a:path extrusionOk="0" h="2237" w="1452">
                          <a:moveTo>
                            <a:pt x="0" y="0"/>
                          </a:moveTo>
                          <a:lnTo>
                            <a:pt x="1452" y="0"/>
                          </a:lnTo>
                          <a:lnTo>
                            <a:pt x="1452" y="2074"/>
                          </a:lnTo>
                          <a:lnTo>
                            <a:pt x="1444" y="2118"/>
                          </a:lnTo>
                          <a:lnTo>
                            <a:pt x="1425" y="2155"/>
                          </a:lnTo>
                          <a:lnTo>
                            <a:pt x="1406" y="2189"/>
                          </a:lnTo>
                          <a:lnTo>
                            <a:pt x="1375" y="2211"/>
                          </a:lnTo>
                          <a:lnTo>
                            <a:pt x="1344" y="2228"/>
                          </a:lnTo>
                          <a:lnTo>
                            <a:pt x="1303" y="2237"/>
                          </a:lnTo>
                          <a:lnTo>
                            <a:pt x="150" y="2237"/>
                          </a:lnTo>
                          <a:lnTo>
                            <a:pt x="98" y="2230"/>
                          </a:lnTo>
                          <a:lnTo>
                            <a:pt x="65" y="2217"/>
                          </a:lnTo>
                          <a:lnTo>
                            <a:pt x="40" y="2196"/>
                          </a:lnTo>
                          <a:lnTo>
                            <a:pt x="19" y="2160"/>
                          </a:lnTo>
                          <a:lnTo>
                            <a:pt x="6" y="2114"/>
                          </a:lnTo>
                          <a:lnTo>
                            <a:pt x="0" y="2074"/>
                          </a:lnTo>
                          <a:lnTo>
                            <a:pt x="0" y="0"/>
                          </a:lnTo>
                          <a:close/>
                        </a:path>
                      </a:pathLst>
                    </a:custGeom>
                    <a:solidFill>
                      <a:srgbClr val="FFFF9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892" name="Google Shape;1892;p169"/>
                  <p:cNvGrpSpPr/>
                  <p:nvPr/>
                </p:nvGrpSpPr>
                <p:grpSpPr>
                  <a:xfrm>
                    <a:off x="1852" y="2956"/>
                    <a:ext cx="320" cy="61"/>
                    <a:chOff x="1852" y="2956"/>
                    <a:chExt cx="320" cy="61"/>
                  </a:xfrm>
                </p:grpSpPr>
                <p:grpSp>
                  <p:nvGrpSpPr>
                    <p:cNvPr id="1893" name="Google Shape;1893;p169"/>
                    <p:cNvGrpSpPr/>
                    <p:nvPr/>
                  </p:nvGrpSpPr>
                  <p:grpSpPr>
                    <a:xfrm>
                      <a:off x="1852" y="2956"/>
                      <a:ext cx="320" cy="58"/>
                      <a:chOff x="1852" y="2956"/>
                      <a:chExt cx="320" cy="58"/>
                    </a:xfrm>
                  </p:grpSpPr>
                  <p:grpSp>
                    <p:nvGrpSpPr>
                      <p:cNvPr id="1894" name="Google Shape;1894;p169"/>
                      <p:cNvGrpSpPr/>
                      <p:nvPr/>
                    </p:nvGrpSpPr>
                    <p:grpSpPr>
                      <a:xfrm>
                        <a:off x="1852" y="3006"/>
                        <a:ext cx="300" cy="8"/>
                        <a:chOff x="1852" y="3006"/>
                        <a:chExt cx="300" cy="8"/>
                      </a:xfrm>
                    </p:grpSpPr>
                    <p:grpSp>
                      <p:nvGrpSpPr>
                        <p:cNvPr id="1895" name="Google Shape;1895;p169"/>
                        <p:cNvGrpSpPr/>
                        <p:nvPr/>
                      </p:nvGrpSpPr>
                      <p:grpSpPr>
                        <a:xfrm>
                          <a:off x="1852" y="3006"/>
                          <a:ext cx="300" cy="5"/>
                          <a:chOff x="1852" y="3006"/>
                          <a:chExt cx="300" cy="5"/>
                        </a:xfrm>
                      </p:grpSpPr>
                      <p:sp>
                        <p:nvSpPr>
                          <p:cNvPr id="1896" name="Google Shape;1896;p169"/>
                          <p:cNvSpPr/>
                          <p:nvPr/>
                        </p:nvSpPr>
                        <p:spPr>
                          <a:xfrm>
                            <a:off x="1852" y="3006"/>
                            <a:ext cx="300" cy="0"/>
                          </a:xfrm>
                          <a:prstGeom prst="roundRect">
                            <a:avLst>
                              <a:gd fmla="val 21486" name="adj"/>
                            </a:avLst>
                          </a:prstGeom>
                          <a:solidFill>
                            <a:srgbClr val="8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97" name="Google Shape;1897;p169"/>
                          <p:cNvSpPr/>
                          <p:nvPr/>
                        </p:nvSpPr>
                        <p:spPr>
                          <a:xfrm>
                            <a:off x="1938" y="3006"/>
                            <a:ext cx="0" cy="0"/>
                          </a:xfrm>
                          <a:prstGeom prst="roundRect">
                            <a:avLst>
                              <a:gd fmla="val 16407" name="adj"/>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898" name="Google Shape;1898;p169"/>
                          <p:cNvSpPr/>
                          <p:nvPr/>
                        </p:nvSpPr>
                        <p:spPr>
                          <a:xfrm>
                            <a:off x="1936" y="3011"/>
                            <a:ext cx="0" cy="0"/>
                          </a:xfrm>
                          <a:prstGeom prst="rect">
                            <a:avLst/>
                          </a:prstGeom>
                          <a:solidFill>
                            <a:srgbClr val="8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899" name="Google Shape;1899;p169"/>
                        <p:cNvSpPr/>
                        <p:nvPr/>
                      </p:nvSpPr>
                      <p:spPr>
                        <a:xfrm>
                          <a:off x="1860" y="3014"/>
                          <a:ext cx="0" cy="0"/>
                        </a:xfrm>
                        <a:prstGeom prst="rect">
                          <a:avLst/>
                        </a:pr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00" name="Google Shape;1900;p169"/>
                      <p:cNvGrpSpPr/>
                      <p:nvPr/>
                    </p:nvGrpSpPr>
                    <p:grpSpPr>
                      <a:xfrm>
                        <a:off x="1852" y="2956"/>
                        <a:ext cx="320" cy="55"/>
                        <a:chOff x="1852" y="2956"/>
                        <a:chExt cx="320" cy="55"/>
                      </a:xfrm>
                    </p:grpSpPr>
                    <p:grpSp>
                      <p:nvGrpSpPr>
                        <p:cNvPr id="1901" name="Google Shape;1901;p169"/>
                        <p:cNvGrpSpPr/>
                        <p:nvPr/>
                      </p:nvGrpSpPr>
                      <p:grpSpPr>
                        <a:xfrm>
                          <a:off x="1852" y="2956"/>
                          <a:ext cx="311" cy="55"/>
                          <a:chOff x="1852" y="2956"/>
                          <a:chExt cx="311" cy="55"/>
                        </a:xfrm>
                      </p:grpSpPr>
                      <p:sp>
                        <p:nvSpPr>
                          <p:cNvPr id="1902" name="Google Shape;1902;p169"/>
                          <p:cNvSpPr/>
                          <p:nvPr/>
                        </p:nvSpPr>
                        <p:spPr>
                          <a:xfrm>
                            <a:off x="1852" y="3000"/>
                            <a:ext cx="226" cy="11"/>
                          </a:xfrm>
                          <a:custGeom>
                            <a:rect b="b" l="l" r="r" t="t"/>
                            <a:pathLst>
                              <a:path extrusionOk="0" h="62" w="1350">
                                <a:moveTo>
                                  <a:pt x="0" y="62"/>
                                </a:moveTo>
                                <a:lnTo>
                                  <a:pt x="62" y="0"/>
                                </a:lnTo>
                                <a:lnTo>
                                  <a:pt x="1280" y="0"/>
                                </a:lnTo>
                                <a:lnTo>
                                  <a:pt x="1350" y="62"/>
                                </a:lnTo>
                                <a:lnTo>
                                  <a:pt x="0" y="62"/>
                                </a:lnTo>
                                <a:close/>
                              </a:path>
                            </a:pathLst>
                          </a:custGeom>
                          <a:solidFill>
                            <a:srgbClr val="FFFF9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03" name="Google Shape;1903;p169"/>
                          <p:cNvSpPr/>
                          <p:nvPr/>
                        </p:nvSpPr>
                        <p:spPr>
                          <a:xfrm>
                            <a:off x="2064" y="2956"/>
                            <a:ext cx="13" cy="55"/>
                          </a:xfrm>
                          <a:custGeom>
                            <a:rect b="b" l="l" r="r" t="t"/>
                            <a:pathLst>
                              <a:path extrusionOk="0" h="329" w="80">
                                <a:moveTo>
                                  <a:pt x="0" y="258"/>
                                </a:moveTo>
                                <a:lnTo>
                                  <a:pt x="80" y="329"/>
                                </a:lnTo>
                                <a:lnTo>
                                  <a:pt x="80" y="0"/>
                                </a:lnTo>
                                <a:lnTo>
                                  <a:pt x="0" y="68"/>
                                </a:lnTo>
                                <a:lnTo>
                                  <a:pt x="0" y="258"/>
                                </a:lnTo>
                                <a:close/>
                              </a:path>
                            </a:pathLst>
                          </a:custGeom>
                          <a:solidFill>
                            <a:srgbClr val="FFFFD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04" name="Google Shape;1904;p169"/>
                          <p:cNvSpPr/>
                          <p:nvPr/>
                        </p:nvSpPr>
                        <p:spPr>
                          <a:xfrm>
                            <a:off x="1852" y="2956"/>
                            <a:ext cx="226" cy="12"/>
                          </a:xfrm>
                          <a:custGeom>
                            <a:rect b="b" l="l" r="r" t="t"/>
                            <a:pathLst>
                              <a:path extrusionOk="0" h="68" w="1350">
                                <a:moveTo>
                                  <a:pt x="0" y="0"/>
                                </a:moveTo>
                                <a:lnTo>
                                  <a:pt x="77" y="68"/>
                                </a:lnTo>
                                <a:lnTo>
                                  <a:pt x="1280" y="63"/>
                                </a:lnTo>
                                <a:lnTo>
                                  <a:pt x="1350" y="0"/>
                                </a:lnTo>
                                <a:lnTo>
                                  <a:pt x="0" y="0"/>
                                </a:lnTo>
                                <a:close/>
                              </a:path>
                            </a:pathLst>
                          </a:custGeom>
                          <a:solidFill>
                            <a:srgbClr val="F3F37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05" name="Google Shape;1905;p169"/>
                          <p:cNvSpPr/>
                          <p:nvPr/>
                        </p:nvSpPr>
                        <p:spPr>
                          <a:xfrm>
                            <a:off x="1852" y="2956"/>
                            <a:ext cx="13" cy="55"/>
                          </a:xfrm>
                          <a:custGeom>
                            <a:rect b="b" l="l" r="r" t="t"/>
                            <a:pathLst>
                              <a:path extrusionOk="0" h="327" w="79">
                                <a:moveTo>
                                  <a:pt x="79" y="256"/>
                                </a:moveTo>
                                <a:lnTo>
                                  <a:pt x="0" y="327"/>
                                </a:lnTo>
                                <a:lnTo>
                                  <a:pt x="0" y="0"/>
                                </a:lnTo>
                                <a:lnTo>
                                  <a:pt x="79" y="70"/>
                                </a:lnTo>
                                <a:lnTo>
                                  <a:pt x="79" y="256"/>
                                </a:lnTo>
                                <a:close/>
                              </a:path>
                            </a:pathLst>
                          </a:custGeom>
                          <a:solidFill>
                            <a:srgbClr val="BFB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906" name="Google Shape;1906;p169"/>
                          <p:cNvGrpSpPr/>
                          <p:nvPr/>
                        </p:nvGrpSpPr>
                        <p:grpSpPr>
                          <a:xfrm>
                            <a:off x="1862" y="2965"/>
                            <a:ext cx="301" cy="1"/>
                            <a:chOff x="1862" y="2965"/>
                            <a:chExt cx="301" cy="1"/>
                          </a:xfrm>
                        </p:grpSpPr>
                        <p:sp>
                          <p:nvSpPr>
                            <p:cNvPr id="1907" name="Google Shape;1907;p169"/>
                            <p:cNvSpPr/>
                            <p:nvPr/>
                          </p:nvSpPr>
                          <p:spPr>
                            <a:xfrm>
                              <a:off x="1862" y="2966"/>
                              <a:ext cx="300" cy="0"/>
                            </a:xfrm>
                            <a:prstGeom prst="roundRect">
                              <a:avLst>
                                <a:gd fmla="val 13185" name="adj"/>
                              </a:avLst>
                            </a:prstGeom>
                            <a:solidFill>
                              <a:srgbClr val="80808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08" name="Google Shape;1908;p169"/>
                            <p:cNvSpPr/>
                            <p:nvPr/>
                          </p:nvSpPr>
                          <p:spPr>
                            <a:xfrm>
                              <a:off x="1863" y="2965"/>
                              <a:ext cx="300" cy="0"/>
                            </a:xfrm>
                            <a:prstGeom prst="roundRect">
                              <a:avLst>
                                <a:gd fmla="val 13120" name="adj"/>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09" name="Google Shape;1909;p169"/>
                            <p:cNvSpPr/>
                            <p:nvPr/>
                          </p:nvSpPr>
                          <p:spPr>
                            <a:xfrm>
                              <a:off x="1863" y="2966"/>
                              <a:ext cx="300" cy="0"/>
                            </a:xfrm>
                            <a:prstGeom prst="roundRect">
                              <a:avLst>
                                <a:gd fmla="val 13185" name="adj"/>
                              </a:avLst>
                            </a:pr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910" name="Google Shape;1910;p169"/>
                        <p:cNvSpPr/>
                        <p:nvPr/>
                      </p:nvSpPr>
                      <p:spPr>
                        <a:xfrm>
                          <a:off x="1870" y="2968"/>
                          <a:ext cx="300" cy="0"/>
                        </a:xfrm>
                        <a:prstGeom prst="roundRect">
                          <a:avLst>
                            <a:gd fmla="val 15806" name="adj"/>
                          </a:avLst>
                        </a:pr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11" name="Google Shape;1911;p169"/>
                        <p:cNvSpPr/>
                        <p:nvPr/>
                      </p:nvSpPr>
                      <p:spPr>
                        <a:xfrm>
                          <a:off x="1872" y="2968"/>
                          <a:ext cx="300" cy="0"/>
                        </a:xfrm>
                        <a:prstGeom prst="roundRect">
                          <a:avLst>
                            <a:gd fmla="val 15963" name="adj"/>
                          </a:avLst>
                        </a:prstGeom>
                        <a:solidFill>
                          <a:srgbClr val="80808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sp>
                  <p:nvSpPr>
                    <p:cNvPr id="1912" name="Google Shape;1912;p169"/>
                    <p:cNvSpPr/>
                    <p:nvPr/>
                  </p:nvSpPr>
                  <p:spPr>
                    <a:xfrm>
                      <a:off x="2055" y="3012"/>
                      <a:ext cx="0" cy="0"/>
                    </a:xfrm>
                    <a:prstGeom prst="rect">
                      <a:avLst/>
                    </a:prstGeom>
                    <a:noFill/>
                    <a:ln cap="flat" cmpd="sng" w="9525">
                      <a:solidFill>
                        <a:srgbClr val="FF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13" name="Google Shape;1913;p169"/>
                    <p:cNvSpPr/>
                    <p:nvPr/>
                  </p:nvSpPr>
                  <p:spPr>
                    <a:xfrm>
                      <a:off x="2059" y="3016"/>
                      <a:ext cx="0" cy="0"/>
                    </a:xfrm>
                    <a:prstGeom prst="ellipse">
                      <a:avLst/>
                    </a:prstGeom>
                    <a:solidFill>
                      <a:srgbClr val="FF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14" name="Google Shape;1914;p169"/>
                    <p:cNvSpPr/>
                    <p:nvPr/>
                  </p:nvSpPr>
                  <p:spPr>
                    <a:xfrm>
                      <a:off x="2025" y="3017"/>
                      <a:ext cx="0" cy="0"/>
                    </a:xfrm>
                    <a:prstGeom prst="rect">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1915" name="Google Shape;1915;p169"/>
                <p:cNvGrpSpPr/>
                <p:nvPr/>
              </p:nvGrpSpPr>
              <p:grpSpPr>
                <a:xfrm>
                  <a:off x="1980" y="3035"/>
                  <a:ext cx="69" cy="3"/>
                  <a:chOff x="1980" y="3035"/>
                  <a:chExt cx="69" cy="3"/>
                </a:xfrm>
              </p:grpSpPr>
              <p:sp>
                <p:nvSpPr>
                  <p:cNvPr id="1916" name="Google Shape;1916;p169"/>
                  <p:cNvSpPr/>
                  <p:nvPr/>
                </p:nvSpPr>
                <p:spPr>
                  <a:xfrm>
                    <a:off x="1980" y="3036"/>
                    <a:ext cx="0" cy="0"/>
                  </a:xfrm>
                  <a:prstGeom prst="roundRect">
                    <a:avLst>
                      <a:gd fmla="val 21083" name="adj"/>
                    </a:avLst>
                  </a:prstGeom>
                  <a:solidFill>
                    <a:srgbClr val="808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17" name="Google Shape;1917;p169"/>
                  <p:cNvSpPr/>
                  <p:nvPr/>
                </p:nvSpPr>
                <p:spPr>
                  <a:xfrm>
                    <a:off x="1980" y="3035"/>
                    <a:ext cx="0" cy="0"/>
                  </a:xfrm>
                  <a:prstGeom prst="roundRect">
                    <a:avLst>
                      <a:gd fmla="val 20782" name="adj"/>
                    </a:avLst>
                  </a:prstGeom>
                  <a:solidFill>
                    <a:srgbClr val="BFB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18" name="Google Shape;1918;p169"/>
                  <p:cNvSpPr/>
                  <p:nvPr/>
                </p:nvSpPr>
                <p:spPr>
                  <a:xfrm>
                    <a:off x="1987" y="3038"/>
                    <a:ext cx="0" cy="0"/>
                  </a:xfrm>
                  <a:prstGeom prst="roundRect">
                    <a:avLst>
                      <a:gd fmla="val 26338" name="adj"/>
                    </a:avLst>
                  </a:pr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919" name="Google Shape;1919;p169"/>
                  <p:cNvGrpSpPr/>
                  <p:nvPr/>
                </p:nvGrpSpPr>
                <p:grpSpPr>
                  <a:xfrm>
                    <a:off x="2004" y="3038"/>
                    <a:ext cx="1" cy="0"/>
                    <a:chOff x="2004" y="3038"/>
                    <a:chExt cx="1" cy="0"/>
                  </a:xfrm>
                </p:grpSpPr>
                <p:sp>
                  <p:nvSpPr>
                    <p:cNvPr id="1920" name="Google Shape;1920;p169"/>
                    <p:cNvSpPr/>
                    <p:nvPr/>
                  </p:nvSpPr>
                  <p:spPr>
                    <a:xfrm>
                      <a:off x="2005" y="3038"/>
                      <a:ext cx="0" cy="0"/>
                    </a:xfrm>
                    <a:prstGeom prst="rect">
                      <a:avLst/>
                    </a:pr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21" name="Google Shape;1921;p169"/>
                    <p:cNvSpPr/>
                    <p:nvPr/>
                  </p:nvSpPr>
                  <p:spPr>
                    <a:xfrm>
                      <a:off x="2004" y="3038"/>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22" name="Google Shape;1922;p169"/>
                  <p:cNvGrpSpPr/>
                  <p:nvPr/>
                </p:nvGrpSpPr>
                <p:grpSpPr>
                  <a:xfrm>
                    <a:off x="2025" y="3038"/>
                    <a:ext cx="1" cy="0"/>
                    <a:chOff x="2025" y="3038"/>
                    <a:chExt cx="1" cy="0"/>
                  </a:xfrm>
                </p:grpSpPr>
                <p:sp>
                  <p:nvSpPr>
                    <p:cNvPr id="1923" name="Google Shape;1923;p169"/>
                    <p:cNvSpPr/>
                    <p:nvPr/>
                  </p:nvSpPr>
                  <p:spPr>
                    <a:xfrm>
                      <a:off x="2026" y="3038"/>
                      <a:ext cx="0" cy="0"/>
                    </a:xfrm>
                    <a:prstGeom prst="rect">
                      <a:avLst/>
                    </a:pr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24" name="Google Shape;1924;p169"/>
                    <p:cNvSpPr/>
                    <p:nvPr/>
                  </p:nvSpPr>
                  <p:spPr>
                    <a:xfrm>
                      <a:off x="2025" y="3038"/>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25" name="Google Shape;1925;p169"/>
                  <p:cNvGrpSpPr/>
                  <p:nvPr/>
                </p:nvGrpSpPr>
                <p:grpSpPr>
                  <a:xfrm>
                    <a:off x="2048" y="3038"/>
                    <a:ext cx="1" cy="0"/>
                    <a:chOff x="2048" y="3038"/>
                    <a:chExt cx="1" cy="0"/>
                  </a:xfrm>
                </p:grpSpPr>
                <p:sp>
                  <p:nvSpPr>
                    <p:cNvPr id="1926" name="Google Shape;1926;p169"/>
                    <p:cNvSpPr/>
                    <p:nvPr/>
                  </p:nvSpPr>
                  <p:spPr>
                    <a:xfrm>
                      <a:off x="2049" y="3038"/>
                      <a:ext cx="0" cy="0"/>
                    </a:xfrm>
                    <a:prstGeom prst="rect">
                      <a:avLst/>
                    </a:prstGeom>
                    <a:solidFill>
                      <a:srgbClr val="C0C0C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27" name="Google Shape;1927;p169"/>
                    <p:cNvSpPr/>
                    <p:nvPr/>
                  </p:nvSpPr>
                  <p:spPr>
                    <a:xfrm>
                      <a:off x="2048" y="3038"/>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nvGrpSpPr>
              <p:cNvPr id="1928" name="Google Shape;1928;p169"/>
              <p:cNvGrpSpPr/>
              <p:nvPr/>
            </p:nvGrpSpPr>
            <p:grpSpPr>
              <a:xfrm rot="2253662">
                <a:off x="2785" y="2081"/>
                <a:ext cx="568" cy="464"/>
                <a:chOff x="1850" y="3090"/>
                <a:chExt cx="189" cy="155"/>
              </a:xfrm>
            </p:grpSpPr>
            <p:grpSp>
              <p:nvGrpSpPr>
                <p:cNvPr id="1929" name="Google Shape;1929;p169"/>
                <p:cNvGrpSpPr/>
                <p:nvPr/>
              </p:nvGrpSpPr>
              <p:grpSpPr>
                <a:xfrm>
                  <a:off x="1850" y="3090"/>
                  <a:ext cx="188" cy="153"/>
                  <a:chOff x="1850" y="3090"/>
                  <a:chExt cx="188" cy="153"/>
                </a:xfrm>
              </p:grpSpPr>
              <p:sp>
                <p:nvSpPr>
                  <p:cNvPr id="1930" name="Google Shape;1930;p169"/>
                  <p:cNvSpPr/>
                  <p:nvPr/>
                </p:nvSpPr>
                <p:spPr>
                  <a:xfrm>
                    <a:off x="2038" y="3090"/>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1" name="Google Shape;1931;p169"/>
                  <p:cNvSpPr/>
                  <p:nvPr/>
                </p:nvSpPr>
                <p:spPr>
                  <a:xfrm>
                    <a:off x="1991"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2" name="Google Shape;1932;p169"/>
                  <p:cNvSpPr/>
                  <p:nvPr/>
                </p:nvSpPr>
                <p:spPr>
                  <a:xfrm>
                    <a:off x="1944"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3" name="Google Shape;1933;p169"/>
                  <p:cNvSpPr/>
                  <p:nvPr/>
                </p:nvSpPr>
                <p:spPr>
                  <a:xfrm>
                    <a:off x="1897"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4" name="Google Shape;1934;p169"/>
                  <p:cNvSpPr/>
                  <p:nvPr/>
                </p:nvSpPr>
                <p:spPr>
                  <a:xfrm>
                    <a:off x="1850" y="3090"/>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935" name="Google Shape;1935;p169"/>
                  <p:cNvGrpSpPr/>
                  <p:nvPr/>
                </p:nvGrpSpPr>
                <p:grpSpPr>
                  <a:xfrm>
                    <a:off x="1850" y="3128"/>
                    <a:ext cx="188" cy="0"/>
                    <a:chOff x="1850" y="3128"/>
                    <a:chExt cx="188" cy="0"/>
                  </a:xfrm>
                </p:grpSpPr>
                <p:sp>
                  <p:nvSpPr>
                    <p:cNvPr id="1936" name="Google Shape;1936;p169"/>
                    <p:cNvSpPr/>
                    <p:nvPr/>
                  </p:nvSpPr>
                  <p:spPr>
                    <a:xfrm>
                      <a:off x="2038"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7" name="Google Shape;1937;p169"/>
                    <p:cNvSpPr/>
                    <p:nvPr/>
                  </p:nvSpPr>
                  <p:spPr>
                    <a:xfrm>
                      <a:off x="1991"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8" name="Google Shape;1938;p169"/>
                    <p:cNvSpPr/>
                    <p:nvPr/>
                  </p:nvSpPr>
                  <p:spPr>
                    <a:xfrm>
                      <a:off x="1944"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39" name="Google Shape;1939;p169"/>
                    <p:cNvSpPr/>
                    <p:nvPr/>
                  </p:nvSpPr>
                  <p:spPr>
                    <a:xfrm>
                      <a:off x="1897"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0" name="Google Shape;1940;p169"/>
                    <p:cNvSpPr/>
                    <p:nvPr/>
                  </p:nvSpPr>
                  <p:spPr>
                    <a:xfrm>
                      <a:off x="1850"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41" name="Google Shape;1941;p169"/>
                  <p:cNvGrpSpPr/>
                  <p:nvPr/>
                </p:nvGrpSpPr>
                <p:grpSpPr>
                  <a:xfrm>
                    <a:off x="1850" y="3166"/>
                    <a:ext cx="188" cy="0"/>
                    <a:chOff x="1850" y="3166"/>
                    <a:chExt cx="188" cy="0"/>
                  </a:xfrm>
                </p:grpSpPr>
                <p:sp>
                  <p:nvSpPr>
                    <p:cNvPr id="1942" name="Google Shape;1942;p169"/>
                    <p:cNvSpPr/>
                    <p:nvPr/>
                  </p:nvSpPr>
                  <p:spPr>
                    <a:xfrm>
                      <a:off x="2038"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3" name="Google Shape;1943;p169"/>
                    <p:cNvSpPr/>
                    <p:nvPr/>
                  </p:nvSpPr>
                  <p:spPr>
                    <a:xfrm>
                      <a:off x="1991"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4" name="Google Shape;1944;p169"/>
                    <p:cNvSpPr/>
                    <p:nvPr/>
                  </p:nvSpPr>
                  <p:spPr>
                    <a:xfrm>
                      <a:off x="1944"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5" name="Google Shape;1945;p169"/>
                    <p:cNvSpPr/>
                    <p:nvPr/>
                  </p:nvSpPr>
                  <p:spPr>
                    <a:xfrm>
                      <a:off x="1897"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6" name="Google Shape;1946;p169"/>
                    <p:cNvSpPr/>
                    <p:nvPr/>
                  </p:nvSpPr>
                  <p:spPr>
                    <a:xfrm>
                      <a:off x="1850"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947" name="Google Shape;1947;p169"/>
                  <p:cNvSpPr/>
                  <p:nvPr/>
                </p:nvSpPr>
                <p:spPr>
                  <a:xfrm>
                    <a:off x="2038"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8" name="Google Shape;1948;p169"/>
                  <p:cNvSpPr/>
                  <p:nvPr/>
                </p:nvSpPr>
                <p:spPr>
                  <a:xfrm>
                    <a:off x="1991"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49" name="Google Shape;1949;p169"/>
                  <p:cNvSpPr/>
                  <p:nvPr/>
                </p:nvSpPr>
                <p:spPr>
                  <a:xfrm>
                    <a:off x="1944"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0" name="Google Shape;1950;p169"/>
                  <p:cNvSpPr/>
                  <p:nvPr/>
                </p:nvSpPr>
                <p:spPr>
                  <a:xfrm>
                    <a:off x="1897"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1" name="Google Shape;1951;p169"/>
                  <p:cNvSpPr/>
                  <p:nvPr/>
                </p:nvSpPr>
                <p:spPr>
                  <a:xfrm>
                    <a:off x="1850" y="3204"/>
                    <a:ext cx="0" cy="0"/>
                  </a:xfrm>
                  <a:prstGeom prst="rect">
                    <a:avLst/>
                  </a:prstGeom>
                  <a:solidFill>
                    <a:srgbClr val="800000"/>
                  </a:solidFill>
                  <a:ln cap="flat" cmpd="sng" w="9525">
                    <a:solidFill>
                      <a:srgbClr val="8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2" name="Google Shape;1952;p169"/>
                  <p:cNvSpPr/>
                  <p:nvPr/>
                </p:nvSpPr>
                <p:spPr>
                  <a:xfrm>
                    <a:off x="1991"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3" name="Google Shape;1953;p169"/>
                  <p:cNvSpPr/>
                  <p:nvPr/>
                </p:nvSpPr>
                <p:spPr>
                  <a:xfrm>
                    <a:off x="1944"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4" name="Google Shape;1954;p169"/>
                  <p:cNvSpPr/>
                  <p:nvPr/>
                </p:nvSpPr>
                <p:spPr>
                  <a:xfrm>
                    <a:off x="1897"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5" name="Google Shape;1955;p169"/>
                  <p:cNvSpPr/>
                  <p:nvPr/>
                </p:nvSpPr>
                <p:spPr>
                  <a:xfrm>
                    <a:off x="1850" y="3243"/>
                    <a:ext cx="0" cy="0"/>
                  </a:xfrm>
                  <a:prstGeom prst="rect">
                    <a:avLst/>
                  </a:prstGeom>
                  <a:solidFill>
                    <a:srgbClr val="800000"/>
                  </a:solidFill>
                  <a:ln cap="flat" cmpd="sng" w="9525">
                    <a:solidFill>
                      <a:srgbClr val="8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56" name="Google Shape;1956;p169"/>
                <p:cNvGrpSpPr/>
                <p:nvPr/>
              </p:nvGrpSpPr>
              <p:grpSpPr>
                <a:xfrm>
                  <a:off x="1852" y="3092"/>
                  <a:ext cx="187" cy="153"/>
                  <a:chOff x="1852" y="3092"/>
                  <a:chExt cx="187" cy="153"/>
                </a:xfrm>
              </p:grpSpPr>
              <p:sp>
                <p:nvSpPr>
                  <p:cNvPr id="1957" name="Google Shape;1957;p169"/>
                  <p:cNvSpPr/>
                  <p:nvPr/>
                </p:nvSpPr>
                <p:spPr>
                  <a:xfrm>
                    <a:off x="2039" y="3092"/>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8" name="Google Shape;1958;p169"/>
                  <p:cNvSpPr/>
                  <p:nvPr/>
                </p:nvSpPr>
                <p:spPr>
                  <a:xfrm>
                    <a:off x="1992"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59" name="Google Shape;1959;p169"/>
                  <p:cNvSpPr/>
                  <p:nvPr/>
                </p:nvSpPr>
                <p:spPr>
                  <a:xfrm>
                    <a:off x="1945"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0" name="Google Shape;1960;p169"/>
                  <p:cNvSpPr/>
                  <p:nvPr/>
                </p:nvSpPr>
                <p:spPr>
                  <a:xfrm>
                    <a:off x="1899"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1" name="Google Shape;1961;p169"/>
                  <p:cNvSpPr/>
                  <p:nvPr/>
                </p:nvSpPr>
                <p:spPr>
                  <a:xfrm>
                    <a:off x="1852" y="3092"/>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962" name="Google Shape;1962;p169"/>
                  <p:cNvGrpSpPr/>
                  <p:nvPr/>
                </p:nvGrpSpPr>
                <p:grpSpPr>
                  <a:xfrm>
                    <a:off x="1852" y="3130"/>
                    <a:ext cx="187" cy="0"/>
                    <a:chOff x="1852" y="3130"/>
                    <a:chExt cx="187" cy="0"/>
                  </a:xfrm>
                </p:grpSpPr>
                <p:sp>
                  <p:nvSpPr>
                    <p:cNvPr id="1963" name="Google Shape;1963;p169"/>
                    <p:cNvSpPr/>
                    <p:nvPr/>
                  </p:nvSpPr>
                  <p:spPr>
                    <a:xfrm>
                      <a:off x="2039"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4" name="Google Shape;1964;p169"/>
                    <p:cNvSpPr/>
                    <p:nvPr/>
                  </p:nvSpPr>
                  <p:spPr>
                    <a:xfrm>
                      <a:off x="1992"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5" name="Google Shape;1965;p169"/>
                    <p:cNvSpPr/>
                    <p:nvPr/>
                  </p:nvSpPr>
                  <p:spPr>
                    <a:xfrm>
                      <a:off x="1945"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6" name="Google Shape;1966;p169"/>
                    <p:cNvSpPr/>
                    <p:nvPr/>
                  </p:nvSpPr>
                  <p:spPr>
                    <a:xfrm>
                      <a:off x="1899"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67" name="Google Shape;1967;p169"/>
                    <p:cNvSpPr/>
                    <p:nvPr/>
                  </p:nvSpPr>
                  <p:spPr>
                    <a:xfrm>
                      <a:off x="1852"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68" name="Google Shape;1968;p169"/>
                  <p:cNvGrpSpPr/>
                  <p:nvPr/>
                </p:nvGrpSpPr>
                <p:grpSpPr>
                  <a:xfrm>
                    <a:off x="1852" y="3169"/>
                    <a:ext cx="187" cy="0"/>
                    <a:chOff x="1852" y="3169"/>
                    <a:chExt cx="187" cy="0"/>
                  </a:xfrm>
                </p:grpSpPr>
                <p:sp>
                  <p:nvSpPr>
                    <p:cNvPr id="1969" name="Google Shape;1969;p169"/>
                    <p:cNvSpPr/>
                    <p:nvPr/>
                  </p:nvSpPr>
                  <p:spPr>
                    <a:xfrm>
                      <a:off x="2039"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0" name="Google Shape;1970;p169"/>
                    <p:cNvSpPr/>
                    <p:nvPr/>
                  </p:nvSpPr>
                  <p:spPr>
                    <a:xfrm>
                      <a:off x="1992"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1" name="Google Shape;1971;p169"/>
                    <p:cNvSpPr/>
                    <p:nvPr/>
                  </p:nvSpPr>
                  <p:spPr>
                    <a:xfrm>
                      <a:off x="1945"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2" name="Google Shape;1972;p169"/>
                    <p:cNvSpPr/>
                    <p:nvPr/>
                  </p:nvSpPr>
                  <p:spPr>
                    <a:xfrm>
                      <a:off x="1899"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3" name="Google Shape;1973;p169"/>
                    <p:cNvSpPr/>
                    <p:nvPr/>
                  </p:nvSpPr>
                  <p:spPr>
                    <a:xfrm>
                      <a:off x="1852"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1974" name="Google Shape;1974;p169"/>
                  <p:cNvSpPr/>
                  <p:nvPr/>
                </p:nvSpPr>
                <p:spPr>
                  <a:xfrm>
                    <a:off x="2039"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5" name="Google Shape;1975;p169"/>
                  <p:cNvSpPr/>
                  <p:nvPr/>
                </p:nvSpPr>
                <p:spPr>
                  <a:xfrm>
                    <a:off x="1992"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6" name="Google Shape;1976;p169"/>
                  <p:cNvSpPr/>
                  <p:nvPr/>
                </p:nvSpPr>
                <p:spPr>
                  <a:xfrm>
                    <a:off x="1945"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7" name="Google Shape;1977;p169"/>
                  <p:cNvSpPr/>
                  <p:nvPr/>
                </p:nvSpPr>
                <p:spPr>
                  <a:xfrm>
                    <a:off x="1899"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8" name="Google Shape;1978;p169"/>
                  <p:cNvSpPr/>
                  <p:nvPr/>
                </p:nvSpPr>
                <p:spPr>
                  <a:xfrm>
                    <a:off x="1852" y="3207"/>
                    <a:ext cx="0" cy="0"/>
                  </a:xfrm>
                  <a:prstGeom prst="rect">
                    <a:avLst/>
                  </a:prstGeom>
                  <a:solidFill>
                    <a:srgbClr val="FF5F7F"/>
                  </a:solidFill>
                  <a:ln cap="flat" cmpd="sng" w="9525">
                    <a:solidFill>
                      <a:srgbClr val="FF5F7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79" name="Google Shape;1979;p169"/>
                  <p:cNvSpPr/>
                  <p:nvPr/>
                </p:nvSpPr>
                <p:spPr>
                  <a:xfrm>
                    <a:off x="1992"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0" name="Google Shape;1980;p169"/>
                  <p:cNvSpPr/>
                  <p:nvPr/>
                </p:nvSpPr>
                <p:spPr>
                  <a:xfrm>
                    <a:off x="1945"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1" name="Google Shape;1981;p169"/>
                  <p:cNvSpPr/>
                  <p:nvPr/>
                </p:nvSpPr>
                <p:spPr>
                  <a:xfrm>
                    <a:off x="1899"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2" name="Google Shape;1982;p169"/>
                  <p:cNvSpPr/>
                  <p:nvPr/>
                </p:nvSpPr>
                <p:spPr>
                  <a:xfrm>
                    <a:off x="1852" y="3245"/>
                    <a:ext cx="0" cy="0"/>
                  </a:xfrm>
                  <a:prstGeom prst="rect">
                    <a:avLst/>
                  </a:prstGeom>
                  <a:solidFill>
                    <a:srgbClr val="FF5F7F"/>
                  </a:solidFill>
                  <a:ln cap="flat" cmpd="sng" w="9525">
                    <a:solidFill>
                      <a:srgbClr val="FF5F7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83" name="Google Shape;1983;p169"/>
                <p:cNvGrpSpPr/>
                <p:nvPr/>
              </p:nvGrpSpPr>
              <p:grpSpPr>
                <a:xfrm>
                  <a:off x="1850" y="3092"/>
                  <a:ext cx="188" cy="153"/>
                  <a:chOff x="1850" y="3092"/>
                  <a:chExt cx="188" cy="153"/>
                </a:xfrm>
              </p:grpSpPr>
              <p:sp>
                <p:nvSpPr>
                  <p:cNvPr id="1984" name="Google Shape;1984;p169"/>
                  <p:cNvSpPr/>
                  <p:nvPr/>
                </p:nvSpPr>
                <p:spPr>
                  <a:xfrm>
                    <a:off x="2038" y="3092"/>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5" name="Google Shape;1985;p169"/>
                  <p:cNvSpPr/>
                  <p:nvPr/>
                </p:nvSpPr>
                <p:spPr>
                  <a:xfrm>
                    <a:off x="1991"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6" name="Google Shape;1986;p169"/>
                  <p:cNvSpPr/>
                  <p:nvPr/>
                </p:nvSpPr>
                <p:spPr>
                  <a:xfrm>
                    <a:off x="1944"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7" name="Google Shape;1987;p169"/>
                  <p:cNvSpPr/>
                  <p:nvPr/>
                </p:nvSpPr>
                <p:spPr>
                  <a:xfrm>
                    <a:off x="1897" y="3092"/>
                    <a:ext cx="0" cy="0"/>
                  </a:xfrm>
                  <a:prstGeom prst="rect">
                    <a:avLst/>
                  </a:prstGeom>
                  <a:solidFill>
                    <a:srgbClr val="9FBFFF"/>
                  </a:solidFill>
                  <a:ln cap="flat" cmpd="sng" w="9525">
                    <a:solidFill>
                      <a:srgbClr val="9FB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88" name="Google Shape;1988;p169"/>
                  <p:cNvSpPr/>
                  <p:nvPr/>
                </p:nvSpPr>
                <p:spPr>
                  <a:xfrm>
                    <a:off x="1850" y="3092"/>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1989" name="Google Shape;1989;p169"/>
                  <p:cNvGrpSpPr/>
                  <p:nvPr/>
                </p:nvGrpSpPr>
                <p:grpSpPr>
                  <a:xfrm>
                    <a:off x="1850" y="3130"/>
                    <a:ext cx="188" cy="0"/>
                    <a:chOff x="1850" y="3130"/>
                    <a:chExt cx="188" cy="0"/>
                  </a:xfrm>
                </p:grpSpPr>
                <p:sp>
                  <p:nvSpPr>
                    <p:cNvPr id="1990" name="Google Shape;1990;p169"/>
                    <p:cNvSpPr/>
                    <p:nvPr/>
                  </p:nvSpPr>
                  <p:spPr>
                    <a:xfrm>
                      <a:off x="2038"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1" name="Google Shape;1991;p169"/>
                    <p:cNvSpPr/>
                    <p:nvPr/>
                  </p:nvSpPr>
                  <p:spPr>
                    <a:xfrm>
                      <a:off x="1991"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2" name="Google Shape;1992;p169"/>
                    <p:cNvSpPr/>
                    <p:nvPr/>
                  </p:nvSpPr>
                  <p:spPr>
                    <a:xfrm>
                      <a:off x="1944"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3" name="Google Shape;1993;p169"/>
                    <p:cNvSpPr/>
                    <p:nvPr/>
                  </p:nvSpPr>
                  <p:spPr>
                    <a:xfrm>
                      <a:off x="1897"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4" name="Google Shape;1994;p169"/>
                    <p:cNvSpPr/>
                    <p:nvPr/>
                  </p:nvSpPr>
                  <p:spPr>
                    <a:xfrm>
                      <a:off x="1850" y="3130"/>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1995" name="Google Shape;1995;p169"/>
                  <p:cNvGrpSpPr/>
                  <p:nvPr/>
                </p:nvGrpSpPr>
                <p:grpSpPr>
                  <a:xfrm>
                    <a:off x="1850" y="3169"/>
                    <a:ext cx="188" cy="0"/>
                    <a:chOff x="1850" y="3169"/>
                    <a:chExt cx="188" cy="0"/>
                  </a:xfrm>
                </p:grpSpPr>
                <p:sp>
                  <p:nvSpPr>
                    <p:cNvPr id="1996" name="Google Shape;1996;p169"/>
                    <p:cNvSpPr/>
                    <p:nvPr/>
                  </p:nvSpPr>
                  <p:spPr>
                    <a:xfrm>
                      <a:off x="2038"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7" name="Google Shape;1997;p169"/>
                    <p:cNvSpPr/>
                    <p:nvPr/>
                  </p:nvSpPr>
                  <p:spPr>
                    <a:xfrm>
                      <a:off x="1991"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8" name="Google Shape;1998;p169"/>
                    <p:cNvSpPr/>
                    <p:nvPr/>
                  </p:nvSpPr>
                  <p:spPr>
                    <a:xfrm>
                      <a:off x="1944"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1999" name="Google Shape;1999;p169"/>
                    <p:cNvSpPr/>
                    <p:nvPr/>
                  </p:nvSpPr>
                  <p:spPr>
                    <a:xfrm>
                      <a:off x="1897"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0" name="Google Shape;2000;p169"/>
                    <p:cNvSpPr/>
                    <p:nvPr/>
                  </p:nvSpPr>
                  <p:spPr>
                    <a:xfrm>
                      <a:off x="1850" y="3169"/>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001" name="Google Shape;2001;p169"/>
                  <p:cNvSpPr/>
                  <p:nvPr/>
                </p:nvSpPr>
                <p:spPr>
                  <a:xfrm>
                    <a:off x="2038"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2" name="Google Shape;2002;p169"/>
                  <p:cNvSpPr/>
                  <p:nvPr/>
                </p:nvSpPr>
                <p:spPr>
                  <a:xfrm>
                    <a:off x="1991"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3" name="Google Shape;2003;p169"/>
                  <p:cNvSpPr/>
                  <p:nvPr/>
                </p:nvSpPr>
                <p:spPr>
                  <a:xfrm>
                    <a:off x="1944"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4" name="Google Shape;2004;p169"/>
                  <p:cNvSpPr/>
                  <p:nvPr/>
                </p:nvSpPr>
                <p:spPr>
                  <a:xfrm>
                    <a:off x="1897" y="3207"/>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5" name="Google Shape;2005;p169"/>
                  <p:cNvSpPr/>
                  <p:nvPr/>
                </p:nvSpPr>
                <p:spPr>
                  <a:xfrm>
                    <a:off x="1850" y="3207"/>
                    <a:ext cx="0" cy="0"/>
                  </a:xfrm>
                  <a:prstGeom prst="rect">
                    <a:avLst/>
                  </a:prstGeom>
                  <a:solidFill>
                    <a:srgbClr val="FF5F7F"/>
                  </a:solidFill>
                  <a:ln cap="flat" cmpd="sng" w="9525">
                    <a:solidFill>
                      <a:srgbClr val="FF5F7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6" name="Google Shape;2006;p169"/>
                  <p:cNvSpPr/>
                  <p:nvPr/>
                </p:nvSpPr>
                <p:spPr>
                  <a:xfrm>
                    <a:off x="1991"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7" name="Google Shape;2007;p169"/>
                  <p:cNvSpPr/>
                  <p:nvPr/>
                </p:nvSpPr>
                <p:spPr>
                  <a:xfrm>
                    <a:off x="1944"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8" name="Google Shape;2008;p169"/>
                  <p:cNvSpPr/>
                  <p:nvPr/>
                </p:nvSpPr>
                <p:spPr>
                  <a:xfrm>
                    <a:off x="1897" y="3245"/>
                    <a:ext cx="0" cy="0"/>
                  </a:xfrm>
                  <a:prstGeom prst="rect">
                    <a:avLst/>
                  </a:prstGeom>
                  <a:solidFill>
                    <a:srgbClr val="C0C0C0"/>
                  </a:solidFill>
                  <a:ln cap="flat" cmpd="sng" w="9525">
                    <a:solidFill>
                      <a:srgbClr val="C0C0C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09" name="Google Shape;2009;p169"/>
                  <p:cNvSpPr/>
                  <p:nvPr/>
                </p:nvSpPr>
                <p:spPr>
                  <a:xfrm>
                    <a:off x="1850" y="3245"/>
                    <a:ext cx="0" cy="0"/>
                  </a:xfrm>
                  <a:prstGeom prst="rect">
                    <a:avLst/>
                  </a:prstGeom>
                  <a:solidFill>
                    <a:srgbClr val="FF5F7F"/>
                  </a:solidFill>
                  <a:ln cap="flat" cmpd="sng" w="9525">
                    <a:solidFill>
                      <a:srgbClr val="FF5F7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10" name="Google Shape;2010;p169"/>
                <p:cNvGrpSpPr/>
                <p:nvPr/>
              </p:nvGrpSpPr>
              <p:grpSpPr>
                <a:xfrm>
                  <a:off x="1852" y="3090"/>
                  <a:ext cx="187" cy="153"/>
                  <a:chOff x="1852" y="3090"/>
                  <a:chExt cx="187" cy="153"/>
                </a:xfrm>
              </p:grpSpPr>
              <p:sp>
                <p:nvSpPr>
                  <p:cNvPr id="2011" name="Google Shape;2011;p169"/>
                  <p:cNvSpPr/>
                  <p:nvPr/>
                </p:nvSpPr>
                <p:spPr>
                  <a:xfrm>
                    <a:off x="2039" y="3090"/>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2" name="Google Shape;2012;p169"/>
                  <p:cNvSpPr/>
                  <p:nvPr/>
                </p:nvSpPr>
                <p:spPr>
                  <a:xfrm>
                    <a:off x="1992"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3" name="Google Shape;2013;p169"/>
                  <p:cNvSpPr/>
                  <p:nvPr/>
                </p:nvSpPr>
                <p:spPr>
                  <a:xfrm>
                    <a:off x="1945"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4" name="Google Shape;2014;p169"/>
                  <p:cNvSpPr/>
                  <p:nvPr/>
                </p:nvSpPr>
                <p:spPr>
                  <a:xfrm>
                    <a:off x="1899" y="3090"/>
                    <a:ext cx="0" cy="0"/>
                  </a:xfrm>
                  <a:prstGeom prst="rect">
                    <a:avLst/>
                  </a:prstGeom>
                  <a:solidFill>
                    <a:srgbClr val="0000FF"/>
                  </a:solidFill>
                  <a:ln cap="flat" cmpd="sng" w="9525">
                    <a:solidFill>
                      <a:srgbClr val="0000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5" name="Google Shape;2015;p169"/>
                  <p:cNvSpPr/>
                  <p:nvPr/>
                </p:nvSpPr>
                <p:spPr>
                  <a:xfrm>
                    <a:off x="1852" y="3090"/>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016" name="Google Shape;2016;p169"/>
                  <p:cNvGrpSpPr/>
                  <p:nvPr/>
                </p:nvGrpSpPr>
                <p:grpSpPr>
                  <a:xfrm>
                    <a:off x="1852" y="3128"/>
                    <a:ext cx="187" cy="0"/>
                    <a:chOff x="1852" y="3128"/>
                    <a:chExt cx="187" cy="0"/>
                  </a:xfrm>
                </p:grpSpPr>
                <p:sp>
                  <p:nvSpPr>
                    <p:cNvPr id="2017" name="Google Shape;2017;p169"/>
                    <p:cNvSpPr/>
                    <p:nvPr/>
                  </p:nvSpPr>
                  <p:spPr>
                    <a:xfrm>
                      <a:off x="2039"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8" name="Google Shape;2018;p169"/>
                    <p:cNvSpPr/>
                    <p:nvPr/>
                  </p:nvSpPr>
                  <p:spPr>
                    <a:xfrm>
                      <a:off x="1992"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19" name="Google Shape;2019;p169"/>
                    <p:cNvSpPr/>
                    <p:nvPr/>
                  </p:nvSpPr>
                  <p:spPr>
                    <a:xfrm>
                      <a:off x="1945"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0" name="Google Shape;2020;p169"/>
                    <p:cNvSpPr/>
                    <p:nvPr/>
                  </p:nvSpPr>
                  <p:spPr>
                    <a:xfrm>
                      <a:off x="1899"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1" name="Google Shape;2021;p169"/>
                    <p:cNvSpPr/>
                    <p:nvPr/>
                  </p:nvSpPr>
                  <p:spPr>
                    <a:xfrm>
                      <a:off x="1852" y="3128"/>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22" name="Google Shape;2022;p169"/>
                  <p:cNvGrpSpPr/>
                  <p:nvPr/>
                </p:nvGrpSpPr>
                <p:grpSpPr>
                  <a:xfrm>
                    <a:off x="1852" y="3166"/>
                    <a:ext cx="187" cy="0"/>
                    <a:chOff x="1852" y="3166"/>
                    <a:chExt cx="187" cy="0"/>
                  </a:xfrm>
                </p:grpSpPr>
                <p:sp>
                  <p:nvSpPr>
                    <p:cNvPr id="2023" name="Google Shape;2023;p169"/>
                    <p:cNvSpPr/>
                    <p:nvPr/>
                  </p:nvSpPr>
                  <p:spPr>
                    <a:xfrm>
                      <a:off x="2039"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4" name="Google Shape;2024;p169"/>
                    <p:cNvSpPr/>
                    <p:nvPr/>
                  </p:nvSpPr>
                  <p:spPr>
                    <a:xfrm>
                      <a:off x="1992"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5" name="Google Shape;2025;p169"/>
                    <p:cNvSpPr/>
                    <p:nvPr/>
                  </p:nvSpPr>
                  <p:spPr>
                    <a:xfrm>
                      <a:off x="1945"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6" name="Google Shape;2026;p169"/>
                    <p:cNvSpPr/>
                    <p:nvPr/>
                  </p:nvSpPr>
                  <p:spPr>
                    <a:xfrm>
                      <a:off x="1899"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7" name="Google Shape;2027;p169"/>
                    <p:cNvSpPr/>
                    <p:nvPr/>
                  </p:nvSpPr>
                  <p:spPr>
                    <a:xfrm>
                      <a:off x="1852" y="3166"/>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028" name="Google Shape;2028;p169"/>
                  <p:cNvSpPr/>
                  <p:nvPr/>
                </p:nvSpPr>
                <p:spPr>
                  <a:xfrm>
                    <a:off x="2039"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29" name="Google Shape;2029;p169"/>
                  <p:cNvSpPr/>
                  <p:nvPr/>
                </p:nvSpPr>
                <p:spPr>
                  <a:xfrm>
                    <a:off x="1992"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0" name="Google Shape;2030;p169"/>
                  <p:cNvSpPr/>
                  <p:nvPr/>
                </p:nvSpPr>
                <p:spPr>
                  <a:xfrm>
                    <a:off x="1945"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1" name="Google Shape;2031;p169"/>
                  <p:cNvSpPr/>
                  <p:nvPr/>
                </p:nvSpPr>
                <p:spPr>
                  <a:xfrm>
                    <a:off x="1899" y="3204"/>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2" name="Google Shape;2032;p169"/>
                  <p:cNvSpPr/>
                  <p:nvPr/>
                </p:nvSpPr>
                <p:spPr>
                  <a:xfrm>
                    <a:off x="1852" y="3204"/>
                    <a:ext cx="0" cy="0"/>
                  </a:xfrm>
                  <a:prstGeom prst="rect">
                    <a:avLst/>
                  </a:prstGeom>
                  <a:solidFill>
                    <a:srgbClr val="800000"/>
                  </a:solidFill>
                  <a:ln cap="flat" cmpd="sng" w="9525">
                    <a:solidFill>
                      <a:srgbClr val="8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3" name="Google Shape;2033;p169"/>
                  <p:cNvSpPr/>
                  <p:nvPr/>
                </p:nvSpPr>
                <p:spPr>
                  <a:xfrm>
                    <a:off x="1992"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4" name="Google Shape;2034;p169"/>
                  <p:cNvSpPr/>
                  <p:nvPr/>
                </p:nvSpPr>
                <p:spPr>
                  <a:xfrm>
                    <a:off x="1945"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5" name="Google Shape;2035;p169"/>
                  <p:cNvSpPr/>
                  <p:nvPr/>
                </p:nvSpPr>
                <p:spPr>
                  <a:xfrm>
                    <a:off x="1899" y="3243"/>
                    <a:ext cx="0" cy="0"/>
                  </a:xfrm>
                  <a:prstGeom prst="rect">
                    <a:avLst/>
                  </a:prstGeom>
                  <a:solidFill>
                    <a:srgbClr val="3F3F3F"/>
                  </a:solidFill>
                  <a:ln cap="flat" cmpd="sng" w="9525">
                    <a:solidFill>
                      <a:srgbClr val="3F3F3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6" name="Google Shape;2036;p169"/>
                  <p:cNvSpPr/>
                  <p:nvPr/>
                </p:nvSpPr>
                <p:spPr>
                  <a:xfrm>
                    <a:off x="1852" y="3243"/>
                    <a:ext cx="0" cy="0"/>
                  </a:xfrm>
                  <a:prstGeom prst="rect">
                    <a:avLst/>
                  </a:prstGeom>
                  <a:solidFill>
                    <a:srgbClr val="800000"/>
                  </a:solidFill>
                  <a:ln cap="flat" cmpd="sng" w="9525">
                    <a:solidFill>
                      <a:srgbClr val="8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37" name="Google Shape;2037;p169"/>
                <p:cNvGrpSpPr/>
                <p:nvPr/>
              </p:nvGrpSpPr>
              <p:grpSpPr>
                <a:xfrm>
                  <a:off x="1852" y="3091"/>
                  <a:ext cx="187" cy="154"/>
                  <a:chOff x="1852" y="3091"/>
                  <a:chExt cx="187" cy="154"/>
                </a:xfrm>
              </p:grpSpPr>
              <p:sp>
                <p:nvSpPr>
                  <p:cNvPr id="2038" name="Google Shape;2038;p169"/>
                  <p:cNvSpPr/>
                  <p:nvPr/>
                </p:nvSpPr>
                <p:spPr>
                  <a:xfrm>
                    <a:off x="2039" y="3091"/>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39" name="Google Shape;2039;p169"/>
                  <p:cNvSpPr/>
                  <p:nvPr/>
                </p:nvSpPr>
                <p:spPr>
                  <a:xfrm>
                    <a:off x="1992" y="3091"/>
                    <a:ext cx="0" cy="0"/>
                  </a:xfrm>
                  <a:prstGeom prst="rect">
                    <a:avLst/>
                  </a:prstGeom>
                  <a:solidFill>
                    <a:srgbClr val="3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0" name="Google Shape;2040;p169"/>
                  <p:cNvSpPr/>
                  <p:nvPr/>
                </p:nvSpPr>
                <p:spPr>
                  <a:xfrm>
                    <a:off x="1946" y="3091"/>
                    <a:ext cx="0" cy="0"/>
                  </a:xfrm>
                  <a:prstGeom prst="rect">
                    <a:avLst/>
                  </a:prstGeom>
                  <a:solidFill>
                    <a:srgbClr val="3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1" name="Google Shape;2041;p169"/>
                  <p:cNvSpPr/>
                  <p:nvPr/>
                </p:nvSpPr>
                <p:spPr>
                  <a:xfrm>
                    <a:off x="1899" y="3091"/>
                    <a:ext cx="0" cy="0"/>
                  </a:xfrm>
                  <a:prstGeom prst="rect">
                    <a:avLst/>
                  </a:prstGeom>
                  <a:solidFill>
                    <a:srgbClr val="3F7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2" name="Google Shape;2042;p169"/>
                  <p:cNvSpPr/>
                  <p:nvPr/>
                </p:nvSpPr>
                <p:spPr>
                  <a:xfrm>
                    <a:off x="1852" y="3091"/>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043" name="Google Shape;2043;p169"/>
                  <p:cNvGrpSpPr/>
                  <p:nvPr/>
                </p:nvGrpSpPr>
                <p:grpSpPr>
                  <a:xfrm>
                    <a:off x="1852" y="3130"/>
                    <a:ext cx="187" cy="0"/>
                    <a:chOff x="1852" y="3130"/>
                    <a:chExt cx="187" cy="0"/>
                  </a:xfrm>
                </p:grpSpPr>
                <p:sp>
                  <p:nvSpPr>
                    <p:cNvPr id="2044" name="Google Shape;2044;p169"/>
                    <p:cNvSpPr/>
                    <p:nvPr/>
                  </p:nvSpPr>
                  <p:spPr>
                    <a:xfrm>
                      <a:off x="2039" y="3130"/>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5" name="Google Shape;2045;p169"/>
                    <p:cNvSpPr/>
                    <p:nvPr/>
                  </p:nvSpPr>
                  <p:spPr>
                    <a:xfrm>
                      <a:off x="1992" y="3130"/>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6" name="Google Shape;2046;p169"/>
                    <p:cNvSpPr/>
                    <p:nvPr/>
                  </p:nvSpPr>
                  <p:spPr>
                    <a:xfrm>
                      <a:off x="1946" y="3130"/>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7" name="Google Shape;2047;p169"/>
                    <p:cNvSpPr/>
                    <p:nvPr/>
                  </p:nvSpPr>
                  <p:spPr>
                    <a:xfrm>
                      <a:off x="1899" y="3130"/>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48" name="Google Shape;2048;p169"/>
                    <p:cNvSpPr/>
                    <p:nvPr/>
                  </p:nvSpPr>
                  <p:spPr>
                    <a:xfrm>
                      <a:off x="1852" y="3130"/>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49" name="Google Shape;2049;p169"/>
                  <p:cNvGrpSpPr/>
                  <p:nvPr/>
                </p:nvGrpSpPr>
                <p:grpSpPr>
                  <a:xfrm>
                    <a:off x="1852" y="3168"/>
                    <a:ext cx="187" cy="0"/>
                    <a:chOff x="1852" y="3168"/>
                    <a:chExt cx="187" cy="0"/>
                  </a:xfrm>
                </p:grpSpPr>
                <p:sp>
                  <p:nvSpPr>
                    <p:cNvPr id="2050" name="Google Shape;2050;p169"/>
                    <p:cNvSpPr/>
                    <p:nvPr/>
                  </p:nvSpPr>
                  <p:spPr>
                    <a:xfrm>
                      <a:off x="2039" y="3168"/>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1" name="Google Shape;2051;p169"/>
                    <p:cNvSpPr/>
                    <p:nvPr/>
                  </p:nvSpPr>
                  <p:spPr>
                    <a:xfrm>
                      <a:off x="1992" y="3168"/>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2" name="Google Shape;2052;p169"/>
                    <p:cNvSpPr/>
                    <p:nvPr/>
                  </p:nvSpPr>
                  <p:spPr>
                    <a:xfrm>
                      <a:off x="1946" y="3168"/>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3" name="Google Shape;2053;p169"/>
                    <p:cNvSpPr/>
                    <p:nvPr/>
                  </p:nvSpPr>
                  <p:spPr>
                    <a:xfrm>
                      <a:off x="1899" y="3168"/>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4" name="Google Shape;2054;p169"/>
                    <p:cNvSpPr/>
                    <p:nvPr/>
                  </p:nvSpPr>
                  <p:spPr>
                    <a:xfrm>
                      <a:off x="1852" y="3168"/>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055" name="Google Shape;2055;p169"/>
                  <p:cNvSpPr/>
                  <p:nvPr/>
                </p:nvSpPr>
                <p:spPr>
                  <a:xfrm>
                    <a:off x="2039" y="3206"/>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6" name="Google Shape;2056;p169"/>
                  <p:cNvSpPr/>
                  <p:nvPr/>
                </p:nvSpPr>
                <p:spPr>
                  <a:xfrm>
                    <a:off x="1992" y="3206"/>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7" name="Google Shape;2057;p169"/>
                  <p:cNvSpPr/>
                  <p:nvPr/>
                </p:nvSpPr>
                <p:spPr>
                  <a:xfrm>
                    <a:off x="1946" y="3206"/>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8" name="Google Shape;2058;p169"/>
                  <p:cNvSpPr/>
                  <p:nvPr/>
                </p:nvSpPr>
                <p:spPr>
                  <a:xfrm>
                    <a:off x="1899" y="3206"/>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59" name="Google Shape;2059;p169"/>
                  <p:cNvSpPr/>
                  <p:nvPr/>
                </p:nvSpPr>
                <p:spPr>
                  <a:xfrm>
                    <a:off x="1852" y="3206"/>
                    <a:ext cx="0" cy="0"/>
                  </a:xfrm>
                  <a:prstGeom prst="rect">
                    <a:avLst/>
                  </a:prstGeom>
                  <a:solidFill>
                    <a:srgbClr val="FF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0" name="Google Shape;2060;p169"/>
                  <p:cNvSpPr/>
                  <p:nvPr/>
                </p:nvSpPr>
                <p:spPr>
                  <a:xfrm>
                    <a:off x="1992" y="3245"/>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1" name="Google Shape;2061;p169"/>
                  <p:cNvSpPr/>
                  <p:nvPr/>
                </p:nvSpPr>
                <p:spPr>
                  <a:xfrm>
                    <a:off x="1946" y="3245"/>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2" name="Google Shape;2062;p169"/>
                  <p:cNvSpPr/>
                  <p:nvPr/>
                </p:nvSpPr>
                <p:spPr>
                  <a:xfrm>
                    <a:off x="1899" y="3245"/>
                    <a:ext cx="0" cy="0"/>
                  </a:xfrm>
                  <a:prstGeom prst="rect">
                    <a:avLst/>
                  </a:prstGeom>
                  <a:solidFill>
                    <a:srgbClr val="5F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3" name="Google Shape;2063;p169"/>
                  <p:cNvSpPr/>
                  <p:nvPr/>
                </p:nvSpPr>
                <p:spPr>
                  <a:xfrm>
                    <a:off x="1852" y="3245"/>
                    <a:ext cx="0" cy="0"/>
                  </a:xfrm>
                  <a:prstGeom prst="rect">
                    <a:avLst/>
                  </a:prstGeom>
                  <a:solidFill>
                    <a:srgbClr val="FF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2064" name="Google Shape;2064;p169"/>
              <p:cNvGrpSpPr/>
              <p:nvPr/>
            </p:nvGrpSpPr>
            <p:grpSpPr>
              <a:xfrm rot="2253654">
                <a:off x="3614" y="2022"/>
                <a:ext cx="54" cy="60"/>
                <a:chOff x="2034" y="2973"/>
                <a:chExt cx="18" cy="20"/>
              </a:xfrm>
            </p:grpSpPr>
            <p:sp>
              <p:nvSpPr>
                <p:cNvPr id="2065" name="Google Shape;2065;p169"/>
                <p:cNvSpPr/>
                <p:nvPr/>
              </p:nvSpPr>
              <p:spPr>
                <a:xfrm>
                  <a:off x="2039" y="2973"/>
                  <a:ext cx="12" cy="2"/>
                </a:xfrm>
                <a:custGeom>
                  <a:rect b="b" l="l" r="r" t="t"/>
                  <a:pathLst>
                    <a:path extrusionOk="0" h="13" w="71">
                      <a:moveTo>
                        <a:pt x="0" y="0"/>
                      </a:moveTo>
                      <a:lnTo>
                        <a:pt x="10" y="13"/>
                      </a:lnTo>
                      <a:lnTo>
                        <a:pt x="55" y="13"/>
                      </a:lnTo>
                      <a:lnTo>
                        <a:pt x="71"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6" name="Google Shape;2066;p169"/>
                <p:cNvSpPr/>
                <p:nvPr/>
              </p:nvSpPr>
              <p:spPr>
                <a:xfrm>
                  <a:off x="2034" y="2991"/>
                  <a:ext cx="12" cy="2"/>
                </a:xfrm>
                <a:custGeom>
                  <a:rect b="b" l="l" r="r" t="t"/>
                  <a:pathLst>
                    <a:path extrusionOk="0" h="14" w="73">
                      <a:moveTo>
                        <a:pt x="0" y="14"/>
                      </a:moveTo>
                      <a:lnTo>
                        <a:pt x="19" y="0"/>
                      </a:lnTo>
                      <a:lnTo>
                        <a:pt x="64" y="0"/>
                      </a:lnTo>
                      <a:lnTo>
                        <a:pt x="73"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7" name="Google Shape;2067;p169"/>
                <p:cNvSpPr/>
                <p:nvPr/>
              </p:nvSpPr>
              <p:spPr>
                <a:xfrm>
                  <a:off x="2036" y="2973"/>
                  <a:ext cx="4" cy="10"/>
                </a:xfrm>
                <a:custGeom>
                  <a:rect b="b" l="l" r="r" t="t"/>
                  <a:pathLst>
                    <a:path extrusionOk="0" h="57" w="23">
                      <a:moveTo>
                        <a:pt x="15" y="0"/>
                      </a:moveTo>
                      <a:lnTo>
                        <a:pt x="23" y="14"/>
                      </a:lnTo>
                      <a:lnTo>
                        <a:pt x="15" y="49"/>
                      </a:lnTo>
                      <a:lnTo>
                        <a:pt x="0" y="57"/>
                      </a:lnTo>
                      <a:lnTo>
                        <a:pt x="15"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8" name="Google Shape;2068;p169"/>
                <p:cNvSpPr/>
                <p:nvPr/>
              </p:nvSpPr>
              <p:spPr>
                <a:xfrm>
                  <a:off x="2034" y="2984"/>
                  <a:ext cx="4" cy="9"/>
                </a:xfrm>
                <a:custGeom>
                  <a:rect b="b" l="l" r="r" t="t"/>
                  <a:pathLst>
                    <a:path extrusionOk="0" h="57" w="27">
                      <a:moveTo>
                        <a:pt x="0" y="57"/>
                      </a:moveTo>
                      <a:lnTo>
                        <a:pt x="17" y="43"/>
                      </a:lnTo>
                      <a:lnTo>
                        <a:pt x="27" y="7"/>
                      </a:lnTo>
                      <a:lnTo>
                        <a:pt x="15"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69" name="Google Shape;2069;p169"/>
                <p:cNvSpPr/>
                <p:nvPr/>
              </p:nvSpPr>
              <p:spPr>
                <a:xfrm>
                  <a:off x="2045" y="2984"/>
                  <a:ext cx="4" cy="9"/>
                </a:xfrm>
                <a:custGeom>
                  <a:rect b="b" l="l" r="r" t="t"/>
                  <a:pathLst>
                    <a:path extrusionOk="0" h="56" w="24">
                      <a:moveTo>
                        <a:pt x="0" y="43"/>
                      </a:moveTo>
                      <a:lnTo>
                        <a:pt x="9" y="56"/>
                      </a:lnTo>
                      <a:lnTo>
                        <a:pt x="24" y="0"/>
                      </a:lnTo>
                      <a:lnTo>
                        <a:pt x="9"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0" name="Google Shape;2070;p169"/>
                <p:cNvSpPr/>
                <p:nvPr/>
              </p:nvSpPr>
              <p:spPr>
                <a:xfrm>
                  <a:off x="2047" y="2973"/>
                  <a:ext cx="5" cy="10"/>
                </a:xfrm>
                <a:custGeom>
                  <a:rect b="b" l="l" r="r" t="t"/>
                  <a:pathLst>
                    <a:path extrusionOk="0" h="59" w="25">
                      <a:moveTo>
                        <a:pt x="9" y="14"/>
                      </a:moveTo>
                      <a:lnTo>
                        <a:pt x="25" y="0"/>
                      </a:lnTo>
                      <a:lnTo>
                        <a:pt x="10"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1" name="Google Shape;2071;p169"/>
                <p:cNvSpPr/>
                <p:nvPr/>
              </p:nvSpPr>
              <p:spPr>
                <a:xfrm>
                  <a:off x="2037" y="2982"/>
                  <a:ext cx="11" cy="2"/>
                </a:xfrm>
                <a:custGeom>
                  <a:rect b="b" l="l" r="r" t="t"/>
                  <a:pathLst>
                    <a:path extrusionOk="0" h="14" w="72">
                      <a:moveTo>
                        <a:pt x="0" y="8"/>
                      </a:moveTo>
                      <a:lnTo>
                        <a:pt x="14" y="0"/>
                      </a:lnTo>
                      <a:lnTo>
                        <a:pt x="62" y="0"/>
                      </a:lnTo>
                      <a:lnTo>
                        <a:pt x="72" y="7"/>
                      </a:lnTo>
                      <a:lnTo>
                        <a:pt x="61" y="14"/>
                      </a:lnTo>
                      <a:lnTo>
                        <a:pt x="11"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072" name="Google Shape;2072;p169"/>
              <p:cNvSpPr/>
              <p:nvPr/>
            </p:nvSpPr>
            <p:spPr>
              <a:xfrm rot="2260215">
                <a:off x="3554" y="2019"/>
                <a:ext cx="6" cy="9"/>
              </a:xfrm>
              <a:custGeom>
                <a:rect b="b" l="l" r="r" t="t"/>
                <a:pathLst>
                  <a:path extrusionOk="0" h="12" w="14">
                    <a:moveTo>
                      <a:pt x="3" y="0"/>
                    </a:moveTo>
                    <a:lnTo>
                      <a:pt x="0" y="12"/>
                    </a:lnTo>
                    <a:lnTo>
                      <a:pt x="11" y="12"/>
                    </a:lnTo>
                    <a:lnTo>
                      <a:pt x="14" y="0"/>
                    </a:lnTo>
                    <a:lnTo>
                      <a:pt x="3"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073" name="Google Shape;2073;p169"/>
              <p:cNvGrpSpPr/>
              <p:nvPr/>
            </p:nvGrpSpPr>
            <p:grpSpPr>
              <a:xfrm rot="2253654">
                <a:off x="3575" y="1992"/>
                <a:ext cx="54" cy="60"/>
                <a:chOff x="2017" y="2973"/>
                <a:chExt cx="18" cy="20"/>
              </a:xfrm>
            </p:grpSpPr>
            <p:sp>
              <p:nvSpPr>
                <p:cNvPr id="2074" name="Google Shape;2074;p169"/>
                <p:cNvSpPr/>
                <p:nvPr/>
              </p:nvSpPr>
              <p:spPr>
                <a:xfrm>
                  <a:off x="2023" y="2973"/>
                  <a:ext cx="12" cy="2"/>
                </a:xfrm>
                <a:custGeom>
                  <a:rect b="b" l="l" r="r" t="t"/>
                  <a:pathLst>
                    <a:path extrusionOk="0" h="13" w="72">
                      <a:moveTo>
                        <a:pt x="0" y="0"/>
                      </a:moveTo>
                      <a:lnTo>
                        <a:pt x="10" y="13"/>
                      </a:lnTo>
                      <a:lnTo>
                        <a:pt x="55" y="13"/>
                      </a:lnTo>
                      <a:lnTo>
                        <a:pt x="72"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5" name="Google Shape;2075;p169"/>
                <p:cNvSpPr/>
                <p:nvPr/>
              </p:nvSpPr>
              <p:spPr>
                <a:xfrm>
                  <a:off x="2018" y="2991"/>
                  <a:ext cx="12" cy="2"/>
                </a:xfrm>
                <a:custGeom>
                  <a:rect b="b" l="l" r="r" t="t"/>
                  <a:pathLst>
                    <a:path extrusionOk="0" h="14" w="71">
                      <a:moveTo>
                        <a:pt x="0" y="14"/>
                      </a:moveTo>
                      <a:lnTo>
                        <a:pt x="17" y="0"/>
                      </a:lnTo>
                      <a:lnTo>
                        <a:pt x="62" y="0"/>
                      </a:lnTo>
                      <a:lnTo>
                        <a:pt x="71"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6" name="Google Shape;2076;p169"/>
                <p:cNvSpPr/>
                <p:nvPr/>
              </p:nvSpPr>
              <p:spPr>
                <a:xfrm>
                  <a:off x="2020" y="2973"/>
                  <a:ext cx="4" cy="10"/>
                </a:xfrm>
                <a:custGeom>
                  <a:rect b="b" l="l" r="r" t="t"/>
                  <a:pathLst>
                    <a:path extrusionOk="0" h="57" w="23">
                      <a:moveTo>
                        <a:pt x="15" y="0"/>
                      </a:moveTo>
                      <a:lnTo>
                        <a:pt x="23" y="14"/>
                      </a:lnTo>
                      <a:lnTo>
                        <a:pt x="15" y="49"/>
                      </a:lnTo>
                      <a:lnTo>
                        <a:pt x="0" y="57"/>
                      </a:lnTo>
                      <a:lnTo>
                        <a:pt x="15"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7" name="Google Shape;2077;p169"/>
                <p:cNvSpPr/>
                <p:nvPr/>
              </p:nvSpPr>
              <p:spPr>
                <a:xfrm>
                  <a:off x="2017" y="2984"/>
                  <a:ext cx="5" cy="9"/>
                </a:xfrm>
                <a:custGeom>
                  <a:rect b="b" l="l" r="r" t="t"/>
                  <a:pathLst>
                    <a:path extrusionOk="0" h="57" w="26">
                      <a:moveTo>
                        <a:pt x="0" y="57"/>
                      </a:moveTo>
                      <a:lnTo>
                        <a:pt x="16" y="43"/>
                      </a:lnTo>
                      <a:lnTo>
                        <a:pt x="26" y="7"/>
                      </a:lnTo>
                      <a:lnTo>
                        <a:pt x="14"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8" name="Google Shape;2078;p169"/>
                <p:cNvSpPr/>
                <p:nvPr/>
              </p:nvSpPr>
              <p:spPr>
                <a:xfrm>
                  <a:off x="2029" y="2984"/>
                  <a:ext cx="4" cy="9"/>
                </a:xfrm>
                <a:custGeom>
                  <a:rect b="b" l="l" r="r" t="t"/>
                  <a:pathLst>
                    <a:path extrusionOk="0" h="56" w="24">
                      <a:moveTo>
                        <a:pt x="0" y="43"/>
                      </a:moveTo>
                      <a:lnTo>
                        <a:pt x="9" y="56"/>
                      </a:lnTo>
                      <a:lnTo>
                        <a:pt x="24" y="0"/>
                      </a:lnTo>
                      <a:lnTo>
                        <a:pt x="9"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79" name="Google Shape;2079;p169"/>
                <p:cNvSpPr/>
                <p:nvPr/>
              </p:nvSpPr>
              <p:spPr>
                <a:xfrm>
                  <a:off x="2031" y="2973"/>
                  <a:ext cx="4" cy="10"/>
                </a:xfrm>
                <a:custGeom>
                  <a:rect b="b" l="l" r="r" t="t"/>
                  <a:pathLst>
                    <a:path extrusionOk="0" h="59" w="26">
                      <a:moveTo>
                        <a:pt x="9" y="14"/>
                      </a:moveTo>
                      <a:lnTo>
                        <a:pt x="26" y="0"/>
                      </a:lnTo>
                      <a:lnTo>
                        <a:pt x="10"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0" name="Google Shape;2080;p169"/>
                <p:cNvSpPr/>
                <p:nvPr/>
              </p:nvSpPr>
              <p:spPr>
                <a:xfrm>
                  <a:off x="2020" y="2982"/>
                  <a:ext cx="12" cy="2"/>
                </a:xfrm>
                <a:custGeom>
                  <a:rect b="b" l="l" r="r" t="t"/>
                  <a:pathLst>
                    <a:path extrusionOk="0" h="14" w="72">
                      <a:moveTo>
                        <a:pt x="0" y="8"/>
                      </a:moveTo>
                      <a:lnTo>
                        <a:pt x="14" y="0"/>
                      </a:lnTo>
                      <a:lnTo>
                        <a:pt x="62" y="0"/>
                      </a:lnTo>
                      <a:lnTo>
                        <a:pt x="72" y="7"/>
                      </a:lnTo>
                      <a:lnTo>
                        <a:pt x="61" y="14"/>
                      </a:lnTo>
                      <a:lnTo>
                        <a:pt x="11"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81" name="Google Shape;2081;p169"/>
              <p:cNvGrpSpPr/>
              <p:nvPr/>
            </p:nvGrpSpPr>
            <p:grpSpPr>
              <a:xfrm rot="2253654">
                <a:off x="3452" y="1899"/>
                <a:ext cx="54" cy="60"/>
                <a:chOff x="1966" y="2973"/>
                <a:chExt cx="18" cy="20"/>
              </a:xfrm>
            </p:grpSpPr>
            <p:sp>
              <p:nvSpPr>
                <p:cNvPr id="2082" name="Google Shape;2082;p169"/>
                <p:cNvSpPr/>
                <p:nvPr/>
              </p:nvSpPr>
              <p:spPr>
                <a:xfrm>
                  <a:off x="1972" y="2973"/>
                  <a:ext cx="12" cy="2"/>
                </a:xfrm>
                <a:custGeom>
                  <a:rect b="b" l="l" r="r" t="t"/>
                  <a:pathLst>
                    <a:path extrusionOk="0" h="13" w="71">
                      <a:moveTo>
                        <a:pt x="0" y="0"/>
                      </a:moveTo>
                      <a:lnTo>
                        <a:pt x="10" y="13"/>
                      </a:lnTo>
                      <a:lnTo>
                        <a:pt x="55" y="13"/>
                      </a:lnTo>
                      <a:lnTo>
                        <a:pt x="71"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3" name="Google Shape;2083;p169"/>
                <p:cNvSpPr/>
                <p:nvPr/>
              </p:nvSpPr>
              <p:spPr>
                <a:xfrm>
                  <a:off x="1967" y="2991"/>
                  <a:ext cx="12" cy="2"/>
                </a:xfrm>
                <a:custGeom>
                  <a:rect b="b" l="l" r="r" t="t"/>
                  <a:pathLst>
                    <a:path extrusionOk="0" h="14" w="72">
                      <a:moveTo>
                        <a:pt x="0" y="14"/>
                      </a:moveTo>
                      <a:lnTo>
                        <a:pt x="18" y="0"/>
                      </a:lnTo>
                      <a:lnTo>
                        <a:pt x="62" y="0"/>
                      </a:lnTo>
                      <a:lnTo>
                        <a:pt x="72"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4" name="Google Shape;2084;p169"/>
                <p:cNvSpPr/>
                <p:nvPr/>
              </p:nvSpPr>
              <p:spPr>
                <a:xfrm>
                  <a:off x="1969" y="2973"/>
                  <a:ext cx="4" cy="10"/>
                </a:xfrm>
                <a:custGeom>
                  <a:rect b="b" l="l" r="r" t="t"/>
                  <a:pathLst>
                    <a:path extrusionOk="0" h="57" w="23">
                      <a:moveTo>
                        <a:pt x="14" y="0"/>
                      </a:moveTo>
                      <a:lnTo>
                        <a:pt x="23" y="14"/>
                      </a:lnTo>
                      <a:lnTo>
                        <a:pt x="14" y="49"/>
                      </a:lnTo>
                      <a:lnTo>
                        <a:pt x="0" y="57"/>
                      </a:lnTo>
                      <a:lnTo>
                        <a:pt x="14"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5" name="Google Shape;2085;p169"/>
                <p:cNvSpPr/>
                <p:nvPr/>
              </p:nvSpPr>
              <p:spPr>
                <a:xfrm>
                  <a:off x="1966" y="2984"/>
                  <a:ext cx="5" cy="9"/>
                </a:xfrm>
                <a:custGeom>
                  <a:rect b="b" l="l" r="r" t="t"/>
                  <a:pathLst>
                    <a:path extrusionOk="0" h="57" w="25">
                      <a:moveTo>
                        <a:pt x="0" y="57"/>
                      </a:moveTo>
                      <a:lnTo>
                        <a:pt x="16" y="43"/>
                      </a:lnTo>
                      <a:lnTo>
                        <a:pt x="25" y="7"/>
                      </a:lnTo>
                      <a:lnTo>
                        <a:pt x="13"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6" name="Google Shape;2086;p169"/>
                <p:cNvSpPr/>
                <p:nvPr/>
              </p:nvSpPr>
              <p:spPr>
                <a:xfrm>
                  <a:off x="1978" y="2984"/>
                  <a:ext cx="4" cy="9"/>
                </a:xfrm>
                <a:custGeom>
                  <a:rect b="b" l="l" r="r" t="t"/>
                  <a:pathLst>
                    <a:path extrusionOk="0" h="56" w="24">
                      <a:moveTo>
                        <a:pt x="0" y="43"/>
                      </a:moveTo>
                      <a:lnTo>
                        <a:pt x="10" y="56"/>
                      </a:lnTo>
                      <a:lnTo>
                        <a:pt x="24"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7" name="Google Shape;2087;p169"/>
                <p:cNvSpPr/>
                <p:nvPr/>
              </p:nvSpPr>
              <p:spPr>
                <a:xfrm>
                  <a:off x="1980" y="2973"/>
                  <a:ext cx="4" cy="10"/>
                </a:xfrm>
                <a:custGeom>
                  <a:rect b="b" l="l" r="r" t="t"/>
                  <a:pathLst>
                    <a:path extrusionOk="0" h="59" w="25">
                      <a:moveTo>
                        <a:pt x="9" y="14"/>
                      </a:moveTo>
                      <a:lnTo>
                        <a:pt x="25" y="0"/>
                      </a:lnTo>
                      <a:lnTo>
                        <a:pt x="11"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88" name="Google Shape;2088;p169"/>
                <p:cNvSpPr/>
                <p:nvPr/>
              </p:nvSpPr>
              <p:spPr>
                <a:xfrm>
                  <a:off x="1969"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89" name="Google Shape;2089;p169"/>
              <p:cNvGrpSpPr/>
              <p:nvPr/>
            </p:nvGrpSpPr>
            <p:grpSpPr>
              <a:xfrm rot="2253654">
                <a:off x="3494" y="1929"/>
                <a:ext cx="54" cy="60"/>
                <a:chOff x="1983" y="2973"/>
                <a:chExt cx="18" cy="20"/>
              </a:xfrm>
            </p:grpSpPr>
            <p:sp>
              <p:nvSpPr>
                <p:cNvPr id="2090" name="Google Shape;2090;p169"/>
                <p:cNvSpPr/>
                <p:nvPr/>
              </p:nvSpPr>
              <p:spPr>
                <a:xfrm>
                  <a:off x="1988" y="2973"/>
                  <a:ext cx="12" cy="2"/>
                </a:xfrm>
                <a:custGeom>
                  <a:rect b="b" l="l" r="r" t="t"/>
                  <a:pathLst>
                    <a:path extrusionOk="0" h="13" w="71">
                      <a:moveTo>
                        <a:pt x="0" y="0"/>
                      </a:moveTo>
                      <a:lnTo>
                        <a:pt x="10" y="13"/>
                      </a:lnTo>
                      <a:lnTo>
                        <a:pt x="55" y="13"/>
                      </a:lnTo>
                      <a:lnTo>
                        <a:pt x="71"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1" name="Google Shape;2091;p169"/>
                <p:cNvSpPr/>
                <p:nvPr/>
              </p:nvSpPr>
              <p:spPr>
                <a:xfrm>
                  <a:off x="1983" y="2991"/>
                  <a:ext cx="12" cy="2"/>
                </a:xfrm>
                <a:custGeom>
                  <a:rect b="b" l="l" r="r" t="t"/>
                  <a:pathLst>
                    <a:path extrusionOk="0" h="14" w="71">
                      <a:moveTo>
                        <a:pt x="0" y="14"/>
                      </a:moveTo>
                      <a:lnTo>
                        <a:pt x="18" y="0"/>
                      </a:lnTo>
                      <a:lnTo>
                        <a:pt x="62" y="0"/>
                      </a:lnTo>
                      <a:lnTo>
                        <a:pt x="71"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2" name="Google Shape;2092;p169"/>
                <p:cNvSpPr/>
                <p:nvPr/>
              </p:nvSpPr>
              <p:spPr>
                <a:xfrm>
                  <a:off x="1985" y="2973"/>
                  <a:ext cx="4" cy="10"/>
                </a:xfrm>
                <a:custGeom>
                  <a:rect b="b" l="l" r="r" t="t"/>
                  <a:pathLst>
                    <a:path extrusionOk="0" h="57" w="23">
                      <a:moveTo>
                        <a:pt x="14" y="0"/>
                      </a:moveTo>
                      <a:lnTo>
                        <a:pt x="23" y="14"/>
                      </a:lnTo>
                      <a:lnTo>
                        <a:pt x="14" y="49"/>
                      </a:lnTo>
                      <a:lnTo>
                        <a:pt x="0" y="57"/>
                      </a:lnTo>
                      <a:lnTo>
                        <a:pt x="14"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3" name="Google Shape;2093;p169"/>
                <p:cNvSpPr/>
                <p:nvPr/>
              </p:nvSpPr>
              <p:spPr>
                <a:xfrm>
                  <a:off x="1983" y="2984"/>
                  <a:ext cx="4" cy="9"/>
                </a:xfrm>
                <a:custGeom>
                  <a:rect b="b" l="l" r="r" t="t"/>
                  <a:pathLst>
                    <a:path extrusionOk="0" h="57" w="25">
                      <a:moveTo>
                        <a:pt x="0" y="57"/>
                      </a:moveTo>
                      <a:lnTo>
                        <a:pt x="16" y="43"/>
                      </a:lnTo>
                      <a:lnTo>
                        <a:pt x="25" y="7"/>
                      </a:lnTo>
                      <a:lnTo>
                        <a:pt x="13"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4" name="Google Shape;2094;p169"/>
                <p:cNvSpPr/>
                <p:nvPr/>
              </p:nvSpPr>
              <p:spPr>
                <a:xfrm>
                  <a:off x="1994" y="2984"/>
                  <a:ext cx="4" cy="9"/>
                </a:xfrm>
                <a:custGeom>
                  <a:rect b="b" l="l" r="r" t="t"/>
                  <a:pathLst>
                    <a:path extrusionOk="0" h="56" w="24">
                      <a:moveTo>
                        <a:pt x="0" y="43"/>
                      </a:moveTo>
                      <a:lnTo>
                        <a:pt x="10" y="56"/>
                      </a:lnTo>
                      <a:lnTo>
                        <a:pt x="24"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5" name="Google Shape;2095;p169"/>
                <p:cNvSpPr/>
                <p:nvPr/>
              </p:nvSpPr>
              <p:spPr>
                <a:xfrm>
                  <a:off x="1996" y="2973"/>
                  <a:ext cx="5" cy="10"/>
                </a:xfrm>
                <a:custGeom>
                  <a:rect b="b" l="l" r="r" t="t"/>
                  <a:pathLst>
                    <a:path extrusionOk="0" h="59" w="25">
                      <a:moveTo>
                        <a:pt x="9" y="14"/>
                      </a:moveTo>
                      <a:lnTo>
                        <a:pt x="25" y="0"/>
                      </a:lnTo>
                      <a:lnTo>
                        <a:pt x="10"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6" name="Google Shape;2096;p169"/>
                <p:cNvSpPr/>
                <p:nvPr/>
              </p:nvSpPr>
              <p:spPr>
                <a:xfrm>
                  <a:off x="1985"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097" name="Google Shape;2097;p169"/>
              <p:cNvGrpSpPr/>
              <p:nvPr/>
            </p:nvGrpSpPr>
            <p:grpSpPr>
              <a:xfrm rot="2253654">
                <a:off x="3530" y="1959"/>
                <a:ext cx="54" cy="60"/>
                <a:chOff x="1999" y="2973"/>
                <a:chExt cx="18" cy="20"/>
              </a:xfrm>
            </p:grpSpPr>
            <p:sp>
              <p:nvSpPr>
                <p:cNvPr id="2098" name="Google Shape;2098;p169"/>
                <p:cNvSpPr/>
                <p:nvPr/>
              </p:nvSpPr>
              <p:spPr>
                <a:xfrm>
                  <a:off x="2004" y="2973"/>
                  <a:ext cx="12" cy="2"/>
                </a:xfrm>
                <a:custGeom>
                  <a:rect b="b" l="l" r="r" t="t"/>
                  <a:pathLst>
                    <a:path extrusionOk="0" h="13" w="71">
                      <a:moveTo>
                        <a:pt x="0" y="0"/>
                      </a:moveTo>
                      <a:lnTo>
                        <a:pt x="10" y="13"/>
                      </a:lnTo>
                      <a:lnTo>
                        <a:pt x="55" y="13"/>
                      </a:lnTo>
                      <a:lnTo>
                        <a:pt x="71"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099" name="Google Shape;2099;p169"/>
                <p:cNvSpPr/>
                <p:nvPr/>
              </p:nvSpPr>
              <p:spPr>
                <a:xfrm>
                  <a:off x="1999" y="2991"/>
                  <a:ext cx="12" cy="2"/>
                </a:xfrm>
                <a:custGeom>
                  <a:rect b="b" l="l" r="r" t="t"/>
                  <a:pathLst>
                    <a:path extrusionOk="0" h="14" w="71">
                      <a:moveTo>
                        <a:pt x="0" y="14"/>
                      </a:moveTo>
                      <a:lnTo>
                        <a:pt x="18" y="0"/>
                      </a:lnTo>
                      <a:lnTo>
                        <a:pt x="62" y="0"/>
                      </a:lnTo>
                      <a:lnTo>
                        <a:pt x="71"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0" name="Google Shape;2100;p169"/>
                <p:cNvSpPr/>
                <p:nvPr/>
              </p:nvSpPr>
              <p:spPr>
                <a:xfrm>
                  <a:off x="2001" y="2973"/>
                  <a:ext cx="4" cy="10"/>
                </a:xfrm>
                <a:custGeom>
                  <a:rect b="b" l="l" r="r" t="t"/>
                  <a:pathLst>
                    <a:path extrusionOk="0" h="57" w="24">
                      <a:moveTo>
                        <a:pt x="15" y="0"/>
                      </a:moveTo>
                      <a:lnTo>
                        <a:pt x="24" y="14"/>
                      </a:lnTo>
                      <a:lnTo>
                        <a:pt x="15" y="49"/>
                      </a:lnTo>
                      <a:lnTo>
                        <a:pt x="0" y="57"/>
                      </a:lnTo>
                      <a:lnTo>
                        <a:pt x="15"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1" name="Google Shape;2101;p169"/>
                <p:cNvSpPr/>
                <p:nvPr/>
              </p:nvSpPr>
              <p:spPr>
                <a:xfrm>
                  <a:off x="1999" y="2984"/>
                  <a:ext cx="4" cy="9"/>
                </a:xfrm>
                <a:custGeom>
                  <a:rect b="b" l="l" r="r" t="t"/>
                  <a:pathLst>
                    <a:path extrusionOk="0" h="57" w="25">
                      <a:moveTo>
                        <a:pt x="0" y="57"/>
                      </a:moveTo>
                      <a:lnTo>
                        <a:pt x="15" y="43"/>
                      </a:lnTo>
                      <a:lnTo>
                        <a:pt x="25" y="7"/>
                      </a:lnTo>
                      <a:lnTo>
                        <a:pt x="13"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2" name="Google Shape;2102;p169"/>
                <p:cNvSpPr/>
                <p:nvPr/>
              </p:nvSpPr>
              <p:spPr>
                <a:xfrm>
                  <a:off x="2010" y="2984"/>
                  <a:ext cx="4" cy="9"/>
                </a:xfrm>
                <a:custGeom>
                  <a:rect b="b" l="l" r="r" t="t"/>
                  <a:pathLst>
                    <a:path extrusionOk="0" h="56" w="24">
                      <a:moveTo>
                        <a:pt x="0" y="43"/>
                      </a:moveTo>
                      <a:lnTo>
                        <a:pt x="10" y="56"/>
                      </a:lnTo>
                      <a:lnTo>
                        <a:pt x="24"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3" name="Google Shape;2103;p169"/>
                <p:cNvSpPr/>
                <p:nvPr/>
              </p:nvSpPr>
              <p:spPr>
                <a:xfrm>
                  <a:off x="2012" y="2973"/>
                  <a:ext cx="5" cy="10"/>
                </a:xfrm>
                <a:custGeom>
                  <a:rect b="b" l="l" r="r" t="t"/>
                  <a:pathLst>
                    <a:path extrusionOk="0" h="59" w="25">
                      <a:moveTo>
                        <a:pt x="9" y="14"/>
                      </a:moveTo>
                      <a:lnTo>
                        <a:pt x="25" y="0"/>
                      </a:lnTo>
                      <a:lnTo>
                        <a:pt x="10"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4" name="Google Shape;2104;p169"/>
                <p:cNvSpPr/>
                <p:nvPr/>
              </p:nvSpPr>
              <p:spPr>
                <a:xfrm>
                  <a:off x="2002"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05" name="Google Shape;2105;p169"/>
              <p:cNvGrpSpPr/>
              <p:nvPr/>
            </p:nvGrpSpPr>
            <p:grpSpPr>
              <a:xfrm rot="2253654">
                <a:off x="3338" y="1809"/>
                <a:ext cx="54" cy="60"/>
                <a:chOff x="1918" y="2973"/>
                <a:chExt cx="18" cy="20"/>
              </a:xfrm>
            </p:grpSpPr>
            <p:sp>
              <p:nvSpPr>
                <p:cNvPr id="2106" name="Google Shape;2106;p169"/>
                <p:cNvSpPr/>
                <p:nvPr/>
              </p:nvSpPr>
              <p:spPr>
                <a:xfrm>
                  <a:off x="1923" y="2973"/>
                  <a:ext cx="12" cy="2"/>
                </a:xfrm>
                <a:custGeom>
                  <a:rect b="b" l="l" r="r" t="t"/>
                  <a:pathLst>
                    <a:path extrusionOk="0" h="13" w="70">
                      <a:moveTo>
                        <a:pt x="0" y="0"/>
                      </a:moveTo>
                      <a:lnTo>
                        <a:pt x="9" y="13"/>
                      </a:lnTo>
                      <a:lnTo>
                        <a:pt x="54" y="13"/>
                      </a:lnTo>
                      <a:lnTo>
                        <a:pt x="70"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7" name="Google Shape;2107;p169"/>
                <p:cNvSpPr/>
                <p:nvPr/>
              </p:nvSpPr>
              <p:spPr>
                <a:xfrm>
                  <a:off x="1918" y="2991"/>
                  <a:ext cx="12" cy="2"/>
                </a:xfrm>
                <a:custGeom>
                  <a:rect b="b" l="l" r="r" t="t"/>
                  <a:pathLst>
                    <a:path extrusionOk="0" h="14" w="72">
                      <a:moveTo>
                        <a:pt x="0" y="14"/>
                      </a:moveTo>
                      <a:lnTo>
                        <a:pt x="18" y="0"/>
                      </a:lnTo>
                      <a:lnTo>
                        <a:pt x="62" y="0"/>
                      </a:lnTo>
                      <a:lnTo>
                        <a:pt x="72"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8" name="Google Shape;2108;p169"/>
                <p:cNvSpPr/>
                <p:nvPr/>
              </p:nvSpPr>
              <p:spPr>
                <a:xfrm>
                  <a:off x="1920" y="2973"/>
                  <a:ext cx="4" cy="10"/>
                </a:xfrm>
                <a:custGeom>
                  <a:rect b="b" l="l" r="r" t="t"/>
                  <a:pathLst>
                    <a:path extrusionOk="0" h="57" w="23">
                      <a:moveTo>
                        <a:pt x="14" y="0"/>
                      </a:moveTo>
                      <a:lnTo>
                        <a:pt x="23" y="14"/>
                      </a:lnTo>
                      <a:lnTo>
                        <a:pt x="14" y="49"/>
                      </a:lnTo>
                      <a:lnTo>
                        <a:pt x="0" y="57"/>
                      </a:lnTo>
                      <a:lnTo>
                        <a:pt x="14"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09" name="Google Shape;2109;p169"/>
                <p:cNvSpPr/>
                <p:nvPr/>
              </p:nvSpPr>
              <p:spPr>
                <a:xfrm>
                  <a:off x="1918" y="2984"/>
                  <a:ext cx="4" cy="9"/>
                </a:xfrm>
                <a:custGeom>
                  <a:rect b="b" l="l" r="r" t="t"/>
                  <a:pathLst>
                    <a:path extrusionOk="0" h="57" w="25">
                      <a:moveTo>
                        <a:pt x="0" y="57"/>
                      </a:moveTo>
                      <a:lnTo>
                        <a:pt x="16" y="43"/>
                      </a:lnTo>
                      <a:lnTo>
                        <a:pt x="25" y="7"/>
                      </a:lnTo>
                      <a:lnTo>
                        <a:pt x="14"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0" name="Google Shape;2110;p169"/>
                <p:cNvSpPr/>
                <p:nvPr/>
              </p:nvSpPr>
              <p:spPr>
                <a:xfrm>
                  <a:off x="1929" y="2984"/>
                  <a:ext cx="4" cy="9"/>
                </a:xfrm>
                <a:custGeom>
                  <a:rect b="b" l="l" r="r" t="t"/>
                  <a:pathLst>
                    <a:path extrusionOk="0" h="56" w="25">
                      <a:moveTo>
                        <a:pt x="0" y="43"/>
                      </a:moveTo>
                      <a:lnTo>
                        <a:pt x="10" y="56"/>
                      </a:lnTo>
                      <a:lnTo>
                        <a:pt x="25"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1" name="Google Shape;2111;p169"/>
                <p:cNvSpPr/>
                <p:nvPr/>
              </p:nvSpPr>
              <p:spPr>
                <a:xfrm>
                  <a:off x="1932" y="2973"/>
                  <a:ext cx="4" cy="10"/>
                </a:xfrm>
                <a:custGeom>
                  <a:rect b="b" l="l" r="r" t="t"/>
                  <a:pathLst>
                    <a:path extrusionOk="0" h="59" w="25">
                      <a:moveTo>
                        <a:pt x="10" y="14"/>
                      </a:moveTo>
                      <a:lnTo>
                        <a:pt x="25" y="0"/>
                      </a:lnTo>
                      <a:lnTo>
                        <a:pt x="11" y="59"/>
                      </a:lnTo>
                      <a:lnTo>
                        <a:pt x="0" y="51"/>
                      </a:lnTo>
                      <a:lnTo>
                        <a:pt x="1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2" name="Google Shape;2112;p169"/>
                <p:cNvSpPr/>
                <p:nvPr/>
              </p:nvSpPr>
              <p:spPr>
                <a:xfrm>
                  <a:off x="1921"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13" name="Google Shape;2113;p169"/>
              <p:cNvGrpSpPr/>
              <p:nvPr/>
            </p:nvGrpSpPr>
            <p:grpSpPr>
              <a:xfrm rot="2253654">
                <a:off x="3377" y="1839"/>
                <a:ext cx="54" cy="60"/>
                <a:chOff x="1934" y="2973"/>
                <a:chExt cx="18" cy="20"/>
              </a:xfrm>
            </p:grpSpPr>
            <p:sp>
              <p:nvSpPr>
                <p:cNvPr id="2114" name="Google Shape;2114;p169"/>
                <p:cNvSpPr/>
                <p:nvPr/>
              </p:nvSpPr>
              <p:spPr>
                <a:xfrm>
                  <a:off x="1940" y="2973"/>
                  <a:ext cx="11" cy="2"/>
                </a:xfrm>
                <a:custGeom>
                  <a:rect b="b" l="l" r="r" t="t"/>
                  <a:pathLst>
                    <a:path extrusionOk="0" h="13" w="70">
                      <a:moveTo>
                        <a:pt x="0" y="0"/>
                      </a:moveTo>
                      <a:lnTo>
                        <a:pt x="9" y="13"/>
                      </a:lnTo>
                      <a:lnTo>
                        <a:pt x="54" y="13"/>
                      </a:lnTo>
                      <a:lnTo>
                        <a:pt x="70"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5" name="Google Shape;2115;p169"/>
                <p:cNvSpPr/>
                <p:nvPr/>
              </p:nvSpPr>
              <p:spPr>
                <a:xfrm>
                  <a:off x="1934" y="2991"/>
                  <a:ext cx="12" cy="2"/>
                </a:xfrm>
                <a:custGeom>
                  <a:rect b="b" l="l" r="r" t="t"/>
                  <a:pathLst>
                    <a:path extrusionOk="0" h="14" w="72">
                      <a:moveTo>
                        <a:pt x="0" y="14"/>
                      </a:moveTo>
                      <a:lnTo>
                        <a:pt x="18" y="0"/>
                      </a:lnTo>
                      <a:lnTo>
                        <a:pt x="62" y="0"/>
                      </a:lnTo>
                      <a:lnTo>
                        <a:pt x="72"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6" name="Google Shape;2116;p169"/>
                <p:cNvSpPr/>
                <p:nvPr/>
              </p:nvSpPr>
              <p:spPr>
                <a:xfrm>
                  <a:off x="1937" y="2973"/>
                  <a:ext cx="3" cy="10"/>
                </a:xfrm>
                <a:custGeom>
                  <a:rect b="b" l="l" r="r" t="t"/>
                  <a:pathLst>
                    <a:path extrusionOk="0" h="57" w="23">
                      <a:moveTo>
                        <a:pt x="14" y="0"/>
                      </a:moveTo>
                      <a:lnTo>
                        <a:pt x="23" y="14"/>
                      </a:lnTo>
                      <a:lnTo>
                        <a:pt x="14" y="49"/>
                      </a:lnTo>
                      <a:lnTo>
                        <a:pt x="0" y="57"/>
                      </a:lnTo>
                      <a:lnTo>
                        <a:pt x="14"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7" name="Google Shape;2117;p169"/>
                <p:cNvSpPr/>
                <p:nvPr/>
              </p:nvSpPr>
              <p:spPr>
                <a:xfrm>
                  <a:off x="1934" y="2984"/>
                  <a:ext cx="4" cy="9"/>
                </a:xfrm>
                <a:custGeom>
                  <a:rect b="b" l="l" r="r" t="t"/>
                  <a:pathLst>
                    <a:path extrusionOk="0" h="57" w="25">
                      <a:moveTo>
                        <a:pt x="0" y="57"/>
                      </a:moveTo>
                      <a:lnTo>
                        <a:pt x="16" y="43"/>
                      </a:lnTo>
                      <a:lnTo>
                        <a:pt x="25" y="7"/>
                      </a:lnTo>
                      <a:lnTo>
                        <a:pt x="13"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8" name="Google Shape;2118;p169"/>
                <p:cNvSpPr/>
                <p:nvPr/>
              </p:nvSpPr>
              <p:spPr>
                <a:xfrm>
                  <a:off x="1945" y="2984"/>
                  <a:ext cx="4" cy="9"/>
                </a:xfrm>
                <a:custGeom>
                  <a:rect b="b" l="l" r="r" t="t"/>
                  <a:pathLst>
                    <a:path extrusionOk="0" h="56" w="24">
                      <a:moveTo>
                        <a:pt x="0" y="43"/>
                      </a:moveTo>
                      <a:lnTo>
                        <a:pt x="10" y="56"/>
                      </a:lnTo>
                      <a:lnTo>
                        <a:pt x="24"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19" name="Google Shape;2119;p169"/>
                <p:cNvSpPr/>
                <p:nvPr/>
              </p:nvSpPr>
              <p:spPr>
                <a:xfrm>
                  <a:off x="1948" y="2973"/>
                  <a:ext cx="4" cy="10"/>
                </a:xfrm>
                <a:custGeom>
                  <a:rect b="b" l="l" r="r" t="t"/>
                  <a:pathLst>
                    <a:path extrusionOk="0" h="59" w="25">
                      <a:moveTo>
                        <a:pt x="9" y="14"/>
                      </a:moveTo>
                      <a:lnTo>
                        <a:pt x="25" y="0"/>
                      </a:lnTo>
                      <a:lnTo>
                        <a:pt x="11"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0" name="Google Shape;2120;p169"/>
                <p:cNvSpPr/>
                <p:nvPr/>
              </p:nvSpPr>
              <p:spPr>
                <a:xfrm>
                  <a:off x="1937"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21" name="Google Shape;2121;p169"/>
              <p:cNvGrpSpPr/>
              <p:nvPr/>
            </p:nvGrpSpPr>
            <p:grpSpPr>
              <a:xfrm rot="2253654">
                <a:off x="3413" y="1869"/>
                <a:ext cx="54" cy="60"/>
                <a:chOff x="1950" y="2973"/>
                <a:chExt cx="18" cy="20"/>
              </a:xfrm>
            </p:grpSpPr>
            <p:sp>
              <p:nvSpPr>
                <p:cNvPr id="2122" name="Google Shape;2122;p169"/>
                <p:cNvSpPr/>
                <p:nvPr/>
              </p:nvSpPr>
              <p:spPr>
                <a:xfrm>
                  <a:off x="1956" y="2973"/>
                  <a:ext cx="12" cy="2"/>
                </a:xfrm>
                <a:custGeom>
                  <a:rect b="b" l="l" r="r" t="t"/>
                  <a:pathLst>
                    <a:path extrusionOk="0" h="13" w="71">
                      <a:moveTo>
                        <a:pt x="0" y="0"/>
                      </a:moveTo>
                      <a:lnTo>
                        <a:pt x="10" y="13"/>
                      </a:lnTo>
                      <a:lnTo>
                        <a:pt x="55" y="13"/>
                      </a:lnTo>
                      <a:lnTo>
                        <a:pt x="71" y="0"/>
                      </a:lnTo>
                      <a:lnTo>
                        <a:pt x="0"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3" name="Google Shape;2123;p169"/>
                <p:cNvSpPr/>
                <p:nvPr/>
              </p:nvSpPr>
              <p:spPr>
                <a:xfrm>
                  <a:off x="1950" y="2991"/>
                  <a:ext cx="12" cy="2"/>
                </a:xfrm>
                <a:custGeom>
                  <a:rect b="b" l="l" r="r" t="t"/>
                  <a:pathLst>
                    <a:path extrusionOk="0" h="14" w="72">
                      <a:moveTo>
                        <a:pt x="0" y="14"/>
                      </a:moveTo>
                      <a:lnTo>
                        <a:pt x="18" y="0"/>
                      </a:lnTo>
                      <a:lnTo>
                        <a:pt x="62" y="0"/>
                      </a:lnTo>
                      <a:lnTo>
                        <a:pt x="72" y="14"/>
                      </a:lnTo>
                      <a:lnTo>
                        <a:pt x="0"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4" name="Google Shape;2124;p169"/>
                <p:cNvSpPr/>
                <p:nvPr/>
              </p:nvSpPr>
              <p:spPr>
                <a:xfrm>
                  <a:off x="1953" y="2973"/>
                  <a:ext cx="4" cy="10"/>
                </a:xfrm>
                <a:custGeom>
                  <a:rect b="b" l="l" r="r" t="t"/>
                  <a:pathLst>
                    <a:path extrusionOk="0" h="57" w="23">
                      <a:moveTo>
                        <a:pt x="14" y="0"/>
                      </a:moveTo>
                      <a:lnTo>
                        <a:pt x="23" y="14"/>
                      </a:lnTo>
                      <a:lnTo>
                        <a:pt x="14" y="49"/>
                      </a:lnTo>
                      <a:lnTo>
                        <a:pt x="0" y="57"/>
                      </a:lnTo>
                      <a:lnTo>
                        <a:pt x="14" y="0"/>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5" name="Google Shape;2125;p169"/>
                <p:cNvSpPr/>
                <p:nvPr/>
              </p:nvSpPr>
              <p:spPr>
                <a:xfrm>
                  <a:off x="1950" y="2984"/>
                  <a:ext cx="4" cy="9"/>
                </a:xfrm>
                <a:custGeom>
                  <a:rect b="b" l="l" r="r" t="t"/>
                  <a:pathLst>
                    <a:path extrusionOk="0" h="57" w="25">
                      <a:moveTo>
                        <a:pt x="0" y="57"/>
                      </a:moveTo>
                      <a:lnTo>
                        <a:pt x="16" y="43"/>
                      </a:lnTo>
                      <a:lnTo>
                        <a:pt x="25" y="7"/>
                      </a:lnTo>
                      <a:lnTo>
                        <a:pt x="13" y="0"/>
                      </a:lnTo>
                      <a:lnTo>
                        <a:pt x="0" y="57"/>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6" name="Google Shape;2126;p169"/>
                <p:cNvSpPr/>
                <p:nvPr/>
              </p:nvSpPr>
              <p:spPr>
                <a:xfrm>
                  <a:off x="1961" y="2984"/>
                  <a:ext cx="4" cy="9"/>
                </a:xfrm>
                <a:custGeom>
                  <a:rect b="b" l="l" r="r" t="t"/>
                  <a:pathLst>
                    <a:path extrusionOk="0" h="56" w="24">
                      <a:moveTo>
                        <a:pt x="0" y="43"/>
                      </a:moveTo>
                      <a:lnTo>
                        <a:pt x="10" y="56"/>
                      </a:lnTo>
                      <a:lnTo>
                        <a:pt x="24" y="0"/>
                      </a:lnTo>
                      <a:lnTo>
                        <a:pt x="10" y="10"/>
                      </a:lnTo>
                      <a:lnTo>
                        <a:pt x="0" y="43"/>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7" name="Google Shape;2127;p169"/>
                <p:cNvSpPr/>
                <p:nvPr/>
              </p:nvSpPr>
              <p:spPr>
                <a:xfrm>
                  <a:off x="1964" y="2973"/>
                  <a:ext cx="4" cy="10"/>
                </a:xfrm>
                <a:custGeom>
                  <a:rect b="b" l="l" r="r" t="t"/>
                  <a:pathLst>
                    <a:path extrusionOk="0" h="59" w="25">
                      <a:moveTo>
                        <a:pt x="9" y="14"/>
                      </a:moveTo>
                      <a:lnTo>
                        <a:pt x="25" y="0"/>
                      </a:lnTo>
                      <a:lnTo>
                        <a:pt x="10" y="59"/>
                      </a:lnTo>
                      <a:lnTo>
                        <a:pt x="0" y="51"/>
                      </a:lnTo>
                      <a:lnTo>
                        <a:pt x="9" y="14"/>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28" name="Google Shape;2128;p169"/>
                <p:cNvSpPr/>
                <p:nvPr/>
              </p:nvSpPr>
              <p:spPr>
                <a:xfrm>
                  <a:off x="1953" y="2982"/>
                  <a:ext cx="12" cy="2"/>
                </a:xfrm>
                <a:custGeom>
                  <a:rect b="b" l="l" r="r" t="t"/>
                  <a:pathLst>
                    <a:path extrusionOk="0" h="14" w="71">
                      <a:moveTo>
                        <a:pt x="0" y="8"/>
                      </a:moveTo>
                      <a:lnTo>
                        <a:pt x="13" y="0"/>
                      </a:lnTo>
                      <a:lnTo>
                        <a:pt x="62" y="0"/>
                      </a:lnTo>
                      <a:lnTo>
                        <a:pt x="71" y="7"/>
                      </a:lnTo>
                      <a:lnTo>
                        <a:pt x="61" y="14"/>
                      </a:lnTo>
                      <a:lnTo>
                        <a:pt x="10" y="14"/>
                      </a:lnTo>
                      <a:lnTo>
                        <a:pt x="0" y="8"/>
                      </a:lnTo>
                      <a:close/>
                    </a:path>
                  </a:pathLst>
                </a:custGeom>
                <a:solidFill>
                  <a:srgbClr val="00FF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29" name="Google Shape;2129;p169"/>
              <p:cNvGrpSpPr/>
              <p:nvPr/>
            </p:nvGrpSpPr>
            <p:grpSpPr>
              <a:xfrm rot="2253725">
                <a:off x="2770" y="2118"/>
                <a:ext cx="622" cy="509"/>
                <a:chOff x="1856" y="3096"/>
                <a:chExt cx="207" cy="170"/>
              </a:xfrm>
            </p:grpSpPr>
            <p:sp>
              <p:nvSpPr>
                <p:cNvPr id="2130" name="Google Shape;2130;p169"/>
                <p:cNvSpPr/>
                <p:nvPr/>
              </p:nvSpPr>
              <p:spPr>
                <a:xfrm>
                  <a:off x="1910" y="3171"/>
                  <a:ext cx="10" cy="16"/>
                </a:xfrm>
                <a:custGeom>
                  <a:rect b="b" l="l" r="r" t="t"/>
                  <a:pathLst>
                    <a:path extrusionOk="0" h="98" w="64">
                      <a:moveTo>
                        <a:pt x="37" y="0"/>
                      </a:moveTo>
                      <a:lnTo>
                        <a:pt x="58" y="0"/>
                      </a:lnTo>
                      <a:lnTo>
                        <a:pt x="58" y="60"/>
                      </a:lnTo>
                      <a:lnTo>
                        <a:pt x="64" y="60"/>
                      </a:lnTo>
                      <a:lnTo>
                        <a:pt x="64" y="80"/>
                      </a:lnTo>
                      <a:lnTo>
                        <a:pt x="58" y="80"/>
                      </a:lnTo>
                      <a:lnTo>
                        <a:pt x="58" y="98"/>
                      </a:lnTo>
                      <a:lnTo>
                        <a:pt x="37" y="98"/>
                      </a:lnTo>
                      <a:lnTo>
                        <a:pt x="37" y="80"/>
                      </a:lnTo>
                      <a:lnTo>
                        <a:pt x="37" y="60"/>
                      </a:lnTo>
                      <a:lnTo>
                        <a:pt x="25" y="60"/>
                      </a:lnTo>
                      <a:lnTo>
                        <a:pt x="37" y="37"/>
                      </a:lnTo>
                      <a:lnTo>
                        <a:pt x="37" y="60"/>
                      </a:lnTo>
                      <a:lnTo>
                        <a:pt x="37" y="80"/>
                      </a:lnTo>
                      <a:lnTo>
                        <a:pt x="0" y="80"/>
                      </a:lnTo>
                      <a:lnTo>
                        <a:pt x="0" y="60"/>
                      </a:lnTo>
                      <a:lnTo>
                        <a:pt x="37"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1" name="Google Shape;2131;p169"/>
                <p:cNvSpPr/>
                <p:nvPr/>
              </p:nvSpPr>
              <p:spPr>
                <a:xfrm>
                  <a:off x="2006" y="3171"/>
                  <a:ext cx="9" cy="16"/>
                </a:xfrm>
                <a:custGeom>
                  <a:rect b="b" l="l" r="r" t="t"/>
                  <a:pathLst>
                    <a:path extrusionOk="0" h="98" w="55">
                      <a:moveTo>
                        <a:pt x="16" y="0"/>
                      </a:moveTo>
                      <a:lnTo>
                        <a:pt x="39" y="0"/>
                      </a:lnTo>
                      <a:lnTo>
                        <a:pt x="55" y="13"/>
                      </a:lnTo>
                      <a:lnTo>
                        <a:pt x="55" y="28"/>
                      </a:lnTo>
                      <a:lnTo>
                        <a:pt x="34" y="28"/>
                      </a:lnTo>
                      <a:lnTo>
                        <a:pt x="34" y="21"/>
                      </a:lnTo>
                      <a:lnTo>
                        <a:pt x="21" y="21"/>
                      </a:lnTo>
                      <a:lnTo>
                        <a:pt x="21" y="37"/>
                      </a:lnTo>
                      <a:lnTo>
                        <a:pt x="21" y="57"/>
                      </a:lnTo>
                      <a:lnTo>
                        <a:pt x="34" y="57"/>
                      </a:lnTo>
                      <a:lnTo>
                        <a:pt x="34" y="80"/>
                      </a:lnTo>
                      <a:lnTo>
                        <a:pt x="21" y="80"/>
                      </a:lnTo>
                      <a:lnTo>
                        <a:pt x="21" y="57"/>
                      </a:lnTo>
                      <a:lnTo>
                        <a:pt x="21" y="37"/>
                      </a:lnTo>
                      <a:lnTo>
                        <a:pt x="39" y="37"/>
                      </a:lnTo>
                      <a:lnTo>
                        <a:pt x="55" y="49"/>
                      </a:lnTo>
                      <a:lnTo>
                        <a:pt x="55" y="85"/>
                      </a:lnTo>
                      <a:lnTo>
                        <a:pt x="39" y="98"/>
                      </a:lnTo>
                      <a:lnTo>
                        <a:pt x="16" y="98"/>
                      </a:lnTo>
                      <a:lnTo>
                        <a:pt x="0" y="85"/>
                      </a:lnTo>
                      <a:lnTo>
                        <a:pt x="0" y="13"/>
                      </a:lnTo>
                      <a:lnTo>
                        <a:pt x="16"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2" name="Google Shape;2132;p169"/>
                <p:cNvSpPr/>
                <p:nvPr/>
              </p:nvSpPr>
              <p:spPr>
                <a:xfrm>
                  <a:off x="1958" y="3134"/>
                  <a:ext cx="9" cy="16"/>
                </a:xfrm>
                <a:custGeom>
                  <a:rect b="b" l="l" r="r" t="t"/>
                  <a:pathLst>
                    <a:path extrusionOk="0" h="98" w="55">
                      <a:moveTo>
                        <a:pt x="14" y="0"/>
                      </a:moveTo>
                      <a:lnTo>
                        <a:pt x="42" y="0"/>
                      </a:lnTo>
                      <a:lnTo>
                        <a:pt x="55" y="12"/>
                      </a:lnTo>
                      <a:lnTo>
                        <a:pt x="55" y="39"/>
                      </a:lnTo>
                      <a:lnTo>
                        <a:pt x="48" y="49"/>
                      </a:lnTo>
                      <a:lnTo>
                        <a:pt x="55" y="60"/>
                      </a:lnTo>
                      <a:lnTo>
                        <a:pt x="55" y="62"/>
                      </a:lnTo>
                      <a:lnTo>
                        <a:pt x="35" y="62"/>
                      </a:lnTo>
                      <a:lnTo>
                        <a:pt x="35" y="33"/>
                      </a:lnTo>
                      <a:lnTo>
                        <a:pt x="35" y="15"/>
                      </a:lnTo>
                      <a:lnTo>
                        <a:pt x="21" y="15"/>
                      </a:lnTo>
                      <a:lnTo>
                        <a:pt x="21" y="33"/>
                      </a:lnTo>
                      <a:lnTo>
                        <a:pt x="35" y="33"/>
                      </a:lnTo>
                      <a:lnTo>
                        <a:pt x="35" y="80"/>
                      </a:lnTo>
                      <a:lnTo>
                        <a:pt x="21" y="80"/>
                      </a:lnTo>
                      <a:lnTo>
                        <a:pt x="21" y="62"/>
                      </a:lnTo>
                      <a:lnTo>
                        <a:pt x="35" y="62"/>
                      </a:lnTo>
                      <a:lnTo>
                        <a:pt x="55" y="62"/>
                      </a:lnTo>
                      <a:lnTo>
                        <a:pt x="55" y="85"/>
                      </a:lnTo>
                      <a:lnTo>
                        <a:pt x="42" y="98"/>
                      </a:lnTo>
                      <a:lnTo>
                        <a:pt x="14" y="98"/>
                      </a:lnTo>
                      <a:lnTo>
                        <a:pt x="0" y="85"/>
                      </a:lnTo>
                      <a:lnTo>
                        <a:pt x="0" y="60"/>
                      </a:lnTo>
                      <a:lnTo>
                        <a:pt x="9" y="49"/>
                      </a:lnTo>
                      <a:lnTo>
                        <a:pt x="0" y="39"/>
                      </a:lnTo>
                      <a:lnTo>
                        <a:pt x="0" y="12"/>
                      </a:lnTo>
                      <a:lnTo>
                        <a:pt x="14"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3" name="Google Shape;2133;p169"/>
                <p:cNvSpPr/>
                <p:nvPr/>
              </p:nvSpPr>
              <p:spPr>
                <a:xfrm>
                  <a:off x="2006" y="3134"/>
                  <a:ext cx="9" cy="16"/>
                </a:xfrm>
                <a:custGeom>
                  <a:rect b="b" l="l" r="r" t="t"/>
                  <a:pathLst>
                    <a:path extrusionOk="0" h="98" w="55">
                      <a:moveTo>
                        <a:pt x="39" y="0"/>
                      </a:moveTo>
                      <a:lnTo>
                        <a:pt x="55" y="12"/>
                      </a:lnTo>
                      <a:lnTo>
                        <a:pt x="55" y="85"/>
                      </a:lnTo>
                      <a:lnTo>
                        <a:pt x="39" y="98"/>
                      </a:lnTo>
                      <a:lnTo>
                        <a:pt x="16" y="98"/>
                      </a:lnTo>
                      <a:lnTo>
                        <a:pt x="0" y="85"/>
                      </a:lnTo>
                      <a:lnTo>
                        <a:pt x="0" y="70"/>
                      </a:lnTo>
                      <a:lnTo>
                        <a:pt x="21" y="70"/>
                      </a:lnTo>
                      <a:lnTo>
                        <a:pt x="21" y="78"/>
                      </a:lnTo>
                      <a:lnTo>
                        <a:pt x="34" y="78"/>
                      </a:lnTo>
                      <a:lnTo>
                        <a:pt x="34" y="62"/>
                      </a:lnTo>
                      <a:lnTo>
                        <a:pt x="34" y="42"/>
                      </a:lnTo>
                      <a:lnTo>
                        <a:pt x="21" y="42"/>
                      </a:lnTo>
                      <a:lnTo>
                        <a:pt x="21" y="17"/>
                      </a:lnTo>
                      <a:lnTo>
                        <a:pt x="34" y="17"/>
                      </a:lnTo>
                      <a:lnTo>
                        <a:pt x="34" y="42"/>
                      </a:lnTo>
                      <a:lnTo>
                        <a:pt x="34" y="62"/>
                      </a:lnTo>
                      <a:lnTo>
                        <a:pt x="16" y="62"/>
                      </a:lnTo>
                      <a:lnTo>
                        <a:pt x="0" y="49"/>
                      </a:lnTo>
                      <a:lnTo>
                        <a:pt x="0" y="12"/>
                      </a:lnTo>
                      <a:lnTo>
                        <a:pt x="16" y="0"/>
                      </a:lnTo>
                      <a:lnTo>
                        <a:pt x="39"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4" name="Google Shape;2134;p169"/>
                <p:cNvSpPr/>
                <p:nvPr/>
              </p:nvSpPr>
              <p:spPr>
                <a:xfrm>
                  <a:off x="1911" y="3249"/>
                  <a:ext cx="9" cy="17"/>
                </a:xfrm>
                <a:custGeom>
                  <a:rect b="b" l="l" r="r" t="t"/>
                  <a:pathLst>
                    <a:path extrusionOk="0" h="98" w="55">
                      <a:moveTo>
                        <a:pt x="16" y="0"/>
                      </a:moveTo>
                      <a:lnTo>
                        <a:pt x="39" y="0"/>
                      </a:lnTo>
                      <a:lnTo>
                        <a:pt x="55" y="16"/>
                      </a:lnTo>
                      <a:lnTo>
                        <a:pt x="55" y="83"/>
                      </a:lnTo>
                      <a:lnTo>
                        <a:pt x="39" y="98"/>
                      </a:lnTo>
                      <a:lnTo>
                        <a:pt x="16" y="98"/>
                      </a:lnTo>
                      <a:lnTo>
                        <a:pt x="0" y="83"/>
                      </a:lnTo>
                      <a:lnTo>
                        <a:pt x="0" y="78"/>
                      </a:lnTo>
                      <a:lnTo>
                        <a:pt x="21" y="78"/>
                      </a:lnTo>
                      <a:lnTo>
                        <a:pt x="21" y="21"/>
                      </a:lnTo>
                      <a:lnTo>
                        <a:pt x="33" y="21"/>
                      </a:lnTo>
                      <a:lnTo>
                        <a:pt x="33" y="78"/>
                      </a:lnTo>
                      <a:lnTo>
                        <a:pt x="21" y="78"/>
                      </a:lnTo>
                      <a:lnTo>
                        <a:pt x="0" y="78"/>
                      </a:lnTo>
                      <a:lnTo>
                        <a:pt x="0" y="16"/>
                      </a:lnTo>
                      <a:lnTo>
                        <a:pt x="16"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5" name="Google Shape;2135;p169"/>
                <p:cNvSpPr/>
                <p:nvPr/>
              </p:nvSpPr>
              <p:spPr>
                <a:xfrm>
                  <a:off x="1914" y="3211"/>
                  <a:ext cx="5" cy="16"/>
                </a:xfrm>
                <a:custGeom>
                  <a:rect b="b" l="l" r="r" t="t"/>
                  <a:pathLst>
                    <a:path extrusionOk="0" h="99" w="30">
                      <a:moveTo>
                        <a:pt x="9" y="99"/>
                      </a:moveTo>
                      <a:lnTo>
                        <a:pt x="30" y="99"/>
                      </a:lnTo>
                      <a:lnTo>
                        <a:pt x="30" y="0"/>
                      </a:lnTo>
                      <a:lnTo>
                        <a:pt x="4" y="0"/>
                      </a:lnTo>
                      <a:lnTo>
                        <a:pt x="0" y="21"/>
                      </a:lnTo>
                      <a:lnTo>
                        <a:pt x="9" y="21"/>
                      </a:lnTo>
                      <a:lnTo>
                        <a:pt x="9" y="9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6" name="Google Shape;2136;p169"/>
                <p:cNvSpPr/>
                <p:nvPr/>
              </p:nvSpPr>
              <p:spPr>
                <a:xfrm>
                  <a:off x="1959" y="3211"/>
                  <a:ext cx="9" cy="16"/>
                </a:xfrm>
                <a:custGeom>
                  <a:rect b="b" l="l" r="r" t="t"/>
                  <a:pathLst>
                    <a:path extrusionOk="0" h="99" w="55">
                      <a:moveTo>
                        <a:pt x="0" y="29"/>
                      </a:moveTo>
                      <a:lnTo>
                        <a:pt x="21" y="29"/>
                      </a:lnTo>
                      <a:lnTo>
                        <a:pt x="21" y="21"/>
                      </a:lnTo>
                      <a:lnTo>
                        <a:pt x="34" y="21"/>
                      </a:lnTo>
                      <a:lnTo>
                        <a:pt x="34" y="34"/>
                      </a:lnTo>
                      <a:lnTo>
                        <a:pt x="0" y="80"/>
                      </a:lnTo>
                      <a:lnTo>
                        <a:pt x="0" y="99"/>
                      </a:lnTo>
                      <a:lnTo>
                        <a:pt x="55" y="99"/>
                      </a:lnTo>
                      <a:lnTo>
                        <a:pt x="55" y="80"/>
                      </a:lnTo>
                      <a:lnTo>
                        <a:pt x="24" y="80"/>
                      </a:lnTo>
                      <a:lnTo>
                        <a:pt x="55" y="39"/>
                      </a:lnTo>
                      <a:lnTo>
                        <a:pt x="55" y="13"/>
                      </a:lnTo>
                      <a:lnTo>
                        <a:pt x="39" y="0"/>
                      </a:lnTo>
                      <a:lnTo>
                        <a:pt x="16" y="0"/>
                      </a:lnTo>
                      <a:lnTo>
                        <a:pt x="0" y="13"/>
                      </a:lnTo>
                      <a:lnTo>
                        <a:pt x="0" y="2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7" name="Google Shape;2137;p169"/>
                <p:cNvSpPr/>
                <p:nvPr/>
              </p:nvSpPr>
              <p:spPr>
                <a:xfrm>
                  <a:off x="2005" y="3211"/>
                  <a:ext cx="10" cy="16"/>
                </a:xfrm>
                <a:custGeom>
                  <a:rect b="b" l="l" r="r" t="t"/>
                  <a:pathLst>
                    <a:path extrusionOk="0" h="99" w="58">
                      <a:moveTo>
                        <a:pt x="16" y="0"/>
                      </a:moveTo>
                      <a:lnTo>
                        <a:pt x="42" y="0"/>
                      </a:lnTo>
                      <a:lnTo>
                        <a:pt x="58" y="13"/>
                      </a:lnTo>
                      <a:lnTo>
                        <a:pt x="58" y="39"/>
                      </a:lnTo>
                      <a:lnTo>
                        <a:pt x="47" y="50"/>
                      </a:lnTo>
                      <a:lnTo>
                        <a:pt x="58" y="60"/>
                      </a:lnTo>
                      <a:lnTo>
                        <a:pt x="58" y="85"/>
                      </a:lnTo>
                      <a:lnTo>
                        <a:pt x="42" y="99"/>
                      </a:lnTo>
                      <a:lnTo>
                        <a:pt x="16" y="99"/>
                      </a:lnTo>
                      <a:lnTo>
                        <a:pt x="0" y="85"/>
                      </a:lnTo>
                      <a:lnTo>
                        <a:pt x="0" y="73"/>
                      </a:lnTo>
                      <a:lnTo>
                        <a:pt x="21" y="73"/>
                      </a:lnTo>
                      <a:lnTo>
                        <a:pt x="21" y="80"/>
                      </a:lnTo>
                      <a:lnTo>
                        <a:pt x="37" y="80"/>
                      </a:lnTo>
                      <a:lnTo>
                        <a:pt x="37" y="60"/>
                      </a:lnTo>
                      <a:lnTo>
                        <a:pt x="21" y="60"/>
                      </a:lnTo>
                      <a:lnTo>
                        <a:pt x="21" y="39"/>
                      </a:lnTo>
                      <a:lnTo>
                        <a:pt x="37" y="39"/>
                      </a:lnTo>
                      <a:lnTo>
                        <a:pt x="37" y="18"/>
                      </a:lnTo>
                      <a:lnTo>
                        <a:pt x="21" y="18"/>
                      </a:lnTo>
                      <a:lnTo>
                        <a:pt x="21" y="26"/>
                      </a:lnTo>
                      <a:lnTo>
                        <a:pt x="0" y="26"/>
                      </a:lnTo>
                      <a:lnTo>
                        <a:pt x="0" y="13"/>
                      </a:lnTo>
                      <a:lnTo>
                        <a:pt x="16"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8" name="Google Shape;2138;p169"/>
                <p:cNvSpPr/>
                <p:nvPr/>
              </p:nvSpPr>
              <p:spPr>
                <a:xfrm>
                  <a:off x="1958" y="3172"/>
                  <a:ext cx="9" cy="16"/>
                </a:xfrm>
                <a:custGeom>
                  <a:rect b="b" l="l" r="r" t="t"/>
                  <a:pathLst>
                    <a:path extrusionOk="0" h="98" w="57">
                      <a:moveTo>
                        <a:pt x="0" y="0"/>
                      </a:moveTo>
                      <a:lnTo>
                        <a:pt x="55" y="0"/>
                      </a:lnTo>
                      <a:lnTo>
                        <a:pt x="55" y="21"/>
                      </a:lnTo>
                      <a:lnTo>
                        <a:pt x="21" y="21"/>
                      </a:lnTo>
                      <a:lnTo>
                        <a:pt x="21" y="34"/>
                      </a:lnTo>
                      <a:lnTo>
                        <a:pt x="41" y="34"/>
                      </a:lnTo>
                      <a:lnTo>
                        <a:pt x="57" y="50"/>
                      </a:lnTo>
                      <a:lnTo>
                        <a:pt x="57" y="83"/>
                      </a:lnTo>
                      <a:lnTo>
                        <a:pt x="41" y="98"/>
                      </a:lnTo>
                      <a:lnTo>
                        <a:pt x="16" y="98"/>
                      </a:lnTo>
                      <a:lnTo>
                        <a:pt x="0" y="83"/>
                      </a:lnTo>
                      <a:lnTo>
                        <a:pt x="0" y="68"/>
                      </a:lnTo>
                      <a:lnTo>
                        <a:pt x="21" y="68"/>
                      </a:lnTo>
                      <a:lnTo>
                        <a:pt x="21" y="80"/>
                      </a:lnTo>
                      <a:lnTo>
                        <a:pt x="36" y="80"/>
                      </a:lnTo>
                      <a:lnTo>
                        <a:pt x="36" y="52"/>
                      </a:lnTo>
                      <a:lnTo>
                        <a:pt x="16" y="52"/>
                      </a:lnTo>
                      <a:lnTo>
                        <a:pt x="0" y="37"/>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39" name="Google Shape;2139;p169"/>
                <p:cNvSpPr/>
                <p:nvPr/>
              </p:nvSpPr>
              <p:spPr>
                <a:xfrm>
                  <a:off x="1911" y="3134"/>
                  <a:ext cx="10" cy="16"/>
                </a:xfrm>
                <a:custGeom>
                  <a:rect b="b" l="l" r="r" t="t"/>
                  <a:pathLst>
                    <a:path extrusionOk="0" h="98" w="58">
                      <a:moveTo>
                        <a:pt x="0" y="0"/>
                      </a:moveTo>
                      <a:lnTo>
                        <a:pt x="58" y="0"/>
                      </a:lnTo>
                      <a:lnTo>
                        <a:pt x="58" y="21"/>
                      </a:lnTo>
                      <a:lnTo>
                        <a:pt x="23" y="98"/>
                      </a:lnTo>
                      <a:lnTo>
                        <a:pt x="0" y="98"/>
                      </a:lnTo>
                      <a:lnTo>
                        <a:pt x="34" y="21"/>
                      </a:lnTo>
                      <a:lnTo>
                        <a:pt x="0" y="21"/>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40" name="Google Shape;2140;p169"/>
                <p:cNvSpPr/>
                <p:nvPr/>
              </p:nvSpPr>
              <p:spPr>
                <a:xfrm>
                  <a:off x="1856" y="3249"/>
                  <a:ext cx="12" cy="17"/>
                </a:xfrm>
                <a:custGeom>
                  <a:rect b="b" l="l" r="r" t="t"/>
                  <a:pathLst>
                    <a:path extrusionOk="0" h="98" w="72">
                      <a:moveTo>
                        <a:pt x="20" y="0"/>
                      </a:moveTo>
                      <a:lnTo>
                        <a:pt x="53" y="0"/>
                      </a:lnTo>
                      <a:lnTo>
                        <a:pt x="72" y="98"/>
                      </a:lnTo>
                      <a:lnTo>
                        <a:pt x="46" y="98"/>
                      </a:lnTo>
                      <a:lnTo>
                        <a:pt x="44" y="78"/>
                      </a:lnTo>
                      <a:lnTo>
                        <a:pt x="44" y="62"/>
                      </a:lnTo>
                      <a:lnTo>
                        <a:pt x="36" y="16"/>
                      </a:lnTo>
                      <a:lnTo>
                        <a:pt x="27" y="62"/>
                      </a:lnTo>
                      <a:lnTo>
                        <a:pt x="44" y="62"/>
                      </a:lnTo>
                      <a:lnTo>
                        <a:pt x="44" y="78"/>
                      </a:lnTo>
                      <a:lnTo>
                        <a:pt x="27" y="78"/>
                      </a:lnTo>
                      <a:lnTo>
                        <a:pt x="25" y="98"/>
                      </a:lnTo>
                      <a:lnTo>
                        <a:pt x="0" y="98"/>
                      </a:lnTo>
                      <a:lnTo>
                        <a:pt x="2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141" name="Google Shape;2141;p169"/>
                <p:cNvGrpSpPr/>
                <p:nvPr/>
              </p:nvGrpSpPr>
              <p:grpSpPr>
                <a:xfrm>
                  <a:off x="1862" y="3134"/>
                  <a:ext cx="15" cy="17"/>
                  <a:chOff x="1862" y="3134"/>
                  <a:chExt cx="15" cy="17"/>
                </a:xfrm>
              </p:grpSpPr>
              <p:sp>
                <p:nvSpPr>
                  <p:cNvPr id="2142" name="Google Shape;2142;p169"/>
                  <p:cNvSpPr/>
                  <p:nvPr/>
                </p:nvSpPr>
                <p:spPr>
                  <a:xfrm>
                    <a:off x="1865" y="3134"/>
                    <a:ext cx="9" cy="17"/>
                  </a:xfrm>
                  <a:custGeom>
                    <a:rect b="b" l="l" r="r" t="t"/>
                    <a:pathLst>
                      <a:path extrusionOk="0" h="99" w="57">
                        <a:moveTo>
                          <a:pt x="51" y="0"/>
                        </a:moveTo>
                        <a:lnTo>
                          <a:pt x="57" y="0"/>
                        </a:lnTo>
                        <a:lnTo>
                          <a:pt x="5" y="99"/>
                        </a:lnTo>
                        <a:lnTo>
                          <a:pt x="0" y="99"/>
                        </a:lnTo>
                        <a:lnTo>
                          <a:pt x="51"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43" name="Google Shape;2143;p169"/>
                  <p:cNvSpPr/>
                  <p:nvPr/>
                </p:nvSpPr>
                <p:spPr>
                  <a:xfrm>
                    <a:off x="1862" y="3134"/>
                    <a:ext cx="6" cy="9"/>
                  </a:xfrm>
                  <a:custGeom>
                    <a:rect b="b" l="l" r="r" t="t"/>
                    <a:pathLst>
                      <a:path extrusionOk="0" h="54" w="36">
                        <a:moveTo>
                          <a:pt x="10" y="0"/>
                        </a:moveTo>
                        <a:lnTo>
                          <a:pt x="24" y="0"/>
                        </a:lnTo>
                        <a:lnTo>
                          <a:pt x="36" y="8"/>
                        </a:lnTo>
                        <a:lnTo>
                          <a:pt x="36" y="11"/>
                        </a:lnTo>
                        <a:lnTo>
                          <a:pt x="22" y="11"/>
                        </a:lnTo>
                        <a:lnTo>
                          <a:pt x="22" y="44"/>
                        </a:lnTo>
                        <a:lnTo>
                          <a:pt x="14" y="44"/>
                        </a:lnTo>
                        <a:lnTo>
                          <a:pt x="14" y="11"/>
                        </a:lnTo>
                        <a:lnTo>
                          <a:pt x="22" y="11"/>
                        </a:lnTo>
                        <a:lnTo>
                          <a:pt x="36" y="11"/>
                        </a:lnTo>
                        <a:lnTo>
                          <a:pt x="36" y="46"/>
                        </a:lnTo>
                        <a:lnTo>
                          <a:pt x="24" y="54"/>
                        </a:lnTo>
                        <a:lnTo>
                          <a:pt x="10" y="54"/>
                        </a:lnTo>
                        <a:lnTo>
                          <a:pt x="0" y="46"/>
                        </a:lnTo>
                        <a:lnTo>
                          <a:pt x="0" y="8"/>
                        </a:lnTo>
                        <a:lnTo>
                          <a:pt x="1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44" name="Google Shape;2144;p169"/>
                  <p:cNvSpPr/>
                  <p:nvPr/>
                </p:nvSpPr>
                <p:spPr>
                  <a:xfrm>
                    <a:off x="1871" y="3142"/>
                    <a:ext cx="6" cy="9"/>
                  </a:xfrm>
                  <a:custGeom>
                    <a:rect b="b" l="l" r="r" t="t"/>
                    <a:pathLst>
                      <a:path extrusionOk="0" h="55" w="36">
                        <a:moveTo>
                          <a:pt x="11" y="0"/>
                        </a:moveTo>
                        <a:lnTo>
                          <a:pt x="25" y="0"/>
                        </a:lnTo>
                        <a:lnTo>
                          <a:pt x="36" y="7"/>
                        </a:lnTo>
                        <a:lnTo>
                          <a:pt x="36" y="10"/>
                        </a:lnTo>
                        <a:lnTo>
                          <a:pt x="22" y="10"/>
                        </a:lnTo>
                        <a:lnTo>
                          <a:pt x="22" y="43"/>
                        </a:lnTo>
                        <a:lnTo>
                          <a:pt x="14" y="43"/>
                        </a:lnTo>
                        <a:lnTo>
                          <a:pt x="14" y="10"/>
                        </a:lnTo>
                        <a:lnTo>
                          <a:pt x="22" y="10"/>
                        </a:lnTo>
                        <a:lnTo>
                          <a:pt x="36" y="10"/>
                        </a:lnTo>
                        <a:lnTo>
                          <a:pt x="36" y="46"/>
                        </a:lnTo>
                        <a:lnTo>
                          <a:pt x="25" y="55"/>
                        </a:lnTo>
                        <a:lnTo>
                          <a:pt x="11" y="55"/>
                        </a:lnTo>
                        <a:lnTo>
                          <a:pt x="0" y="46"/>
                        </a:lnTo>
                        <a:lnTo>
                          <a:pt x="0" y="7"/>
                        </a:lnTo>
                        <a:lnTo>
                          <a:pt x="11"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145" name="Google Shape;2145;p169"/>
                <p:cNvSpPr/>
                <p:nvPr/>
              </p:nvSpPr>
              <p:spPr>
                <a:xfrm>
                  <a:off x="1857" y="3096"/>
                  <a:ext cx="13" cy="16"/>
                </a:xfrm>
                <a:custGeom>
                  <a:rect b="b" l="l" r="r" t="t"/>
                  <a:pathLst>
                    <a:path extrusionOk="0" h="99" w="80">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46" name="Google Shape;2146;p169"/>
                <p:cNvSpPr/>
                <p:nvPr/>
              </p:nvSpPr>
              <p:spPr>
                <a:xfrm>
                  <a:off x="1872" y="3096"/>
                  <a:ext cx="10" cy="16"/>
                </a:xfrm>
                <a:custGeom>
                  <a:rect b="b" l="l" r="r" t="t"/>
                  <a:pathLst>
                    <a:path extrusionOk="0" h="98" w="61">
                      <a:moveTo>
                        <a:pt x="17" y="0"/>
                      </a:moveTo>
                      <a:lnTo>
                        <a:pt x="44" y="0"/>
                      </a:lnTo>
                      <a:lnTo>
                        <a:pt x="61" y="12"/>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2"/>
                      </a:lnTo>
                      <a:lnTo>
                        <a:pt x="17"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147" name="Google Shape;2147;p169"/>
                <p:cNvGrpSpPr/>
                <p:nvPr/>
              </p:nvGrpSpPr>
              <p:grpSpPr>
                <a:xfrm>
                  <a:off x="1904" y="3096"/>
                  <a:ext cx="24" cy="17"/>
                  <a:chOff x="1904" y="3096"/>
                  <a:chExt cx="24" cy="17"/>
                </a:xfrm>
              </p:grpSpPr>
              <p:sp>
                <p:nvSpPr>
                  <p:cNvPr id="2148" name="Google Shape;2148;p169"/>
                  <p:cNvSpPr/>
                  <p:nvPr/>
                </p:nvSpPr>
                <p:spPr>
                  <a:xfrm>
                    <a:off x="1919" y="3096"/>
                    <a:ext cx="9" cy="17"/>
                  </a:xfrm>
                  <a:custGeom>
                    <a:rect b="b" l="l" r="r" t="t"/>
                    <a:pathLst>
                      <a:path extrusionOk="0" h="99" w="58">
                        <a:moveTo>
                          <a:pt x="0" y="0"/>
                        </a:moveTo>
                        <a:lnTo>
                          <a:pt x="44" y="0"/>
                        </a:lnTo>
                        <a:lnTo>
                          <a:pt x="58" y="10"/>
                        </a:lnTo>
                        <a:lnTo>
                          <a:pt x="58" y="38"/>
                        </a:lnTo>
                        <a:lnTo>
                          <a:pt x="44" y="49"/>
                        </a:lnTo>
                        <a:lnTo>
                          <a:pt x="58" y="60"/>
                        </a:lnTo>
                        <a:lnTo>
                          <a:pt x="58" y="99"/>
                        </a:lnTo>
                        <a:lnTo>
                          <a:pt x="36" y="99"/>
                        </a:lnTo>
                        <a:lnTo>
                          <a:pt x="36" y="60"/>
                        </a:lnTo>
                        <a:lnTo>
                          <a:pt x="36" y="41"/>
                        </a:lnTo>
                        <a:lnTo>
                          <a:pt x="22" y="41"/>
                        </a:lnTo>
                        <a:lnTo>
                          <a:pt x="22" y="17"/>
                        </a:lnTo>
                        <a:lnTo>
                          <a:pt x="36" y="17"/>
                        </a:lnTo>
                        <a:lnTo>
                          <a:pt x="36" y="41"/>
                        </a:lnTo>
                        <a:lnTo>
                          <a:pt x="36" y="60"/>
                        </a:lnTo>
                        <a:lnTo>
                          <a:pt x="22" y="60"/>
                        </a:lnTo>
                        <a:lnTo>
                          <a:pt x="22" y="99"/>
                        </a:lnTo>
                        <a:lnTo>
                          <a:pt x="0" y="99"/>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49" name="Google Shape;2149;p169"/>
                  <p:cNvSpPr/>
                  <p:nvPr/>
                </p:nvSpPr>
                <p:spPr>
                  <a:xfrm>
                    <a:off x="1904" y="3096"/>
                    <a:ext cx="13" cy="16"/>
                  </a:xfrm>
                  <a:custGeom>
                    <a:rect b="b" l="l" r="r" t="t"/>
                    <a:pathLst>
                      <a:path extrusionOk="0" h="99" w="81">
                        <a:moveTo>
                          <a:pt x="0" y="99"/>
                        </a:moveTo>
                        <a:lnTo>
                          <a:pt x="24" y="99"/>
                        </a:lnTo>
                        <a:lnTo>
                          <a:pt x="24" y="46"/>
                        </a:lnTo>
                        <a:lnTo>
                          <a:pt x="35" y="99"/>
                        </a:lnTo>
                        <a:lnTo>
                          <a:pt x="47" y="99"/>
                        </a:lnTo>
                        <a:lnTo>
                          <a:pt x="57" y="46"/>
                        </a:lnTo>
                        <a:lnTo>
                          <a:pt x="57" y="99"/>
                        </a:lnTo>
                        <a:lnTo>
                          <a:pt x="81" y="99"/>
                        </a:lnTo>
                        <a:lnTo>
                          <a:pt x="81" y="0"/>
                        </a:lnTo>
                        <a:lnTo>
                          <a:pt x="49" y="0"/>
                        </a:lnTo>
                        <a:lnTo>
                          <a:pt x="41" y="46"/>
                        </a:lnTo>
                        <a:lnTo>
                          <a:pt x="32" y="0"/>
                        </a:lnTo>
                        <a:lnTo>
                          <a:pt x="0" y="0"/>
                        </a:lnTo>
                        <a:lnTo>
                          <a:pt x="0" y="9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150" name="Google Shape;2150;p169"/>
                <p:cNvSpPr/>
                <p:nvPr/>
              </p:nvSpPr>
              <p:spPr>
                <a:xfrm>
                  <a:off x="1870" y="3249"/>
                  <a:ext cx="10" cy="17"/>
                </a:xfrm>
                <a:custGeom>
                  <a:rect b="b" l="l" r="r" t="t"/>
                  <a:pathLst>
                    <a:path extrusionOk="0" h="98" w="61">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3"/>
                      </a:lnTo>
                      <a:lnTo>
                        <a:pt x="17"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51" name="Google Shape;2151;p169"/>
                <p:cNvSpPr/>
                <p:nvPr/>
              </p:nvSpPr>
              <p:spPr>
                <a:xfrm>
                  <a:off x="1864" y="3211"/>
                  <a:ext cx="10" cy="16"/>
                </a:xfrm>
                <a:custGeom>
                  <a:rect b="b" l="l" r="r" t="t"/>
                  <a:pathLst>
                    <a:path extrusionOk="0" h="99" w="61">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9"/>
                      </a:lnTo>
                      <a:lnTo>
                        <a:pt x="17" y="99"/>
                      </a:lnTo>
                      <a:lnTo>
                        <a:pt x="0" y="84"/>
                      </a:lnTo>
                      <a:lnTo>
                        <a:pt x="0" y="13"/>
                      </a:lnTo>
                      <a:lnTo>
                        <a:pt x="17"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52" name="Google Shape;2152;p169"/>
                <p:cNvSpPr/>
                <p:nvPr/>
              </p:nvSpPr>
              <p:spPr>
                <a:xfrm>
                  <a:off x="2051" y="3232"/>
                  <a:ext cx="12" cy="12"/>
                </a:xfrm>
                <a:custGeom>
                  <a:rect b="b" l="l" r="r" t="t"/>
                  <a:pathLst>
                    <a:path extrusionOk="0" h="73" w="73">
                      <a:moveTo>
                        <a:pt x="25" y="0"/>
                      </a:moveTo>
                      <a:lnTo>
                        <a:pt x="48" y="0"/>
                      </a:lnTo>
                      <a:lnTo>
                        <a:pt x="48" y="25"/>
                      </a:lnTo>
                      <a:lnTo>
                        <a:pt x="73" y="25"/>
                      </a:lnTo>
                      <a:lnTo>
                        <a:pt x="73" y="48"/>
                      </a:lnTo>
                      <a:lnTo>
                        <a:pt x="48" y="48"/>
                      </a:lnTo>
                      <a:lnTo>
                        <a:pt x="48" y="73"/>
                      </a:lnTo>
                      <a:lnTo>
                        <a:pt x="25" y="73"/>
                      </a:lnTo>
                      <a:lnTo>
                        <a:pt x="25" y="48"/>
                      </a:lnTo>
                      <a:lnTo>
                        <a:pt x="0" y="48"/>
                      </a:lnTo>
                      <a:lnTo>
                        <a:pt x="0" y="25"/>
                      </a:lnTo>
                      <a:lnTo>
                        <a:pt x="25" y="25"/>
                      </a:lnTo>
                      <a:lnTo>
                        <a:pt x="25"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53" name="Google Shape;2153;p169"/>
                <p:cNvSpPr/>
                <p:nvPr/>
              </p:nvSpPr>
              <p:spPr>
                <a:xfrm>
                  <a:off x="2051" y="3177"/>
                  <a:ext cx="12" cy="4"/>
                </a:xfrm>
                <a:custGeom>
                  <a:rect b="b" l="l" r="r" t="t"/>
                  <a:pathLst>
                    <a:path extrusionOk="0" h="23" w="7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54" name="Google Shape;2154;p169"/>
                <p:cNvSpPr/>
                <p:nvPr/>
              </p:nvSpPr>
              <p:spPr>
                <a:xfrm>
                  <a:off x="2050" y="3136"/>
                  <a:ext cx="13" cy="12"/>
                </a:xfrm>
                <a:custGeom>
                  <a:rect b="b" l="l" r="r" t="t"/>
                  <a:pathLst>
                    <a:path extrusionOk="0" h="72" w="81">
                      <a:moveTo>
                        <a:pt x="0" y="0"/>
                      </a:moveTo>
                      <a:lnTo>
                        <a:pt x="31" y="0"/>
                      </a:lnTo>
                      <a:lnTo>
                        <a:pt x="39" y="18"/>
                      </a:lnTo>
                      <a:lnTo>
                        <a:pt x="50" y="0"/>
                      </a:lnTo>
                      <a:lnTo>
                        <a:pt x="77" y="0"/>
                      </a:lnTo>
                      <a:lnTo>
                        <a:pt x="57" y="34"/>
                      </a:lnTo>
                      <a:lnTo>
                        <a:pt x="81" y="72"/>
                      </a:lnTo>
                      <a:lnTo>
                        <a:pt x="50" y="72"/>
                      </a:lnTo>
                      <a:lnTo>
                        <a:pt x="39" y="52"/>
                      </a:lnTo>
                      <a:lnTo>
                        <a:pt x="31" y="72"/>
                      </a:lnTo>
                      <a:lnTo>
                        <a:pt x="0" y="72"/>
                      </a:lnTo>
                      <a:lnTo>
                        <a:pt x="25" y="34"/>
                      </a:lnTo>
                      <a:lnTo>
                        <a:pt x="0"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155" name="Google Shape;2155;p169"/>
                <p:cNvGrpSpPr/>
                <p:nvPr/>
              </p:nvGrpSpPr>
              <p:grpSpPr>
                <a:xfrm>
                  <a:off x="1997" y="3096"/>
                  <a:ext cx="27" cy="16"/>
                  <a:chOff x="1997" y="3096"/>
                  <a:chExt cx="27" cy="16"/>
                </a:xfrm>
              </p:grpSpPr>
              <p:sp>
                <p:nvSpPr>
                  <p:cNvPr id="2156" name="Google Shape;2156;p169"/>
                  <p:cNvSpPr/>
                  <p:nvPr/>
                </p:nvSpPr>
                <p:spPr>
                  <a:xfrm>
                    <a:off x="1997" y="3096"/>
                    <a:ext cx="13" cy="16"/>
                  </a:xfrm>
                  <a:custGeom>
                    <a:rect b="b" l="l" r="r" t="t"/>
                    <a:pathLst>
                      <a:path extrusionOk="0" h="99" w="80">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57" name="Google Shape;2157;p169"/>
                  <p:cNvSpPr/>
                  <p:nvPr/>
                </p:nvSpPr>
                <p:spPr>
                  <a:xfrm>
                    <a:off x="2011" y="3098"/>
                    <a:ext cx="13" cy="12"/>
                  </a:xfrm>
                  <a:custGeom>
                    <a:rect b="b" l="l" r="r" t="t"/>
                    <a:pathLst>
                      <a:path extrusionOk="0" h="74" w="73">
                        <a:moveTo>
                          <a:pt x="25" y="0"/>
                        </a:moveTo>
                        <a:lnTo>
                          <a:pt x="48" y="0"/>
                        </a:lnTo>
                        <a:lnTo>
                          <a:pt x="48" y="26"/>
                        </a:lnTo>
                        <a:lnTo>
                          <a:pt x="73" y="26"/>
                        </a:lnTo>
                        <a:lnTo>
                          <a:pt x="73" y="49"/>
                        </a:lnTo>
                        <a:lnTo>
                          <a:pt x="48" y="49"/>
                        </a:lnTo>
                        <a:lnTo>
                          <a:pt x="48" y="74"/>
                        </a:lnTo>
                        <a:lnTo>
                          <a:pt x="25" y="74"/>
                        </a:lnTo>
                        <a:lnTo>
                          <a:pt x="25" y="49"/>
                        </a:lnTo>
                        <a:lnTo>
                          <a:pt x="0" y="49"/>
                        </a:lnTo>
                        <a:lnTo>
                          <a:pt x="0" y="26"/>
                        </a:lnTo>
                        <a:lnTo>
                          <a:pt x="25" y="26"/>
                        </a:lnTo>
                        <a:lnTo>
                          <a:pt x="25"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58" name="Google Shape;2158;p169"/>
                <p:cNvGrpSpPr/>
                <p:nvPr/>
              </p:nvGrpSpPr>
              <p:grpSpPr>
                <a:xfrm>
                  <a:off x="1950" y="3096"/>
                  <a:ext cx="27" cy="16"/>
                  <a:chOff x="1950" y="3096"/>
                  <a:chExt cx="27" cy="16"/>
                </a:xfrm>
              </p:grpSpPr>
              <p:sp>
                <p:nvSpPr>
                  <p:cNvPr id="2159" name="Google Shape;2159;p169"/>
                  <p:cNvSpPr/>
                  <p:nvPr/>
                </p:nvSpPr>
                <p:spPr>
                  <a:xfrm>
                    <a:off x="1950" y="3096"/>
                    <a:ext cx="13" cy="16"/>
                  </a:xfrm>
                  <a:custGeom>
                    <a:rect b="b" l="l" r="r" t="t"/>
                    <a:pathLst>
                      <a:path extrusionOk="0" h="99" w="80">
                        <a:moveTo>
                          <a:pt x="0" y="99"/>
                        </a:moveTo>
                        <a:lnTo>
                          <a:pt x="23" y="99"/>
                        </a:lnTo>
                        <a:lnTo>
                          <a:pt x="23" y="46"/>
                        </a:lnTo>
                        <a:lnTo>
                          <a:pt x="34" y="99"/>
                        </a:lnTo>
                        <a:lnTo>
                          <a:pt x="46" y="99"/>
                        </a:lnTo>
                        <a:lnTo>
                          <a:pt x="56" y="46"/>
                        </a:lnTo>
                        <a:lnTo>
                          <a:pt x="56" y="99"/>
                        </a:lnTo>
                        <a:lnTo>
                          <a:pt x="80" y="99"/>
                        </a:lnTo>
                        <a:lnTo>
                          <a:pt x="80" y="0"/>
                        </a:lnTo>
                        <a:lnTo>
                          <a:pt x="48" y="0"/>
                        </a:lnTo>
                        <a:lnTo>
                          <a:pt x="40" y="46"/>
                        </a:lnTo>
                        <a:lnTo>
                          <a:pt x="31" y="0"/>
                        </a:lnTo>
                        <a:lnTo>
                          <a:pt x="0" y="0"/>
                        </a:lnTo>
                        <a:lnTo>
                          <a:pt x="0" y="99"/>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60" name="Google Shape;2160;p169"/>
                  <p:cNvSpPr/>
                  <p:nvPr/>
                </p:nvSpPr>
                <p:spPr>
                  <a:xfrm>
                    <a:off x="1965" y="3102"/>
                    <a:ext cx="12" cy="4"/>
                  </a:xfrm>
                  <a:custGeom>
                    <a:rect b="b" l="l" r="r" t="t"/>
                    <a:pathLst>
                      <a:path extrusionOk="0" h="23" w="74">
                        <a:moveTo>
                          <a:pt x="49" y="0"/>
                        </a:moveTo>
                        <a:lnTo>
                          <a:pt x="74" y="0"/>
                        </a:lnTo>
                        <a:lnTo>
                          <a:pt x="74" y="23"/>
                        </a:lnTo>
                        <a:lnTo>
                          <a:pt x="49" y="23"/>
                        </a:lnTo>
                        <a:lnTo>
                          <a:pt x="25" y="23"/>
                        </a:lnTo>
                        <a:lnTo>
                          <a:pt x="0" y="23"/>
                        </a:lnTo>
                        <a:lnTo>
                          <a:pt x="0" y="0"/>
                        </a:lnTo>
                        <a:lnTo>
                          <a:pt x="25" y="0"/>
                        </a:lnTo>
                        <a:lnTo>
                          <a:pt x="49"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61" name="Google Shape;2161;p169"/>
                <p:cNvGrpSpPr/>
                <p:nvPr/>
              </p:nvGrpSpPr>
              <p:grpSpPr>
                <a:xfrm>
                  <a:off x="2051" y="3098"/>
                  <a:ext cx="12" cy="10"/>
                  <a:chOff x="2051" y="3098"/>
                  <a:chExt cx="12" cy="10"/>
                </a:xfrm>
              </p:grpSpPr>
              <p:sp>
                <p:nvSpPr>
                  <p:cNvPr id="2162" name="Google Shape;2162;p169"/>
                  <p:cNvSpPr/>
                  <p:nvPr/>
                </p:nvSpPr>
                <p:spPr>
                  <a:xfrm>
                    <a:off x="2051" y="3102"/>
                    <a:ext cx="12" cy="4"/>
                  </a:xfrm>
                  <a:custGeom>
                    <a:rect b="b" l="l" r="r" t="t"/>
                    <a:pathLst>
                      <a:path extrusionOk="0" h="23" w="7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63" name="Google Shape;2163;p169"/>
                  <p:cNvSpPr/>
                  <p:nvPr/>
                </p:nvSpPr>
                <p:spPr>
                  <a:xfrm>
                    <a:off x="2055" y="3098"/>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64" name="Google Shape;2164;p169"/>
                  <p:cNvSpPr/>
                  <p:nvPr/>
                </p:nvSpPr>
                <p:spPr>
                  <a:xfrm>
                    <a:off x="2056" y="3108"/>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sp>
              <p:nvSpPr>
                <p:cNvPr id="2165" name="Google Shape;2165;p169"/>
                <p:cNvSpPr/>
                <p:nvPr/>
              </p:nvSpPr>
              <p:spPr>
                <a:xfrm>
                  <a:off x="1857" y="3172"/>
                  <a:ext cx="25" cy="14"/>
                </a:xfrm>
                <a:custGeom>
                  <a:rect b="b" l="l" r="r" t="t"/>
                  <a:pathLst>
                    <a:path extrusionOk="0" h="90" w="151">
                      <a:moveTo>
                        <a:pt x="0" y="22"/>
                      </a:moveTo>
                      <a:lnTo>
                        <a:pt x="28" y="22"/>
                      </a:lnTo>
                      <a:lnTo>
                        <a:pt x="46" y="52"/>
                      </a:lnTo>
                      <a:lnTo>
                        <a:pt x="80" y="0"/>
                      </a:lnTo>
                      <a:lnTo>
                        <a:pt x="151" y="0"/>
                      </a:lnTo>
                      <a:lnTo>
                        <a:pt x="151" y="22"/>
                      </a:lnTo>
                      <a:lnTo>
                        <a:pt x="91" y="22"/>
                      </a:lnTo>
                      <a:lnTo>
                        <a:pt x="46" y="90"/>
                      </a:lnTo>
                      <a:lnTo>
                        <a:pt x="0" y="22"/>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66" name="Google Shape;2166;p169"/>
                <p:cNvSpPr/>
                <p:nvPr/>
              </p:nvSpPr>
              <p:spPr>
                <a:xfrm>
                  <a:off x="1962" y="3256"/>
                  <a:ext cx="0" cy="0"/>
                </a:xfrm>
                <a:prstGeom prst="rect">
                  <a:avLst/>
                </a:pr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2167" name="Google Shape;2167;p169"/>
                <p:cNvGrpSpPr/>
                <p:nvPr/>
              </p:nvGrpSpPr>
              <p:grpSpPr>
                <a:xfrm>
                  <a:off x="2004" y="3252"/>
                  <a:ext cx="12" cy="11"/>
                  <a:chOff x="2004" y="3252"/>
                  <a:chExt cx="12" cy="11"/>
                </a:xfrm>
              </p:grpSpPr>
              <p:sp>
                <p:nvSpPr>
                  <p:cNvPr id="2168" name="Google Shape;2168;p169"/>
                  <p:cNvSpPr/>
                  <p:nvPr/>
                </p:nvSpPr>
                <p:spPr>
                  <a:xfrm>
                    <a:off x="2004" y="3252"/>
                    <a:ext cx="12" cy="4"/>
                  </a:xfrm>
                  <a:custGeom>
                    <a:rect b="b" l="l" r="r" t="t"/>
                    <a:pathLst>
                      <a:path extrusionOk="0" h="23" w="74">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69" name="Google Shape;2169;p169"/>
                  <p:cNvSpPr/>
                  <p:nvPr/>
                </p:nvSpPr>
                <p:spPr>
                  <a:xfrm>
                    <a:off x="2004" y="3259"/>
                    <a:ext cx="12" cy="4"/>
                  </a:xfrm>
                  <a:custGeom>
                    <a:rect b="b" l="l" r="r" t="t"/>
                    <a:pathLst>
                      <a:path extrusionOk="0" h="23" w="74">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grpSp>
          <p:nvGrpSpPr>
            <p:cNvPr id="2170" name="Google Shape;2170;p169"/>
            <p:cNvGrpSpPr/>
            <p:nvPr/>
          </p:nvGrpSpPr>
          <p:grpSpPr>
            <a:xfrm>
              <a:off x="661988" y="4067175"/>
              <a:ext cx="1965266" cy="1723396"/>
              <a:chOff x="436" y="734"/>
              <a:chExt cx="992" cy="870"/>
            </a:xfrm>
          </p:grpSpPr>
          <p:grpSp>
            <p:nvGrpSpPr>
              <p:cNvPr id="2171" name="Google Shape;2171;p169"/>
              <p:cNvGrpSpPr/>
              <p:nvPr/>
            </p:nvGrpSpPr>
            <p:grpSpPr>
              <a:xfrm>
                <a:off x="436" y="1267"/>
                <a:ext cx="300" cy="337"/>
                <a:chOff x="1394" y="2210"/>
                <a:chExt cx="300" cy="337"/>
              </a:xfrm>
            </p:grpSpPr>
            <p:sp>
              <p:nvSpPr>
                <p:cNvPr id="2172" name="Google Shape;2172;p169"/>
                <p:cNvSpPr/>
                <p:nvPr/>
              </p:nvSpPr>
              <p:spPr>
                <a:xfrm>
                  <a:off x="1394" y="2247"/>
                  <a:ext cx="300" cy="300"/>
                </a:xfrm>
                <a:prstGeom prst="rect">
                  <a:avLst/>
                </a:prstGeom>
                <a:solidFill>
                  <a:srgbClr val="FFFF00"/>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73" name="Google Shape;2173;p169"/>
                <p:cNvSpPr/>
                <p:nvPr/>
              </p:nvSpPr>
              <p:spPr>
                <a:xfrm>
                  <a:off x="1627" y="2211"/>
                  <a:ext cx="66" cy="268"/>
                </a:xfrm>
                <a:custGeom>
                  <a:rect b="b" l="l" r="r" t="t"/>
                  <a:pathLst>
                    <a:path extrusionOk="0" h="1074" w="263">
                      <a:moveTo>
                        <a:pt x="0" y="145"/>
                      </a:moveTo>
                      <a:lnTo>
                        <a:pt x="0" y="1074"/>
                      </a:lnTo>
                      <a:lnTo>
                        <a:pt x="263" y="892"/>
                      </a:lnTo>
                      <a:lnTo>
                        <a:pt x="263" y="0"/>
                      </a:lnTo>
                      <a:lnTo>
                        <a:pt x="0" y="145"/>
                      </a:lnTo>
                      <a:close/>
                    </a:path>
                  </a:pathLst>
                </a:custGeom>
                <a:solidFill>
                  <a:srgbClr val="808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74" name="Google Shape;2174;p169"/>
                <p:cNvSpPr/>
                <p:nvPr/>
              </p:nvSpPr>
              <p:spPr>
                <a:xfrm>
                  <a:off x="1395" y="2210"/>
                  <a:ext cx="299" cy="37"/>
                </a:xfrm>
                <a:custGeom>
                  <a:rect b="b" l="l" r="r" t="t"/>
                  <a:pathLst>
                    <a:path extrusionOk="0" h="149" w="1197">
                      <a:moveTo>
                        <a:pt x="0" y="149"/>
                      </a:moveTo>
                      <a:lnTo>
                        <a:pt x="930" y="149"/>
                      </a:lnTo>
                      <a:lnTo>
                        <a:pt x="1197" y="0"/>
                      </a:lnTo>
                      <a:lnTo>
                        <a:pt x="301" y="0"/>
                      </a:lnTo>
                      <a:lnTo>
                        <a:pt x="0" y="149"/>
                      </a:lnTo>
                      <a:close/>
                    </a:path>
                  </a:pathLst>
                </a:custGeom>
                <a:solidFill>
                  <a:srgbClr val="FFFF8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75" name="Google Shape;2175;p169"/>
              <p:cNvGrpSpPr/>
              <p:nvPr/>
            </p:nvGrpSpPr>
            <p:grpSpPr>
              <a:xfrm>
                <a:off x="696" y="1261"/>
                <a:ext cx="300" cy="337"/>
                <a:chOff x="1654" y="2204"/>
                <a:chExt cx="300" cy="337"/>
              </a:xfrm>
            </p:grpSpPr>
            <p:sp>
              <p:nvSpPr>
                <p:cNvPr id="2176" name="Google Shape;2176;p169"/>
                <p:cNvSpPr/>
                <p:nvPr/>
              </p:nvSpPr>
              <p:spPr>
                <a:xfrm>
                  <a:off x="1654" y="2241"/>
                  <a:ext cx="300" cy="300"/>
                </a:xfrm>
                <a:prstGeom prst="rect">
                  <a:avLst/>
                </a:prstGeom>
                <a:solidFill>
                  <a:srgbClr val="00C0C0"/>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77" name="Google Shape;2177;p169"/>
                <p:cNvSpPr/>
                <p:nvPr/>
              </p:nvSpPr>
              <p:spPr>
                <a:xfrm>
                  <a:off x="1887" y="2205"/>
                  <a:ext cx="66" cy="269"/>
                </a:xfrm>
                <a:custGeom>
                  <a:rect b="b" l="l" r="r" t="t"/>
                  <a:pathLst>
                    <a:path extrusionOk="0" h="1075" w="263">
                      <a:moveTo>
                        <a:pt x="0" y="145"/>
                      </a:moveTo>
                      <a:lnTo>
                        <a:pt x="0" y="1075"/>
                      </a:lnTo>
                      <a:lnTo>
                        <a:pt x="263" y="892"/>
                      </a:lnTo>
                      <a:lnTo>
                        <a:pt x="263" y="0"/>
                      </a:lnTo>
                      <a:lnTo>
                        <a:pt x="0" y="145"/>
                      </a:lnTo>
                      <a:close/>
                    </a:path>
                  </a:pathLst>
                </a:custGeom>
                <a:solidFill>
                  <a:srgbClr val="00606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78" name="Google Shape;2178;p169"/>
                <p:cNvSpPr/>
                <p:nvPr/>
              </p:nvSpPr>
              <p:spPr>
                <a:xfrm>
                  <a:off x="1654" y="2204"/>
                  <a:ext cx="299" cy="37"/>
                </a:xfrm>
                <a:custGeom>
                  <a:rect b="b" l="l" r="r" t="t"/>
                  <a:pathLst>
                    <a:path extrusionOk="0" h="149" w="1197">
                      <a:moveTo>
                        <a:pt x="0" y="149"/>
                      </a:moveTo>
                      <a:lnTo>
                        <a:pt x="929" y="149"/>
                      </a:lnTo>
                      <a:lnTo>
                        <a:pt x="1197" y="0"/>
                      </a:lnTo>
                      <a:lnTo>
                        <a:pt x="300" y="0"/>
                      </a:lnTo>
                      <a:lnTo>
                        <a:pt x="0" y="149"/>
                      </a:lnTo>
                      <a:close/>
                    </a:path>
                  </a:pathLst>
                </a:custGeom>
                <a:solidFill>
                  <a:srgbClr val="40FFFF"/>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79" name="Google Shape;2179;p169"/>
              <p:cNvGrpSpPr/>
              <p:nvPr/>
            </p:nvGrpSpPr>
            <p:grpSpPr>
              <a:xfrm>
                <a:off x="966" y="1240"/>
                <a:ext cx="300" cy="337"/>
                <a:chOff x="1924" y="2183"/>
                <a:chExt cx="300" cy="337"/>
              </a:xfrm>
            </p:grpSpPr>
            <p:sp>
              <p:nvSpPr>
                <p:cNvPr id="2180" name="Google Shape;2180;p169"/>
                <p:cNvSpPr/>
                <p:nvPr/>
              </p:nvSpPr>
              <p:spPr>
                <a:xfrm>
                  <a:off x="1924" y="2220"/>
                  <a:ext cx="300" cy="300"/>
                </a:xfrm>
                <a:prstGeom prst="rect">
                  <a:avLst/>
                </a:prstGeom>
                <a:solidFill>
                  <a:srgbClr val="FF00FF"/>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81" name="Google Shape;2181;p169"/>
                <p:cNvSpPr/>
                <p:nvPr/>
              </p:nvSpPr>
              <p:spPr>
                <a:xfrm>
                  <a:off x="2157" y="2184"/>
                  <a:ext cx="66" cy="269"/>
                </a:xfrm>
                <a:custGeom>
                  <a:rect b="b" l="l" r="r" t="t"/>
                  <a:pathLst>
                    <a:path extrusionOk="0" h="1075" w="263">
                      <a:moveTo>
                        <a:pt x="0" y="145"/>
                      </a:moveTo>
                      <a:lnTo>
                        <a:pt x="0" y="1075"/>
                      </a:lnTo>
                      <a:lnTo>
                        <a:pt x="263" y="892"/>
                      </a:lnTo>
                      <a:lnTo>
                        <a:pt x="263" y="0"/>
                      </a:lnTo>
                      <a:lnTo>
                        <a:pt x="0" y="145"/>
                      </a:lnTo>
                      <a:close/>
                    </a:path>
                  </a:pathLst>
                </a:custGeom>
                <a:solidFill>
                  <a:srgbClr val="80008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82" name="Google Shape;2182;p169"/>
                <p:cNvSpPr/>
                <p:nvPr/>
              </p:nvSpPr>
              <p:spPr>
                <a:xfrm>
                  <a:off x="1924" y="2183"/>
                  <a:ext cx="299" cy="37"/>
                </a:xfrm>
                <a:custGeom>
                  <a:rect b="b" l="l" r="r" t="t"/>
                  <a:pathLst>
                    <a:path extrusionOk="0" h="149" w="1197">
                      <a:moveTo>
                        <a:pt x="0" y="149"/>
                      </a:moveTo>
                      <a:lnTo>
                        <a:pt x="930" y="149"/>
                      </a:lnTo>
                      <a:lnTo>
                        <a:pt x="1197" y="0"/>
                      </a:lnTo>
                      <a:lnTo>
                        <a:pt x="301" y="0"/>
                      </a:lnTo>
                      <a:lnTo>
                        <a:pt x="0" y="149"/>
                      </a:lnTo>
                      <a:close/>
                    </a:path>
                  </a:pathLst>
                </a:custGeom>
                <a:solidFill>
                  <a:srgbClr val="FF40FF"/>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83" name="Google Shape;2183;p169"/>
              <p:cNvGrpSpPr/>
              <p:nvPr/>
            </p:nvGrpSpPr>
            <p:grpSpPr>
              <a:xfrm>
                <a:off x="493" y="1028"/>
                <a:ext cx="300" cy="329"/>
                <a:chOff x="1451" y="1971"/>
                <a:chExt cx="300" cy="329"/>
              </a:xfrm>
            </p:grpSpPr>
            <p:sp>
              <p:nvSpPr>
                <p:cNvPr id="2184" name="Google Shape;2184;p169"/>
                <p:cNvSpPr/>
                <p:nvPr/>
              </p:nvSpPr>
              <p:spPr>
                <a:xfrm>
                  <a:off x="1451" y="2000"/>
                  <a:ext cx="300" cy="300"/>
                </a:xfrm>
                <a:prstGeom prst="rect">
                  <a:avLst/>
                </a:prstGeom>
                <a:solidFill>
                  <a:srgbClr val="FF8000"/>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85" name="Google Shape;2185;p169"/>
                <p:cNvSpPr/>
                <p:nvPr/>
              </p:nvSpPr>
              <p:spPr>
                <a:xfrm>
                  <a:off x="1683" y="1971"/>
                  <a:ext cx="66" cy="262"/>
                </a:xfrm>
                <a:custGeom>
                  <a:rect b="b" l="l" r="r" t="t"/>
                  <a:pathLst>
                    <a:path extrusionOk="0" h="1047" w="263">
                      <a:moveTo>
                        <a:pt x="0" y="118"/>
                      </a:moveTo>
                      <a:lnTo>
                        <a:pt x="0" y="1047"/>
                      </a:lnTo>
                      <a:lnTo>
                        <a:pt x="263" y="892"/>
                      </a:lnTo>
                      <a:lnTo>
                        <a:pt x="263" y="0"/>
                      </a:lnTo>
                      <a:lnTo>
                        <a:pt x="0" y="118"/>
                      </a:lnTo>
                      <a:close/>
                    </a:path>
                  </a:pathLst>
                </a:custGeom>
                <a:solidFill>
                  <a:srgbClr val="804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86" name="Google Shape;2186;p169"/>
                <p:cNvSpPr/>
                <p:nvPr/>
              </p:nvSpPr>
              <p:spPr>
                <a:xfrm>
                  <a:off x="1451" y="1971"/>
                  <a:ext cx="299" cy="29"/>
                </a:xfrm>
                <a:custGeom>
                  <a:rect b="b" l="l" r="r" t="t"/>
                  <a:pathLst>
                    <a:path extrusionOk="0" h="118" w="1198">
                      <a:moveTo>
                        <a:pt x="0" y="118"/>
                      </a:moveTo>
                      <a:lnTo>
                        <a:pt x="931" y="118"/>
                      </a:lnTo>
                      <a:lnTo>
                        <a:pt x="1198" y="0"/>
                      </a:lnTo>
                      <a:lnTo>
                        <a:pt x="301" y="0"/>
                      </a:lnTo>
                      <a:lnTo>
                        <a:pt x="0" y="118"/>
                      </a:lnTo>
                      <a:close/>
                    </a:path>
                  </a:pathLst>
                </a:custGeom>
                <a:solidFill>
                  <a:srgbClr val="FFA04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87" name="Google Shape;2187;p169"/>
              <p:cNvGrpSpPr/>
              <p:nvPr/>
            </p:nvGrpSpPr>
            <p:grpSpPr>
              <a:xfrm>
                <a:off x="779" y="1024"/>
                <a:ext cx="300" cy="329"/>
                <a:chOff x="1737" y="1967"/>
                <a:chExt cx="300" cy="329"/>
              </a:xfrm>
            </p:grpSpPr>
            <p:sp>
              <p:nvSpPr>
                <p:cNvPr id="2188" name="Google Shape;2188;p169"/>
                <p:cNvSpPr/>
                <p:nvPr/>
              </p:nvSpPr>
              <p:spPr>
                <a:xfrm>
                  <a:off x="1737" y="1996"/>
                  <a:ext cx="300" cy="300"/>
                </a:xfrm>
                <a:prstGeom prst="rect">
                  <a:avLst/>
                </a:prstGeom>
                <a:solidFill>
                  <a:srgbClr val="00E000"/>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89" name="Google Shape;2189;p169"/>
                <p:cNvSpPr/>
                <p:nvPr/>
              </p:nvSpPr>
              <p:spPr>
                <a:xfrm>
                  <a:off x="1970" y="1967"/>
                  <a:ext cx="66" cy="262"/>
                </a:xfrm>
                <a:custGeom>
                  <a:rect b="b" l="l" r="r" t="t"/>
                  <a:pathLst>
                    <a:path extrusionOk="0" h="1048" w="263">
                      <a:moveTo>
                        <a:pt x="0" y="117"/>
                      </a:moveTo>
                      <a:lnTo>
                        <a:pt x="0" y="1048"/>
                      </a:lnTo>
                      <a:lnTo>
                        <a:pt x="263" y="892"/>
                      </a:lnTo>
                      <a:lnTo>
                        <a:pt x="263" y="0"/>
                      </a:lnTo>
                      <a:lnTo>
                        <a:pt x="0" y="117"/>
                      </a:lnTo>
                      <a:close/>
                    </a:path>
                  </a:pathLst>
                </a:custGeom>
                <a:solidFill>
                  <a:srgbClr val="006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90" name="Google Shape;2190;p169"/>
                <p:cNvSpPr/>
                <p:nvPr/>
              </p:nvSpPr>
              <p:spPr>
                <a:xfrm>
                  <a:off x="1737" y="1967"/>
                  <a:ext cx="300" cy="29"/>
                </a:xfrm>
                <a:custGeom>
                  <a:rect b="b" l="l" r="r" t="t"/>
                  <a:pathLst>
                    <a:path extrusionOk="0" h="117" w="1198">
                      <a:moveTo>
                        <a:pt x="0" y="117"/>
                      </a:moveTo>
                      <a:lnTo>
                        <a:pt x="931" y="117"/>
                      </a:lnTo>
                      <a:lnTo>
                        <a:pt x="1198" y="0"/>
                      </a:lnTo>
                      <a:lnTo>
                        <a:pt x="301" y="0"/>
                      </a:lnTo>
                      <a:lnTo>
                        <a:pt x="0" y="117"/>
                      </a:lnTo>
                      <a:close/>
                    </a:path>
                  </a:pathLst>
                </a:custGeom>
                <a:solidFill>
                  <a:srgbClr val="80FF8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91" name="Google Shape;2191;p169"/>
              <p:cNvGrpSpPr/>
              <p:nvPr/>
            </p:nvGrpSpPr>
            <p:grpSpPr>
              <a:xfrm>
                <a:off x="626" y="801"/>
                <a:ext cx="300" cy="318"/>
                <a:chOff x="1584" y="1744"/>
                <a:chExt cx="300" cy="318"/>
              </a:xfrm>
            </p:grpSpPr>
            <p:sp>
              <p:nvSpPr>
                <p:cNvPr id="2192" name="Google Shape;2192;p169"/>
                <p:cNvSpPr/>
                <p:nvPr/>
              </p:nvSpPr>
              <p:spPr>
                <a:xfrm>
                  <a:off x="1584" y="1762"/>
                  <a:ext cx="300" cy="300"/>
                </a:xfrm>
                <a:prstGeom prst="rect">
                  <a:avLst/>
                </a:prstGeom>
                <a:solidFill>
                  <a:srgbClr val="FF0000"/>
                </a:solidFill>
                <a:ln cap="flat" cmpd="sng" w="9525">
                  <a:solidFill>
                    <a:srgbClr val="000000"/>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93" name="Google Shape;2193;p169"/>
                <p:cNvSpPr/>
                <p:nvPr/>
              </p:nvSpPr>
              <p:spPr>
                <a:xfrm>
                  <a:off x="1817" y="1744"/>
                  <a:ext cx="66" cy="251"/>
                </a:xfrm>
                <a:custGeom>
                  <a:rect b="b" l="l" r="r" t="t"/>
                  <a:pathLst>
                    <a:path extrusionOk="0" h="1004" w="265">
                      <a:moveTo>
                        <a:pt x="0" y="75"/>
                      </a:moveTo>
                      <a:lnTo>
                        <a:pt x="0" y="1004"/>
                      </a:lnTo>
                      <a:lnTo>
                        <a:pt x="265" y="883"/>
                      </a:lnTo>
                      <a:lnTo>
                        <a:pt x="265" y="0"/>
                      </a:lnTo>
                      <a:lnTo>
                        <a:pt x="0" y="75"/>
                      </a:lnTo>
                      <a:close/>
                    </a:path>
                  </a:pathLst>
                </a:custGeom>
                <a:solidFill>
                  <a:srgbClr val="C0000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94" name="Google Shape;2194;p169"/>
                <p:cNvSpPr/>
                <p:nvPr/>
              </p:nvSpPr>
              <p:spPr>
                <a:xfrm>
                  <a:off x="1584" y="1744"/>
                  <a:ext cx="299" cy="18"/>
                </a:xfrm>
                <a:custGeom>
                  <a:rect b="b" l="l" r="r" t="t"/>
                  <a:pathLst>
                    <a:path extrusionOk="0" h="75" w="1196">
                      <a:moveTo>
                        <a:pt x="0" y="75"/>
                      </a:moveTo>
                      <a:lnTo>
                        <a:pt x="930" y="75"/>
                      </a:lnTo>
                      <a:lnTo>
                        <a:pt x="1196" y="0"/>
                      </a:lnTo>
                      <a:lnTo>
                        <a:pt x="293" y="0"/>
                      </a:lnTo>
                      <a:lnTo>
                        <a:pt x="0" y="75"/>
                      </a:lnTo>
                      <a:close/>
                    </a:path>
                  </a:pathLst>
                </a:custGeom>
                <a:solidFill>
                  <a:srgbClr val="FF4040"/>
                </a:solidFill>
                <a:ln cap="flat" cmpd="sng" w="9525">
                  <a:solidFill>
                    <a:srgbClr val="0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nvGrpSpPr>
              <p:cNvPr id="2195" name="Google Shape;2195;p169"/>
              <p:cNvGrpSpPr/>
              <p:nvPr/>
            </p:nvGrpSpPr>
            <p:grpSpPr>
              <a:xfrm>
                <a:off x="744" y="734"/>
                <a:ext cx="684" cy="365"/>
                <a:chOff x="744" y="734"/>
                <a:chExt cx="684" cy="365"/>
              </a:xfrm>
            </p:grpSpPr>
            <p:sp>
              <p:nvSpPr>
                <p:cNvPr id="2196" name="Google Shape;2196;p169"/>
                <p:cNvSpPr/>
                <p:nvPr/>
              </p:nvSpPr>
              <p:spPr>
                <a:xfrm>
                  <a:off x="744" y="908"/>
                  <a:ext cx="0" cy="0"/>
                </a:xfrm>
                <a:prstGeom prst="ellipse">
                  <a:avLst/>
                </a:prstGeom>
                <a:solidFill>
                  <a:schemeClr val="lt1"/>
                </a:solidFill>
                <a:ln cap="flat" cmpd="sng" w="28575">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97" name="Google Shape;2197;p169"/>
                <p:cNvSpPr/>
                <p:nvPr/>
              </p:nvSpPr>
              <p:spPr>
                <a:xfrm>
                  <a:off x="762" y="734"/>
                  <a:ext cx="283" cy="209"/>
                </a:xfrm>
                <a:custGeom>
                  <a:rect b="b" l="l" r="r" t="t"/>
                  <a:pathLst>
                    <a:path extrusionOk="0" h="209" w="283">
                      <a:moveTo>
                        <a:pt x="7" y="183"/>
                      </a:moveTo>
                      <a:cubicBezTo>
                        <a:pt x="5" y="172"/>
                        <a:pt x="4" y="169"/>
                        <a:pt x="3" y="156"/>
                      </a:cubicBezTo>
                      <a:cubicBezTo>
                        <a:pt x="4" y="106"/>
                        <a:pt x="0" y="25"/>
                        <a:pt x="67" y="14"/>
                      </a:cubicBezTo>
                      <a:cubicBezTo>
                        <a:pt x="75" y="9"/>
                        <a:pt x="82" y="6"/>
                        <a:pt x="91" y="5"/>
                      </a:cubicBezTo>
                      <a:cubicBezTo>
                        <a:pt x="98" y="2"/>
                        <a:pt x="105" y="2"/>
                        <a:pt x="112" y="0"/>
                      </a:cubicBezTo>
                      <a:cubicBezTo>
                        <a:pt x="240" y="3"/>
                        <a:pt x="159" y="2"/>
                        <a:pt x="216" y="12"/>
                      </a:cubicBezTo>
                      <a:cubicBezTo>
                        <a:pt x="227" y="17"/>
                        <a:pt x="233" y="23"/>
                        <a:pt x="243" y="29"/>
                      </a:cubicBezTo>
                      <a:cubicBezTo>
                        <a:pt x="251" y="46"/>
                        <a:pt x="261" y="57"/>
                        <a:pt x="273" y="71"/>
                      </a:cubicBezTo>
                      <a:cubicBezTo>
                        <a:pt x="274" y="77"/>
                        <a:pt x="279" y="87"/>
                        <a:pt x="279" y="87"/>
                      </a:cubicBezTo>
                      <a:cubicBezTo>
                        <a:pt x="283" y="126"/>
                        <a:pt x="277" y="157"/>
                        <a:pt x="249" y="182"/>
                      </a:cubicBezTo>
                      <a:cubicBezTo>
                        <a:pt x="243" y="188"/>
                        <a:pt x="237" y="196"/>
                        <a:pt x="229" y="198"/>
                      </a:cubicBezTo>
                      <a:cubicBezTo>
                        <a:pt x="221" y="202"/>
                        <a:pt x="208" y="203"/>
                        <a:pt x="199" y="204"/>
                      </a:cubicBezTo>
                      <a:cubicBezTo>
                        <a:pt x="184" y="209"/>
                        <a:pt x="195" y="206"/>
                        <a:pt x="163" y="206"/>
                      </a:cubicBezTo>
                    </a:path>
                  </a:pathLst>
                </a:custGeom>
                <a:noFill/>
                <a:ln cap="flat" cmpd="sng" w="28575">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198" name="Google Shape;2198;p169"/>
                <p:cNvSpPr/>
                <p:nvPr/>
              </p:nvSpPr>
              <p:spPr>
                <a:xfrm rot="2700000">
                  <a:off x="1066" y="949"/>
                  <a:ext cx="424" cy="0"/>
                </a:xfrm>
                <a:prstGeom prst="rect">
                  <a:avLst/>
                </a:prstGeom>
                <a:solidFill>
                  <a:srgbClr val="99FF33"/>
                </a:solidFill>
                <a:ln cap="flat" cmpd="sng" w="2857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Arial"/>
                      <a:ea typeface="Arial"/>
                      <a:cs typeface="Arial"/>
                      <a:sym typeface="Arial"/>
                    </a:rPr>
                    <a:t>  Discount</a:t>
                  </a:r>
                  <a:endParaRPr sz="1100"/>
                </a:p>
              </p:txBody>
            </p:sp>
            <p:sp>
              <p:nvSpPr>
                <p:cNvPr id="2199" name="Google Shape;2199;p169"/>
                <p:cNvSpPr/>
                <p:nvPr/>
              </p:nvSpPr>
              <p:spPr>
                <a:xfrm>
                  <a:off x="1021" y="821"/>
                  <a:ext cx="0" cy="0"/>
                </a:xfrm>
                <a:prstGeom prst="ellipse">
                  <a:avLst/>
                </a:prstGeom>
                <a:solidFill>
                  <a:schemeClr val="lt1"/>
                </a:solidFill>
                <a:ln cap="flat" cmpd="sng" w="28575">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2200" name="Google Shape;2200;p169"/>
                <p:cNvSpPr/>
                <p:nvPr/>
              </p:nvSpPr>
              <p:spPr>
                <a:xfrm>
                  <a:off x="977" y="853"/>
                  <a:ext cx="69" cy="86"/>
                </a:xfrm>
                <a:custGeom>
                  <a:rect b="b" l="l" r="r" t="t"/>
                  <a:pathLst>
                    <a:path extrusionOk="0" h="84" w="68">
                      <a:moveTo>
                        <a:pt x="68" y="0"/>
                      </a:moveTo>
                      <a:cubicBezTo>
                        <a:pt x="64" y="11"/>
                        <a:pt x="54" y="22"/>
                        <a:pt x="48" y="32"/>
                      </a:cubicBezTo>
                      <a:cubicBezTo>
                        <a:pt x="45" y="47"/>
                        <a:pt x="25" y="75"/>
                        <a:pt x="9" y="78"/>
                      </a:cubicBezTo>
                      <a:cubicBezTo>
                        <a:pt x="6" y="80"/>
                        <a:pt x="0" y="84"/>
                        <a:pt x="0" y="84"/>
                      </a:cubicBezTo>
                    </a:path>
                  </a:pathLst>
                </a:custGeom>
                <a:noFill/>
                <a:ln cap="flat" cmpd="sng" w="28575">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grpSp>
        <p:grpSp>
          <p:nvGrpSpPr>
            <p:cNvPr id="2201" name="Google Shape;2201;p169"/>
            <p:cNvGrpSpPr/>
            <p:nvPr/>
          </p:nvGrpSpPr>
          <p:grpSpPr>
            <a:xfrm>
              <a:off x="5570538" y="3495675"/>
              <a:ext cx="3117862" cy="2525975"/>
              <a:chOff x="3509" y="2064"/>
              <a:chExt cx="1964" cy="1591"/>
            </a:xfrm>
          </p:grpSpPr>
          <p:pic>
            <p:nvPicPr>
              <p:cNvPr descr="BLOCKS" id="2202" name="Google Shape;2202;p169"/>
              <p:cNvPicPr preferRelativeResize="0"/>
              <p:nvPr/>
            </p:nvPicPr>
            <p:blipFill rotWithShape="1">
              <a:blip r:embed="rId3">
                <a:alphaModFix/>
              </a:blip>
              <a:srcRect b="0" l="0" r="0" t="0"/>
              <a:stretch/>
            </p:blipFill>
            <p:spPr>
              <a:xfrm>
                <a:off x="3936" y="2064"/>
                <a:ext cx="1122" cy="996"/>
              </a:xfrm>
              <a:prstGeom prst="rect">
                <a:avLst/>
              </a:prstGeom>
              <a:noFill/>
              <a:ln>
                <a:noFill/>
              </a:ln>
            </p:spPr>
          </p:pic>
          <p:pic>
            <p:nvPicPr>
              <p:cNvPr descr="BLOCKS" id="2203" name="Google Shape;2203;p169"/>
              <p:cNvPicPr preferRelativeResize="0"/>
              <p:nvPr/>
            </p:nvPicPr>
            <p:blipFill rotWithShape="1">
              <a:blip r:embed="rId3">
                <a:alphaModFix/>
              </a:blip>
              <a:srcRect b="0" l="0" r="0" t="0"/>
              <a:stretch/>
            </p:blipFill>
            <p:spPr>
              <a:xfrm>
                <a:off x="3509" y="2545"/>
                <a:ext cx="1122" cy="996"/>
              </a:xfrm>
              <a:prstGeom prst="rect">
                <a:avLst/>
              </a:prstGeom>
              <a:noFill/>
              <a:ln>
                <a:noFill/>
              </a:ln>
            </p:spPr>
          </p:pic>
          <p:pic>
            <p:nvPicPr>
              <p:cNvPr descr="BLOCKS" id="2204" name="Google Shape;2204;p169"/>
              <p:cNvPicPr preferRelativeResize="0"/>
              <p:nvPr/>
            </p:nvPicPr>
            <p:blipFill rotWithShape="1">
              <a:blip r:embed="rId3">
                <a:alphaModFix/>
              </a:blip>
              <a:srcRect b="0" l="0" r="0" t="0"/>
              <a:stretch/>
            </p:blipFill>
            <p:spPr>
              <a:xfrm>
                <a:off x="4351" y="2659"/>
                <a:ext cx="1122" cy="996"/>
              </a:xfrm>
              <a:prstGeom prst="rect">
                <a:avLst/>
              </a:prstGeom>
              <a:noFill/>
              <a:ln>
                <a:noFill/>
              </a:ln>
            </p:spPr>
          </p:pic>
        </p:grpSp>
      </p:grpSp>
      <p:sp>
        <p:nvSpPr>
          <p:cNvPr id="2205" name="Google Shape;2205;p169"/>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9" name="Shape 2209"/>
        <p:cNvGrpSpPr/>
        <p:nvPr/>
      </p:nvGrpSpPr>
      <p:grpSpPr>
        <a:xfrm>
          <a:off x="0" y="0"/>
          <a:ext cx="0" cy="0"/>
          <a:chOff x="0" y="0"/>
          <a:chExt cx="0" cy="0"/>
        </a:xfrm>
      </p:grpSpPr>
      <p:sp>
        <p:nvSpPr>
          <p:cNvPr id="2210" name="Google Shape;2210;p170"/>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211" name="Google Shape;2211;p17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Schedule Comparative Extract</a:t>
            </a:r>
            <a:endParaRPr/>
          </a:p>
        </p:txBody>
      </p:sp>
      <p:sp>
        <p:nvSpPr>
          <p:cNvPr id="2212" name="Google Shape;2212;p170"/>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13" name="Google Shape;2213;p170"/>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09550" lvl="0" marL="215900" rtl="0" algn="l">
              <a:lnSpc>
                <a:spcPct val="95000"/>
              </a:lnSpc>
              <a:spcBef>
                <a:spcPts val="0"/>
              </a:spcBef>
              <a:spcAft>
                <a:spcPts val="0"/>
              </a:spcAft>
              <a:buSzPts val="2100"/>
              <a:buChar char="•"/>
            </a:pPr>
            <a:r>
              <a:rPr lang="en"/>
              <a:t>Use to view multiple releases simultaneously &amp; analyse customer schedule release fluctuations</a:t>
            </a:r>
            <a:endParaRPr/>
          </a:p>
          <a:p>
            <a:pPr indent="-209550" lvl="0" marL="215900" rtl="0" algn="l">
              <a:lnSpc>
                <a:spcPct val="95000"/>
              </a:lnSpc>
              <a:spcBef>
                <a:spcPts val="500"/>
              </a:spcBef>
              <a:spcAft>
                <a:spcPts val="0"/>
              </a:spcAft>
              <a:buSzPts val="2100"/>
              <a:buChar char="•"/>
            </a:pPr>
            <a:r>
              <a:rPr lang="en"/>
              <a:t>System calculates the following per date:</a:t>
            </a:r>
            <a:endParaRPr/>
          </a:p>
          <a:p>
            <a:pPr indent="-177800" lvl="1" marL="431800" rtl="0" algn="l">
              <a:lnSpc>
                <a:spcPct val="95000"/>
              </a:lnSpc>
              <a:spcBef>
                <a:spcPts val="500"/>
              </a:spcBef>
              <a:spcAft>
                <a:spcPts val="0"/>
              </a:spcAft>
              <a:buSzPts val="1800"/>
              <a:buChar char="­"/>
            </a:pPr>
            <a:r>
              <a:rPr lang="en"/>
              <a:t>Average Requirement Quantity (sum of quantity per date/number of releases)</a:t>
            </a:r>
            <a:endParaRPr/>
          </a:p>
          <a:p>
            <a:pPr indent="-177800" lvl="1" marL="431800" rtl="0" algn="l">
              <a:lnSpc>
                <a:spcPct val="95000"/>
              </a:lnSpc>
              <a:spcBef>
                <a:spcPts val="500"/>
              </a:spcBef>
              <a:spcAft>
                <a:spcPts val="0"/>
              </a:spcAft>
              <a:buSzPts val="1800"/>
              <a:buChar char="­"/>
            </a:pPr>
            <a:r>
              <a:rPr lang="en"/>
              <a:t>Minimum Requirement Quantity</a:t>
            </a:r>
            <a:endParaRPr/>
          </a:p>
          <a:p>
            <a:pPr indent="-177800" lvl="1" marL="431800" rtl="0" algn="l">
              <a:lnSpc>
                <a:spcPct val="95000"/>
              </a:lnSpc>
              <a:spcBef>
                <a:spcPts val="500"/>
              </a:spcBef>
              <a:spcAft>
                <a:spcPts val="0"/>
              </a:spcAft>
              <a:buSzPts val="1800"/>
              <a:buChar char="­"/>
            </a:pPr>
            <a:r>
              <a:rPr lang="en"/>
              <a:t>Maximum Requirements Quantity</a:t>
            </a:r>
            <a:endParaRPr/>
          </a:p>
          <a:p>
            <a:pPr indent="-177800" lvl="1" marL="431800" rtl="0" algn="l">
              <a:lnSpc>
                <a:spcPct val="95000"/>
              </a:lnSpc>
              <a:spcBef>
                <a:spcPts val="500"/>
              </a:spcBef>
              <a:spcAft>
                <a:spcPts val="0"/>
              </a:spcAft>
              <a:buSzPts val="1800"/>
              <a:buChar char="­"/>
            </a:pPr>
            <a:r>
              <a:rPr lang="en"/>
              <a:t>Variance % between minimum &amp; maximum requirement</a:t>
            </a:r>
            <a:endParaRPr/>
          </a:p>
          <a:p>
            <a:pPr indent="-177800" lvl="1" marL="431800" rtl="0" algn="l">
              <a:lnSpc>
                <a:spcPct val="95000"/>
              </a:lnSpc>
              <a:spcBef>
                <a:spcPts val="500"/>
              </a:spcBef>
              <a:spcAft>
                <a:spcPts val="0"/>
              </a:spcAft>
              <a:buSzPts val="1800"/>
              <a:buChar char="­"/>
            </a:pPr>
            <a:r>
              <a:rPr lang="en"/>
              <a:t>Actual Shipped Quantity</a:t>
            </a:r>
            <a:endParaRPr/>
          </a:p>
          <a:p>
            <a:pPr indent="-209550" lvl="0" marL="215900" rtl="0" algn="l">
              <a:lnSpc>
                <a:spcPct val="95000"/>
              </a:lnSpc>
              <a:spcBef>
                <a:spcPts val="500"/>
              </a:spcBef>
              <a:spcAft>
                <a:spcPts val="0"/>
              </a:spcAft>
              <a:buSzPts val="2100"/>
              <a:buChar char="•"/>
            </a:pPr>
            <a:r>
              <a:rPr lang="en"/>
              <a:t>Output to HTML and/or Excel</a:t>
            </a:r>
            <a:endParaRPr/>
          </a:p>
        </p:txBody>
      </p:sp>
    </p:spTree>
  </p:cSld>
  <p:clrMapOvr>
    <a:masterClrMapping/>
  </p:clrMapOvr>
  <p:transition>
    <p:fade/>
  </p:transition>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7" name="Shape 2217"/>
        <p:cNvGrpSpPr/>
        <p:nvPr/>
      </p:nvGrpSpPr>
      <p:grpSpPr>
        <a:xfrm>
          <a:off x="0" y="0"/>
          <a:ext cx="0" cy="0"/>
          <a:chOff x="0" y="0"/>
          <a:chExt cx="0" cy="0"/>
        </a:xfrm>
      </p:grpSpPr>
      <p:sp>
        <p:nvSpPr>
          <p:cNvPr id="2218" name="Google Shape;2218;p171"/>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2219" name="Google Shape;2219;p171"/>
          <p:cNvSpPr txBox="1"/>
          <p:nvPr>
            <p:ph type="title"/>
          </p:nvPr>
        </p:nvSpPr>
        <p:spPr>
          <a:xfrm>
            <a:off x="457200" y="1537195"/>
            <a:ext cx="8229600" cy="10875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0"/>
              </a:spcBef>
              <a:spcAft>
                <a:spcPts val="0"/>
              </a:spcAft>
              <a:buClr>
                <a:schemeClr val="lt1"/>
              </a:buClr>
              <a:buSzPts val="2700"/>
              <a:buFont typeface="Century Gothic"/>
              <a:buNone/>
            </a:pPr>
            <a:r>
              <a:rPr lang="en"/>
              <a:t>Process Schedule Requirements</a:t>
            </a:r>
            <a:endParaRPr/>
          </a:p>
        </p:txBody>
      </p:sp>
      <p:sp>
        <p:nvSpPr>
          <p:cNvPr id="2220" name="Google Shape;2220;p171"/>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400"/>
              <a:buFont typeface="Century Gothic"/>
              <a:buNone/>
            </a:pPr>
            <a:r>
              <a:t/>
            </a:r>
            <a:endParaRPr/>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4" name="Shape 2224"/>
        <p:cNvGrpSpPr/>
        <p:nvPr/>
      </p:nvGrpSpPr>
      <p:grpSpPr>
        <a:xfrm>
          <a:off x="0" y="0"/>
          <a:ext cx="0" cy="0"/>
          <a:chOff x="0" y="0"/>
          <a:chExt cx="0" cy="0"/>
        </a:xfrm>
      </p:grpSpPr>
      <p:sp>
        <p:nvSpPr>
          <p:cNvPr id="2225" name="Google Shape;2225;p172"/>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26" name="Google Shape;2226;p172"/>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Schedule Requirements Process Flow</a:t>
            </a:r>
            <a:endParaRPr/>
          </a:p>
        </p:txBody>
      </p:sp>
      <p:sp>
        <p:nvSpPr>
          <p:cNvPr id="2227" name="Google Shape;2227;p172"/>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28" name="Google Shape;2228;p172"/>
          <p:cNvPicPr preferRelativeResize="0"/>
          <p:nvPr>
            <p:ph idx="1" type="body"/>
          </p:nvPr>
        </p:nvPicPr>
        <p:blipFill rotWithShape="1">
          <a:blip r:embed="rId3">
            <a:alphaModFix/>
          </a:blip>
          <a:srcRect b="0" l="0" r="0" t="0"/>
          <a:stretch/>
        </p:blipFill>
        <p:spPr>
          <a:xfrm>
            <a:off x="1960959" y="1717477"/>
            <a:ext cx="5222100" cy="2493300"/>
          </a:xfrm>
          <a:prstGeom prst="rect">
            <a:avLst/>
          </a:prstGeom>
          <a:noFill/>
          <a:ln>
            <a:noFill/>
          </a:ln>
        </p:spPr>
      </p:pic>
    </p:spTree>
  </p:cSld>
  <p:clrMapOvr>
    <a:masterClrMapping/>
  </p:clrMapOvr>
  <p:transition>
    <p:fade/>
  </p:transition>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2" name="Shape 2232"/>
        <p:cNvGrpSpPr/>
        <p:nvPr/>
      </p:nvGrpSpPr>
      <p:grpSpPr>
        <a:xfrm>
          <a:off x="0" y="0"/>
          <a:ext cx="0" cy="0"/>
          <a:chOff x="0" y="0"/>
          <a:chExt cx="0" cy="0"/>
        </a:xfrm>
      </p:grpSpPr>
      <p:sp>
        <p:nvSpPr>
          <p:cNvPr id="2233" name="Google Shape;2233;p173"/>
          <p:cNvSpPr txBox="1"/>
          <p:nvPr>
            <p:ph idx="1" type="body"/>
          </p:nvPr>
        </p:nvSpPr>
        <p:spPr>
          <a:xfrm>
            <a:off x="314325" y="1171575"/>
            <a:ext cx="8515200" cy="3584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t/>
            </a:r>
            <a:endParaRPr/>
          </a:p>
        </p:txBody>
      </p:sp>
      <p:sp>
        <p:nvSpPr>
          <p:cNvPr id="2234" name="Google Shape;2234;p173"/>
          <p:cNvSpPr txBox="1"/>
          <p:nvPr>
            <p:ph idx="2" type="body"/>
          </p:nvPr>
        </p:nvSpPr>
        <p:spPr>
          <a:xfrm>
            <a:off x="314325" y="152400"/>
            <a:ext cx="8515200" cy="274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
        <p:nvSpPr>
          <p:cNvPr id="2235" name="Google Shape;2235;p173"/>
          <p:cNvSpPr txBox="1"/>
          <p:nvPr>
            <p:ph type="title"/>
          </p:nvPr>
        </p:nvSpPr>
        <p:spPr>
          <a:xfrm>
            <a:off x="314325" y="510708"/>
            <a:ext cx="8515200" cy="3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Supplier &amp; Schedule Price Lists</a:t>
            </a:r>
            <a:endParaRPr/>
          </a:p>
        </p:txBody>
      </p:sp>
      <p:pic>
        <p:nvPicPr>
          <p:cNvPr id="2236" name="Google Shape;2236;p173"/>
          <p:cNvPicPr preferRelativeResize="0"/>
          <p:nvPr/>
        </p:nvPicPr>
        <p:blipFill>
          <a:blip r:embed="rId3">
            <a:alphaModFix/>
          </a:blip>
          <a:stretch>
            <a:fillRect/>
          </a:stretch>
        </p:blipFill>
        <p:spPr>
          <a:xfrm>
            <a:off x="895450" y="937697"/>
            <a:ext cx="7040826" cy="3726349"/>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0" name="Shape 2240"/>
        <p:cNvGrpSpPr/>
        <p:nvPr/>
      </p:nvGrpSpPr>
      <p:grpSpPr>
        <a:xfrm>
          <a:off x="0" y="0"/>
          <a:ext cx="0" cy="0"/>
          <a:chOff x="0" y="0"/>
          <a:chExt cx="0" cy="0"/>
        </a:xfrm>
      </p:grpSpPr>
      <p:pic>
        <p:nvPicPr>
          <p:cNvPr id="2241" name="Google Shape;2241;p174"/>
          <p:cNvPicPr preferRelativeResize="0"/>
          <p:nvPr>
            <p:ph idx="1" type="body"/>
          </p:nvPr>
        </p:nvPicPr>
        <p:blipFill rotWithShape="1">
          <a:blip r:embed="rId3">
            <a:alphaModFix/>
          </a:blip>
          <a:srcRect b="0" l="0" r="0" t="0"/>
          <a:stretch/>
        </p:blipFill>
        <p:spPr>
          <a:xfrm>
            <a:off x="728663" y="1220986"/>
            <a:ext cx="7686600" cy="3486300"/>
          </a:xfrm>
          <a:prstGeom prst="rect">
            <a:avLst/>
          </a:prstGeom>
          <a:noFill/>
          <a:ln cap="flat" cmpd="sng" w="9525">
            <a:solidFill>
              <a:schemeClr val="dk1"/>
            </a:solidFill>
            <a:prstDash val="solid"/>
            <a:miter lim="800000"/>
            <a:headEnd len="sm" w="sm" type="none"/>
            <a:tailEnd len="sm" w="sm" type="none"/>
          </a:ln>
        </p:spPr>
      </p:pic>
      <p:sp>
        <p:nvSpPr>
          <p:cNvPr id="2242" name="Google Shape;2242;p17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43" name="Google Shape;2243;p17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Scheduled Releases</a:t>
            </a:r>
            <a:endParaRPr/>
          </a:p>
        </p:txBody>
      </p:sp>
      <p:sp>
        <p:nvSpPr>
          <p:cNvPr id="2244" name="Google Shape;2244;p174"/>
          <p:cNvSpPr/>
          <p:nvPr/>
        </p:nvSpPr>
        <p:spPr>
          <a:xfrm>
            <a:off x="4139599" y="1221827"/>
            <a:ext cx="1230000" cy="272100"/>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None/>
            </a:pPr>
            <a:r>
              <a:t/>
            </a:r>
            <a:endParaRPr b="0" i="0" sz="1800" u="none" strike="noStrike">
              <a:solidFill>
                <a:srgbClr val="FFFFFF"/>
              </a:solidFill>
              <a:latin typeface="Century Gothic"/>
              <a:ea typeface="Century Gothic"/>
              <a:cs typeface="Century Gothic"/>
              <a:sym typeface="Century Gothic"/>
            </a:endParaRPr>
          </a:p>
        </p:txBody>
      </p:sp>
      <p:sp>
        <p:nvSpPr>
          <p:cNvPr id="2245" name="Google Shape;2245;p174"/>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9" name="Shape 2249"/>
        <p:cNvGrpSpPr/>
        <p:nvPr/>
      </p:nvGrpSpPr>
      <p:grpSpPr>
        <a:xfrm>
          <a:off x="0" y="0"/>
          <a:ext cx="0" cy="0"/>
          <a:chOff x="0" y="0"/>
          <a:chExt cx="0" cy="0"/>
        </a:xfrm>
      </p:grpSpPr>
      <p:pic>
        <p:nvPicPr>
          <p:cNvPr id="2250" name="Google Shape;2250;p175"/>
          <p:cNvPicPr preferRelativeResize="0"/>
          <p:nvPr>
            <p:ph idx="1" type="body"/>
          </p:nvPr>
        </p:nvPicPr>
        <p:blipFill rotWithShape="1">
          <a:blip r:embed="rId3">
            <a:alphaModFix/>
          </a:blip>
          <a:srcRect b="0" l="0" r="0" t="0"/>
          <a:stretch/>
        </p:blipFill>
        <p:spPr>
          <a:xfrm>
            <a:off x="635794" y="1267420"/>
            <a:ext cx="7872600" cy="3393300"/>
          </a:xfrm>
          <a:prstGeom prst="rect">
            <a:avLst/>
          </a:prstGeom>
          <a:noFill/>
          <a:ln cap="flat" cmpd="sng" w="9525">
            <a:solidFill>
              <a:schemeClr val="dk1"/>
            </a:solidFill>
            <a:prstDash val="solid"/>
            <a:miter lim="800000"/>
            <a:headEnd len="sm" w="sm" type="none"/>
            <a:tailEnd len="sm" w="sm" type="none"/>
          </a:ln>
        </p:spPr>
      </p:pic>
      <p:sp>
        <p:nvSpPr>
          <p:cNvPr id="2251" name="Google Shape;2251;p175"/>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52" name="Google Shape;2252;p17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Scheduled Releases</a:t>
            </a:r>
            <a:endParaRPr/>
          </a:p>
        </p:txBody>
      </p:sp>
      <p:pic>
        <p:nvPicPr>
          <p:cNvPr id="2253" name="Google Shape;2253;p175"/>
          <p:cNvPicPr preferRelativeResize="0"/>
          <p:nvPr/>
        </p:nvPicPr>
        <p:blipFill rotWithShape="1">
          <a:blip r:embed="rId4">
            <a:alphaModFix/>
          </a:blip>
          <a:srcRect b="51444" l="11023" r="79527" t="38844"/>
          <a:stretch/>
        </p:blipFill>
        <p:spPr>
          <a:xfrm>
            <a:off x="3906172" y="2256956"/>
            <a:ext cx="2289691" cy="1324442"/>
          </a:xfrm>
          <a:prstGeom prst="rect">
            <a:avLst/>
          </a:prstGeom>
          <a:noFill/>
          <a:ln cap="flat" cmpd="sng" w="38100">
            <a:solidFill>
              <a:srgbClr val="FF0000"/>
            </a:solidFill>
            <a:prstDash val="solid"/>
            <a:miter lim="800000"/>
            <a:headEnd len="sm" w="sm" type="none"/>
            <a:tailEnd len="sm" w="sm" type="none"/>
          </a:ln>
        </p:spPr>
      </p:pic>
      <p:cxnSp>
        <p:nvCxnSpPr>
          <p:cNvPr id="2254" name="Google Shape;2254;p175"/>
          <p:cNvCxnSpPr/>
          <p:nvPr/>
        </p:nvCxnSpPr>
        <p:spPr>
          <a:xfrm flipH="1" rot="10800000">
            <a:off x="3160259" y="2926811"/>
            <a:ext cx="696600" cy="65400"/>
          </a:xfrm>
          <a:prstGeom prst="straightConnector1">
            <a:avLst/>
          </a:prstGeom>
          <a:noFill/>
          <a:ln cap="rnd" cmpd="sng" w="44450">
            <a:solidFill>
              <a:srgbClr val="FF0000"/>
            </a:solidFill>
            <a:prstDash val="solid"/>
            <a:round/>
            <a:headEnd len="sm" w="sm" type="none"/>
            <a:tailEnd len="med" w="med" type="stealth"/>
          </a:ln>
        </p:spPr>
      </p:cxnSp>
      <p:sp>
        <p:nvSpPr>
          <p:cNvPr id="2255" name="Google Shape;2255;p17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p:transition>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9" name="Shape 2259"/>
        <p:cNvGrpSpPr/>
        <p:nvPr/>
      </p:nvGrpSpPr>
      <p:grpSpPr>
        <a:xfrm>
          <a:off x="0" y="0"/>
          <a:ext cx="0" cy="0"/>
          <a:chOff x="0" y="0"/>
          <a:chExt cx="0" cy="0"/>
        </a:xfrm>
      </p:grpSpPr>
      <p:sp>
        <p:nvSpPr>
          <p:cNvPr id="2260" name="Google Shape;2260;p176"/>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61" name="Google Shape;2261;p176"/>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Plan</a:t>
            </a:r>
            <a:endParaRPr/>
          </a:p>
        </p:txBody>
      </p:sp>
      <p:sp>
        <p:nvSpPr>
          <p:cNvPr id="2262" name="Google Shape;2262;p17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63" name="Google Shape;2263;p176"/>
          <p:cNvPicPr preferRelativeResize="0"/>
          <p:nvPr>
            <p:ph idx="1" type="body"/>
          </p:nvPr>
        </p:nvPicPr>
        <p:blipFill rotWithShape="1">
          <a:blip r:embed="rId3">
            <a:alphaModFix/>
          </a:blip>
          <a:srcRect b="0" l="0" r="0" t="0"/>
          <a:stretch/>
        </p:blipFill>
        <p:spPr>
          <a:xfrm>
            <a:off x="1440919" y="1171575"/>
            <a:ext cx="6262200" cy="35850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7" name="Shape 2267"/>
        <p:cNvGrpSpPr/>
        <p:nvPr/>
      </p:nvGrpSpPr>
      <p:grpSpPr>
        <a:xfrm>
          <a:off x="0" y="0"/>
          <a:ext cx="0" cy="0"/>
          <a:chOff x="0" y="0"/>
          <a:chExt cx="0" cy="0"/>
        </a:xfrm>
      </p:grpSpPr>
      <p:sp>
        <p:nvSpPr>
          <p:cNvPr id="2268" name="Google Shape;2268;p177"/>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Font typeface="Century Gothic"/>
              <a:buNone/>
            </a:pPr>
            <a:r>
              <a:t/>
            </a:r>
            <a:endParaRPr/>
          </a:p>
        </p:txBody>
      </p:sp>
      <p:sp>
        <p:nvSpPr>
          <p:cNvPr id="2269" name="Google Shape;2269;p17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
              <a:t>Customer Schedule Releases - Plan</a:t>
            </a:r>
            <a:endParaRPr/>
          </a:p>
        </p:txBody>
      </p:sp>
      <p:sp>
        <p:nvSpPr>
          <p:cNvPr id="2270" name="Google Shape;2270;p177"/>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2271" name="Google Shape;2271;p177"/>
          <p:cNvPicPr preferRelativeResize="0"/>
          <p:nvPr>
            <p:ph idx="1" type="body"/>
          </p:nvPr>
        </p:nvPicPr>
        <p:blipFill rotWithShape="1">
          <a:blip r:embed="rId3">
            <a:alphaModFix/>
          </a:blip>
          <a:srcRect b="0" l="0" r="0" t="0"/>
          <a:stretch/>
        </p:blipFill>
        <p:spPr>
          <a:xfrm>
            <a:off x="1433531" y="1171575"/>
            <a:ext cx="6276900" cy="3585000"/>
          </a:xfrm>
          <a:prstGeom prst="rect">
            <a:avLst/>
          </a:prstGeom>
          <a:noFill/>
          <a:ln cap="flat" cmpd="sng" w="9525">
            <a:solidFill>
              <a:schemeClr val="dk1"/>
            </a:solidFill>
            <a:prstDash val="solid"/>
            <a:miter lim="800000"/>
            <a:headEnd len="sm" w="sm" type="none"/>
            <a:tailEnd len="sm" w="sm" type="none"/>
          </a:ln>
        </p:spPr>
      </p:pic>
    </p:spTree>
  </p:cSld>
  <p:clrMapOvr>
    <a:masterClrMapping/>
  </p:clrMapOvr>
  <p:transition>
    <p:fade/>
  </p:transition>
</p:sld>
</file>

<file path=ppt/theme/theme1.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