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omments/comment1.xml" ContentType="application/vnd.openxmlformats-officedocument.presentationml.comments+xml"/>
  <Override PartName="/ppt/notesSlides/notesSlide2.xml" ContentType="application/vnd.openxmlformats-officedocument.presentationml.notesSlide+xml"/>
  <Override PartName="/ppt/comments/comment2.xml" ContentType="application/vnd.openxmlformats-officedocument.presentationml.comment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1"/>
  </p:notesMasterIdLst>
  <p:handoutMasterIdLst>
    <p:handoutMasterId r:id="rId22"/>
  </p:handoutMasterIdLst>
  <p:sldIdLst>
    <p:sldId id="257" r:id="rId2"/>
    <p:sldId id="259" r:id="rId3"/>
    <p:sldId id="282" r:id="rId4"/>
    <p:sldId id="260" r:id="rId5"/>
    <p:sldId id="261" r:id="rId6"/>
    <p:sldId id="283" r:id="rId7"/>
    <p:sldId id="262" r:id="rId8"/>
    <p:sldId id="263" r:id="rId9"/>
    <p:sldId id="264" r:id="rId10"/>
    <p:sldId id="267" r:id="rId11"/>
    <p:sldId id="265" r:id="rId12"/>
    <p:sldId id="266" r:id="rId13"/>
    <p:sldId id="268" r:id="rId14"/>
    <p:sldId id="269" r:id="rId15"/>
    <p:sldId id="281" r:id="rId16"/>
    <p:sldId id="284" r:id="rId17"/>
    <p:sldId id="285" r:id="rId18"/>
    <p:sldId id="286" r:id="rId19"/>
    <p:sldId id="258" r:id="rId20"/>
  </p:sldIdLst>
  <p:sldSz cx="12192000" cy="6858000"/>
  <p:notesSz cx="6858000" cy="9144000"/>
  <p:custDataLst>
    <p:tags r:id="rId23"/>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3840">
          <p15:clr>
            <a:srgbClr val="A4A3A4"/>
          </p15:clr>
        </p15:guide>
        <p15:guide id="3" orient="horz" pos="216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XinChao Ma" initials="XM" lastIdx="2" clrIdx="0">
    <p:extLst>
      <p:ext uri="{19B8F6BF-5375-455C-9EA6-DF929625EA0E}">
        <p15:presenceInfo xmlns:p15="http://schemas.microsoft.com/office/powerpoint/2012/main" userId="XinChao M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023" autoAdjust="0"/>
    <p:restoredTop sz="80540" autoAdjust="0"/>
  </p:normalViewPr>
  <p:slideViewPr>
    <p:cSldViewPr snapToGrid="0">
      <p:cViewPr varScale="1">
        <p:scale>
          <a:sx n="64" d="100"/>
          <a:sy n="64" d="100"/>
        </p:scale>
        <p:origin x="672" y="36"/>
      </p:cViewPr>
      <p:guideLst>
        <p:guide pos="3840"/>
        <p:guide orient="horz" pos="216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3524"/>
    </p:cViewPr>
  </p:sorterViewPr>
  <p:notesViewPr>
    <p:cSldViewPr snapToGrid="0" showGuides="1">
      <p:cViewPr varScale="1">
        <p:scale>
          <a:sx n="113" d="100"/>
          <a:sy n="113" d="100"/>
        </p:scale>
        <p:origin x="4092" y="11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gs" Target="tags/tag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 Id="rId27" Type="http://schemas.openxmlformats.org/officeDocument/2006/relationships/theme" Target="theme/theme1.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1-07-19T09:26:28.847" idx="1">
    <p:pos x="2545" y="2471"/>
    <p:text>U</p:text>
    <p:extLst>
      <p:ext uri="{C676402C-5697-4E1C-873F-D02D1690AC5C}">
        <p15:threadingInfo xmlns:p15="http://schemas.microsoft.com/office/powerpoint/2012/main" timeZoneBias="-48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1" dt="2021-07-19T09:26:46.624" idx="2">
    <p:pos x="1514" y="429"/>
    <p:text>H1</p:text>
    <p:extLst>
      <p:ext uri="{C676402C-5697-4E1C-873F-D02D1690AC5C}">
        <p15:threadingInfo xmlns:p15="http://schemas.microsoft.com/office/powerpoint/2012/main" timeZoneBias="-480"/>
      </p:ext>
    </p:extLs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3019A13-B009-4E72-87BC-AF1F545DBEAA}" type="datetimeFigureOut">
              <a:rPr lang="en-US"/>
              <a:t>9/18/2021</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21FD978-EB6F-43F0-AF06-547F3FE0E93E}" type="slidenum">
              <a:rPr lang="en-US"/>
              <a:t>‹#›</a:t>
            </a:fld>
            <a:endParaRPr lang="en-US"/>
          </a:p>
        </p:txBody>
      </p:sp>
    </p:spTree>
    <p:extLst>
      <p:ext uri="{BB962C8B-B14F-4D97-AF65-F5344CB8AC3E}">
        <p14:creationId xmlns:p14="http://schemas.microsoft.com/office/powerpoint/2010/main" val="19816267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1A0309D-29A5-41EB-A21C-AA04AB83B0BF}" type="datetimeFigureOut">
              <a:rPr lang="en-US"/>
              <a:t>9/18/2021</a:t>
            </a:fld>
            <a:endParaRPr lang="en-US"/>
          </a:p>
        </p:txBody>
      </p:sp>
      <p:sp>
        <p:nvSpPr>
          <p:cNvPr id="4" name="Slide Image Placeholder 3"/>
          <p:cNvSpPr>
            <a:spLocks noGrp="1" noRot="1" noChangeAspect="1"/>
          </p:cNvSpPr>
          <p:nvPr>
            <p:ph type="sldImg" idx="2"/>
          </p:nvPr>
        </p:nvSpPr>
        <p:spPr>
          <a:xfrm>
            <a:off x="685800" y="630237"/>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3887785"/>
            <a:ext cx="5486400" cy="4625977"/>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19C3D6E-2AFE-42F9-8E48-04913595993F}" type="slidenum">
              <a:rPr lang="en-US"/>
              <a:t>‹#›</a:t>
            </a:fld>
            <a:endParaRPr lang="en-US"/>
          </a:p>
        </p:txBody>
      </p:sp>
    </p:spTree>
    <p:extLst>
      <p:ext uri="{BB962C8B-B14F-4D97-AF65-F5344CB8AC3E}">
        <p14:creationId xmlns:p14="http://schemas.microsoft.com/office/powerpoint/2010/main" val="26217281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t>1</a:t>
            </a:fld>
            <a:endParaRPr lang="en-US"/>
          </a:p>
        </p:txBody>
      </p:sp>
    </p:spTree>
    <p:extLst>
      <p:ext uri="{BB962C8B-B14F-4D97-AF65-F5344CB8AC3E}">
        <p14:creationId xmlns:p14="http://schemas.microsoft.com/office/powerpoint/2010/main" val="14087332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Product Structure </a:t>
            </a:r>
            <a:r>
              <a:rPr lang="en-US" sz="1200" b="0" i="0" kern="1200" dirty="0" smtClean="0">
                <a:solidFill>
                  <a:schemeClr val="tx1"/>
                </a:solidFill>
                <a:effectLst/>
                <a:latin typeface="+mn-lt"/>
                <a:ea typeface="+mn-ea"/>
                <a:cs typeface="+mn-cs"/>
              </a:rPr>
              <a:t> / Formula Costs</a:t>
            </a:r>
            <a:r>
              <a:rPr lang="en-US" sz="1200" kern="1200" dirty="0" smtClean="0">
                <a:solidFill>
                  <a:schemeClr val="tx1"/>
                </a:solidFill>
                <a:effectLst/>
                <a:latin typeface="+mn-lt"/>
                <a:ea typeface="+mn-ea"/>
                <a:cs typeface="+mn-cs"/>
              </a:rPr>
              <a:t> report shows costs for an item and its components by structure level.</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10</a:t>
            </a:fld>
            <a:endParaRPr lang="en-US"/>
          </a:p>
        </p:txBody>
      </p:sp>
    </p:spTree>
    <p:extLst>
      <p:ext uri="{BB962C8B-B14F-4D97-AF65-F5344CB8AC3E}">
        <p14:creationId xmlns:p14="http://schemas.microsoft.com/office/powerpoint/2010/main" val="14659493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0" i="0" kern="1200" dirty="0" smtClean="0">
                <a:solidFill>
                  <a:schemeClr val="tx1"/>
                </a:solidFill>
                <a:effectLst/>
                <a:latin typeface="+mn-lt"/>
                <a:ea typeface="+mn-ea"/>
                <a:cs typeface="+mn-cs"/>
              </a:rPr>
              <a:t>Use Current Cost Set Move to GL Set to copy costs from the current cost set to the general ledger (GL) cost set at a specified site.</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Every item has at least two cost sets: GL and current. When costs change, update and verify the current costs first, then use Current Cost Set Move to GL Set to reflect the change in the GL cost set. At the beginning of each fiscal year, most companies set current and GL costs equal. You can do this with GL Cost Set Move to Current Set.</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This function can take a long time to process.</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You must specify a site. Records are selected based on the selection criteria you enter. The system first looks for item data specific for the site. If none is found, the system uses the item master record.</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You can enter values in the Negative Change Allowed % and Positive Change Allowed % fields to indicate the percentage change to allow on all costs copied. GL costs are updated only if the difference between the costs lies within this tolerance range.</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When one cost set is copied to another, costs may already exist in the target cost set. If so, costs are updated only if the difference between the costs lies within this tolerance range.</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Total cost for an item is made up of elements in five cost categories: material, labor, burden, overhead, and subcontract. You can copy all or some of the cost elements from one cost set to another. Each cost element is copied from the current cost set to the GL cost set, provided the difference between the two total costs does not exceed the range specified in the Negative Change Allowed % and Positive Change Allowed % fields.</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When the GL cost set assigned to a site is updated using this function, inventory is revalued to reflect the new costs. To reflect this cost change in work in process (WIP), run WIP Material Cost Revaluation.</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When a site is the source for GL costs at other sites, updating the active GL cost set automatically generates cost adjustment (CST-ADJ) transactions at any target sites. You cannot update GL costs at a target site, since these costs are referenced from the source site. For more information on linked sites, refer to information on Linked-Site Rules in your Costing user documentation.</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You may want to back up the database prior to updating costs, particularly GL costs.</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QAD Enterprise Applications maintains at least two cost sets for each item-site pair: current, which reflects today’s cost for an item, and GL, which is used for all general ledger transactions. At the beginning of the year, many companies set current and GL costs to be equal. You can do this with Current Cost Set Move to GL Set.</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When costs change, update and verify the change in the current costs first, then use Current Cost Set Move to GL Set to reflect the change in the GL cost set. Current Cost Set Move to GL Set is most commonly used only at regular, widely spaced intervals; usually annually.</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Sales order and work-in-process are not revalued automatically. To revalue them, you must use Sales Orders action Revalue Cost or WIP Material Cost Revaluation. This should be done whenever standard costs change.</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Moving current costs can have significant effects on the general ledger. All changes to GL costs create a GL cost adjustment, updating the value of inventory.</a:t>
            </a:r>
          </a:p>
          <a:p>
            <a:r>
              <a:rPr lang="en-US" sz="1200" kern="1200" dirty="0" smtClean="0">
                <a:solidFill>
                  <a:schemeClr val="tx1"/>
                </a:solidFill>
                <a:effectLst/>
                <a:latin typeface="+mn-lt"/>
                <a:ea typeface="+mn-ea"/>
                <a:cs typeface="+mn-cs"/>
              </a:rPr>
              <a:t> </a:t>
            </a:r>
          </a:p>
          <a:p>
            <a:r>
              <a:rPr lang="en-US" sz="1200" b="1" i="1" kern="1200" dirty="0" smtClean="0">
                <a:solidFill>
                  <a:schemeClr val="tx1"/>
                </a:solidFill>
                <a:effectLst/>
                <a:latin typeface="+mn-lt"/>
                <a:ea typeface="+mn-ea"/>
                <a:cs typeface="+mn-cs"/>
              </a:rPr>
              <a:t>Note  </a:t>
            </a:r>
            <a:r>
              <a:rPr lang="en-US" sz="1200" kern="1200" dirty="0" smtClean="0">
                <a:solidFill>
                  <a:schemeClr val="tx1"/>
                </a:solidFill>
                <a:effectLst/>
                <a:latin typeface="+mn-lt"/>
                <a:ea typeface="+mn-ea"/>
                <a:cs typeface="+mn-cs"/>
              </a:rPr>
              <a:t>This function should be permission controlled.</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11</a:t>
            </a:fld>
            <a:endParaRPr lang="en-US"/>
          </a:p>
        </p:txBody>
      </p:sp>
    </p:spTree>
    <p:extLst>
      <p:ext uri="{BB962C8B-B14F-4D97-AF65-F5344CB8AC3E}">
        <p14:creationId xmlns:p14="http://schemas.microsoft.com/office/powerpoint/2010/main" val="33248132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0" i="0" kern="1200" dirty="0" smtClean="0">
                <a:solidFill>
                  <a:schemeClr val="tx1"/>
                </a:solidFill>
                <a:effectLst/>
                <a:latin typeface="+mn-lt"/>
                <a:ea typeface="+mn-ea"/>
                <a:cs typeface="+mn-cs"/>
              </a:rPr>
              <a:t>Cost Roll-Up Freeze &amp; Unfreeze freezes standard (or other) cost sets for fiscal year control over costs or selectively unfreezes items to allow cost updates for new/revised items.</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Once standard GL costs are established, use Cost Roll-Up Freeze &amp; Unfreeze to prevent the system from recalculating the costs the next time routing or product structure roll-ups are performed. For example, you may want to set standard costs or create a reference cost set that does not change over a specific period. Any cost set can be frozen.</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Freezing standard costs provides fiscal-year control over those costs. You can freeze approved or verified standard costs at the start of your fiscal year, and then track cost changes in variance accounts through the year. At the close of the fiscal year, copy the current cost set to the standard set. Freezing costs also improves processing speed during cost roll-up calculations. After item costs are calculated and frozen, all subsequent cost roll-up calculations simply use the frozen cost.</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Freezing costs only prevents the system from recalculating costs. It does not prevent manual changes in item cost data maintenance functions, cost set copy functions, or operation cost calculation.</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To introduce an item with wholly new components mid-year, add the items, structure, and routing, then roll up as usual and freeze the item's standard costs. To add or change components in an existing structure or to change a routing mid-year, unfreeze the affected items including components and parents. Roll up the revised structure and routing and refreeze.</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When a changed item is optional in the structure or routing or if its parent can use other unchanged subassemblies as a direct replacement, be careful to unfreeze the parent without unfreezing unchanged subassemblies.</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For the correct calculation of co-product costs, freeze the costs for by-products once those by-product costs have been determined. When by-product costs are not frozen, the cost of a base process item may not be equal to the costs of the co-/by-products that it produces. This is because the costs for a by-product may have been recalculated after the costs were calculated for one or more of the co-products. This can result in co-product costs that do not tie to the cost of a by-product.</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For example, you can set standards or create a reference cost set that won’t change over the year. Any cost set can be frozen. Running the Cost Roll-Up Freeze</a:t>
            </a:r>
            <a:r>
              <a:rPr lang="en-US" sz="1200" kern="1200" baseline="0" dirty="0" smtClean="0">
                <a:solidFill>
                  <a:schemeClr val="tx1"/>
                </a:solidFill>
                <a:effectLst/>
                <a:latin typeface="+mn-lt"/>
                <a:ea typeface="+mn-ea"/>
                <a:cs typeface="+mn-cs"/>
              </a:rPr>
              <a:t> &amp; </a:t>
            </a:r>
            <a:r>
              <a:rPr lang="en-US" sz="1200" kern="1200" dirty="0" smtClean="0">
                <a:solidFill>
                  <a:schemeClr val="tx1"/>
                </a:solidFill>
                <a:effectLst/>
                <a:latin typeface="+mn-lt"/>
                <a:ea typeface="+mn-ea"/>
                <a:cs typeface="+mn-cs"/>
              </a:rPr>
              <a:t>Unfreeze simply marks item costs for this cost set and site as frozen. When routing and product structure cost roll-up functions encounter an item with frozen cost, they use that cost rather than recalculating it.</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reason for doing this is best illustrated by an example. If you have a common manufactured subassembly X that is used in products A and B, and you add another product C that uses this subassembly, when you roll up the cost of product C, the system will automatically roll up the cost of all of C’s components first, including subassembly X. And, if the product structure/BOM or routing has changed in any way, subassembly X can get a new cost, meaning that you will also need to recalculate costs of items A and B. If you do not want this to happen, use Cost Freeze to freeze the cost of manufactured subassemblies such as item X.</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Freezing your costs can also speed up roll-up calculations. Once item cost is calculated and frozen, all subsequent cost roll-up calculations at this site for this cost set simply use the frozen cost.</a:t>
            </a:r>
          </a:p>
          <a:p>
            <a:r>
              <a:rPr lang="en-US" sz="1200" kern="1200" dirty="0" smtClean="0">
                <a:solidFill>
                  <a:schemeClr val="tx1"/>
                </a:solidFill>
                <a:effectLst/>
                <a:latin typeface="+mn-lt"/>
                <a:ea typeface="+mn-ea"/>
                <a:cs typeface="+mn-cs"/>
              </a:rPr>
              <a:t> </a:t>
            </a:r>
          </a:p>
          <a:p>
            <a:r>
              <a:rPr lang="en-US" sz="1200" b="1" i="1" kern="1200" dirty="0" smtClean="0">
                <a:solidFill>
                  <a:schemeClr val="tx1"/>
                </a:solidFill>
                <a:effectLst/>
                <a:latin typeface="+mn-lt"/>
                <a:ea typeface="+mn-ea"/>
                <a:cs typeface="+mn-cs"/>
              </a:rPr>
              <a:t>Note  </a:t>
            </a:r>
            <a:r>
              <a:rPr lang="en-US" sz="1200" kern="1200" dirty="0" smtClean="0">
                <a:solidFill>
                  <a:schemeClr val="tx1"/>
                </a:solidFill>
                <a:effectLst/>
                <a:latin typeface="+mn-lt"/>
                <a:ea typeface="+mn-ea"/>
                <a:cs typeface="+mn-cs"/>
              </a:rPr>
              <a:t>The freezing process requires careful control to ensure that subassemblies that do require rolling up are unfrozen. It could be difficult to carry out this check on complex BOM structures.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Warning  The cost freeze only prevents costs from being recalculated by the system. It does not prevent manual changes in item cost data maintenance functions, cost set copy functions, or operation cost calculation</a:t>
            </a:r>
            <a:r>
              <a:rPr lang="en-US" sz="1200" kern="1200" dirty="0" smtClean="0">
                <a:solidFill>
                  <a:schemeClr val="tx1"/>
                </a:solidFill>
                <a:effectLst/>
                <a:latin typeface="+mn-lt"/>
                <a:ea typeface="+mn-ea"/>
                <a:cs typeface="+mn-cs"/>
              </a:rPr>
              <a:t>.</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Cost Unfreeze</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When frozen costs need to be recalculated using the roll-up functions, simply run Cost Freeze/Unfreeze to mark the costs as no longer frozen. Or copy the costs to another cost set and roll up that cost set.</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Use the Cost Roll-Up Freeze Status browse to review cost total for items, when updated, and whether costs are frozen or unfrozen.</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12</a:t>
            </a:fld>
            <a:endParaRPr lang="en-US"/>
          </a:p>
        </p:txBody>
      </p:sp>
    </p:spTree>
    <p:extLst>
      <p:ext uri="{BB962C8B-B14F-4D97-AF65-F5344CB8AC3E}">
        <p14:creationId xmlns:p14="http://schemas.microsoft.com/office/powerpoint/2010/main" val="25464349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pPr algn="l">
              <a:spcBef>
                <a:spcPts val="600"/>
              </a:spcBef>
              <a:spcAft>
                <a:spcPts val="600"/>
              </a:spcAft>
            </a:pPr>
            <a:r>
              <a:rPr lang="en-US" sz="1200" b="0" i="0" dirty="0" smtClean="0">
                <a:solidFill>
                  <a:srgbClr val="000000"/>
                </a:solidFill>
                <a:effectLst/>
                <a:latin typeface="Arial" panose="020B0604020202020204" pitchFamily="34" charset="0"/>
              </a:rPr>
              <a:t>WIP Material Cost Revaluation revalues production orders when standard costs change or when additional materials are issued. Use this program to revalue open production orders when standard costs change when:</a:t>
            </a:r>
          </a:p>
          <a:p>
            <a:pPr marL="228600" indent="-228600" algn="l">
              <a:spcBef>
                <a:spcPts val="600"/>
              </a:spcBef>
              <a:spcAft>
                <a:spcPts val="600"/>
              </a:spcAft>
            </a:pPr>
            <a:r>
              <a:rPr lang="en-US" sz="1200" b="0" i="0" dirty="0" smtClean="0">
                <a:solidFill>
                  <a:srgbClr val="000000"/>
                </a:solidFill>
                <a:effectLst/>
                <a:latin typeface="Arial" panose="020B0604020202020204" pitchFamily="34" charset="0"/>
              </a:rPr>
              <a:t>•Standard costs change after you release a production order.</a:t>
            </a:r>
          </a:p>
          <a:p>
            <a:pPr marL="228600" indent="-228600" algn="l">
              <a:spcBef>
                <a:spcPts val="600"/>
              </a:spcBef>
              <a:spcAft>
                <a:spcPts val="600"/>
              </a:spcAft>
            </a:pPr>
            <a:r>
              <a:rPr lang="en-US" sz="1200" b="0" i="0" dirty="0" smtClean="0">
                <a:solidFill>
                  <a:srgbClr val="000000"/>
                </a:solidFill>
                <a:effectLst/>
                <a:latin typeface="Arial" panose="020B0604020202020204" pitchFamily="34" charset="0"/>
              </a:rPr>
              <a:t>•Additional materials have been issued to work in process (WIP).</a:t>
            </a:r>
          </a:p>
          <a:p>
            <a:pPr algn="l">
              <a:spcBef>
                <a:spcPts val="600"/>
              </a:spcBef>
              <a:spcAft>
                <a:spcPts val="600"/>
              </a:spcAft>
            </a:pPr>
            <a:endParaRPr lang="en-US" sz="1200" b="0" i="0" dirty="0" smtClean="0">
              <a:solidFill>
                <a:srgbClr val="000000"/>
              </a:solidFill>
              <a:effectLst/>
              <a:latin typeface="Arial" panose="020B0604020202020204" pitchFamily="34" charset="0"/>
            </a:endParaRPr>
          </a:p>
          <a:p>
            <a:pPr algn="l">
              <a:spcBef>
                <a:spcPts val="600"/>
              </a:spcBef>
              <a:spcAft>
                <a:spcPts val="600"/>
              </a:spcAft>
            </a:pPr>
            <a:r>
              <a:rPr lang="en-US" sz="1200" b="0" i="0" dirty="0" smtClean="0">
                <a:solidFill>
                  <a:srgbClr val="000000"/>
                </a:solidFill>
                <a:effectLst/>
                <a:latin typeface="Arial" panose="020B0604020202020204" pitchFamily="34" charset="0"/>
              </a:rPr>
              <a:t>Standard component costs are recorded on production orders at release when the status is E, A or R. When materials are issued to the order, the standard cost of those materials is posted to WIP from the production order bill.</a:t>
            </a:r>
          </a:p>
          <a:p>
            <a:pPr algn="l">
              <a:spcBef>
                <a:spcPts val="600"/>
              </a:spcBef>
              <a:spcAft>
                <a:spcPts val="600"/>
              </a:spcAft>
            </a:pPr>
            <a:endParaRPr lang="en-US" sz="1200" b="0" i="0" dirty="0" smtClean="0">
              <a:solidFill>
                <a:srgbClr val="000000"/>
              </a:solidFill>
              <a:effectLst/>
              <a:latin typeface="Arial" panose="020B0604020202020204" pitchFamily="34" charset="0"/>
            </a:endParaRPr>
          </a:p>
          <a:p>
            <a:pPr algn="l">
              <a:spcBef>
                <a:spcPts val="600"/>
              </a:spcBef>
              <a:spcAft>
                <a:spcPts val="600"/>
              </a:spcAft>
            </a:pPr>
            <a:r>
              <a:rPr lang="en-US" sz="1200" b="0" i="0" dirty="0" smtClean="0">
                <a:solidFill>
                  <a:srgbClr val="000000"/>
                </a:solidFill>
                <a:effectLst/>
                <a:latin typeface="Arial" panose="020B0604020202020204" pitchFamily="34" charset="0"/>
              </a:rPr>
              <a:t>WIP Material Cost Revaluation updates the production order bill with the currently effective GL cost. Any difference between the unit cost of the components issued and the standard cost is posted as a material rate variance. WIP Material Cost Revaluation does not update product structures or labor and burden costs.</a:t>
            </a:r>
          </a:p>
          <a:p>
            <a:pPr algn="l">
              <a:spcBef>
                <a:spcPts val="600"/>
              </a:spcBef>
              <a:spcAft>
                <a:spcPts val="600"/>
              </a:spcAft>
            </a:pPr>
            <a:endParaRPr lang="en-US" sz="1200" b="0" i="0" dirty="0" smtClean="0">
              <a:solidFill>
                <a:srgbClr val="000000"/>
              </a:solidFill>
              <a:effectLst/>
              <a:latin typeface="Arial" panose="020B0604020202020204" pitchFamily="34" charset="0"/>
            </a:endParaRPr>
          </a:p>
          <a:p>
            <a:pPr algn="l">
              <a:spcBef>
                <a:spcPts val="600"/>
              </a:spcBef>
              <a:spcAft>
                <a:spcPts val="600"/>
              </a:spcAft>
            </a:pPr>
            <a:r>
              <a:rPr lang="en-US" sz="1200" b="0" i="0" dirty="0" smtClean="0">
                <a:solidFill>
                  <a:srgbClr val="000000"/>
                </a:solidFill>
                <a:effectLst/>
                <a:latin typeface="Arial" panose="020B0604020202020204" pitchFamily="34" charset="0"/>
              </a:rPr>
              <a:t>Execute this program before closing orders with Production Order Accounting Close to prevent unaccounted material rate variances.</a:t>
            </a:r>
          </a:p>
          <a:p>
            <a:pPr algn="l">
              <a:spcBef>
                <a:spcPts val="600"/>
              </a:spcBef>
              <a:spcAft>
                <a:spcPts val="600"/>
              </a:spcAft>
            </a:pPr>
            <a:endParaRPr lang="en-US" sz="1200" b="0" i="0" dirty="0" smtClean="0">
              <a:solidFill>
                <a:srgbClr val="000000"/>
              </a:solidFill>
              <a:effectLst/>
              <a:latin typeface="Arial" panose="020B0604020202020204" pitchFamily="34" charset="0"/>
            </a:endParaRPr>
          </a:p>
          <a:p>
            <a:pPr algn="l">
              <a:spcBef>
                <a:spcPts val="600"/>
              </a:spcBef>
              <a:spcAft>
                <a:spcPts val="600"/>
              </a:spcAft>
            </a:pPr>
            <a:r>
              <a:rPr lang="en-US" sz="1200" b="0" i="0" dirty="0" smtClean="0">
                <a:solidFill>
                  <a:srgbClr val="000000"/>
                </a:solidFill>
                <a:effectLst/>
                <a:latin typeface="Arial" panose="020B0604020202020204" pitchFamily="34" charset="0"/>
              </a:rPr>
              <a:t>Depending on the number of orders selected for processing, this function can take some time to complete. The program creates transactions in Inventory History and Operation History tables that represent the GL transactions created when closing out the WIP value of the production order. You should execute WIP Material Cost Revaluation before closing orders with this program to prevent unaccounted for material rate variances.</a:t>
            </a:r>
          </a:p>
          <a:p>
            <a:pPr algn="l">
              <a:spcBef>
                <a:spcPts val="600"/>
              </a:spcBef>
              <a:spcAft>
                <a:spcPts val="600"/>
              </a:spcAft>
            </a:pPr>
            <a:endParaRPr lang="en-US" sz="1200" b="0" i="0" dirty="0" smtClean="0">
              <a:solidFill>
                <a:srgbClr val="000000"/>
              </a:solidFill>
              <a:effectLst/>
              <a:latin typeface="Arial" panose="020B0604020202020204" pitchFamily="34" charset="0"/>
            </a:endParaRPr>
          </a:p>
          <a:p>
            <a:r>
              <a:rPr lang="en-US" sz="1200" b="1" i="0" kern="1200" dirty="0" smtClean="0">
                <a:solidFill>
                  <a:schemeClr val="tx1"/>
                </a:solidFill>
                <a:effectLst/>
                <a:latin typeface="+mn-lt"/>
                <a:ea typeface="+mn-ea"/>
                <a:cs typeface="+mn-cs"/>
              </a:rPr>
              <a:t>GL Transactions</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GL transactions are stored in the unposted transaction table until they are posted. Review unposted transactions with Unposted Transactions. The GL reference begins with WO.</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This program:</a:t>
            </a:r>
          </a:p>
          <a:p>
            <a:r>
              <a:rPr lang="en-US" sz="1200" b="0" i="0" kern="1200" dirty="0" smtClean="0">
                <a:solidFill>
                  <a:schemeClr val="tx1"/>
                </a:solidFill>
                <a:effectLst/>
                <a:latin typeface="+mn-lt"/>
                <a:ea typeface="+mn-ea"/>
                <a:cs typeface="+mn-cs"/>
              </a:rPr>
              <a:t>• Debits the WIP account from the production order</a:t>
            </a:r>
          </a:p>
          <a:p>
            <a:r>
              <a:rPr lang="en-US" sz="1200" b="0" i="0" kern="1200" dirty="0" smtClean="0">
                <a:solidFill>
                  <a:schemeClr val="tx1"/>
                </a:solidFill>
                <a:effectLst/>
                <a:latin typeface="+mn-lt"/>
                <a:ea typeface="+mn-ea"/>
                <a:cs typeface="+mn-cs"/>
              </a:rPr>
              <a:t>• Credits the Material Rate Variance account from the production order</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13</a:t>
            </a:fld>
            <a:endParaRPr lang="en-US"/>
          </a:p>
        </p:txBody>
      </p:sp>
    </p:spTree>
    <p:extLst>
      <p:ext uri="{BB962C8B-B14F-4D97-AF65-F5344CB8AC3E}">
        <p14:creationId xmlns:p14="http://schemas.microsoft.com/office/powerpoint/2010/main" val="33274133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kern="1200" dirty="0" smtClean="0">
                <a:solidFill>
                  <a:schemeClr val="tx1"/>
                </a:solidFill>
                <a:effectLst/>
                <a:latin typeface="+mn-lt"/>
                <a:ea typeface="+mn-ea"/>
                <a:cs typeface="+mn-cs"/>
              </a:rPr>
              <a:t>The system uses the prevailing GL cost when a sales order line item is shipped and also changes the cost in the sales order line item record. However, GL costs on open sales order item records entered before the cost change are not automatically changed when GL costs are changed. This situation could impact any reports that show margin. Consequently, you can use Sales Orders action Revalue Cost to change the GL cost of these records so that gross margin reports will reflect the proper difference between GL costs and selling price.</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Use the Sales Order Gross Margin report to see the gross margin for all open sales order line item quantities by line item and order. Gross margin is based on the net price charged for the item and the item cost as stored on the order as it is entered.</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14</a:t>
            </a:fld>
            <a:endParaRPr lang="en-US"/>
          </a:p>
        </p:txBody>
      </p:sp>
    </p:spTree>
    <p:extLst>
      <p:ext uri="{BB962C8B-B14F-4D97-AF65-F5344CB8AC3E}">
        <p14:creationId xmlns:p14="http://schemas.microsoft.com/office/powerpoint/2010/main" val="2944516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lstStyle/>
          <a:p>
            <a:endParaRPr lang="en-US"/>
          </a:p>
        </p:txBody>
      </p:sp>
      <p:sp>
        <p:nvSpPr>
          <p:cNvPr id="4" name="myNotes"/>
          <p:cNvSpPr>
            <a:spLocks noGrp="1"/>
          </p:cNvSpPr>
          <p:nvPr>
            <p:ph type="sldNum" sz="quarter" idx="10"/>
          </p:nvPr>
        </p:nvSpPr>
        <p:spPr/>
        <p:txBody>
          <a:bodyPr/>
          <a:lstStyle/>
          <a:p>
            <a:fld id="{D19C3D6E-2AFE-42F9-8E48-04913595993F}" type="slidenum">
              <a:rPr lang="en-US" smtClean="0"/>
              <a:t>15</a:t>
            </a:fld>
            <a:endParaRPr lang="en-US"/>
          </a:p>
        </p:txBody>
      </p:sp>
    </p:spTree>
    <p:extLst>
      <p:ext uri="{BB962C8B-B14F-4D97-AF65-F5344CB8AC3E}">
        <p14:creationId xmlns:p14="http://schemas.microsoft.com/office/powerpoint/2010/main" val="10113678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lstStyle/>
          <a:p>
            <a:endParaRPr lang="en-US" dirty="0"/>
          </a:p>
        </p:txBody>
      </p:sp>
      <p:sp>
        <p:nvSpPr>
          <p:cNvPr id="4" name="myNotes"/>
          <p:cNvSpPr>
            <a:spLocks noGrp="1"/>
          </p:cNvSpPr>
          <p:nvPr>
            <p:ph type="sldNum" sz="quarter" idx="10"/>
          </p:nvPr>
        </p:nvSpPr>
        <p:spPr/>
        <p:txBody>
          <a:bodyPr/>
          <a:lstStyle/>
          <a:p>
            <a:fld id="{D19C3D6E-2AFE-42F9-8E48-04913595993F}" type="slidenum">
              <a:rPr lang="en-US" smtClean="0"/>
              <a:t>16</a:t>
            </a:fld>
            <a:endParaRPr lang="en-US"/>
          </a:p>
        </p:txBody>
      </p:sp>
    </p:spTree>
    <p:extLst>
      <p:ext uri="{BB962C8B-B14F-4D97-AF65-F5344CB8AC3E}">
        <p14:creationId xmlns:p14="http://schemas.microsoft.com/office/powerpoint/2010/main" val="12673051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lstStyle/>
          <a:p>
            <a:endParaRPr lang="en-US" dirty="0"/>
          </a:p>
        </p:txBody>
      </p:sp>
      <p:sp>
        <p:nvSpPr>
          <p:cNvPr id="4" name="myNotes"/>
          <p:cNvSpPr>
            <a:spLocks noGrp="1"/>
          </p:cNvSpPr>
          <p:nvPr>
            <p:ph type="sldNum" sz="quarter" idx="10"/>
          </p:nvPr>
        </p:nvSpPr>
        <p:spPr/>
        <p:txBody>
          <a:bodyPr/>
          <a:lstStyle/>
          <a:p>
            <a:fld id="{D19C3D6E-2AFE-42F9-8E48-04913595993F}" type="slidenum">
              <a:rPr lang="en-US" smtClean="0"/>
              <a:t>17</a:t>
            </a:fld>
            <a:endParaRPr lang="en-US"/>
          </a:p>
        </p:txBody>
      </p:sp>
    </p:spTree>
    <p:extLst>
      <p:ext uri="{BB962C8B-B14F-4D97-AF65-F5344CB8AC3E}">
        <p14:creationId xmlns:p14="http://schemas.microsoft.com/office/powerpoint/2010/main" val="136869496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lstStyle/>
          <a:p>
            <a:endParaRPr lang="en-US" dirty="0"/>
          </a:p>
        </p:txBody>
      </p:sp>
      <p:sp>
        <p:nvSpPr>
          <p:cNvPr id="4" name="myNotes"/>
          <p:cNvSpPr>
            <a:spLocks noGrp="1"/>
          </p:cNvSpPr>
          <p:nvPr>
            <p:ph type="sldNum" sz="quarter" idx="10"/>
          </p:nvPr>
        </p:nvSpPr>
        <p:spPr/>
        <p:txBody>
          <a:bodyPr/>
          <a:lstStyle/>
          <a:p>
            <a:fld id="{D19C3D6E-2AFE-42F9-8E48-04913595993F}" type="slidenum">
              <a:rPr lang="en-US" smtClean="0"/>
              <a:t>18</a:t>
            </a:fld>
            <a:endParaRPr lang="en-US"/>
          </a:p>
        </p:txBody>
      </p:sp>
    </p:spTree>
    <p:extLst>
      <p:ext uri="{BB962C8B-B14F-4D97-AF65-F5344CB8AC3E}">
        <p14:creationId xmlns:p14="http://schemas.microsoft.com/office/powerpoint/2010/main" val="37417129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a:p>
        </p:txBody>
      </p:sp>
      <p:sp>
        <p:nvSpPr>
          <p:cNvPr id="4" name="myNotes"/>
          <p:cNvSpPr>
            <a:spLocks noGrp="1"/>
          </p:cNvSpPr>
          <p:nvPr>
            <p:ph type="sldNum" sz="quarter" idx="10"/>
          </p:nvPr>
        </p:nvSpPr>
        <p:spPr/>
        <p:txBody>
          <a:bodyPr/>
          <a:lstStyle/>
          <a:p>
            <a:fld id="{955F40EC-4A45-4BA0-88E8-AEAD7F90807E}" type="slidenum">
              <a:rPr lang="en-US" smtClean="0"/>
              <a:pPr/>
              <a:t>19</a:t>
            </a:fld>
            <a:endParaRPr lang="en-US"/>
          </a:p>
        </p:txBody>
      </p:sp>
    </p:spTree>
    <p:extLst>
      <p:ext uri="{BB962C8B-B14F-4D97-AF65-F5344CB8AC3E}">
        <p14:creationId xmlns:p14="http://schemas.microsoft.com/office/powerpoint/2010/main" val="38709045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t>2</a:t>
            </a:fld>
            <a:endParaRPr lang="en-US"/>
          </a:p>
        </p:txBody>
      </p:sp>
    </p:spTree>
    <p:extLst>
      <p:ext uri="{BB962C8B-B14F-4D97-AF65-F5344CB8AC3E}">
        <p14:creationId xmlns:p14="http://schemas.microsoft.com/office/powerpoint/2010/main" val="33484946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19C3D6E-2AFE-42F9-8E48-04913595993F}" type="slidenum">
              <a:rPr lang="en-US" smtClean="0"/>
              <a:t>3</a:t>
            </a:fld>
            <a:endParaRPr lang="en-US"/>
          </a:p>
        </p:txBody>
      </p:sp>
    </p:spTree>
    <p:extLst>
      <p:ext uri="{BB962C8B-B14F-4D97-AF65-F5344CB8AC3E}">
        <p14:creationId xmlns:p14="http://schemas.microsoft.com/office/powerpoint/2010/main" val="35653469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kern="1200" dirty="0" smtClean="0">
                <a:solidFill>
                  <a:schemeClr val="tx1"/>
                </a:solidFill>
                <a:effectLst/>
                <a:latin typeface="+mn-lt"/>
                <a:ea typeface="+mn-ea"/>
                <a:cs typeface="+mn-cs"/>
              </a:rPr>
              <a:t>The costing process is essentially a two-step process for items other than purchased parts.</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The first step is to run the Routing Cost Roll-Up which totals the labor/machine hours and cost, subcontract cost, and burden cost; computes the cumulative operation yield for a routing or routings; and sums the this-level labor and burden cost data for the specified cost set</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The second step is to run the Product Structure Cost Roll-Up which obtains purchased material and this-level labor and burden costs for the item, and performs the level- by-level computation of costs for the five cost set categories—material, labor, burden, overhead, and subcontract. The Product Structure Cost Roll-Up updates cumulative lower- level costs for all cost categories at each assembly level.</a:t>
            </a:r>
          </a:p>
          <a:p>
            <a:endParaRPr lang="en-US" sz="1200" b="1"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Note  </a:t>
            </a:r>
            <a:r>
              <a:rPr lang="en-US" sz="1200" kern="1200" dirty="0" smtClean="0">
                <a:solidFill>
                  <a:schemeClr val="tx1"/>
                </a:solidFill>
                <a:effectLst/>
                <a:latin typeface="+mn-lt"/>
                <a:ea typeface="+mn-ea"/>
                <a:cs typeface="+mn-cs"/>
              </a:rPr>
              <a:t>Usually, roll-ups are carried out in the Current or Simulation cost set. This permits validation prior to committing them as new GL Standards.</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Using Current Cost Set</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Following the routing and product structure cost roll-ups, you then move the current cost set to GL (use Current Cost Set Move to GL Set), and then optionally freeze the newly established cost (use Cost Roll-Up Freeze/Unfreeze)</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Using Simulation Cost Set</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See </a:t>
            </a:r>
            <a:r>
              <a:rPr lang="en-US" sz="1200" i="1" kern="1200" dirty="0" smtClean="0">
                <a:solidFill>
                  <a:schemeClr val="tx1"/>
                </a:solidFill>
                <a:effectLst/>
                <a:latin typeface="+mn-lt"/>
                <a:ea typeface="+mn-ea"/>
                <a:cs typeface="+mn-cs"/>
              </a:rPr>
              <a:t>Cost Simulation </a:t>
            </a:r>
            <a:r>
              <a:rPr lang="en-US" sz="1200" kern="1200" dirty="0" smtClean="0">
                <a:solidFill>
                  <a:schemeClr val="tx1"/>
                </a:solidFill>
                <a:effectLst/>
                <a:latin typeface="+mn-lt"/>
                <a:ea typeface="+mn-ea"/>
                <a:cs typeface="+mn-cs"/>
              </a:rPr>
              <a:t>on Cost Management chapter</a:t>
            </a:r>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t>4</a:t>
            </a:fld>
            <a:endParaRPr lang="en-US"/>
          </a:p>
        </p:txBody>
      </p:sp>
    </p:spTree>
    <p:extLst>
      <p:ext uri="{BB962C8B-B14F-4D97-AF65-F5344CB8AC3E}">
        <p14:creationId xmlns:p14="http://schemas.microsoft.com/office/powerpoint/2010/main" val="7361901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1" kern="1200" dirty="0" smtClean="0">
                <a:solidFill>
                  <a:schemeClr val="tx1"/>
                </a:solidFill>
                <a:effectLst/>
                <a:latin typeface="+mn-lt"/>
                <a:ea typeface="+mn-ea"/>
                <a:cs typeface="+mn-cs"/>
              </a:rPr>
              <a:t>Cost Calculations</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Costs are calculated in different ways depending on the cost level and element being defined.</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For purchased items, the standard cost is entered manually as material, this level. Overhead is an independent cost that is also entered manually or calculated by Item Overhead Cost Update.</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Manufactured items get their this-level costs from the Routing Cost Roll-Up process, which calculates costs for labor, burden, and subcontract. (Distribution items are treated in the same way as purchased items and require manual input of this-level costs.)</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Product Structure Cost Roll-Up adds lower-level costs to an item. Total cost is the sum of this-level and lower-level costs.</a:t>
            </a:r>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t>5</a:t>
            </a:fld>
            <a:endParaRPr lang="en-US"/>
          </a:p>
        </p:txBody>
      </p:sp>
    </p:spTree>
    <p:extLst>
      <p:ext uri="{BB962C8B-B14F-4D97-AF65-F5344CB8AC3E}">
        <p14:creationId xmlns:p14="http://schemas.microsoft.com/office/powerpoint/2010/main" val="15489667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kern="1200" dirty="0" smtClean="0">
                <a:solidFill>
                  <a:schemeClr val="tx1"/>
                </a:solidFill>
                <a:effectLst/>
                <a:latin typeface="+mn-lt"/>
                <a:ea typeface="+mn-ea"/>
                <a:cs typeface="+mn-cs"/>
              </a:rPr>
              <a:t>Routing Cost Roll-Up is used to calculate the costs for items based on their routing (process) operations. The roll-up uses data defined in:</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Items </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Routings</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Work Centers</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What Routing Cost Roll-Up Calculations Are Based On</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Routing cost calculations are used to calculate the value of this-level labor, burden, and subcontract costs per item using the work center data to obtain hourly rates for set-up and run labor. The work center also provides the burden rates as cost per hour for labor and machine burden, as well as a labor burden percent. The routing records provide the set-up and run times (standard), as well as the machines per operation and operation yield percent. The item (site) planning record provides the order quantity value, which is used to amortize set-up cost over a standard or normal order size to obtain a realistic cost per unit value.</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When you first set up routings, Routing Cost Roll-Up enables you to verify the item cost figures and the routing itself. The regular use of the roll-up is used to determine the current cost of an item.</a:t>
            </a:r>
          </a:p>
          <a:p>
            <a:r>
              <a:rPr lang="en-US" sz="1200" kern="1200" dirty="0" smtClean="0">
                <a:solidFill>
                  <a:schemeClr val="tx1"/>
                </a:solidFill>
                <a:effectLst/>
                <a:latin typeface="+mn-lt"/>
                <a:ea typeface="+mn-ea"/>
                <a:cs typeface="+mn-cs"/>
              </a:rPr>
              <a:t> </a:t>
            </a:r>
          </a:p>
          <a:p>
            <a:r>
              <a:rPr lang="en-US" sz="1200" b="1" kern="1200" dirty="0" smtClean="0">
                <a:solidFill>
                  <a:schemeClr val="tx1"/>
                </a:solidFill>
                <a:effectLst/>
                <a:latin typeface="+mn-lt"/>
                <a:ea typeface="+mn-ea"/>
                <a:cs typeface="+mn-cs"/>
              </a:rPr>
              <a:t>Roll Up Current Cost Set First</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You can roll up either current or GL costs. The default is to roll up current costs.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You can roll up GL costs when they change, but it is safer to roll up current costs and then move them using Current Cost Set Move to GL.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Following</a:t>
            </a:r>
            <a:r>
              <a:rPr lang="en-US" sz="1200" kern="1200" baseline="0" dirty="0" smtClean="0">
                <a:solidFill>
                  <a:schemeClr val="tx1"/>
                </a:solidFill>
                <a:effectLst/>
                <a:latin typeface="+mn-lt"/>
                <a:ea typeface="+mn-ea"/>
                <a:cs typeface="+mn-cs"/>
              </a:rPr>
              <a:t> fields are the major data for the Routing Cost Roll-Up Calculations:</a:t>
            </a:r>
          </a:p>
          <a:p>
            <a:r>
              <a:rPr lang="en-US" sz="1200" b="1" kern="1200" dirty="0" smtClean="0">
                <a:solidFill>
                  <a:schemeClr val="tx1"/>
                </a:solidFill>
                <a:effectLst/>
                <a:latin typeface="+mn-lt"/>
                <a:ea typeface="+mn-ea"/>
                <a:cs typeface="+mn-cs"/>
              </a:rPr>
              <a:t>• </a:t>
            </a:r>
            <a:r>
              <a:rPr lang="en-US" b="0" dirty="0" smtClean="0"/>
              <a:t>Order Quantity</a:t>
            </a:r>
          </a:p>
          <a:p>
            <a:r>
              <a:rPr lang="en-US" sz="1200" b="1" kern="1200" dirty="0" smtClean="0">
                <a:solidFill>
                  <a:schemeClr val="tx1"/>
                </a:solidFill>
                <a:effectLst/>
                <a:latin typeface="+mn-lt"/>
                <a:ea typeface="+mn-ea"/>
                <a:cs typeface="+mn-cs"/>
              </a:rPr>
              <a:t>• </a:t>
            </a:r>
            <a:r>
              <a:rPr lang="en-US" b="0" dirty="0" smtClean="0"/>
              <a:t>Setup Time</a:t>
            </a:r>
          </a:p>
          <a:p>
            <a:r>
              <a:rPr lang="en-US" sz="1200" b="1" kern="1200" dirty="0" smtClean="0">
                <a:solidFill>
                  <a:schemeClr val="tx1"/>
                </a:solidFill>
                <a:effectLst/>
                <a:latin typeface="+mn-lt"/>
                <a:ea typeface="+mn-ea"/>
                <a:cs typeface="+mn-cs"/>
              </a:rPr>
              <a:t>• </a:t>
            </a:r>
            <a:r>
              <a:rPr lang="en-US" b="0" dirty="0" smtClean="0"/>
              <a:t>Run Time</a:t>
            </a:r>
          </a:p>
          <a:p>
            <a:r>
              <a:rPr lang="en-US" sz="1200" b="1" kern="1200" dirty="0" smtClean="0">
                <a:solidFill>
                  <a:schemeClr val="tx1"/>
                </a:solidFill>
                <a:effectLst/>
                <a:latin typeface="+mn-lt"/>
                <a:ea typeface="+mn-ea"/>
                <a:cs typeface="+mn-cs"/>
              </a:rPr>
              <a:t>• </a:t>
            </a:r>
            <a:r>
              <a:rPr lang="en-US" b="0" dirty="0" smtClean="0"/>
              <a:t>Yield</a:t>
            </a:r>
          </a:p>
          <a:p>
            <a:r>
              <a:rPr lang="en-US" sz="1200" b="1" kern="1200" dirty="0" smtClean="0">
                <a:solidFill>
                  <a:schemeClr val="tx1"/>
                </a:solidFill>
                <a:effectLst/>
                <a:latin typeface="+mn-lt"/>
                <a:ea typeface="+mn-ea"/>
                <a:cs typeface="+mn-cs"/>
              </a:rPr>
              <a:t>• </a:t>
            </a:r>
            <a:r>
              <a:rPr lang="en-US" b="0" dirty="0" smtClean="0"/>
              <a:t>Machine Per Operation</a:t>
            </a:r>
          </a:p>
          <a:p>
            <a:r>
              <a:rPr lang="en-US" sz="1200" b="1" kern="1200" dirty="0" smtClean="0">
                <a:solidFill>
                  <a:schemeClr val="tx1"/>
                </a:solidFill>
                <a:effectLst/>
                <a:latin typeface="+mn-lt"/>
                <a:ea typeface="+mn-ea"/>
                <a:cs typeface="+mn-cs"/>
              </a:rPr>
              <a:t>• </a:t>
            </a:r>
            <a:r>
              <a:rPr lang="en-US" b="0" dirty="0" smtClean="0"/>
              <a:t>Setup Rate</a:t>
            </a:r>
          </a:p>
          <a:p>
            <a:r>
              <a:rPr lang="en-US" sz="1200" b="1" kern="1200" dirty="0" smtClean="0">
                <a:solidFill>
                  <a:schemeClr val="tx1"/>
                </a:solidFill>
                <a:effectLst/>
                <a:latin typeface="+mn-lt"/>
                <a:ea typeface="+mn-ea"/>
                <a:cs typeface="+mn-cs"/>
              </a:rPr>
              <a:t>• </a:t>
            </a:r>
            <a:r>
              <a:rPr lang="en-US" b="0" dirty="0" smtClean="0"/>
              <a:t>Labor Rate</a:t>
            </a:r>
          </a:p>
          <a:p>
            <a:r>
              <a:rPr lang="en-US" sz="1200" b="1" kern="1200" dirty="0" smtClean="0">
                <a:solidFill>
                  <a:schemeClr val="tx1"/>
                </a:solidFill>
                <a:effectLst/>
                <a:latin typeface="+mn-lt"/>
                <a:ea typeface="+mn-ea"/>
                <a:cs typeface="+mn-cs"/>
              </a:rPr>
              <a:t>• </a:t>
            </a:r>
            <a:r>
              <a:rPr lang="en-US" b="0" dirty="0" smtClean="0"/>
              <a:t>Labor Burden Rate</a:t>
            </a:r>
          </a:p>
          <a:p>
            <a:r>
              <a:rPr lang="en-US" sz="1200" b="1" kern="1200" dirty="0" smtClean="0">
                <a:solidFill>
                  <a:schemeClr val="tx1"/>
                </a:solidFill>
                <a:effectLst/>
                <a:latin typeface="+mn-lt"/>
                <a:ea typeface="+mn-ea"/>
                <a:cs typeface="+mn-cs"/>
              </a:rPr>
              <a:t>• </a:t>
            </a:r>
            <a:r>
              <a:rPr lang="en-US" b="0" dirty="0" smtClean="0"/>
              <a:t>Labor Burden Percent</a:t>
            </a:r>
          </a:p>
          <a:p>
            <a:r>
              <a:rPr lang="en-US" sz="1200" b="1" kern="1200" dirty="0" smtClean="0">
                <a:solidFill>
                  <a:schemeClr val="tx1"/>
                </a:solidFill>
                <a:effectLst/>
                <a:latin typeface="+mn-lt"/>
                <a:ea typeface="+mn-ea"/>
                <a:cs typeface="+mn-cs"/>
              </a:rPr>
              <a:t>• </a:t>
            </a:r>
            <a:r>
              <a:rPr lang="en-US" b="0" dirty="0" smtClean="0"/>
              <a:t>Machine Burden Rate</a:t>
            </a:r>
            <a:endParaRPr lang="en-US" b="0" dirty="0"/>
          </a:p>
        </p:txBody>
      </p:sp>
      <p:sp>
        <p:nvSpPr>
          <p:cNvPr id="4" name="Slide Number Placeholder 3"/>
          <p:cNvSpPr>
            <a:spLocks noGrp="1"/>
          </p:cNvSpPr>
          <p:nvPr>
            <p:ph type="sldNum" sz="quarter" idx="10"/>
          </p:nvPr>
        </p:nvSpPr>
        <p:spPr/>
        <p:txBody>
          <a:bodyPr/>
          <a:lstStyle/>
          <a:p>
            <a:fld id="{D19C3D6E-2AFE-42F9-8E48-04913595993F}" type="slidenum">
              <a:rPr lang="en-US" smtClean="0"/>
              <a:t>6</a:t>
            </a:fld>
            <a:endParaRPr lang="en-US"/>
          </a:p>
        </p:txBody>
      </p:sp>
    </p:spTree>
    <p:extLst>
      <p:ext uri="{BB962C8B-B14F-4D97-AF65-F5344CB8AC3E}">
        <p14:creationId xmlns:p14="http://schemas.microsoft.com/office/powerpoint/2010/main" val="11337153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19C3D6E-2AFE-42F9-8E48-04913595993F}" type="slidenum">
              <a:rPr lang="en-US" smtClean="0"/>
              <a:t>7</a:t>
            </a:fld>
            <a:endParaRPr lang="en-US"/>
          </a:p>
        </p:txBody>
      </p:sp>
    </p:spTree>
    <p:extLst>
      <p:ext uri="{BB962C8B-B14F-4D97-AF65-F5344CB8AC3E}">
        <p14:creationId xmlns:p14="http://schemas.microsoft.com/office/powerpoint/2010/main" val="39502094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kern="1200" dirty="0" smtClean="0">
                <a:solidFill>
                  <a:schemeClr val="tx1"/>
                </a:solidFill>
                <a:effectLst/>
                <a:latin typeface="+mn-lt"/>
                <a:ea typeface="+mn-ea"/>
                <a:cs typeface="+mn-cs"/>
              </a:rPr>
              <a:t>Key fields in Routing Cost Roll-Up are:</a:t>
            </a: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As of Date. </a:t>
            </a:r>
            <a:r>
              <a:rPr lang="en-US" sz="1200" kern="1200" dirty="0" smtClean="0">
                <a:solidFill>
                  <a:schemeClr val="tx1"/>
                </a:solidFill>
                <a:effectLst/>
                <a:latin typeface="+mn-lt"/>
                <a:ea typeface="+mn-ea"/>
                <a:cs typeface="+mn-cs"/>
              </a:rPr>
              <a:t>Roll-up calculations only consider operations effective on the specified date. The default is the system date.</a:t>
            </a: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Roll-Up Labor Time, Setup Time, and Lead Time. </a:t>
            </a:r>
            <a:r>
              <a:rPr lang="en-US" sz="1200" kern="1200" dirty="0" smtClean="0">
                <a:solidFill>
                  <a:schemeClr val="tx1"/>
                </a:solidFill>
                <a:effectLst/>
                <a:latin typeface="+mn-lt"/>
                <a:ea typeface="+mn-ea"/>
                <a:cs typeface="+mn-cs"/>
              </a:rPr>
              <a:t>Often, these fields should be set to No so that the manufacturing lead time entered in the Item Planning data is not overridden. This should be discussed with the Planners to determine how these fields should be set. The default setting is Yes.</a:t>
            </a: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Include Yield in Cost. </a:t>
            </a:r>
            <a:r>
              <a:rPr lang="en-US" sz="1200" kern="1200" dirty="0" smtClean="0">
                <a:solidFill>
                  <a:schemeClr val="tx1"/>
                </a:solidFill>
                <a:effectLst/>
                <a:latin typeface="+mn-lt"/>
                <a:ea typeface="+mn-ea"/>
                <a:cs typeface="+mn-cs"/>
              </a:rPr>
              <a:t>Yield is calculated by operation and the compounded yield for all operations can optionally be used to update the item master yield for planning purposes (set Roll-Up Item Yield field to Yes). The order quantity planned will be increased to cover the expected losses, which will require more components and production time. This yield can be calculated into the costs (if set to Yes) or be excluded from the cost process (if set to No).</a:t>
            </a:r>
          </a:p>
          <a:p>
            <a:endParaRPr lang="en-US" sz="1200" b="1" i="1" kern="1200" dirty="0" smtClean="0">
              <a:solidFill>
                <a:schemeClr val="tx1"/>
              </a:solidFill>
              <a:effectLst/>
              <a:latin typeface="+mn-lt"/>
              <a:ea typeface="+mn-ea"/>
              <a:cs typeface="+mn-cs"/>
            </a:endParaRPr>
          </a:p>
          <a:p>
            <a:r>
              <a:rPr lang="en-US" sz="1200" b="1" i="1" kern="1200" dirty="0" smtClean="0">
                <a:solidFill>
                  <a:schemeClr val="tx1"/>
                </a:solidFill>
                <a:effectLst/>
                <a:latin typeface="+mn-lt"/>
                <a:ea typeface="+mn-ea"/>
                <a:cs typeface="+mn-cs"/>
              </a:rPr>
              <a:t>Note  </a:t>
            </a:r>
            <a:r>
              <a:rPr lang="en-US" sz="1200" kern="1200" dirty="0" smtClean="0">
                <a:solidFill>
                  <a:schemeClr val="tx1"/>
                </a:solidFill>
                <a:effectLst/>
                <a:latin typeface="+mn-lt"/>
                <a:ea typeface="+mn-ea"/>
                <a:cs typeface="+mn-cs"/>
              </a:rPr>
              <a:t>QAD Enterprise Applications does not calculate a yield variance. It will calculate material and labor usage variances and a method variance, which will include the yield variances.</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Roll-up Labor/Burden/Subcontract Cost. Routing Cost Roll-Up can calculate this-level costs for individual elements or for all elements: labor, burden, and subcontract. Normally set these fields to Yes.</a:t>
            </a:r>
          </a:p>
          <a:p>
            <a:endParaRPr lang="en-US" sz="1200"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Update Items Without Routings. </a:t>
            </a:r>
            <a:r>
              <a:rPr lang="en-US" sz="1200" kern="1200" dirty="0" smtClean="0">
                <a:solidFill>
                  <a:schemeClr val="tx1"/>
                </a:solidFill>
                <a:effectLst/>
                <a:latin typeface="+mn-lt"/>
                <a:ea typeface="+mn-ea"/>
                <a:cs typeface="+mn-cs"/>
              </a:rPr>
              <a:t>This determines whether cost calculations include only those items with routings, or all items. This field allows the user to clear out costs associated with obsolete routings. For example, if a company decides to stop making an item and start to acquire it from another source, simply deleting the routing does not clear out all of the manufacturing costs associated with this item. To reset those costs to zero, run the routing cost roll-up with Update Items Without Routings set to Yes. If this item is a component, then you also need to run the Product Structure Cost Roll-Up.</a:t>
            </a:r>
          </a:p>
          <a:p>
            <a:endParaRPr lang="en-US" sz="1200" kern="1200" dirty="0" smtClean="0">
              <a:solidFill>
                <a:schemeClr val="tx1"/>
              </a:solidFill>
              <a:effectLst/>
              <a:latin typeface="+mn-lt"/>
              <a:ea typeface="+mn-ea"/>
              <a:cs typeface="+mn-cs"/>
            </a:endParaRPr>
          </a:p>
          <a:p>
            <a:r>
              <a:rPr lang="en-US" dirty="0" smtClean="0"/>
              <a:t>Note:</a:t>
            </a:r>
            <a:r>
              <a:rPr lang="en-US" baseline="0" dirty="0" smtClean="0"/>
              <a:t> I</a:t>
            </a:r>
            <a:r>
              <a:rPr lang="en-US" sz="1200" b="0" i="0" kern="1200" dirty="0" smtClean="0">
                <a:solidFill>
                  <a:schemeClr val="tx1"/>
                </a:solidFill>
                <a:effectLst/>
                <a:latin typeface="+mn-lt"/>
                <a:ea typeface="+mn-ea"/>
                <a:cs typeface="+mn-cs"/>
              </a:rPr>
              <a:t>n the Settings, user</a:t>
            </a:r>
            <a:r>
              <a:rPr lang="en-US" sz="1200" b="0" i="0" kern="1200" baseline="0" dirty="0" smtClean="0">
                <a:solidFill>
                  <a:schemeClr val="tx1"/>
                </a:solidFill>
                <a:effectLst/>
                <a:latin typeface="+mn-lt"/>
                <a:ea typeface="+mn-ea"/>
                <a:cs typeface="+mn-cs"/>
              </a:rPr>
              <a:t> can select Excel for the File Type. Then the out put of the Routing Cost Roll-up will be Excel format and user can easily check the results.</a:t>
            </a:r>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t>8</a:t>
            </a:fld>
            <a:endParaRPr lang="en-US"/>
          </a:p>
        </p:txBody>
      </p:sp>
    </p:spTree>
    <p:extLst>
      <p:ext uri="{BB962C8B-B14F-4D97-AF65-F5344CB8AC3E}">
        <p14:creationId xmlns:p14="http://schemas.microsoft.com/office/powerpoint/2010/main" val="16132954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Product Structure Cost Roll-Up is used to update the costs of parent items based on the costs of their lower-level components.</a:t>
            </a:r>
          </a:p>
          <a:p>
            <a:endParaRPr lang="en-US" dirty="0" smtClean="0"/>
          </a:p>
          <a:p>
            <a:r>
              <a:rPr lang="en-US" sz="1200" kern="1200" dirty="0" smtClean="0">
                <a:solidFill>
                  <a:schemeClr val="tx1"/>
                </a:solidFill>
                <a:effectLst/>
                <a:latin typeface="+mn-lt"/>
                <a:ea typeface="+mn-ea"/>
                <a:cs typeface="+mn-cs"/>
              </a:rPr>
              <a:t>Set Cost Update Field for All/Changed Only</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If All, this field is set to the run date for all parts</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If Changed Only, this field is set to the run date for items where costs have actually changed. This option gives better audit trail of dates when costs changed.</a:t>
            </a: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Include Yield %. </a:t>
            </a:r>
            <a:r>
              <a:rPr lang="en-US" sz="1200" kern="1200" dirty="0" smtClean="0">
                <a:solidFill>
                  <a:schemeClr val="tx1"/>
                </a:solidFill>
                <a:effectLst/>
                <a:latin typeface="+mn-lt"/>
                <a:ea typeface="+mn-ea"/>
                <a:cs typeface="+mn-cs"/>
              </a:rPr>
              <a:t>Determines whether yield percentages from Routings are used to calculate component item costs. If set to Yes, component costs are adjusted to account for any yield percentage. This adjustment can be upwards (yield &lt; 100%) or downwards (yield &gt; 100%).</a:t>
            </a:r>
          </a:p>
          <a:p>
            <a:endParaRPr lang="en-US" sz="1200" b="1" i="1" kern="1200" dirty="0" smtClean="0">
              <a:solidFill>
                <a:schemeClr val="tx1"/>
              </a:solidFill>
              <a:effectLst/>
              <a:latin typeface="+mn-lt"/>
              <a:ea typeface="+mn-ea"/>
              <a:cs typeface="+mn-cs"/>
            </a:endParaRPr>
          </a:p>
          <a:p>
            <a:r>
              <a:rPr lang="en-US" sz="1200" b="1" i="1" kern="1200" dirty="0" smtClean="0">
                <a:solidFill>
                  <a:schemeClr val="tx1"/>
                </a:solidFill>
                <a:effectLst/>
                <a:latin typeface="+mn-lt"/>
                <a:ea typeface="+mn-ea"/>
                <a:cs typeface="+mn-cs"/>
              </a:rPr>
              <a:t>Note  </a:t>
            </a:r>
            <a:r>
              <a:rPr lang="en-US" sz="1200" kern="1200" dirty="0" smtClean="0">
                <a:solidFill>
                  <a:schemeClr val="tx1"/>
                </a:solidFill>
                <a:effectLst/>
                <a:latin typeface="+mn-lt"/>
                <a:ea typeface="+mn-ea"/>
                <a:cs typeface="+mn-cs"/>
              </a:rPr>
              <a:t>If Scrap in Product Structures &amp; Formulas is set to a value other than 0.00%, the system adds those costs to the parent material cost lower level. Yield and scrap are separate values. If both are used, both will be calculated into the parent costs.</a:t>
            </a: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Item/Product Line/Item Type/Group. </a:t>
            </a:r>
            <a:r>
              <a:rPr lang="en-US" sz="1200" kern="1200" dirty="0" smtClean="0">
                <a:solidFill>
                  <a:schemeClr val="tx1"/>
                </a:solidFill>
                <a:effectLst/>
                <a:latin typeface="+mn-lt"/>
                <a:ea typeface="+mn-ea"/>
                <a:cs typeface="+mn-cs"/>
              </a:rPr>
              <a:t>Use these fields to select the cost data to be rolled up. Leaving fields blank selects all in the category.</a:t>
            </a: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As of Date. </a:t>
            </a:r>
            <a:r>
              <a:rPr lang="en-US" sz="1200" kern="1200" dirty="0" smtClean="0">
                <a:solidFill>
                  <a:schemeClr val="tx1"/>
                </a:solidFill>
                <a:effectLst/>
                <a:latin typeface="+mn-lt"/>
                <a:ea typeface="+mn-ea"/>
                <a:cs typeface="+mn-cs"/>
              </a:rPr>
              <a:t>The effective date to use when selecting which parent/component relationship to display. The default is the system date.</a:t>
            </a: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Low Level Costs (Material, Labor, Burden, Overhead, Subcontract). </a:t>
            </a:r>
            <a:r>
              <a:rPr lang="en-US" sz="1200" kern="1200" dirty="0" smtClean="0">
                <a:solidFill>
                  <a:schemeClr val="tx1"/>
                </a:solidFill>
                <a:effectLst/>
                <a:latin typeface="+mn-lt"/>
                <a:ea typeface="+mn-ea"/>
                <a:cs typeface="+mn-cs"/>
              </a:rPr>
              <a:t>Set these fields to Yes to include lower-level costs in the cost roll-up.</a:t>
            </a:r>
          </a:p>
          <a:p>
            <a:endParaRPr lang="en-US"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Note:</a:t>
            </a:r>
            <a:r>
              <a:rPr lang="en-US" baseline="0" dirty="0" smtClean="0"/>
              <a:t> I</a:t>
            </a:r>
            <a:r>
              <a:rPr lang="en-US" sz="1200" b="0" i="0" kern="1200" dirty="0" smtClean="0">
                <a:solidFill>
                  <a:schemeClr val="tx1"/>
                </a:solidFill>
                <a:effectLst/>
                <a:latin typeface="+mn-lt"/>
                <a:ea typeface="+mn-ea"/>
                <a:cs typeface="+mn-cs"/>
              </a:rPr>
              <a:t>n the Settings, user</a:t>
            </a:r>
            <a:r>
              <a:rPr lang="en-US" sz="1200" b="0" i="0" kern="1200" baseline="0" dirty="0" smtClean="0">
                <a:solidFill>
                  <a:schemeClr val="tx1"/>
                </a:solidFill>
                <a:effectLst/>
                <a:latin typeface="+mn-lt"/>
                <a:ea typeface="+mn-ea"/>
                <a:cs typeface="+mn-cs"/>
              </a:rPr>
              <a:t> can select Excel for the File Type. </a:t>
            </a:r>
            <a:r>
              <a:rPr lang="en-US" sz="1200" b="0" i="0" kern="1200" baseline="0" smtClean="0">
                <a:solidFill>
                  <a:schemeClr val="tx1"/>
                </a:solidFill>
                <a:effectLst/>
                <a:latin typeface="+mn-lt"/>
                <a:ea typeface="+mn-ea"/>
                <a:cs typeface="+mn-cs"/>
              </a:rPr>
              <a:t>Then the out put of the Routing Cost Roll-up will be Excel format and user can easily check the results.</a:t>
            </a:r>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t>9</a:t>
            </a:fld>
            <a:endParaRPr lang="en-US"/>
          </a:p>
        </p:txBody>
      </p:sp>
    </p:spTree>
    <p:extLst>
      <p:ext uri="{BB962C8B-B14F-4D97-AF65-F5344CB8AC3E}">
        <p14:creationId xmlns:p14="http://schemas.microsoft.com/office/powerpoint/2010/main" val="81242084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jp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4.jp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6.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13" name="Rectangle 12"/>
          <p:cNvSpPr/>
          <p:nvPr userDrawn="1"/>
        </p:nvSpPr>
        <p:spPr>
          <a:xfrm>
            <a:off x="0" y="6488853"/>
            <a:ext cx="12192000" cy="369147"/>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t>‹#›</a:t>
            </a:fld>
            <a:endParaRPr lang="en-US"/>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grpSp>
        <p:nvGrpSpPr>
          <p:cNvPr id="4" name="Group 3"/>
          <p:cNvGrpSpPr/>
          <p:nvPr userDrawn="1"/>
        </p:nvGrpSpPr>
        <p:grpSpPr>
          <a:xfrm>
            <a:off x="0" y="0"/>
            <a:ext cx="12193200" cy="2678933"/>
            <a:chOff x="0" y="0"/>
            <a:chExt cx="12193200" cy="2678933"/>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 y="0"/>
              <a:ext cx="12191995" cy="2629646"/>
            </a:xfrm>
            <a:prstGeom prst="rect">
              <a:avLst/>
            </a:prstGeom>
          </p:spPr>
        </p:pic>
        <p:sp>
          <p:nvSpPr>
            <p:cNvPr id="12" name="Rounded Rectangle 7"/>
            <p:cNvSpPr/>
            <p:nvPr userDrawn="1"/>
          </p:nvSpPr>
          <p:spPr bwMode="gray">
            <a:xfrm>
              <a:off x="0" y="2570933"/>
              <a:ext cx="12193200" cy="108000"/>
            </a:xfrm>
            <a:prstGeom prst="rect">
              <a:avLst/>
            </a:prstGeom>
            <a:solidFill>
              <a:srgbClr val="5A87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419100" y="381000"/>
              <a:ext cx="1136650" cy="1136650"/>
            </a:xfrm>
            <a:prstGeom prst="rect">
              <a:avLst/>
            </a:prstGeom>
            <a:effectLst>
              <a:outerShdw blurRad="50800" dist="38100" dir="2700000" algn="tl" rotWithShape="0">
                <a:prstClr val="black">
                  <a:alpha val="20000"/>
                </a:prstClr>
              </a:outerShdw>
            </a:effectLst>
          </p:spPr>
        </p:pic>
      </p:grpSp>
    </p:spTree>
    <p:extLst>
      <p:ext uri="{BB962C8B-B14F-4D97-AF65-F5344CB8AC3E}">
        <p14:creationId xmlns:p14="http://schemas.microsoft.com/office/powerpoint/2010/main" val="12856594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Left Side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23134" y="2895344"/>
            <a:ext cx="5071826" cy="3276856"/>
          </a:xfrm>
        </p:spPr>
        <p:txBody>
          <a:bodyPr>
            <a:noAutofit/>
          </a:bodyPr>
          <a:lstStyle>
            <a:lvl1pPr algn="ctr">
              <a:lnSpc>
                <a:spcPct val="90000"/>
              </a:lnSpc>
              <a:defRPr baseline="0">
                <a:solidFill>
                  <a:schemeClr val="tx1"/>
                </a:solidFill>
              </a:defRPr>
            </a:lvl1pPr>
          </a:lstStyle>
          <a:p>
            <a:r>
              <a:rPr lang="en-US"/>
              <a:t>Click to Edit Title</a:t>
            </a:r>
          </a:p>
        </p:txBody>
      </p:sp>
      <p:sp>
        <p:nvSpPr>
          <p:cNvPr id="3" name="Text Placeholder 2"/>
          <p:cNvSpPr>
            <a:spLocks noGrp="1"/>
          </p:cNvSpPr>
          <p:nvPr>
            <p:ph type="body" idx="1" hasCustomPrompt="1"/>
          </p:nvPr>
        </p:nvSpPr>
        <p:spPr>
          <a:xfrm>
            <a:off x="323134" y="381001"/>
            <a:ext cx="5071826" cy="2447562"/>
          </a:xfrm>
        </p:spPr>
        <p:txBody>
          <a:bodyPr anchor="b">
            <a:noAutofit/>
          </a:bodyPr>
          <a:lstStyle>
            <a:lvl1pPr marL="0" indent="0" algn="ctr">
              <a:buNone/>
              <a:defRPr sz="1800" b="0" cap="none" spc="-30" baseline="0">
                <a:solidFill>
                  <a:schemeClr val="tx1"/>
                </a:solidFill>
                <a:latin typeface="Century Gothic" panose="020B0502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here to edit Section Header</a:t>
            </a:r>
          </a:p>
        </p:txBody>
      </p:sp>
      <p:sp>
        <p:nvSpPr>
          <p:cNvPr id="4" name="Content Placeholder 3"/>
          <p:cNvSpPr>
            <a:spLocks noGrp="1"/>
          </p:cNvSpPr>
          <p:nvPr>
            <p:ph sz="half" idx="2" hasCustomPrompt="1"/>
          </p:nvPr>
        </p:nvSpPr>
        <p:spPr>
          <a:xfrm>
            <a:off x="5672030" y="381002"/>
            <a:ext cx="6100870" cy="5791198"/>
          </a:xfrm>
        </p:spPr>
        <p:txBody>
          <a:bodyPr bIns="0" anchor="ctr" anchorCtr="0">
            <a:noAutofit/>
          </a:bodyPr>
          <a:lstStyle>
            <a:lvl1pPr marL="0" indent="0" algn="ctr">
              <a:buFont typeface="Arial" panose="020B0604020202020204" pitchFamily="34" charset="0"/>
              <a:buChar char="​"/>
              <a:defRPr sz="2800">
                <a:solidFill>
                  <a:schemeClr val="tx1"/>
                </a:solidFill>
              </a:defRPr>
            </a:lvl1pPr>
            <a:lvl2pPr marL="0" indent="0" algn="ctr">
              <a:buFont typeface="Arial" panose="020B0604020202020204" pitchFamily="34" charset="0"/>
              <a:buChar char="​"/>
              <a:defRPr sz="2400">
                <a:solidFill>
                  <a:schemeClr val="tx1"/>
                </a:solidFill>
              </a:defRPr>
            </a:lvl2pPr>
            <a:lvl3pPr marL="0" indent="0" algn="ctr">
              <a:buFont typeface="Arial" panose="020B0604020202020204" pitchFamily="34" charset="0"/>
              <a:buChar char="​"/>
              <a:defRPr sz="2000">
                <a:solidFill>
                  <a:schemeClr val="tx1"/>
                </a:solidFill>
              </a:defRPr>
            </a:lvl3pPr>
            <a:lvl4pPr marL="0" indent="0" algn="ctr">
              <a:buFont typeface="Arial" panose="020B0604020202020204" pitchFamily="34" charset="0"/>
              <a:buChar char="​"/>
              <a:defRPr sz="2000"/>
            </a:lvl4pPr>
            <a:lvl5pPr marL="0" indent="0" algn="ctr">
              <a:buFont typeface="Arial" panose="020B0604020202020204" pitchFamily="34" charset="0"/>
              <a:buChar char="​"/>
              <a:defRPr sz="2000"/>
            </a:lvl5pPr>
            <a:lvl6pPr marL="0" indent="0" algn="ctr">
              <a:buFont typeface="Arial" panose="020B0604020202020204" pitchFamily="34" charset="0"/>
              <a:buChar char="​"/>
              <a:defRPr sz="2000"/>
            </a:lvl6pPr>
            <a:lvl7pPr marL="0" indent="0" algn="ctr">
              <a:buFont typeface="Arial" panose="020B0604020202020204" pitchFamily="34" charset="0"/>
              <a:buChar char="​"/>
              <a:defRPr sz="2000"/>
            </a:lvl7pPr>
            <a:lvl8pPr marL="0" indent="0" algn="ctr">
              <a:buFont typeface="Arial" panose="020B0604020202020204" pitchFamily="34" charset="0"/>
              <a:buChar char="​"/>
              <a:defRPr sz="2000"/>
            </a:lvl8pPr>
            <a:lvl9pPr marL="0" indent="0" algn="ctr">
              <a:buFont typeface="Arial" panose="020B0604020202020204" pitchFamily="34" charset="0"/>
              <a:buChar char="​"/>
              <a:defRPr sz="2000"/>
            </a:lvl9pPr>
          </a:lstStyle>
          <a:p>
            <a:pPr lvl="0"/>
            <a:r>
              <a:rPr lang="en-US" dirty="0"/>
              <a:t>Click icon to add content</a:t>
            </a:r>
          </a:p>
        </p:txBody>
      </p:sp>
      <p:sp>
        <p:nvSpPr>
          <p:cNvPr id="9" name="Slide Number Placeholder 8"/>
          <p:cNvSpPr>
            <a:spLocks noGrp="1"/>
          </p:cNvSpPr>
          <p:nvPr>
            <p:ph type="sldNum" sz="quarter" idx="12"/>
          </p:nvPr>
        </p:nvSpPr>
        <p:spPr/>
        <p:txBody>
          <a:bodyPr/>
          <a:lstStyle/>
          <a:p>
            <a:fld id="{3253438A-7C34-4C00-93F5-28C2DC00B0E3}" type="slidenum">
              <a:rPr lang="en-US"/>
              <a:t>‹#›</a:t>
            </a:fld>
            <a:endParaRPr lang="en-US"/>
          </a:p>
        </p:txBody>
      </p:sp>
    </p:spTree>
    <p:extLst>
      <p:ext uri="{BB962C8B-B14F-4D97-AF65-F5344CB8AC3E}">
        <p14:creationId xmlns:p14="http://schemas.microsoft.com/office/powerpoint/2010/main" val="11591620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Left Side Header Dark BG">
    <p:bg>
      <p:bgPr>
        <a:solidFill>
          <a:srgbClr val="38639F"/>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23134" y="2895344"/>
            <a:ext cx="5071826" cy="3276856"/>
          </a:xfrm>
        </p:spPr>
        <p:txBody>
          <a:bodyPr>
            <a:noAutofit/>
          </a:bodyPr>
          <a:lstStyle>
            <a:lvl1pPr algn="ctr">
              <a:lnSpc>
                <a:spcPct val="90000"/>
              </a:lnSpc>
              <a:defRPr baseline="0">
                <a:solidFill>
                  <a:srgbClr val="FFFFFF"/>
                </a:solidFill>
              </a:defRPr>
            </a:lvl1pPr>
          </a:lstStyle>
          <a:p>
            <a:r>
              <a:rPr lang="en-US" dirty="0"/>
              <a:t>Click to Edit Title</a:t>
            </a:r>
          </a:p>
        </p:txBody>
      </p:sp>
      <p:sp>
        <p:nvSpPr>
          <p:cNvPr id="3" name="Text Placeholder 2"/>
          <p:cNvSpPr>
            <a:spLocks noGrp="1"/>
          </p:cNvSpPr>
          <p:nvPr>
            <p:ph type="body" idx="1" hasCustomPrompt="1"/>
          </p:nvPr>
        </p:nvSpPr>
        <p:spPr>
          <a:xfrm>
            <a:off x="323134" y="381001"/>
            <a:ext cx="5071826" cy="2447562"/>
          </a:xfrm>
        </p:spPr>
        <p:txBody>
          <a:bodyPr anchor="b">
            <a:noAutofit/>
          </a:bodyPr>
          <a:lstStyle>
            <a:lvl1pPr marL="0" indent="0" algn="ctr">
              <a:buNone/>
              <a:defRPr sz="1800" b="0" cap="none" spc="-30" baseline="0">
                <a:solidFill>
                  <a:srgbClr val="FFFFFF"/>
                </a:solidFill>
                <a:latin typeface="Century Gothic" panose="020B0502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here to edit Section Header</a:t>
            </a:r>
          </a:p>
        </p:txBody>
      </p:sp>
      <p:sp>
        <p:nvSpPr>
          <p:cNvPr id="4" name="Content Placeholder 3"/>
          <p:cNvSpPr>
            <a:spLocks noGrp="1"/>
          </p:cNvSpPr>
          <p:nvPr>
            <p:ph sz="half" idx="2" hasCustomPrompt="1"/>
          </p:nvPr>
        </p:nvSpPr>
        <p:spPr>
          <a:xfrm>
            <a:off x="5672030" y="381002"/>
            <a:ext cx="6100870" cy="5791198"/>
          </a:xfrm>
        </p:spPr>
        <p:txBody>
          <a:bodyPr bIns="0" anchor="ctr" anchorCtr="0">
            <a:noAutofit/>
          </a:bodyPr>
          <a:lstStyle>
            <a:lvl1pPr marL="0" indent="0" algn="ctr">
              <a:buFont typeface="Arial" panose="020B0604020202020204" pitchFamily="34" charset="0"/>
              <a:buChar char="​"/>
              <a:defRPr sz="2800">
                <a:solidFill>
                  <a:srgbClr val="FFFFFF"/>
                </a:solidFill>
              </a:defRPr>
            </a:lvl1pPr>
            <a:lvl2pPr marL="0" indent="0" algn="ctr">
              <a:buFont typeface="Arial" panose="020B0604020202020204" pitchFamily="34" charset="0"/>
              <a:buChar char="​"/>
              <a:defRPr sz="2400">
                <a:solidFill>
                  <a:schemeClr val="tx1"/>
                </a:solidFill>
              </a:defRPr>
            </a:lvl2pPr>
            <a:lvl3pPr marL="0" indent="0" algn="ctr">
              <a:buFont typeface="Arial" panose="020B0604020202020204" pitchFamily="34" charset="0"/>
              <a:buChar char="​"/>
              <a:defRPr sz="2000">
                <a:solidFill>
                  <a:schemeClr val="tx1"/>
                </a:solidFill>
              </a:defRPr>
            </a:lvl3pPr>
            <a:lvl4pPr marL="0" indent="0" algn="ctr">
              <a:buFont typeface="Arial" panose="020B0604020202020204" pitchFamily="34" charset="0"/>
              <a:buChar char="​"/>
              <a:defRPr sz="2000"/>
            </a:lvl4pPr>
            <a:lvl5pPr marL="0" indent="0" algn="ctr">
              <a:buFont typeface="Arial" panose="020B0604020202020204" pitchFamily="34" charset="0"/>
              <a:buChar char="​"/>
              <a:defRPr sz="2000"/>
            </a:lvl5pPr>
            <a:lvl6pPr marL="0" indent="0" algn="ctr">
              <a:buFont typeface="Arial" panose="020B0604020202020204" pitchFamily="34" charset="0"/>
              <a:buChar char="​"/>
              <a:defRPr sz="2000"/>
            </a:lvl6pPr>
            <a:lvl7pPr marL="0" indent="0" algn="ctr">
              <a:buFont typeface="Arial" panose="020B0604020202020204" pitchFamily="34" charset="0"/>
              <a:buChar char="​"/>
              <a:defRPr sz="2000"/>
            </a:lvl7pPr>
            <a:lvl8pPr marL="0" indent="0" algn="ctr">
              <a:buFont typeface="Arial" panose="020B0604020202020204" pitchFamily="34" charset="0"/>
              <a:buChar char="​"/>
              <a:defRPr sz="2000"/>
            </a:lvl8pPr>
            <a:lvl9pPr marL="0" indent="0" algn="ctr">
              <a:buFont typeface="Arial" panose="020B0604020202020204" pitchFamily="34" charset="0"/>
              <a:buChar char="​"/>
              <a:defRPr sz="2000"/>
            </a:lvl9pPr>
          </a:lstStyle>
          <a:p>
            <a:pPr lvl="0"/>
            <a:r>
              <a:rPr lang="en-US" dirty="0"/>
              <a:t>Click icon to add content</a:t>
            </a:r>
          </a:p>
        </p:txBody>
      </p:sp>
      <p:sp>
        <p:nvSpPr>
          <p:cNvPr id="9" name="Slide Number Placeholder 8"/>
          <p:cNvSpPr>
            <a:spLocks noGrp="1"/>
          </p:cNvSpPr>
          <p:nvPr>
            <p:ph type="sldNum" sz="quarter" idx="12"/>
          </p:nvPr>
        </p:nvSpPr>
        <p:spPr/>
        <p:txBody>
          <a:bodyPr/>
          <a:lstStyle>
            <a:lvl1pPr>
              <a:defRPr>
                <a:solidFill>
                  <a:srgbClr val="38639F"/>
                </a:solidFill>
              </a:defRPr>
            </a:lvl1pPr>
          </a:lstStyle>
          <a:p>
            <a:fld id="{3253438A-7C34-4C00-93F5-28C2DC00B0E3}" type="slidenum">
              <a:rPr lang="en-US" smtClean="0"/>
              <a:pPr/>
              <a:t>‹#›</a:t>
            </a:fld>
            <a:endParaRPr lang="en-US"/>
          </a:p>
        </p:txBody>
      </p:sp>
    </p:spTree>
    <p:extLst>
      <p:ext uri="{BB962C8B-B14F-4D97-AF65-F5344CB8AC3E}">
        <p14:creationId xmlns:p14="http://schemas.microsoft.com/office/powerpoint/2010/main" val="105222481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253438A-7C34-4C00-93F5-28C2DC00B0E3}" type="slidenum">
              <a:rPr lang="en-US"/>
              <a:t>‹#›</a:t>
            </a:fld>
            <a:endParaRPr lang="en-US"/>
          </a:p>
        </p:txBody>
      </p:sp>
    </p:spTree>
    <p:extLst>
      <p:ext uri="{BB962C8B-B14F-4D97-AF65-F5344CB8AC3E}">
        <p14:creationId xmlns:p14="http://schemas.microsoft.com/office/powerpoint/2010/main" val="392215581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Logo Web Slide">
    <p:bg>
      <p:bgPr>
        <a:solidFill>
          <a:schemeClr val="tx1"/>
        </a:solidFill>
        <a:effectLst/>
      </p:bgPr>
    </p:bg>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bwMode="hidden"/>
        <p:txBody>
          <a:bodyPr/>
          <a:lstStyle>
            <a:lvl1pPr>
              <a:defRPr>
                <a:solidFill>
                  <a:schemeClr val="tx1"/>
                </a:solidFill>
              </a:defRPr>
            </a:lvl1pPr>
          </a:lstStyle>
          <a:p>
            <a:fld id="{3253438A-7C34-4C00-93F5-28C2DC00B0E3}" type="slidenum">
              <a:rPr lang="en-US" smtClean="0"/>
              <a:pPr/>
              <a:t>‹#›</a:t>
            </a:fld>
            <a:endParaRPr lang="en-US"/>
          </a:p>
        </p:txBody>
      </p:sp>
      <p:sp>
        <p:nvSpPr>
          <p:cNvPr id="7" name="Rectangle 6"/>
          <p:cNvSpPr/>
          <p:nvPr userDrawn="1"/>
        </p:nvSpPr>
        <p:spPr>
          <a:xfrm>
            <a:off x="3054873" y="4778256"/>
            <a:ext cx="6096000" cy="1393944"/>
          </a:xfrm>
          <a:prstGeom prst="rect">
            <a:avLst/>
          </a:prstGeom>
        </p:spPr>
        <p:txBody>
          <a:bodyPr>
            <a:noAutofit/>
          </a:bodyPr>
          <a:lstStyle/>
          <a:p>
            <a:pPr algn="ctr">
              <a:spcAft>
                <a:spcPts val="1200"/>
              </a:spcAft>
            </a:pPr>
            <a:r>
              <a:rPr lang="en-GB" altLang="en-US" sz="3600" spc="100" baseline="0" dirty="0">
                <a:solidFill>
                  <a:srgbClr val="5A87C5"/>
                </a:solidFill>
              </a:rPr>
              <a:t>www.qad.com</a:t>
            </a:r>
          </a:p>
          <a:p>
            <a:pPr algn="ctr">
              <a:spcAft>
                <a:spcPts val="1200"/>
              </a:spcAft>
            </a:pPr>
            <a:r>
              <a:rPr lang="en-GB" altLang="en-US" spc="0" baseline="0" dirty="0">
                <a:solidFill>
                  <a:srgbClr val="5A87C5"/>
                </a:solidFill>
              </a:rPr>
              <a:t>© QAD </a:t>
            </a:r>
            <a:r>
              <a:rPr lang="en-GB" altLang="en-US" spc="0" baseline="0" dirty="0" err="1">
                <a:solidFill>
                  <a:srgbClr val="5A87C5"/>
                </a:solidFill>
              </a:rPr>
              <a:t>Inc</a:t>
            </a:r>
            <a:endParaRPr lang="en-GB" altLang="en-US" spc="0" baseline="0" dirty="0">
              <a:solidFill>
                <a:srgbClr val="5A87C5"/>
              </a:solidFill>
            </a:endParaRPr>
          </a:p>
        </p:txBody>
      </p:sp>
      <p:grpSp>
        <p:nvGrpSpPr>
          <p:cNvPr id="2" name="Group 1"/>
          <p:cNvGrpSpPr/>
          <p:nvPr userDrawn="1"/>
        </p:nvGrpSpPr>
        <p:grpSpPr>
          <a:xfrm>
            <a:off x="0" y="0"/>
            <a:ext cx="12192000" cy="4125113"/>
            <a:chOff x="0" y="0"/>
            <a:chExt cx="12192000" cy="4125113"/>
          </a:xfrm>
        </p:grpSpPr>
        <p:sp>
          <p:nvSpPr>
            <p:cNvPr id="4" name="Rectangle 3"/>
            <p:cNvSpPr/>
            <p:nvPr userDrawn="1"/>
          </p:nvSpPr>
          <p:spPr>
            <a:xfrm>
              <a:off x="0" y="0"/>
              <a:ext cx="12192000" cy="4125113"/>
            </a:xfrm>
            <a:prstGeom prst="rect">
              <a:avLst/>
            </a:prstGeom>
            <a:solidFill>
              <a:schemeClr val="bg2">
                <a:lumMod val="10000"/>
                <a:lumOff val="9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000" b="0" i="0" u="none" strike="noStrike" kern="1200" spc="0" baseline="0">
                <a:solidFill>
                  <a:srgbClr val="FFFFFF"/>
                </a:solidFill>
                <a:latin typeface="+mn-lt"/>
                <a:ea typeface="+mn-ea"/>
                <a:cs typeface="+mn-cs"/>
              </a:endParaRPr>
            </a:p>
          </p:txBody>
        </p:sp>
        <p:pic>
          <p:nvPicPr>
            <p:cNvPr id="5" name="Picture 4"/>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5003308" y="962991"/>
              <a:ext cx="2199130" cy="2199130"/>
            </a:xfrm>
            <a:prstGeom prst="rect">
              <a:avLst/>
            </a:prstGeom>
            <a:effectLst/>
          </p:spPr>
        </p:pic>
      </p:grpSp>
    </p:spTree>
    <p:extLst>
      <p:ext uri="{BB962C8B-B14F-4D97-AF65-F5344CB8AC3E}">
        <p14:creationId xmlns:p14="http://schemas.microsoft.com/office/powerpoint/2010/main" val="168508851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Organizing Slate (Do Not Use)">
    <p:bg>
      <p:bgPr>
        <a:solidFill>
          <a:schemeClr val="bg1">
            <a:lumMod val="50000"/>
          </a:schemeClr>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34609C8-327F-41E8-BB6E-79B7289C0CC8}"/>
              </a:ext>
            </a:extLst>
          </p:cNvPr>
          <p:cNvSpPr>
            <a:spLocks noGrp="1"/>
          </p:cNvSpPr>
          <p:nvPr>
            <p:ph type="sldNum" sz="quarter" idx="10"/>
          </p:nvPr>
        </p:nvSpPr>
        <p:spPr bwMode="hidden"/>
        <p:txBody>
          <a:bodyPr/>
          <a:lstStyle>
            <a:lvl1pPr>
              <a:defRPr>
                <a:solidFill>
                  <a:schemeClr val="bg1">
                    <a:lumMod val="50000"/>
                  </a:schemeClr>
                </a:solidFill>
              </a:defRPr>
            </a:lvl1pPr>
          </a:lstStyle>
          <a:p>
            <a:fld id="{3253438A-7C34-4C00-93F5-28C2DC00B0E3}" type="slidenum">
              <a:rPr lang="en-US"/>
              <a:pPr/>
              <a:t>‹#›</a:t>
            </a:fld>
            <a:endParaRPr lang="en-US"/>
          </a:p>
        </p:txBody>
      </p:sp>
      <p:sp>
        <p:nvSpPr>
          <p:cNvPr id="4" name="TextBox 3">
            <a:extLst>
              <a:ext uri="{FF2B5EF4-FFF2-40B4-BE49-F238E27FC236}">
                <a16:creationId xmlns:a16="http://schemas.microsoft.com/office/drawing/2014/main" id="{7984D4A0-B732-4C9D-BFA9-F13361DB8D85}"/>
              </a:ext>
            </a:extLst>
          </p:cNvPr>
          <p:cNvSpPr txBox="1"/>
          <p:nvPr/>
        </p:nvSpPr>
        <p:spPr>
          <a:xfrm>
            <a:off x="419100" y="1139378"/>
            <a:ext cx="11353800" cy="4579244"/>
          </a:xfrm>
          <a:prstGeom prst="rect">
            <a:avLst/>
          </a:prstGeom>
          <a:noFill/>
        </p:spPr>
        <p:txBody>
          <a:bodyPr wrap="square" lIns="0" tIns="0" rIns="0" bIns="0" rtlCol="0" anchor="ctr" anchorCtr="0">
            <a:noAutofit/>
          </a:bodyPr>
          <a:lstStyle/>
          <a:p>
            <a:pPr algn="ctr">
              <a:lnSpc>
                <a:spcPct val="95000"/>
              </a:lnSpc>
              <a:spcAft>
                <a:spcPts val="600"/>
              </a:spcAft>
            </a:pPr>
            <a:r>
              <a:rPr lang="en-US" sz="11500" b="1" dirty="0" smtClean="0">
                <a:solidFill>
                  <a:schemeClr val="tx1">
                    <a:lumMod val="75000"/>
                    <a:lumOff val="25000"/>
                  </a:schemeClr>
                </a:solidFill>
              </a:rPr>
              <a:t>SUCCESS STORY</a:t>
            </a:r>
            <a:r>
              <a:rPr lang="en-US" sz="11500" b="1" dirty="0">
                <a:solidFill>
                  <a:schemeClr val="tx1">
                    <a:lumMod val="75000"/>
                    <a:lumOff val="25000"/>
                  </a:schemeClr>
                </a:solidFill>
              </a:rPr>
              <a:t/>
            </a:r>
            <a:br>
              <a:rPr lang="en-US" sz="11500" b="1" dirty="0">
                <a:solidFill>
                  <a:schemeClr val="tx1">
                    <a:lumMod val="75000"/>
                    <a:lumOff val="25000"/>
                  </a:schemeClr>
                </a:solidFill>
              </a:rPr>
            </a:br>
            <a:r>
              <a:rPr lang="en-US" sz="11500" b="1" dirty="0" smtClean="0">
                <a:solidFill>
                  <a:schemeClr val="tx1">
                    <a:lumMod val="75000"/>
                    <a:lumOff val="25000"/>
                  </a:schemeClr>
                </a:solidFill>
              </a:rPr>
              <a:t>SLIDES</a:t>
            </a:r>
            <a:endParaRPr lang="en-US" sz="11500" b="1" dirty="0">
              <a:solidFill>
                <a:schemeClr val="tx1">
                  <a:lumMod val="75000"/>
                  <a:lumOff val="25000"/>
                </a:schemeClr>
              </a:solidFill>
            </a:endParaRPr>
          </a:p>
        </p:txBody>
      </p:sp>
    </p:spTree>
    <p:extLst>
      <p:ext uri="{BB962C8B-B14F-4D97-AF65-F5344CB8AC3E}">
        <p14:creationId xmlns:p14="http://schemas.microsoft.com/office/powerpoint/2010/main" val="28098870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uccess Story Cover Slide">
    <p:spTree>
      <p:nvGrpSpPr>
        <p:cNvPr id="1" name=""/>
        <p:cNvGrpSpPr/>
        <p:nvPr/>
      </p:nvGrpSpPr>
      <p:grpSpPr>
        <a:xfrm>
          <a:off x="0" y="0"/>
          <a:ext cx="0" cy="0"/>
          <a:chOff x="0" y="0"/>
          <a:chExt cx="0" cy="0"/>
        </a:xfrm>
      </p:grpSpPr>
      <p:grpSp>
        <p:nvGrpSpPr>
          <p:cNvPr id="19" name="Group 18"/>
          <p:cNvGrpSpPr/>
          <p:nvPr userDrawn="1"/>
        </p:nvGrpSpPr>
        <p:grpSpPr>
          <a:xfrm>
            <a:off x="0" y="6172200"/>
            <a:ext cx="12192000" cy="685800"/>
            <a:chOff x="0" y="6172200"/>
            <a:chExt cx="12192000" cy="685800"/>
          </a:xfrm>
        </p:grpSpPr>
        <p:sp>
          <p:nvSpPr>
            <p:cNvPr id="20" name="Rectangle 19"/>
            <p:cNvSpPr/>
            <p:nvPr userDrawn="1"/>
          </p:nvSpPr>
          <p:spPr>
            <a:xfrm>
              <a:off x="0" y="6172200"/>
              <a:ext cx="12192000" cy="685800"/>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grpSp>
          <p:nvGrpSpPr>
            <p:cNvPr id="21" name="Group 20"/>
            <p:cNvGrpSpPr/>
            <p:nvPr userDrawn="1"/>
          </p:nvGrpSpPr>
          <p:grpSpPr>
            <a:xfrm>
              <a:off x="0" y="6739128"/>
              <a:ext cx="12192000" cy="118872"/>
              <a:chOff x="0" y="6739128"/>
              <a:chExt cx="12192000" cy="91440"/>
            </a:xfrm>
          </p:grpSpPr>
          <p:sp>
            <p:nvSpPr>
              <p:cNvPr id="22" name="Rectangle 21"/>
              <p:cNvSpPr/>
              <p:nvPr/>
            </p:nvSpPr>
            <p:spPr>
              <a:xfrm>
                <a:off x="10160000" y="6739128"/>
                <a:ext cx="2032000" cy="91440"/>
              </a:xfrm>
              <a:prstGeom prst="rect">
                <a:avLst/>
              </a:prstGeom>
              <a:solidFill>
                <a:srgbClr val="38639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0" rIns="91440" bIns="91440" rtlCol="0" anchor="t" anchorCtr="0"/>
              <a:lstStyle/>
              <a:p>
                <a:pPr algn="ctr"/>
                <a:endParaRPr lang="en-GB" sz="1400" b="0" i="0" u="none" strike="noStrike" kern="1200" spc="0" baseline="0" dirty="0">
                  <a:solidFill>
                    <a:srgbClr val="FFFFFF"/>
                  </a:solidFill>
                </a:endParaRPr>
              </a:p>
            </p:txBody>
          </p:sp>
          <p:sp>
            <p:nvSpPr>
              <p:cNvPr id="23" name="Rectangle 22"/>
              <p:cNvSpPr/>
              <p:nvPr/>
            </p:nvSpPr>
            <p:spPr>
              <a:xfrm>
                <a:off x="8128000" y="6739128"/>
                <a:ext cx="2032000" cy="91440"/>
              </a:xfrm>
              <a:prstGeom prst="rect">
                <a:avLst/>
              </a:prstGeom>
              <a:solidFill>
                <a:srgbClr val="7CB854"/>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0" rIns="91440" bIns="91440" rtlCol="0" anchor="t" anchorCtr="0"/>
              <a:lstStyle/>
              <a:p>
                <a:pPr algn="ctr"/>
                <a:endParaRPr lang="en-GB" sz="1400" b="0" i="0" u="none" strike="noStrike" kern="1200" spc="0" baseline="0" dirty="0">
                  <a:solidFill>
                    <a:srgbClr val="FFFFFF"/>
                  </a:solidFill>
                  <a:latin typeface="+mn-lt"/>
                  <a:ea typeface="+mn-ea"/>
                  <a:cs typeface="+mn-cs"/>
                </a:endParaRPr>
              </a:p>
            </p:txBody>
          </p:sp>
          <p:sp>
            <p:nvSpPr>
              <p:cNvPr id="24" name="Rectangle 23"/>
              <p:cNvSpPr/>
              <p:nvPr/>
            </p:nvSpPr>
            <p:spPr>
              <a:xfrm>
                <a:off x="6096000" y="6739128"/>
                <a:ext cx="2032000" cy="91440"/>
              </a:xfrm>
              <a:prstGeom prst="rect">
                <a:avLst/>
              </a:prstGeom>
              <a:solidFill>
                <a:srgbClr val="9959B3"/>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0" rIns="91440" bIns="91440" rtlCol="0" anchor="t" anchorCtr="0"/>
              <a:lstStyle/>
              <a:p>
                <a:pPr algn="ctr"/>
                <a:endParaRPr lang="en-GB" sz="1400" b="0" i="0" u="none" strike="noStrike" kern="1200" spc="0" baseline="0" dirty="0">
                  <a:solidFill>
                    <a:srgbClr val="FFFFFF"/>
                  </a:solidFill>
                </a:endParaRPr>
              </a:p>
            </p:txBody>
          </p:sp>
          <p:sp>
            <p:nvSpPr>
              <p:cNvPr id="25" name="Rectangle 24"/>
              <p:cNvSpPr/>
              <p:nvPr/>
            </p:nvSpPr>
            <p:spPr>
              <a:xfrm>
                <a:off x="4064000" y="6739128"/>
                <a:ext cx="2032000" cy="91440"/>
              </a:xfrm>
              <a:prstGeom prst="rect">
                <a:avLst/>
              </a:prstGeom>
              <a:solidFill>
                <a:srgbClr val="F1C410"/>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0" rIns="91440" bIns="91440" rtlCol="0" anchor="t" anchorCtr="0"/>
              <a:lstStyle/>
              <a:p>
                <a:pPr algn="ctr"/>
                <a:endParaRPr lang="en-GB" sz="1400" b="0" i="0" u="none" strike="noStrike" kern="1200" spc="0" baseline="0" dirty="0">
                  <a:solidFill>
                    <a:srgbClr val="FFFFFF"/>
                  </a:solidFill>
                  <a:latin typeface="+mn-lt"/>
                  <a:ea typeface="+mn-ea"/>
                  <a:cs typeface="+mn-cs"/>
                </a:endParaRPr>
              </a:p>
            </p:txBody>
          </p:sp>
          <p:sp>
            <p:nvSpPr>
              <p:cNvPr id="26" name="Rectangle 25"/>
              <p:cNvSpPr/>
              <p:nvPr/>
            </p:nvSpPr>
            <p:spPr>
              <a:xfrm>
                <a:off x="2032000" y="6739128"/>
                <a:ext cx="2032000" cy="91440"/>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0" rIns="91440" bIns="91440" rtlCol="0" anchor="t" anchorCtr="0"/>
              <a:lstStyle/>
              <a:p>
                <a:pPr algn="ctr"/>
                <a:endParaRPr lang="en-GB" sz="1400" b="0" i="0" u="none" strike="noStrike" kern="1200" spc="0" baseline="0" dirty="0">
                  <a:solidFill>
                    <a:srgbClr val="FFFFFF"/>
                  </a:solidFill>
                  <a:latin typeface="+mn-lt"/>
                  <a:ea typeface="+mn-ea"/>
                  <a:cs typeface="+mn-cs"/>
                </a:endParaRPr>
              </a:p>
            </p:txBody>
          </p:sp>
          <p:sp>
            <p:nvSpPr>
              <p:cNvPr id="27" name="Rectangle 26"/>
              <p:cNvSpPr/>
              <p:nvPr/>
            </p:nvSpPr>
            <p:spPr>
              <a:xfrm>
                <a:off x="0" y="6739128"/>
                <a:ext cx="2032000" cy="91440"/>
              </a:xfrm>
              <a:prstGeom prst="rect">
                <a:avLst/>
              </a:prstGeom>
              <a:solidFill>
                <a:srgbClr val="C13A2B"/>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0" rIns="91440" bIns="91440" rtlCol="0" anchor="t" anchorCtr="0"/>
              <a:lstStyle/>
              <a:p>
                <a:pPr algn="ctr"/>
                <a:endParaRPr lang="en-GB" sz="1400" b="0" i="0" u="none" strike="noStrike" kern="1200" spc="0" baseline="0" dirty="0">
                  <a:solidFill>
                    <a:srgbClr val="FFFFFF"/>
                  </a:solidFill>
                  <a:latin typeface="+mn-lt"/>
                  <a:ea typeface="+mn-ea"/>
                  <a:cs typeface="+mn-cs"/>
                </a:endParaRPr>
              </a:p>
            </p:txBody>
          </p:sp>
        </p:grpSp>
      </p:grpSp>
      <p:sp>
        <p:nvSpPr>
          <p:cNvPr id="16" name="Rectangle 15"/>
          <p:cNvSpPr/>
          <p:nvPr userDrawn="1"/>
        </p:nvSpPr>
        <p:spPr>
          <a:xfrm>
            <a:off x="0" y="0"/>
            <a:ext cx="12192000" cy="1188720"/>
          </a:xfrm>
          <a:prstGeom prst="rect">
            <a:avLst/>
          </a:prstGeom>
          <a:solidFill>
            <a:schemeClr val="tx2">
              <a:lumMod val="10000"/>
              <a:lumOff val="9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411480" tIns="182880" rIns="457200" bIns="91440" rtlCol="0" anchor="ctr" anchorCtr="0"/>
          <a:lstStyle/>
          <a:p>
            <a:endParaRPr lang="en-GB" sz="2600" b="0" i="0" u="none" strike="noStrike" kern="1200" cap="all" spc="0" dirty="0" smtClean="0">
              <a:solidFill>
                <a:srgbClr val="404040"/>
              </a:solidFill>
            </a:endParaRPr>
          </a:p>
        </p:txBody>
      </p:sp>
      <p:sp>
        <p:nvSpPr>
          <p:cNvPr id="5" name="Do not remove" hidden="1">
            <a:extLst>
              <a:ext uri="{FF2B5EF4-FFF2-40B4-BE49-F238E27FC236}">
                <a16:creationId xmlns:a16="http://schemas.microsoft.com/office/drawing/2014/main" id="{6C46BFC5-1A56-42B5-8116-4D93F25F1301}"/>
              </a:ext>
            </a:extLst>
          </p:cNvPr>
          <p:cNvSpPr/>
          <p:nvPr userDrawn="1">
            <p:custDataLst>
              <p:tags r:id="rId1"/>
            </p:custDataLst>
          </p:nvPr>
        </p:nvSpPr>
        <p:spPr>
          <a:xfrm>
            <a:off x="0" y="0"/>
            <a:ext cx="12700" cy="12700"/>
          </a:xfrm>
          <a:prstGeom prst="octagon">
            <a:avLst/>
          </a:prstGeom>
          <a:noFill/>
          <a:ln w="9525">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US" sz="2000" b="0" i="0" u="none" strike="noStrike" kern="1200" spc="0" baseline="0">
              <a:solidFill>
                <a:srgbClr val="FFFFFF"/>
              </a:solidFill>
              <a:latin typeface="+mn-lt"/>
              <a:ea typeface="+mn-ea"/>
              <a:cs typeface="+mn-cs"/>
            </a:endParaRPr>
          </a:p>
        </p:txBody>
      </p:sp>
      <p:sp>
        <p:nvSpPr>
          <p:cNvPr id="3" name="Content Placeholder 2"/>
          <p:cNvSpPr>
            <a:spLocks noGrp="1"/>
          </p:cNvSpPr>
          <p:nvPr>
            <p:ph sz="half" idx="1" hasCustomPrompt="1"/>
          </p:nvPr>
        </p:nvSpPr>
        <p:spPr>
          <a:xfrm>
            <a:off x="4114800" y="2623822"/>
            <a:ext cx="7721600" cy="1737360"/>
          </a:xfrm>
        </p:spPr>
        <p:txBody>
          <a:bodyPr>
            <a:noAutofit/>
          </a:bodyPr>
          <a:lstStyle>
            <a:lvl1pPr marL="169863" indent="-169863">
              <a:lnSpc>
                <a:spcPct val="100000"/>
              </a:lnSpc>
              <a:spcAft>
                <a:spcPts val="400"/>
              </a:spcAft>
              <a:defRPr sz="1400">
                <a:solidFill>
                  <a:schemeClr val="tx1">
                    <a:lumMod val="75000"/>
                  </a:schemeClr>
                </a:solidFill>
              </a:defRPr>
            </a:lvl1pPr>
            <a:lvl2pPr marL="346075" indent="-176213">
              <a:lnSpc>
                <a:spcPct val="100000"/>
              </a:lnSpc>
              <a:spcAft>
                <a:spcPts val="400"/>
              </a:spcAft>
              <a:defRPr sz="1400">
                <a:solidFill>
                  <a:schemeClr val="tx1">
                    <a:lumMod val="75000"/>
                  </a:schemeClr>
                </a:solidFill>
              </a:defRPr>
            </a:lvl2pPr>
            <a:lvl3pPr>
              <a:defRPr sz="1800">
                <a:solidFill>
                  <a:schemeClr val="tx1">
                    <a:lumMod val="75000"/>
                  </a:schemeClr>
                </a:solidFill>
              </a:defRPr>
            </a:lvl3pPr>
            <a:lvl4pPr>
              <a:defRPr sz="1800"/>
            </a:lvl4pPr>
            <a:lvl5pPr>
              <a:defRPr sz="1800"/>
            </a:lvl5pPr>
            <a:lvl6pPr>
              <a:defRPr sz="1800"/>
            </a:lvl6pPr>
            <a:lvl7pPr>
              <a:defRPr sz="1800"/>
            </a:lvl7pPr>
            <a:lvl8pPr>
              <a:defRPr sz="1800"/>
            </a:lvl8pPr>
            <a:lvl9pPr>
              <a:defRPr sz="1800"/>
            </a:lvl9pPr>
          </a:lstStyle>
          <a:p>
            <a:pPr lvl="0"/>
            <a:r>
              <a:rPr lang="en-US" dirty="0" smtClean="0"/>
              <a:t>Click </a:t>
            </a:r>
            <a:r>
              <a:rPr lang="en-US" dirty="0"/>
              <a:t>to </a:t>
            </a:r>
            <a:r>
              <a:rPr lang="en-US" dirty="0" smtClean="0"/>
              <a:t>add content</a:t>
            </a:r>
            <a:endParaRPr lang="en-US" dirty="0"/>
          </a:p>
          <a:p>
            <a:pPr lvl="1"/>
            <a:r>
              <a:rPr lang="en-US" dirty="0"/>
              <a:t>Second </a:t>
            </a:r>
            <a:r>
              <a:rPr lang="en-US" dirty="0" smtClean="0"/>
              <a:t>level</a:t>
            </a:r>
            <a:endParaRPr lang="en-US" dirty="0"/>
          </a:p>
        </p:txBody>
      </p:sp>
      <p:sp>
        <p:nvSpPr>
          <p:cNvPr id="4" name="Content Placeholder 3"/>
          <p:cNvSpPr>
            <a:spLocks noGrp="1"/>
          </p:cNvSpPr>
          <p:nvPr>
            <p:ph sz="half" idx="2" hasCustomPrompt="1"/>
          </p:nvPr>
        </p:nvSpPr>
        <p:spPr>
          <a:xfrm>
            <a:off x="4117974" y="4809820"/>
            <a:ext cx="7718425" cy="1680212"/>
          </a:xfrm>
        </p:spPr>
        <p:txBody>
          <a:bodyPr>
            <a:noAutofit/>
          </a:bodyPr>
          <a:lstStyle>
            <a:lvl1pPr marL="169863" indent="-169863">
              <a:lnSpc>
                <a:spcPct val="100000"/>
              </a:lnSpc>
              <a:spcAft>
                <a:spcPts val="400"/>
              </a:spcAft>
              <a:defRPr sz="1400">
                <a:solidFill>
                  <a:schemeClr val="tx1">
                    <a:lumMod val="75000"/>
                  </a:schemeClr>
                </a:solidFill>
              </a:defRPr>
            </a:lvl1pPr>
            <a:lvl2pPr marL="346075" indent="-176213">
              <a:lnSpc>
                <a:spcPct val="100000"/>
              </a:lnSpc>
              <a:spcAft>
                <a:spcPts val="400"/>
              </a:spcAft>
              <a:defRPr sz="1400">
                <a:solidFill>
                  <a:schemeClr val="tx1">
                    <a:lumMod val="75000"/>
                  </a:schemeClr>
                </a:solidFill>
              </a:defRPr>
            </a:lvl2pPr>
            <a:lvl3pPr>
              <a:defRPr sz="1800">
                <a:solidFill>
                  <a:schemeClr val="tx1">
                    <a:lumMod val="75000"/>
                  </a:schemeClr>
                </a:solidFill>
              </a:defRPr>
            </a:lvl3pPr>
            <a:lvl4pPr>
              <a:defRPr sz="1800"/>
            </a:lvl4pPr>
            <a:lvl5pPr>
              <a:defRPr sz="1800"/>
            </a:lvl5pPr>
            <a:lvl6pPr>
              <a:defRPr sz="1800"/>
            </a:lvl6pPr>
            <a:lvl7pPr>
              <a:defRPr sz="1800"/>
            </a:lvl7pPr>
            <a:lvl8pPr>
              <a:defRPr sz="1800"/>
            </a:lvl8pPr>
            <a:lvl9pPr>
              <a:defRPr sz="1800"/>
            </a:lvl9pPr>
          </a:lstStyle>
          <a:p>
            <a:pPr lvl="0"/>
            <a:r>
              <a:rPr lang="en-US" dirty="0"/>
              <a:t>Click to </a:t>
            </a:r>
            <a:r>
              <a:rPr lang="en-US" dirty="0" smtClean="0"/>
              <a:t>add content</a:t>
            </a:r>
            <a:endParaRPr lang="en-US" dirty="0"/>
          </a:p>
          <a:p>
            <a:pPr lvl="1"/>
            <a:r>
              <a:rPr lang="en-US" dirty="0"/>
              <a:t>Second </a:t>
            </a:r>
            <a:r>
              <a:rPr lang="en-US" dirty="0" smtClean="0"/>
              <a:t>level</a:t>
            </a:r>
            <a:endParaRPr lang="en-US" dirty="0"/>
          </a:p>
        </p:txBody>
      </p:sp>
      <p:sp>
        <p:nvSpPr>
          <p:cNvPr id="2" name="Title 1"/>
          <p:cNvSpPr>
            <a:spLocks noGrp="1"/>
          </p:cNvSpPr>
          <p:nvPr>
            <p:ph type="title" hasCustomPrompt="1"/>
          </p:nvPr>
        </p:nvSpPr>
        <p:spPr>
          <a:xfrm>
            <a:off x="419100" y="605169"/>
            <a:ext cx="11330940" cy="457200"/>
          </a:xfrm>
        </p:spPr>
        <p:txBody>
          <a:bodyPr/>
          <a:lstStyle>
            <a:lvl1pPr>
              <a:defRPr sz="2400" b="0" cap="all" spc="30" baseline="0">
                <a:solidFill>
                  <a:srgbClr val="404040"/>
                </a:solidFill>
              </a:defRPr>
            </a:lvl1pPr>
          </a:lstStyle>
          <a:p>
            <a:r>
              <a:rPr lang="en-US" dirty="0" smtClean="0"/>
              <a:t>CLICK HERE TO EDIT TITLE</a:t>
            </a:r>
            <a:endParaRPr lang="en-US" dirty="0"/>
          </a:p>
        </p:txBody>
      </p:sp>
      <p:sp>
        <p:nvSpPr>
          <p:cNvPr id="8" name="Text Placeholder 15"/>
          <p:cNvSpPr>
            <a:spLocks noGrp="1"/>
          </p:cNvSpPr>
          <p:nvPr>
            <p:ph type="body" sz="quarter" idx="13" hasCustomPrompt="1"/>
          </p:nvPr>
        </p:nvSpPr>
        <p:spPr>
          <a:xfrm>
            <a:off x="419100" y="262888"/>
            <a:ext cx="11330940" cy="274320"/>
          </a:xfrm>
        </p:spPr>
        <p:txBody>
          <a:bodyPr anchor="b" anchorCtr="0">
            <a:noAutofit/>
          </a:bodyPr>
          <a:lstStyle>
            <a:lvl1pPr marL="0" indent="0">
              <a:buFontTx/>
              <a:buNone/>
              <a:defRPr sz="1400" b="0" cap="all" spc="30" baseline="0">
                <a:solidFill>
                  <a:srgbClr val="5A87C5"/>
                </a:solidFill>
              </a:defRPr>
            </a:lvl1pPr>
          </a:lstStyle>
          <a:p>
            <a:pPr lvl="0"/>
            <a:r>
              <a:rPr lang="en-US" dirty="0" smtClean="0"/>
              <a:t>Customer success story</a:t>
            </a:r>
            <a:endParaRPr lang="en-US" dirty="0"/>
          </a:p>
        </p:txBody>
      </p:sp>
      <p:pic>
        <p:nvPicPr>
          <p:cNvPr id="17" name="Picture 1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087100" y="248923"/>
            <a:ext cx="685800" cy="690874"/>
          </a:xfrm>
          <a:prstGeom prst="rect">
            <a:avLst/>
          </a:prstGeom>
        </p:spPr>
      </p:pic>
      <p:sp>
        <p:nvSpPr>
          <p:cNvPr id="10" name="Text Placeholder 9"/>
          <p:cNvSpPr>
            <a:spLocks noGrp="1"/>
          </p:cNvSpPr>
          <p:nvPr>
            <p:ph type="body" sz="quarter" idx="14" hasCustomPrompt="1"/>
          </p:nvPr>
        </p:nvSpPr>
        <p:spPr>
          <a:xfrm>
            <a:off x="4114800" y="2298702"/>
            <a:ext cx="7721600" cy="274320"/>
          </a:xfrm>
        </p:spPr>
        <p:txBody>
          <a:bodyPr/>
          <a:lstStyle>
            <a:lvl1pPr marL="0" indent="0">
              <a:buNone/>
              <a:defRPr sz="1600" b="1" cap="all" baseline="0">
                <a:solidFill>
                  <a:srgbClr val="5A87C5"/>
                </a:solidFill>
              </a:defRPr>
            </a:lvl1pPr>
          </a:lstStyle>
          <a:p>
            <a:pPr lvl="0"/>
            <a:r>
              <a:rPr lang="en-GB" dirty="0" smtClean="0"/>
              <a:t>CLICK TO ADD SUBHEAD</a:t>
            </a:r>
            <a:endParaRPr lang="en-GB" dirty="0"/>
          </a:p>
        </p:txBody>
      </p:sp>
      <p:sp>
        <p:nvSpPr>
          <p:cNvPr id="13" name="Text Placeholder 12"/>
          <p:cNvSpPr>
            <a:spLocks noGrp="1"/>
          </p:cNvSpPr>
          <p:nvPr>
            <p:ph type="body" sz="quarter" idx="15" hasCustomPrompt="1"/>
          </p:nvPr>
        </p:nvSpPr>
        <p:spPr>
          <a:xfrm>
            <a:off x="4114800" y="4490097"/>
            <a:ext cx="7722892" cy="274320"/>
          </a:xfrm>
        </p:spPr>
        <p:txBody>
          <a:bodyPr/>
          <a:lstStyle>
            <a:lvl1pPr marL="0" indent="0">
              <a:buNone/>
              <a:defRPr sz="1600" b="1" cap="all" baseline="0">
                <a:solidFill>
                  <a:srgbClr val="5A87C5"/>
                </a:solidFill>
              </a:defRPr>
            </a:lvl1pPr>
          </a:lstStyle>
          <a:p>
            <a:pPr lvl="0"/>
            <a:r>
              <a:rPr lang="en-US" dirty="0" smtClean="0"/>
              <a:t>CLICK TO ADD SUBHEAD</a:t>
            </a:r>
            <a:endParaRPr lang="en-GB" dirty="0"/>
          </a:p>
        </p:txBody>
      </p:sp>
      <p:sp>
        <p:nvSpPr>
          <p:cNvPr id="7" name="Picture Placeholder 6"/>
          <p:cNvSpPr>
            <a:spLocks noGrp="1"/>
          </p:cNvSpPr>
          <p:nvPr>
            <p:ph type="pic" sz="quarter" idx="17" hasCustomPrompt="1"/>
          </p:nvPr>
        </p:nvSpPr>
        <p:spPr>
          <a:xfrm>
            <a:off x="4114800" y="1562100"/>
            <a:ext cx="1214438" cy="647700"/>
          </a:xfrm>
        </p:spPr>
        <p:txBody>
          <a:bodyPr/>
          <a:lstStyle>
            <a:lvl1pPr marL="0" indent="0" algn="l">
              <a:buNone/>
              <a:defRPr sz="1200"/>
            </a:lvl1pPr>
          </a:lstStyle>
          <a:p>
            <a:r>
              <a:rPr lang="en-US" dirty="0" smtClean="0"/>
              <a:t>Customer Logo</a:t>
            </a:r>
            <a:br>
              <a:rPr lang="en-US" dirty="0" smtClean="0"/>
            </a:br>
            <a:r>
              <a:rPr lang="en-US" dirty="0" smtClean="0"/>
              <a:t>Crop to fit</a:t>
            </a:r>
            <a:endParaRPr lang="en-US" dirty="0"/>
          </a:p>
        </p:txBody>
      </p:sp>
    </p:spTree>
    <p:extLst>
      <p:ext uri="{BB962C8B-B14F-4D97-AF65-F5344CB8AC3E}">
        <p14:creationId xmlns:p14="http://schemas.microsoft.com/office/powerpoint/2010/main" val="415331414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uccess Story Content Slide">
    <p:spTree>
      <p:nvGrpSpPr>
        <p:cNvPr id="1" name=""/>
        <p:cNvGrpSpPr/>
        <p:nvPr/>
      </p:nvGrpSpPr>
      <p:grpSpPr>
        <a:xfrm>
          <a:off x="0" y="0"/>
          <a:ext cx="0" cy="0"/>
          <a:chOff x="0" y="0"/>
          <a:chExt cx="0" cy="0"/>
        </a:xfrm>
      </p:grpSpPr>
      <p:grpSp>
        <p:nvGrpSpPr>
          <p:cNvPr id="19" name="Group 18"/>
          <p:cNvGrpSpPr/>
          <p:nvPr userDrawn="1"/>
        </p:nvGrpSpPr>
        <p:grpSpPr>
          <a:xfrm>
            <a:off x="0" y="6172200"/>
            <a:ext cx="12192000" cy="685800"/>
            <a:chOff x="0" y="6172200"/>
            <a:chExt cx="12192000" cy="685800"/>
          </a:xfrm>
        </p:grpSpPr>
        <p:sp>
          <p:nvSpPr>
            <p:cNvPr id="20" name="Rectangle 19"/>
            <p:cNvSpPr/>
            <p:nvPr userDrawn="1"/>
          </p:nvSpPr>
          <p:spPr>
            <a:xfrm>
              <a:off x="0" y="6172200"/>
              <a:ext cx="12192000" cy="685800"/>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grpSp>
          <p:nvGrpSpPr>
            <p:cNvPr id="21" name="Group 20"/>
            <p:cNvGrpSpPr/>
            <p:nvPr userDrawn="1"/>
          </p:nvGrpSpPr>
          <p:grpSpPr>
            <a:xfrm>
              <a:off x="0" y="6739128"/>
              <a:ext cx="12192000" cy="118872"/>
              <a:chOff x="0" y="6739128"/>
              <a:chExt cx="12192000" cy="91440"/>
            </a:xfrm>
          </p:grpSpPr>
          <p:sp>
            <p:nvSpPr>
              <p:cNvPr id="22" name="Rectangle 21"/>
              <p:cNvSpPr/>
              <p:nvPr/>
            </p:nvSpPr>
            <p:spPr>
              <a:xfrm>
                <a:off x="10160000" y="6739128"/>
                <a:ext cx="2032000" cy="91440"/>
              </a:xfrm>
              <a:prstGeom prst="rect">
                <a:avLst/>
              </a:prstGeom>
              <a:solidFill>
                <a:srgbClr val="38639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0" rIns="91440" bIns="91440" rtlCol="0" anchor="t" anchorCtr="0"/>
              <a:lstStyle/>
              <a:p>
                <a:pPr algn="ctr"/>
                <a:endParaRPr lang="en-GB" sz="1400" b="0" i="0" u="none" strike="noStrike" kern="1200" spc="0" baseline="0" dirty="0">
                  <a:solidFill>
                    <a:srgbClr val="FFFFFF"/>
                  </a:solidFill>
                </a:endParaRPr>
              </a:p>
            </p:txBody>
          </p:sp>
          <p:sp>
            <p:nvSpPr>
              <p:cNvPr id="23" name="Rectangle 22"/>
              <p:cNvSpPr/>
              <p:nvPr/>
            </p:nvSpPr>
            <p:spPr>
              <a:xfrm>
                <a:off x="8128000" y="6739128"/>
                <a:ext cx="2032000" cy="91440"/>
              </a:xfrm>
              <a:prstGeom prst="rect">
                <a:avLst/>
              </a:prstGeom>
              <a:solidFill>
                <a:srgbClr val="7CB854"/>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0" rIns="91440" bIns="91440" rtlCol="0" anchor="t" anchorCtr="0"/>
              <a:lstStyle/>
              <a:p>
                <a:pPr algn="ctr"/>
                <a:endParaRPr lang="en-GB" sz="1400" b="0" i="0" u="none" strike="noStrike" kern="1200" spc="0" baseline="0" dirty="0">
                  <a:solidFill>
                    <a:srgbClr val="FFFFFF"/>
                  </a:solidFill>
                  <a:latin typeface="+mn-lt"/>
                  <a:ea typeface="+mn-ea"/>
                  <a:cs typeface="+mn-cs"/>
                </a:endParaRPr>
              </a:p>
            </p:txBody>
          </p:sp>
          <p:sp>
            <p:nvSpPr>
              <p:cNvPr id="24" name="Rectangle 23"/>
              <p:cNvSpPr/>
              <p:nvPr/>
            </p:nvSpPr>
            <p:spPr>
              <a:xfrm>
                <a:off x="6096000" y="6739128"/>
                <a:ext cx="2032000" cy="91440"/>
              </a:xfrm>
              <a:prstGeom prst="rect">
                <a:avLst/>
              </a:prstGeom>
              <a:solidFill>
                <a:srgbClr val="9959B3"/>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0" rIns="91440" bIns="91440" rtlCol="0" anchor="t" anchorCtr="0"/>
              <a:lstStyle/>
              <a:p>
                <a:pPr algn="ctr"/>
                <a:endParaRPr lang="en-GB" sz="1400" b="0" i="0" u="none" strike="noStrike" kern="1200" spc="0" baseline="0" dirty="0">
                  <a:solidFill>
                    <a:srgbClr val="FFFFFF"/>
                  </a:solidFill>
                </a:endParaRPr>
              </a:p>
            </p:txBody>
          </p:sp>
          <p:sp>
            <p:nvSpPr>
              <p:cNvPr id="25" name="Rectangle 24"/>
              <p:cNvSpPr/>
              <p:nvPr/>
            </p:nvSpPr>
            <p:spPr>
              <a:xfrm>
                <a:off x="4064000" y="6739128"/>
                <a:ext cx="2032000" cy="91440"/>
              </a:xfrm>
              <a:prstGeom prst="rect">
                <a:avLst/>
              </a:prstGeom>
              <a:solidFill>
                <a:srgbClr val="F1C410"/>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0" rIns="91440" bIns="91440" rtlCol="0" anchor="t" anchorCtr="0"/>
              <a:lstStyle/>
              <a:p>
                <a:pPr algn="ctr"/>
                <a:endParaRPr lang="en-GB" sz="1400" b="0" i="0" u="none" strike="noStrike" kern="1200" spc="0" baseline="0" dirty="0">
                  <a:solidFill>
                    <a:srgbClr val="FFFFFF"/>
                  </a:solidFill>
                  <a:latin typeface="+mn-lt"/>
                  <a:ea typeface="+mn-ea"/>
                  <a:cs typeface="+mn-cs"/>
                </a:endParaRPr>
              </a:p>
            </p:txBody>
          </p:sp>
          <p:sp>
            <p:nvSpPr>
              <p:cNvPr id="26" name="Rectangle 25"/>
              <p:cNvSpPr/>
              <p:nvPr/>
            </p:nvSpPr>
            <p:spPr>
              <a:xfrm>
                <a:off x="2032000" y="6739128"/>
                <a:ext cx="2032000" cy="91440"/>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0" rIns="91440" bIns="91440" rtlCol="0" anchor="t" anchorCtr="0"/>
              <a:lstStyle/>
              <a:p>
                <a:pPr algn="ctr"/>
                <a:endParaRPr lang="en-GB" sz="1400" b="0" i="0" u="none" strike="noStrike" kern="1200" spc="0" baseline="0" dirty="0">
                  <a:solidFill>
                    <a:srgbClr val="FFFFFF"/>
                  </a:solidFill>
                  <a:latin typeface="+mn-lt"/>
                  <a:ea typeface="+mn-ea"/>
                  <a:cs typeface="+mn-cs"/>
                </a:endParaRPr>
              </a:p>
            </p:txBody>
          </p:sp>
          <p:sp>
            <p:nvSpPr>
              <p:cNvPr id="27" name="Rectangle 26"/>
              <p:cNvSpPr/>
              <p:nvPr/>
            </p:nvSpPr>
            <p:spPr>
              <a:xfrm>
                <a:off x="0" y="6739128"/>
                <a:ext cx="2032000" cy="91440"/>
              </a:xfrm>
              <a:prstGeom prst="rect">
                <a:avLst/>
              </a:prstGeom>
              <a:solidFill>
                <a:srgbClr val="C13A2B"/>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0" rIns="91440" bIns="91440" rtlCol="0" anchor="t" anchorCtr="0"/>
              <a:lstStyle/>
              <a:p>
                <a:pPr algn="ctr"/>
                <a:endParaRPr lang="en-GB" sz="1400" b="0" i="0" u="none" strike="noStrike" kern="1200" spc="0" baseline="0" dirty="0">
                  <a:solidFill>
                    <a:srgbClr val="FFFFFF"/>
                  </a:solidFill>
                  <a:latin typeface="+mn-lt"/>
                  <a:ea typeface="+mn-ea"/>
                  <a:cs typeface="+mn-cs"/>
                </a:endParaRPr>
              </a:p>
            </p:txBody>
          </p:sp>
        </p:grpSp>
      </p:grpSp>
      <p:sp>
        <p:nvSpPr>
          <p:cNvPr id="16" name="Rectangle 15"/>
          <p:cNvSpPr/>
          <p:nvPr userDrawn="1"/>
        </p:nvSpPr>
        <p:spPr>
          <a:xfrm>
            <a:off x="0" y="0"/>
            <a:ext cx="12192000" cy="1188720"/>
          </a:xfrm>
          <a:prstGeom prst="rect">
            <a:avLst/>
          </a:prstGeom>
          <a:solidFill>
            <a:schemeClr val="tx2">
              <a:lumMod val="10000"/>
              <a:lumOff val="9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411480" tIns="182880" rIns="457200" bIns="91440" rtlCol="0" anchor="ctr" anchorCtr="0"/>
          <a:lstStyle/>
          <a:p>
            <a:endParaRPr lang="en-GB" sz="2600" b="0" i="0" u="none" strike="noStrike" kern="1200" cap="all" spc="0" dirty="0" smtClean="0">
              <a:solidFill>
                <a:srgbClr val="404040"/>
              </a:solidFill>
            </a:endParaRPr>
          </a:p>
        </p:txBody>
      </p:sp>
      <p:sp>
        <p:nvSpPr>
          <p:cNvPr id="5" name="Do not remove" hidden="1">
            <a:extLst>
              <a:ext uri="{FF2B5EF4-FFF2-40B4-BE49-F238E27FC236}">
                <a16:creationId xmlns:a16="http://schemas.microsoft.com/office/drawing/2014/main" id="{6C46BFC5-1A56-42B5-8116-4D93F25F1301}"/>
              </a:ext>
            </a:extLst>
          </p:cNvPr>
          <p:cNvSpPr/>
          <p:nvPr userDrawn="1">
            <p:custDataLst>
              <p:tags r:id="rId1"/>
            </p:custDataLst>
          </p:nvPr>
        </p:nvSpPr>
        <p:spPr>
          <a:xfrm>
            <a:off x="0" y="0"/>
            <a:ext cx="12700" cy="12700"/>
          </a:xfrm>
          <a:prstGeom prst="octagon">
            <a:avLst/>
          </a:prstGeom>
          <a:noFill/>
          <a:ln w="9525">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US" sz="2000" b="0" i="0" u="none" strike="noStrike" kern="1200" spc="0" baseline="0">
              <a:solidFill>
                <a:srgbClr val="FFFFFF"/>
              </a:solidFill>
              <a:latin typeface="+mn-lt"/>
              <a:ea typeface="+mn-ea"/>
              <a:cs typeface="+mn-cs"/>
            </a:endParaRPr>
          </a:p>
        </p:txBody>
      </p:sp>
      <p:sp>
        <p:nvSpPr>
          <p:cNvPr id="3" name="Content Placeholder 2"/>
          <p:cNvSpPr>
            <a:spLocks noGrp="1"/>
          </p:cNvSpPr>
          <p:nvPr>
            <p:ph sz="half" idx="1" hasCustomPrompt="1"/>
          </p:nvPr>
        </p:nvSpPr>
        <p:spPr>
          <a:xfrm>
            <a:off x="419100" y="1889760"/>
            <a:ext cx="5486400" cy="4610100"/>
          </a:xfrm>
        </p:spPr>
        <p:txBody>
          <a:bodyPr>
            <a:noAutofit/>
          </a:bodyPr>
          <a:lstStyle>
            <a:lvl1pPr marL="169863" indent="-169863">
              <a:lnSpc>
                <a:spcPct val="100000"/>
              </a:lnSpc>
              <a:spcAft>
                <a:spcPts val="400"/>
              </a:spcAft>
              <a:defRPr sz="1400">
                <a:solidFill>
                  <a:schemeClr val="tx1">
                    <a:lumMod val="75000"/>
                  </a:schemeClr>
                </a:solidFill>
              </a:defRPr>
            </a:lvl1pPr>
            <a:lvl2pPr marL="346075" indent="-176213">
              <a:lnSpc>
                <a:spcPct val="100000"/>
              </a:lnSpc>
              <a:spcAft>
                <a:spcPts val="400"/>
              </a:spcAft>
              <a:defRPr sz="1400">
                <a:solidFill>
                  <a:schemeClr val="tx1">
                    <a:lumMod val="75000"/>
                  </a:schemeClr>
                </a:solidFill>
              </a:defRPr>
            </a:lvl2pPr>
            <a:lvl3pPr>
              <a:defRPr sz="1800">
                <a:solidFill>
                  <a:schemeClr val="tx1">
                    <a:lumMod val="75000"/>
                  </a:schemeClr>
                </a:solidFill>
              </a:defRPr>
            </a:lvl3pPr>
            <a:lvl4pPr>
              <a:defRPr sz="1800"/>
            </a:lvl4pPr>
            <a:lvl5pPr>
              <a:defRPr sz="1800"/>
            </a:lvl5pPr>
            <a:lvl6pPr>
              <a:defRPr sz="1800"/>
            </a:lvl6pPr>
            <a:lvl7pPr>
              <a:defRPr sz="1800"/>
            </a:lvl7pPr>
            <a:lvl8pPr>
              <a:defRPr sz="1800"/>
            </a:lvl8pPr>
            <a:lvl9pPr>
              <a:defRPr sz="1800"/>
            </a:lvl9pPr>
          </a:lstStyle>
          <a:p>
            <a:pPr lvl="0"/>
            <a:r>
              <a:rPr lang="en-US" dirty="0" smtClean="0"/>
              <a:t>Click </a:t>
            </a:r>
            <a:r>
              <a:rPr lang="en-US" dirty="0"/>
              <a:t>to </a:t>
            </a:r>
            <a:r>
              <a:rPr lang="en-US" dirty="0" smtClean="0"/>
              <a:t>add content</a:t>
            </a:r>
            <a:endParaRPr lang="en-US" dirty="0"/>
          </a:p>
          <a:p>
            <a:pPr lvl="1"/>
            <a:r>
              <a:rPr lang="en-US" dirty="0"/>
              <a:t>Second </a:t>
            </a:r>
            <a:r>
              <a:rPr lang="en-US" dirty="0" smtClean="0"/>
              <a:t>level</a:t>
            </a:r>
            <a:endParaRPr lang="en-US" dirty="0"/>
          </a:p>
        </p:txBody>
      </p:sp>
      <p:sp>
        <p:nvSpPr>
          <p:cNvPr id="4" name="Content Placeholder 3"/>
          <p:cNvSpPr>
            <a:spLocks noGrp="1"/>
          </p:cNvSpPr>
          <p:nvPr>
            <p:ph sz="half" idx="2" hasCustomPrompt="1"/>
          </p:nvPr>
        </p:nvSpPr>
        <p:spPr>
          <a:xfrm>
            <a:off x="6283110" y="1889760"/>
            <a:ext cx="5486400" cy="4610100"/>
          </a:xfrm>
        </p:spPr>
        <p:txBody>
          <a:bodyPr>
            <a:noAutofit/>
          </a:bodyPr>
          <a:lstStyle>
            <a:lvl1pPr marL="169863" indent="-169863">
              <a:lnSpc>
                <a:spcPct val="100000"/>
              </a:lnSpc>
              <a:spcAft>
                <a:spcPts val="400"/>
              </a:spcAft>
              <a:defRPr sz="1400">
                <a:solidFill>
                  <a:schemeClr val="tx1">
                    <a:lumMod val="75000"/>
                  </a:schemeClr>
                </a:solidFill>
              </a:defRPr>
            </a:lvl1pPr>
            <a:lvl2pPr marL="346075" indent="-176213">
              <a:lnSpc>
                <a:spcPct val="100000"/>
              </a:lnSpc>
              <a:spcAft>
                <a:spcPts val="400"/>
              </a:spcAft>
              <a:defRPr sz="1400">
                <a:solidFill>
                  <a:schemeClr val="tx1">
                    <a:lumMod val="75000"/>
                  </a:schemeClr>
                </a:solidFill>
              </a:defRPr>
            </a:lvl2pPr>
            <a:lvl3pPr>
              <a:defRPr sz="1800">
                <a:solidFill>
                  <a:schemeClr val="tx1">
                    <a:lumMod val="75000"/>
                  </a:schemeClr>
                </a:solidFill>
              </a:defRPr>
            </a:lvl3pPr>
            <a:lvl4pPr>
              <a:defRPr sz="1800"/>
            </a:lvl4pPr>
            <a:lvl5pPr>
              <a:defRPr sz="1800"/>
            </a:lvl5pPr>
            <a:lvl6pPr>
              <a:defRPr sz="1800"/>
            </a:lvl6pPr>
            <a:lvl7pPr>
              <a:defRPr sz="1800"/>
            </a:lvl7pPr>
            <a:lvl8pPr>
              <a:defRPr sz="1800"/>
            </a:lvl8pPr>
            <a:lvl9pPr>
              <a:defRPr sz="1800"/>
            </a:lvl9pPr>
          </a:lstStyle>
          <a:p>
            <a:pPr lvl="0"/>
            <a:r>
              <a:rPr lang="en-US" dirty="0"/>
              <a:t>Click to </a:t>
            </a:r>
            <a:r>
              <a:rPr lang="en-US" dirty="0" smtClean="0"/>
              <a:t>add content</a:t>
            </a:r>
            <a:endParaRPr lang="en-US" dirty="0"/>
          </a:p>
          <a:p>
            <a:pPr lvl="1"/>
            <a:r>
              <a:rPr lang="en-US" dirty="0"/>
              <a:t>Second </a:t>
            </a:r>
            <a:r>
              <a:rPr lang="en-US" dirty="0" smtClean="0"/>
              <a:t>level</a:t>
            </a:r>
            <a:endParaRPr lang="en-US" dirty="0"/>
          </a:p>
        </p:txBody>
      </p:sp>
      <p:sp>
        <p:nvSpPr>
          <p:cNvPr id="2" name="Title 1"/>
          <p:cNvSpPr>
            <a:spLocks noGrp="1"/>
          </p:cNvSpPr>
          <p:nvPr>
            <p:ph type="title" hasCustomPrompt="1"/>
          </p:nvPr>
        </p:nvSpPr>
        <p:spPr>
          <a:xfrm>
            <a:off x="419100" y="605169"/>
            <a:ext cx="11330940" cy="457200"/>
          </a:xfrm>
        </p:spPr>
        <p:txBody>
          <a:bodyPr/>
          <a:lstStyle>
            <a:lvl1pPr>
              <a:defRPr sz="2400" b="0" cap="all" spc="30" baseline="0">
                <a:solidFill>
                  <a:srgbClr val="404040"/>
                </a:solidFill>
              </a:defRPr>
            </a:lvl1pPr>
          </a:lstStyle>
          <a:p>
            <a:r>
              <a:rPr lang="en-US" dirty="0" smtClean="0"/>
              <a:t>CLICK HERE TO EDIT TITLE</a:t>
            </a:r>
            <a:endParaRPr lang="en-US" dirty="0"/>
          </a:p>
        </p:txBody>
      </p:sp>
      <p:sp>
        <p:nvSpPr>
          <p:cNvPr id="8" name="Text Placeholder 15"/>
          <p:cNvSpPr>
            <a:spLocks noGrp="1"/>
          </p:cNvSpPr>
          <p:nvPr>
            <p:ph type="body" sz="quarter" idx="13" hasCustomPrompt="1"/>
          </p:nvPr>
        </p:nvSpPr>
        <p:spPr>
          <a:xfrm>
            <a:off x="419100" y="262888"/>
            <a:ext cx="11330940" cy="274320"/>
          </a:xfrm>
        </p:spPr>
        <p:txBody>
          <a:bodyPr anchor="b" anchorCtr="0">
            <a:noAutofit/>
          </a:bodyPr>
          <a:lstStyle>
            <a:lvl1pPr marL="0" indent="0">
              <a:buFontTx/>
              <a:buNone/>
              <a:defRPr sz="1400" b="0" cap="all" spc="30" baseline="0">
                <a:solidFill>
                  <a:srgbClr val="5A87C5"/>
                </a:solidFill>
              </a:defRPr>
            </a:lvl1pPr>
          </a:lstStyle>
          <a:p>
            <a:pPr lvl="0"/>
            <a:r>
              <a:rPr lang="en-US" dirty="0" smtClean="0"/>
              <a:t>Customer success story</a:t>
            </a:r>
            <a:endParaRPr lang="en-US" dirty="0"/>
          </a:p>
        </p:txBody>
      </p:sp>
      <p:pic>
        <p:nvPicPr>
          <p:cNvPr id="17" name="Picture 1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087100" y="248923"/>
            <a:ext cx="685800" cy="690874"/>
          </a:xfrm>
          <a:prstGeom prst="rect">
            <a:avLst/>
          </a:prstGeom>
        </p:spPr>
      </p:pic>
      <p:sp>
        <p:nvSpPr>
          <p:cNvPr id="10" name="Text Placeholder 9"/>
          <p:cNvSpPr>
            <a:spLocks noGrp="1"/>
          </p:cNvSpPr>
          <p:nvPr>
            <p:ph type="body" sz="quarter" idx="14" hasCustomPrompt="1"/>
          </p:nvPr>
        </p:nvSpPr>
        <p:spPr>
          <a:xfrm>
            <a:off x="419100" y="1515425"/>
            <a:ext cx="5486400" cy="274320"/>
          </a:xfrm>
        </p:spPr>
        <p:txBody>
          <a:bodyPr/>
          <a:lstStyle>
            <a:lvl1pPr marL="0" indent="0">
              <a:buNone/>
              <a:defRPr sz="1600" b="1" cap="all" baseline="0">
                <a:solidFill>
                  <a:srgbClr val="5A87C5"/>
                </a:solidFill>
              </a:defRPr>
            </a:lvl1pPr>
          </a:lstStyle>
          <a:p>
            <a:pPr lvl="0"/>
            <a:r>
              <a:rPr lang="en-GB" dirty="0" smtClean="0"/>
              <a:t>CLICK TO ADD SUBHEAD</a:t>
            </a:r>
            <a:endParaRPr lang="en-GB" dirty="0"/>
          </a:p>
        </p:txBody>
      </p:sp>
      <p:sp>
        <p:nvSpPr>
          <p:cNvPr id="13" name="Text Placeholder 12"/>
          <p:cNvSpPr>
            <a:spLocks noGrp="1"/>
          </p:cNvSpPr>
          <p:nvPr>
            <p:ph type="body" sz="quarter" idx="15" hasCustomPrompt="1"/>
          </p:nvPr>
        </p:nvSpPr>
        <p:spPr>
          <a:xfrm>
            <a:off x="6283325" y="1515425"/>
            <a:ext cx="5489575" cy="274320"/>
          </a:xfrm>
        </p:spPr>
        <p:txBody>
          <a:bodyPr/>
          <a:lstStyle>
            <a:lvl1pPr marL="0" indent="0">
              <a:buNone/>
              <a:defRPr sz="1600" b="1" cap="all" baseline="0">
                <a:solidFill>
                  <a:srgbClr val="5A87C5"/>
                </a:solidFill>
              </a:defRPr>
            </a:lvl1pPr>
          </a:lstStyle>
          <a:p>
            <a:pPr lvl="0"/>
            <a:r>
              <a:rPr lang="en-US" dirty="0" smtClean="0"/>
              <a:t>CLICK TO ADD SUBHEAD</a:t>
            </a:r>
            <a:endParaRPr lang="en-GB" dirty="0"/>
          </a:p>
        </p:txBody>
      </p:sp>
    </p:spTree>
    <p:extLst>
      <p:ext uri="{BB962C8B-B14F-4D97-AF65-F5344CB8AC3E}">
        <p14:creationId xmlns:p14="http://schemas.microsoft.com/office/powerpoint/2010/main" val="323733814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p:cSld name="1_Organizing Slate (Do Not Use)">
    <p:bg>
      <p:bgPr>
        <a:solidFill>
          <a:schemeClr val="bg1">
            <a:lumMod val="50000"/>
          </a:schemeClr>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34609C8-327F-41E8-BB6E-79B7289C0CC8}"/>
              </a:ext>
            </a:extLst>
          </p:cNvPr>
          <p:cNvSpPr>
            <a:spLocks noGrp="1"/>
          </p:cNvSpPr>
          <p:nvPr>
            <p:ph type="sldNum" sz="quarter" idx="10"/>
          </p:nvPr>
        </p:nvSpPr>
        <p:spPr bwMode="hidden"/>
        <p:txBody>
          <a:bodyPr/>
          <a:lstStyle>
            <a:lvl1pPr>
              <a:defRPr>
                <a:solidFill>
                  <a:schemeClr val="bg1">
                    <a:lumMod val="50000"/>
                  </a:schemeClr>
                </a:solidFill>
              </a:defRPr>
            </a:lvl1pPr>
          </a:lstStyle>
          <a:p>
            <a:fld id="{3253438A-7C34-4C00-93F5-28C2DC00B0E3}" type="slidenum">
              <a:rPr lang="en-US"/>
              <a:pPr/>
              <a:t>‹#›</a:t>
            </a:fld>
            <a:endParaRPr lang="en-US"/>
          </a:p>
        </p:txBody>
      </p:sp>
      <p:sp>
        <p:nvSpPr>
          <p:cNvPr id="4" name="TextBox 3">
            <a:extLst>
              <a:ext uri="{FF2B5EF4-FFF2-40B4-BE49-F238E27FC236}">
                <a16:creationId xmlns:a16="http://schemas.microsoft.com/office/drawing/2014/main" id="{7984D4A0-B732-4C9D-BFA9-F13361DB8D85}"/>
              </a:ext>
            </a:extLst>
          </p:cNvPr>
          <p:cNvSpPr txBox="1"/>
          <p:nvPr/>
        </p:nvSpPr>
        <p:spPr>
          <a:xfrm>
            <a:off x="419100" y="907156"/>
            <a:ext cx="11353800" cy="5043688"/>
          </a:xfrm>
          <a:prstGeom prst="rect">
            <a:avLst/>
          </a:prstGeom>
          <a:noFill/>
        </p:spPr>
        <p:txBody>
          <a:bodyPr wrap="square" lIns="0" tIns="0" rIns="0" bIns="0" rtlCol="0" anchor="ctr" anchorCtr="0">
            <a:noAutofit/>
          </a:bodyPr>
          <a:lstStyle/>
          <a:p>
            <a:pPr algn="ctr">
              <a:lnSpc>
                <a:spcPct val="95000"/>
              </a:lnSpc>
              <a:spcAft>
                <a:spcPts val="600"/>
              </a:spcAft>
            </a:pPr>
            <a:r>
              <a:rPr lang="en-US" sz="11500" b="1" dirty="0">
                <a:solidFill>
                  <a:schemeClr val="tx1">
                    <a:lumMod val="75000"/>
                    <a:lumOff val="25000"/>
                  </a:schemeClr>
                </a:solidFill>
              </a:rPr>
              <a:t>ADDITIONAL VERTICAL </a:t>
            </a:r>
            <a:br>
              <a:rPr lang="en-US" sz="11500" b="1" dirty="0">
                <a:solidFill>
                  <a:schemeClr val="tx1">
                    <a:lumMod val="75000"/>
                    <a:lumOff val="25000"/>
                  </a:schemeClr>
                </a:solidFill>
              </a:rPr>
            </a:br>
            <a:r>
              <a:rPr lang="en-US" sz="11500" b="1" dirty="0">
                <a:solidFill>
                  <a:schemeClr val="tx1">
                    <a:lumMod val="75000"/>
                    <a:lumOff val="25000"/>
                  </a:schemeClr>
                </a:solidFill>
              </a:rPr>
              <a:t>TITLE SLIDES</a:t>
            </a:r>
          </a:p>
        </p:txBody>
      </p:sp>
    </p:spTree>
    <p:extLst>
      <p:ext uri="{BB962C8B-B14F-4D97-AF65-F5344CB8AC3E}">
        <p14:creationId xmlns:p14="http://schemas.microsoft.com/office/powerpoint/2010/main" val="380753983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Automotive Title Slide">
    <p:spTree>
      <p:nvGrpSpPr>
        <p:cNvPr id="1" name=""/>
        <p:cNvGrpSpPr/>
        <p:nvPr/>
      </p:nvGrpSpPr>
      <p:grpSpPr>
        <a:xfrm>
          <a:off x="0" y="0"/>
          <a:ext cx="0" cy="0"/>
          <a:chOff x="0" y="0"/>
          <a:chExt cx="0" cy="0"/>
        </a:xfrm>
      </p:grpSpPr>
      <p:sp>
        <p:nvSpPr>
          <p:cNvPr id="5" name="Rectangle 4"/>
          <p:cNvSpPr/>
          <p:nvPr userDrawn="1"/>
        </p:nvSpPr>
        <p:spPr>
          <a:xfrm>
            <a:off x="0" y="6488853"/>
            <a:ext cx="12192000" cy="369147"/>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t>‹#›</a:t>
            </a:fld>
            <a:endParaRPr lang="en-US"/>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grpSp>
        <p:nvGrpSpPr>
          <p:cNvPr id="4" name="Group 3"/>
          <p:cNvGrpSpPr/>
          <p:nvPr userDrawn="1"/>
        </p:nvGrpSpPr>
        <p:grpSpPr>
          <a:xfrm>
            <a:off x="4" y="0"/>
            <a:ext cx="12191996" cy="2678933"/>
            <a:chOff x="4" y="0"/>
            <a:chExt cx="12191996" cy="2678933"/>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 y="0"/>
              <a:ext cx="12191990" cy="2629645"/>
            </a:xfrm>
            <a:prstGeom prst="rect">
              <a:avLst/>
            </a:prstGeom>
          </p:spPr>
        </p:pic>
        <p:sp>
          <p:nvSpPr>
            <p:cNvPr id="8" name="Rounded Rectangle 7"/>
            <p:cNvSpPr/>
            <p:nvPr/>
          </p:nvSpPr>
          <p:spPr bwMode="gray">
            <a:xfrm>
              <a:off x="1524" y="2570933"/>
              <a:ext cx="12190476" cy="108000"/>
            </a:xfrm>
            <a:prstGeom prst="rect">
              <a:avLst/>
            </a:prstGeom>
            <a:solidFill>
              <a:srgbClr val="C13A2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1" name="Picture 10"/>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419100" y="381000"/>
              <a:ext cx="1136650" cy="1136650"/>
            </a:xfrm>
            <a:prstGeom prst="rect">
              <a:avLst/>
            </a:prstGeom>
            <a:effectLst>
              <a:outerShdw blurRad="50800" dist="38100" dir="2700000" algn="tl" rotWithShape="0">
                <a:prstClr val="black">
                  <a:alpha val="20000"/>
                </a:prstClr>
              </a:outerShdw>
            </a:effectLst>
          </p:spPr>
        </p:pic>
      </p:grpSp>
    </p:spTree>
    <p:extLst>
      <p:ext uri="{BB962C8B-B14F-4D97-AF65-F5344CB8AC3E}">
        <p14:creationId xmlns:p14="http://schemas.microsoft.com/office/powerpoint/2010/main" val="112607181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Consumer Products Title Slide">
    <p:spTree>
      <p:nvGrpSpPr>
        <p:cNvPr id="1" name=""/>
        <p:cNvGrpSpPr/>
        <p:nvPr/>
      </p:nvGrpSpPr>
      <p:grpSpPr>
        <a:xfrm>
          <a:off x="0" y="0"/>
          <a:ext cx="0" cy="0"/>
          <a:chOff x="0" y="0"/>
          <a:chExt cx="0" cy="0"/>
        </a:xfrm>
      </p:grpSpPr>
      <p:sp>
        <p:nvSpPr>
          <p:cNvPr id="11" name="Rectangle 10"/>
          <p:cNvSpPr/>
          <p:nvPr userDrawn="1"/>
        </p:nvSpPr>
        <p:spPr>
          <a:xfrm>
            <a:off x="0" y="6488853"/>
            <a:ext cx="12192000" cy="369147"/>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t>‹#›</a:t>
            </a:fld>
            <a:endParaRPr lang="en-US"/>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grpSp>
        <p:nvGrpSpPr>
          <p:cNvPr id="4" name="Group 3"/>
          <p:cNvGrpSpPr/>
          <p:nvPr userDrawn="1"/>
        </p:nvGrpSpPr>
        <p:grpSpPr>
          <a:xfrm>
            <a:off x="2" y="0"/>
            <a:ext cx="12191998" cy="2678933"/>
            <a:chOff x="2" y="0"/>
            <a:chExt cx="12191998" cy="2678933"/>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 y="0"/>
              <a:ext cx="12191995" cy="2629646"/>
            </a:xfrm>
            <a:prstGeom prst="rect">
              <a:avLst/>
            </a:prstGeom>
          </p:spPr>
        </p:pic>
        <p:sp>
          <p:nvSpPr>
            <p:cNvPr id="8" name="Rounded Rectangle 7"/>
            <p:cNvSpPr/>
            <p:nvPr/>
          </p:nvSpPr>
          <p:spPr bwMode="gray">
            <a:xfrm>
              <a:off x="1524" y="2570933"/>
              <a:ext cx="12190476" cy="108000"/>
            </a:xfrm>
            <a:prstGeom prst="rect">
              <a:avLst/>
            </a:prstGeom>
            <a:solidFill>
              <a:srgbClr val="E67F2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9" name="Picture 8"/>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419100" y="381000"/>
              <a:ext cx="1136650" cy="1136650"/>
            </a:xfrm>
            <a:prstGeom prst="rect">
              <a:avLst/>
            </a:prstGeom>
            <a:effectLst>
              <a:outerShdw blurRad="50800" dist="38100" dir="2700000" algn="tl" rotWithShape="0">
                <a:prstClr val="black">
                  <a:alpha val="20000"/>
                </a:prstClr>
              </a:outerShdw>
            </a:effectLst>
          </p:spPr>
        </p:pic>
      </p:grpSp>
    </p:spTree>
    <p:extLst>
      <p:ext uri="{BB962C8B-B14F-4D97-AF65-F5344CB8AC3E}">
        <p14:creationId xmlns:p14="http://schemas.microsoft.com/office/powerpoint/2010/main" val="387263671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lvl1pPr>
              <a:defRPr sz="1800" b="0"/>
            </a:lvl1pPr>
          </a:lstStyle>
          <a:p>
            <a:fld id="{D295FD85-0E9A-9A4B-AEA4-CF6493BFD0E6}" type="slidenum">
              <a:rPr lang="en-US" smtClean="0"/>
              <a:pPr/>
              <a:t>‹#›</a:t>
            </a:fld>
            <a:endParaRPr lang="en-US"/>
          </a:p>
        </p:txBody>
      </p:sp>
      <p:sp>
        <p:nvSpPr>
          <p:cNvPr id="3" name="Content Placeholder 2"/>
          <p:cNvSpPr>
            <a:spLocks noGrp="1"/>
          </p:cNvSpPr>
          <p:nvPr>
            <p:ph idx="1" hasCustomPrompt="1"/>
          </p:nvPr>
        </p:nvSpPr>
        <p:spPr>
          <a:xfrm>
            <a:off x="419100" y="1562100"/>
            <a:ext cx="11353800" cy="4779532"/>
          </a:xfrm>
        </p:spPr>
        <p:txBody>
          <a:bodyPr/>
          <a:lstStyle>
            <a:lvl1pPr>
              <a:defRPr>
                <a:solidFill>
                  <a:schemeClr val="tx1">
                    <a:lumMod val="75000"/>
                  </a:schemeClr>
                </a:solidFill>
              </a:defRPr>
            </a:lvl1pPr>
            <a:lvl2pPr>
              <a:defRPr>
                <a:solidFill>
                  <a:schemeClr val="tx1">
                    <a:lumMod val="75000"/>
                  </a:schemeClr>
                </a:solidFill>
              </a:defRPr>
            </a:lvl2pPr>
            <a:lvl3pPr>
              <a:defRPr>
                <a:solidFill>
                  <a:schemeClr val="tx1">
                    <a:lumMod val="75000"/>
                  </a:schemeClr>
                </a:solidFill>
              </a:defRPr>
            </a:lvl3pPr>
            <a:lvl4pPr>
              <a:defRPr>
                <a:solidFill>
                  <a:schemeClr val="tx1"/>
                </a:solidFill>
              </a:defRPr>
            </a:lvl4pPr>
            <a:lvl5pPr>
              <a:defRPr>
                <a:solidFill>
                  <a:schemeClr val="tx1"/>
                </a:solidFill>
              </a:defRPr>
            </a:lvl5pPr>
          </a:lstStyle>
          <a:p>
            <a:pPr lvl="0"/>
            <a:r>
              <a:rPr lang="en-US" dirty="0"/>
              <a:t>Click to add text or choose icon below to </a:t>
            </a:r>
            <a:r>
              <a:rPr lang="en-US" dirty="0" smtClean="0"/>
              <a:t>insert </a:t>
            </a:r>
            <a:r>
              <a:rPr lang="en-US" dirty="0"/>
              <a:t>content</a:t>
            </a:r>
          </a:p>
          <a:p>
            <a:pPr lvl="1"/>
            <a:r>
              <a:rPr lang="en-US" dirty="0"/>
              <a:t>Second level</a:t>
            </a:r>
          </a:p>
          <a:p>
            <a:pPr lvl="2"/>
            <a:r>
              <a:rPr lang="en-US" dirty="0"/>
              <a:t>Third level</a:t>
            </a:r>
          </a:p>
        </p:txBody>
      </p:sp>
      <p:sp>
        <p:nvSpPr>
          <p:cNvPr id="16" name="Text Placeholder 15"/>
          <p:cNvSpPr>
            <a:spLocks noGrp="1"/>
          </p:cNvSpPr>
          <p:nvPr>
            <p:ph type="body" sz="quarter" idx="11" hasCustomPrompt="1"/>
          </p:nvPr>
        </p:nvSpPr>
        <p:spPr>
          <a:xfrm>
            <a:off x="419100" y="203200"/>
            <a:ext cx="11353800" cy="365760"/>
          </a:xfrm>
        </p:spPr>
        <p:txBody>
          <a:bodyPr anchor="b" anchorCtr="0">
            <a:noAutofit/>
          </a:bodyPr>
          <a:lstStyle>
            <a:lvl1pPr marL="0" indent="0">
              <a:spcAft>
                <a:spcPts val="0"/>
              </a:spcAft>
              <a:buFontTx/>
              <a:buNone/>
              <a:defRPr sz="1800" b="0" spc="-30" baseline="0">
                <a:solidFill>
                  <a:schemeClr val="tx1"/>
                </a:solidFill>
              </a:defRPr>
            </a:lvl1pPr>
          </a:lstStyle>
          <a:p>
            <a:pPr lvl="0"/>
            <a:r>
              <a:rPr lang="en-US" dirty="0"/>
              <a:t>Click Here to Edit Section Header </a:t>
            </a:r>
          </a:p>
        </p:txBody>
      </p:sp>
      <p:sp>
        <p:nvSpPr>
          <p:cNvPr id="7" name="Title 6">
            <a:extLst>
              <a:ext uri="{FF2B5EF4-FFF2-40B4-BE49-F238E27FC236}">
                <a16:creationId xmlns:a16="http://schemas.microsoft.com/office/drawing/2014/main" id="{05055C74-50FE-442E-B00D-27CCC9271A0E}"/>
              </a:ext>
            </a:extLst>
          </p:cNvPr>
          <p:cNvSpPr>
            <a:spLocks noGrp="1"/>
          </p:cNvSpPr>
          <p:nvPr>
            <p:ph type="title" hasCustomPrompt="1"/>
          </p:nvPr>
        </p:nvSpPr>
        <p:spPr>
          <a:xfrm>
            <a:off x="419100" y="680944"/>
            <a:ext cx="11353800" cy="457200"/>
          </a:xfrm>
        </p:spPr>
        <p:txBody>
          <a:bodyPr/>
          <a:lstStyle>
            <a:lvl1pPr>
              <a:defRPr baseline="0"/>
            </a:lvl1pPr>
          </a:lstStyle>
          <a:p>
            <a:r>
              <a:rPr lang="en-US" dirty="0"/>
              <a:t>Click Here to Edit Title</a:t>
            </a:r>
          </a:p>
        </p:txBody>
      </p:sp>
    </p:spTree>
    <p:extLst>
      <p:ext uri="{BB962C8B-B14F-4D97-AF65-F5344CB8AC3E}">
        <p14:creationId xmlns:p14="http://schemas.microsoft.com/office/powerpoint/2010/main" val="219651343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mod="1">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Food and Beverage Title Slide">
    <p:spTree>
      <p:nvGrpSpPr>
        <p:cNvPr id="1" name=""/>
        <p:cNvGrpSpPr/>
        <p:nvPr/>
      </p:nvGrpSpPr>
      <p:grpSpPr>
        <a:xfrm>
          <a:off x="0" y="0"/>
          <a:ext cx="0" cy="0"/>
          <a:chOff x="0" y="0"/>
          <a:chExt cx="0" cy="0"/>
        </a:xfrm>
      </p:grpSpPr>
      <p:sp>
        <p:nvSpPr>
          <p:cNvPr id="11" name="Rectangle 10"/>
          <p:cNvSpPr/>
          <p:nvPr userDrawn="1"/>
        </p:nvSpPr>
        <p:spPr>
          <a:xfrm>
            <a:off x="0" y="6488853"/>
            <a:ext cx="12192000" cy="369147"/>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t>‹#›</a:t>
            </a:fld>
            <a:endParaRPr lang="en-US"/>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grpSp>
        <p:nvGrpSpPr>
          <p:cNvPr id="4" name="Group 3"/>
          <p:cNvGrpSpPr/>
          <p:nvPr userDrawn="1"/>
        </p:nvGrpSpPr>
        <p:grpSpPr>
          <a:xfrm>
            <a:off x="1524" y="-1"/>
            <a:ext cx="12190476" cy="2678934"/>
            <a:chOff x="1524" y="-1"/>
            <a:chExt cx="12190476" cy="2678934"/>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24" y="-1"/>
              <a:ext cx="12190476" cy="2629317"/>
            </a:xfrm>
            <a:prstGeom prst="rect">
              <a:avLst/>
            </a:prstGeom>
          </p:spPr>
        </p:pic>
        <p:sp>
          <p:nvSpPr>
            <p:cNvPr id="8" name="Rounded Rectangle 7"/>
            <p:cNvSpPr/>
            <p:nvPr/>
          </p:nvSpPr>
          <p:spPr bwMode="gray">
            <a:xfrm>
              <a:off x="1524" y="2570933"/>
              <a:ext cx="12190476" cy="108000"/>
            </a:xfrm>
            <a:prstGeom prst="rect">
              <a:avLst/>
            </a:prstGeom>
            <a:solidFill>
              <a:srgbClr val="F1C41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9" name="Picture 8"/>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419100" y="381000"/>
              <a:ext cx="1136650" cy="1136650"/>
            </a:xfrm>
            <a:prstGeom prst="rect">
              <a:avLst/>
            </a:prstGeom>
            <a:effectLst>
              <a:outerShdw blurRad="50800" dist="38100" dir="2700000" algn="tl" rotWithShape="0">
                <a:prstClr val="black">
                  <a:alpha val="20000"/>
                </a:prstClr>
              </a:outerShdw>
            </a:effectLst>
          </p:spPr>
        </p:pic>
      </p:grpSp>
    </p:spTree>
    <p:extLst>
      <p:ext uri="{BB962C8B-B14F-4D97-AF65-F5344CB8AC3E}">
        <p14:creationId xmlns:p14="http://schemas.microsoft.com/office/powerpoint/2010/main" val="11125833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High Tech Title Slide">
    <p:spTree>
      <p:nvGrpSpPr>
        <p:cNvPr id="1" name=""/>
        <p:cNvGrpSpPr/>
        <p:nvPr/>
      </p:nvGrpSpPr>
      <p:grpSpPr>
        <a:xfrm>
          <a:off x="0" y="0"/>
          <a:ext cx="0" cy="0"/>
          <a:chOff x="0" y="0"/>
          <a:chExt cx="0" cy="0"/>
        </a:xfrm>
      </p:grpSpPr>
      <p:sp>
        <p:nvSpPr>
          <p:cNvPr id="11" name="Rectangle 10"/>
          <p:cNvSpPr/>
          <p:nvPr userDrawn="1"/>
        </p:nvSpPr>
        <p:spPr>
          <a:xfrm>
            <a:off x="0" y="6488853"/>
            <a:ext cx="12192000" cy="369147"/>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t>‹#›</a:t>
            </a:fld>
            <a:endParaRPr lang="en-US"/>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grpSp>
        <p:nvGrpSpPr>
          <p:cNvPr id="4" name="Group 3"/>
          <p:cNvGrpSpPr/>
          <p:nvPr userDrawn="1"/>
        </p:nvGrpSpPr>
        <p:grpSpPr>
          <a:xfrm>
            <a:off x="1524" y="-1"/>
            <a:ext cx="12190476" cy="2678934"/>
            <a:chOff x="1524" y="-1"/>
            <a:chExt cx="12190476" cy="2678934"/>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27" y="-1"/>
              <a:ext cx="12190469" cy="2629317"/>
            </a:xfrm>
            <a:prstGeom prst="rect">
              <a:avLst/>
            </a:prstGeom>
          </p:spPr>
        </p:pic>
        <p:sp>
          <p:nvSpPr>
            <p:cNvPr id="8" name="Rounded Rectangle 7"/>
            <p:cNvSpPr/>
            <p:nvPr/>
          </p:nvSpPr>
          <p:spPr bwMode="gray">
            <a:xfrm>
              <a:off x="1524" y="2570933"/>
              <a:ext cx="12190476" cy="108000"/>
            </a:xfrm>
            <a:prstGeom prst="rect">
              <a:avLst/>
            </a:prstGeom>
            <a:solidFill>
              <a:srgbClr val="9959B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9" name="Picture 8"/>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419100" y="381000"/>
              <a:ext cx="1136650" cy="1136650"/>
            </a:xfrm>
            <a:prstGeom prst="rect">
              <a:avLst/>
            </a:prstGeom>
            <a:effectLst>
              <a:outerShdw blurRad="50800" dist="38100" dir="2700000" algn="tl" rotWithShape="0">
                <a:prstClr val="black">
                  <a:alpha val="20000"/>
                </a:prstClr>
              </a:outerShdw>
            </a:effectLst>
          </p:spPr>
        </p:pic>
      </p:grpSp>
    </p:spTree>
    <p:extLst>
      <p:ext uri="{BB962C8B-B14F-4D97-AF65-F5344CB8AC3E}">
        <p14:creationId xmlns:p14="http://schemas.microsoft.com/office/powerpoint/2010/main" val="249144255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Industrial Title Slide">
    <p:spTree>
      <p:nvGrpSpPr>
        <p:cNvPr id="1" name=""/>
        <p:cNvGrpSpPr/>
        <p:nvPr/>
      </p:nvGrpSpPr>
      <p:grpSpPr>
        <a:xfrm>
          <a:off x="0" y="0"/>
          <a:ext cx="0" cy="0"/>
          <a:chOff x="0" y="0"/>
          <a:chExt cx="0" cy="0"/>
        </a:xfrm>
      </p:grpSpPr>
      <p:sp>
        <p:nvSpPr>
          <p:cNvPr id="12" name="Rectangle 11"/>
          <p:cNvSpPr/>
          <p:nvPr userDrawn="1"/>
        </p:nvSpPr>
        <p:spPr>
          <a:xfrm>
            <a:off x="0" y="6488853"/>
            <a:ext cx="12192000" cy="369147"/>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grpSp>
        <p:nvGrpSpPr>
          <p:cNvPr id="4" name="Group 3"/>
          <p:cNvGrpSpPr/>
          <p:nvPr userDrawn="1"/>
        </p:nvGrpSpPr>
        <p:grpSpPr>
          <a:xfrm>
            <a:off x="1524" y="-1"/>
            <a:ext cx="12191676" cy="2678934"/>
            <a:chOff x="1524" y="-1"/>
            <a:chExt cx="12191676" cy="2678934"/>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24" y="-1"/>
              <a:ext cx="12190476" cy="2629317"/>
            </a:xfrm>
            <a:prstGeom prst="rect">
              <a:avLst/>
            </a:prstGeom>
          </p:spPr>
        </p:pic>
        <p:sp>
          <p:nvSpPr>
            <p:cNvPr id="13" name="Rounded Rectangle 7"/>
            <p:cNvSpPr/>
            <p:nvPr userDrawn="1"/>
          </p:nvSpPr>
          <p:spPr bwMode="gray">
            <a:xfrm>
              <a:off x="1524" y="2570933"/>
              <a:ext cx="12191676" cy="108000"/>
            </a:xfrm>
            <a:prstGeom prst="rect">
              <a:avLst/>
            </a:prstGeom>
            <a:solidFill>
              <a:srgbClr val="7CB85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419100" y="381000"/>
              <a:ext cx="1136650" cy="1136650"/>
            </a:xfrm>
            <a:prstGeom prst="rect">
              <a:avLst/>
            </a:prstGeom>
            <a:effectLst>
              <a:outerShdw blurRad="50800" dist="38100" dir="2700000" algn="tl" rotWithShape="0">
                <a:prstClr val="black">
                  <a:alpha val="20000"/>
                </a:prstClr>
              </a:outerShdw>
            </a:effectLst>
          </p:spPr>
        </p:pic>
      </p:grpSp>
    </p:spTree>
    <p:extLst>
      <p:ext uri="{BB962C8B-B14F-4D97-AF65-F5344CB8AC3E}">
        <p14:creationId xmlns:p14="http://schemas.microsoft.com/office/powerpoint/2010/main" val="90192743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Industrial Packaging Title Slide">
    <p:spTree>
      <p:nvGrpSpPr>
        <p:cNvPr id="1" name=""/>
        <p:cNvGrpSpPr/>
        <p:nvPr/>
      </p:nvGrpSpPr>
      <p:grpSpPr>
        <a:xfrm>
          <a:off x="0" y="0"/>
          <a:ext cx="0" cy="0"/>
          <a:chOff x="0" y="0"/>
          <a:chExt cx="0" cy="0"/>
        </a:xfrm>
      </p:grpSpPr>
      <p:sp>
        <p:nvSpPr>
          <p:cNvPr id="12" name="Rectangle 11"/>
          <p:cNvSpPr/>
          <p:nvPr userDrawn="1"/>
        </p:nvSpPr>
        <p:spPr>
          <a:xfrm>
            <a:off x="0" y="6488853"/>
            <a:ext cx="12192000" cy="369147"/>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grpSp>
        <p:nvGrpSpPr>
          <p:cNvPr id="4" name="Group 3"/>
          <p:cNvGrpSpPr/>
          <p:nvPr userDrawn="1"/>
        </p:nvGrpSpPr>
        <p:grpSpPr>
          <a:xfrm>
            <a:off x="1524" y="-1"/>
            <a:ext cx="12191676" cy="2678934"/>
            <a:chOff x="1524" y="-1"/>
            <a:chExt cx="12191676" cy="2678934"/>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27" y="-1"/>
              <a:ext cx="12190469" cy="2629317"/>
            </a:xfrm>
            <a:prstGeom prst="rect">
              <a:avLst/>
            </a:prstGeom>
          </p:spPr>
        </p:pic>
        <p:sp>
          <p:nvSpPr>
            <p:cNvPr id="13" name="Rounded Rectangle 7"/>
            <p:cNvSpPr/>
            <p:nvPr userDrawn="1"/>
          </p:nvSpPr>
          <p:spPr bwMode="gray">
            <a:xfrm>
              <a:off x="1524" y="2570933"/>
              <a:ext cx="12191676" cy="108000"/>
            </a:xfrm>
            <a:prstGeom prst="rect">
              <a:avLst/>
            </a:prstGeom>
            <a:solidFill>
              <a:srgbClr val="7CB85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419100" y="381000"/>
              <a:ext cx="1136650" cy="1136650"/>
            </a:xfrm>
            <a:prstGeom prst="rect">
              <a:avLst/>
            </a:prstGeom>
            <a:effectLst>
              <a:outerShdw blurRad="50800" dist="38100" dir="2700000" algn="tl" rotWithShape="0">
                <a:prstClr val="black">
                  <a:alpha val="20000"/>
                </a:prstClr>
              </a:outerShdw>
            </a:effectLst>
          </p:spPr>
        </p:pic>
      </p:grpSp>
    </p:spTree>
    <p:extLst>
      <p:ext uri="{BB962C8B-B14F-4D97-AF65-F5344CB8AC3E}">
        <p14:creationId xmlns:p14="http://schemas.microsoft.com/office/powerpoint/2010/main" val="217982704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Life Sciences Title Slide">
    <p:spTree>
      <p:nvGrpSpPr>
        <p:cNvPr id="1" name=""/>
        <p:cNvGrpSpPr/>
        <p:nvPr/>
      </p:nvGrpSpPr>
      <p:grpSpPr>
        <a:xfrm>
          <a:off x="0" y="0"/>
          <a:ext cx="0" cy="0"/>
          <a:chOff x="0" y="0"/>
          <a:chExt cx="0" cy="0"/>
        </a:xfrm>
      </p:grpSpPr>
      <p:sp>
        <p:nvSpPr>
          <p:cNvPr id="12" name="Rectangle 11"/>
          <p:cNvSpPr/>
          <p:nvPr userDrawn="1"/>
        </p:nvSpPr>
        <p:spPr>
          <a:xfrm>
            <a:off x="0" y="6488853"/>
            <a:ext cx="12192000" cy="369147"/>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grpSp>
        <p:nvGrpSpPr>
          <p:cNvPr id="4" name="Group 3"/>
          <p:cNvGrpSpPr/>
          <p:nvPr userDrawn="1"/>
        </p:nvGrpSpPr>
        <p:grpSpPr>
          <a:xfrm>
            <a:off x="1524" y="0"/>
            <a:ext cx="12191676" cy="2678933"/>
            <a:chOff x="1524" y="0"/>
            <a:chExt cx="12191676" cy="2678933"/>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24" y="0"/>
              <a:ext cx="12191676" cy="2629576"/>
            </a:xfrm>
            <a:prstGeom prst="rect">
              <a:avLst/>
            </a:prstGeom>
          </p:spPr>
        </p:pic>
        <p:sp>
          <p:nvSpPr>
            <p:cNvPr id="13" name="Rounded Rectangle 7"/>
            <p:cNvSpPr/>
            <p:nvPr userDrawn="1"/>
          </p:nvSpPr>
          <p:spPr bwMode="gray">
            <a:xfrm>
              <a:off x="1524" y="2570933"/>
              <a:ext cx="12191676" cy="108000"/>
            </a:xfrm>
            <a:prstGeom prst="rect">
              <a:avLst/>
            </a:prstGeom>
            <a:solidFill>
              <a:srgbClr val="38639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419100" y="381000"/>
              <a:ext cx="1136650" cy="1136650"/>
            </a:xfrm>
            <a:prstGeom prst="rect">
              <a:avLst/>
            </a:prstGeom>
            <a:effectLst>
              <a:outerShdw blurRad="50800" dist="38100" dir="2700000" algn="tl" rotWithShape="0">
                <a:prstClr val="black">
                  <a:alpha val="20000"/>
                </a:prstClr>
              </a:outerShdw>
            </a:effectLst>
          </p:spPr>
        </p:pic>
      </p:grpSp>
    </p:spTree>
    <p:extLst>
      <p:ext uri="{BB962C8B-B14F-4D97-AF65-F5344CB8AC3E}">
        <p14:creationId xmlns:p14="http://schemas.microsoft.com/office/powerpoint/2010/main" val="398787819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Medical Title Slide">
    <p:spTree>
      <p:nvGrpSpPr>
        <p:cNvPr id="1" name=""/>
        <p:cNvGrpSpPr/>
        <p:nvPr/>
      </p:nvGrpSpPr>
      <p:grpSpPr>
        <a:xfrm>
          <a:off x="0" y="0"/>
          <a:ext cx="0" cy="0"/>
          <a:chOff x="0" y="0"/>
          <a:chExt cx="0" cy="0"/>
        </a:xfrm>
      </p:grpSpPr>
      <p:sp>
        <p:nvSpPr>
          <p:cNvPr id="12" name="Rectangle 11"/>
          <p:cNvSpPr/>
          <p:nvPr userDrawn="1"/>
        </p:nvSpPr>
        <p:spPr>
          <a:xfrm>
            <a:off x="0" y="6488853"/>
            <a:ext cx="12192000" cy="369147"/>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grpSp>
        <p:nvGrpSpPr>
          <p:cNvPr id="4" name="Group 3"/>
          <p:cNvGrpSpPr/>
          <p:nvPr userDrawn="1"/>
        </p:nvGrpSpPr>
        <p:grpSpPr>
          <a:xfrm>
            <a:off x="1524" y="0"/>
            <a:ext cx="12191676" cy="2678933"/>
            <a:chOff x="1524" y="0"/>
            <a:chExt cx="12191676" cy="2678933"/>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27" y="0"/>
              <a:ext cx="12191670" cy="2629576"/>
            </a:xfrm>
            <a:prstGeom prst="rect">
              <a:avLst/>
            </a:prstGeom>
          </p:spPr>
        </p:pic>
        <p:sp>
          <p:nvSpPr>
            <p:cNvPr id="13" name="Rounded Rectangle 7"/>
            <p:cNvSpPr/>
            <p:nvPr userDrawn="1"/>
          </p:nvSpPr>
          <p:spPr bwMode="gray">
            <a:xfrm>
              <a:off x="1524" y="2570933"/>
              <a:ext cx="12191676" cy="108000"/>
            </a:xfrm>
            <a:prstGeom prst="rect">
              <a:avLst/>
            </a:prstGeom>
            <a:solidFill>
              <a:srgbClr val="38639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419100" y="381000"/>
              <a:ext cx="1136650" cy="1136650"/>
            </a:xfrm>
            <a:prstGeom prst="rect">
              <a:avLst/>
            </a:prstGeom>
            <a:effectLst>
              <a:outerShdw blurRad="50800" dist="38100" dir="2700000" algn="tl" rotWithShape="0">
                <a:prstClr val="black">
                  <a:alpha val="20000"/>
                </a:prstClr>
              </a:outerShdw>
            </a:effectLst>
          </p:spPr>
        </p:pic>
      </p:grpSp>
    </p:spTree>
    <p:extLst>
      <p:ext uri="{BB962C8B-B14F-4D97-AF65-F5344CB8AC3E}">
        <p14:creationId xmlns:p14="http://schemas.microsoft.com/office/powerpoint/2010/main" val="236725790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Warehouse and Distribution Title Slide">
    <p:spTree>
      <p:nvGrpSpPr>
        <p:cNvPr id="1" name=""/>
        <p:cNvGrpSpPr/>
        <p:nvPr/>
      </p:nvGrpSpPr>
      <p:grpSpPr>
        <a:xfrm>
          <a:off x="0" y="0"/>
          <a:ext cx="0" cy="0"/>
          <a:chOff x="0" y="0"/>
          <a:chExt cx="0" cy="0"/>
        </a:xfrm>
      </p:grpSpPr>
      <p:sp>
        <p:nvSpPr>
          <p:cNvPr id="12" name="Rectangle 11"/>
          <p:cNvSpPr/>
          <p:nvPr userDrawn="1"/>
        </p:nvSpPr>
        <p:spPr>
          <a:xfrm>
            <a:off x="0" y="6488853"/>
            <a:ext cx="12192000" cy="369147"/>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grpSp>
        <p:nvGrpSpPr>
          <p:cNvPr id="4" name="Group 3"/>
          <p:cNvGrpSpPr/>
          <p:nvPr userDrawn="1"/>
        </p:nvGrpSpPr>
        <p:grpSpPr>
          <a:xfrm>
            <a:off x="1524" y="-1"/>
            <a:ext cx="12191676" cy="2678934"/>
            <a:chOff x="1524" y="-1"/>
            <a:chExt cx="12191676" cy="2678934"/>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27" y="-1"/>
              <a:ext cx="12190469" cy="2629316"/>
            </a:xfrm>
            <a:prstGeom prst="rect">
              <a:avLst/>
            </a:prstGeom>
          </p:spPr>
        </p:pic>
        <p:sp>
          <p:nvSpPr>
            <p:cNvPr id="13" name="Rounded Rectangle 7"/>
            <p:cNvSpPr/>
            <p:nvPr userDrawn="1"/>
          </p:nvSpPr>
          <p:spPr bwMode="gray">
            <a:xfrm>
              <a:off x="1524" y="2570933"/>
              <a:ext cx="12191676" cy="108000"/>
            </a:xfrm>
            <a:prstGeom prst="rect">
              <a:avLst/>
            </a:prstGeom>
            <a:solidFill>
              <a:srgbClr val="377A8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419100" y="381000"/>
              <a:ext cx="1136650" cy="1136650"/>
            </a:xfrm>
            <a:prstGeom prst="rect">
              <a:avLst/>
            </a:prstGeom>
            <a:effectLst>
              <a:outerShdw blurRad="50800" dist="38100" dir="2700000" algn="tl" rotWithShape="0">
                <a:prstClr val="black">
                  <a:alpha val="20000"/>
                </a:prstClr>
              </a:outerShdw>
            </a:effectLst>
          </p:spPr>
        </p:pic>
      </p:grpSp>
    </p:spTree>
    <p:extLst>
      <p:ext uri="{BB962C8B-B14F-4D97-AF65-F5344CB8AC3E}">
        <p14:creationId xmlns:p14="http://schemas.microsoft.com/office/powerpoint/2010/main" val="72178729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Generic Title Slide">
    <p:spTree>
      <p:nvGrpSpPr>
        <p:cNvPr id="1" name=""/>
        <p:cNvGrpSpPr/>
        <p:nvPr/>
      </p:nvGrpSpPr>
      <p:grpSpPr>
        <a:xfrm>
          <a:off x="0" y="0"/>
          <a:ext cx="0" cy="0"/>
          <a:chOff x="0" y="0"/>
          <a:chExt cx="0" cy="0"/>
        </a:xfrm>
      </p:grpSpPr>
      <p:sp>
        <p:nvSpPr>
          <p:cNvPr id="9" name="Rectangle 8"/>
          <p:cNvSpPr/>
          <p:nvPr userDrawn="1"/>
        </p:nvSpPr>
        <p:spPr>
          <a:xfrm>
            <a:off x="0" y="6488853"/>
            <a:ext cx="12192000" cy="369147"/>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grpSp>
        <p:nvGrpSpPr>
          <p:cNvPr id="4" name="Group 3"/>
          <p:cNvGrpSpPr/>
          <p:nvPr userDrawn="1"/>
        </p:nvGrpSpPr>
        <p:grpSpPr>
          <a:xfrm>
            <a:off x="1524" y="-1"/>
            <a:ext cx="12191676" cy="2678934"/>
            <a:chOff x="1524" y="-1"/>
            <a:chExt cx="12191676" cy="2678934"/>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24" y="-1"/>
              <a:ext cx="12191676" cy="2629576"/>
            </a:xfrm>
            <a:prstGeom prst="rect">
              <a:avLst/>
            </a:prstGeom>
          </p:spPr>
        </p:pic>
        <p:sp>
          <p:nvSpPr>
            <p:cNvPr id="13" name="Rounded Rectangle 7"/>
            <p:cNvSpPr/>
            <p:nvPr userDrawn="1"/>
          </p:nvSpPr>
          <p:spPr bwMode="gray">
            <a:xfrm>
              <a:off x="1524" y="2570933"/>
              <a:ext cx="12191676" cy="108000"/>
            </a:xfrm>
            <a:prstGeom prst="rect">
              <a:avLst/>
            </a:prstGeom>
            <a:solidFill>
              <a:srgbClr val="5A87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419100" y="381000"/>
              <a:ext cx="1136650" cy="1136650"/>
            </a:xfrm>
            <a:prstGeom prst="rect">
              <a:avLst/>
            </a:prstGeom>
            <a:effectLst>
              <a:outerShdw blurRad="50800" dist="38100" dir="2700000" algn="tl" rotWithShape="0">
                <a:prstClr val="black">
                  <a:alpha val="20000"/>
                </a:prstClr>
              </a:outerShdw>
            </a:effectLst>
          </p:spPr>
        </p:pic>
      </p:grpSp>
    </p:spTree>
    <p:extLst>
      <p:ext uri="{BB962C8B-B14F-4D97-AF65-F5344CB8AC3E}">
        <p14:creationId xmlns:p14="http://schemas.microsoft.com/office/powerpoint/2010/main" val="115318445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HR Title Slide">
    <p:spTree>
      <p:nvGrpSpPr>
        <p:cNvPr id="1" name=""/>
        <p:cNvGrpSpPr/>
        <p:nvPr/>
      </p:nvGrpSpPr>
      <p:grpSpPr>
        <a:xfrm>
          <a:off x="0" y="0"/>
          <a:ext cx="0" cy="0"/>
          <a:chOff x="0" y="0"/>
          <a:chExt cx="0" cy="0"/>
        </a:xfrm>
      </p:grpSpPr>
      <p:sp>
        <p:nvSpPr>
          <p:cNvPr id="12" name="Rectangle 11"/>
          <p:cNvSpPr/>
          <p:nvPr userDrawn="1"/>
        </p:nvSpPr>
        <p:spPr>
          <a:xfrm>
            <a:off x="0" y="6488853"/>
            <a:ext cx="12192000" cy="369147"/>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grpSp>
        <p:nvGrpSpPr>
          <p:cNvPr id="4" name="Group 3"/>
          <p:cNvGrpSpPr/>
          <p:nvPr userDrawn="1"/>
        </p:nvGrpSpPr>
        <p:grpSpPr>
          <a:xfrm>
            <a:off x="1524" y="-1"/>
            <a:ext cx="12191676" cy="2678934"/>
            <a:chOff x="1524" y="-1"/>
            <a:chExt cx="12191676" cy="2678934"/>
          </a:xfrm>
        </p:grpSpPr>
        <p:pic>
          <p:nvPicPr>
            <p:cNvPr id="5" name="Picture 4"/>
            <p:cNvPicPr>
              <a:picLocks noChangeAspect="1"/>
            </p:cNvPicPr>
            <p:nvPr userDrawn="1"/>
          </p:nvPicPr>
          <p:blipFill>
            <a:blip r:embed="rId2">
              <a:extLst>
                <a:ext uri="{BEBA8EAE-BF5A-486C-A8C5-ECC9F3942E4B}">
                  <a14:imgProps xmlns:a14="http://schemas.microsoft.com/office/drawing/2010/main">
                    <a14:imgLayer r:embed="rId3">
                      <a14:imgEffect>
                        <a14:saturation sat="90000"/>
                      </a14:imgEffect>
                    </a14:imgLayer>
                  </a14:imgProps>
                </a:ext>
                <a:ext uri="{28A0092B-C50C-407E-A947-70E740481C1C}">
                  <a14:useLocalDpi xmlns:a14="http://schemas.microsoft.com/office/drawing/2010/main" val="0"/>
                </a:ext>
              </a:extLst>
            </a:blip>
            <a:stretch>
              <a:fillRect/>
            </a:stretch>
          </p:blipFill>
          <p:spPr>
            <a:xfrm>
              <a:off x="1527" y="-1"/>
              <a:ext cx="12191670" cy="2629576"/>
            </a:xfrm>
            <a:prstGeom prst="rect">
              <a:avLst/>
            </a:prstGeom>
          </p:spPr>
        </p:pic>
        <p:sp>
          <p:nvSpPr>
            <p:cNvPr id="13" name="Rounded Rectangle 7"/>
            <p:cNvSpPr/>
            <p:nvPr userDrawn="1"/>
          </p:nvSpPr>
          <p:spPr bwMode="gray">
            <a:xfrm>
              <a:off x="1524" y="2570933"/>
              <a:ext cx="12191676" cy="108000"/>
            </a:xfrm>
            <a:prstGeom prst="rect">
              <a:avLst/>
            </a:prstGeom>
            <a:solidFill>
              <a:srgbClr val="5A87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userDrawn="1"/>
          </p:nvPicPr>
          <p:blipFill>
            <a:blip r:embed="rId4" cstate="hqprint">
              <a:extLst>
                <a:ext uri="{28A0092B-C50C-407E-A947-70E740481C1C}">
                  <a14:useLocalDpi xmlns:a14="http://schemas.microsoft.com/office/drawing/2010/main"/>
                </a:ext>
              </a:extLst>
            </a:blip>
            <a:stretch>
              <a:fillRect/>
            </a:stretch>
          </p:blipFill>
          <p:spPr>
            <a:xfrm>
              <a:off x="419100" y="381000"/>
              <a:ext cx="1136650" cy="1136650"/>
            </a:xfrm>
            <a:prstGeom prst="rect">
              <a:avLst/>
            </a:prstGeom>
            <a:effectLst>
              <a:outerShdw blurRad="50800" dist="38100" dir="2700000" algn="tl" rotWithShape="0">
                <a:prstClr val="black">
                  <a:alpha val="20000"/>
                </a:prstClr>
              </a:outerShdw>
            </a:effectLst>
          </p:spPr>
        </p:pic>
      </p:grpSp>
    </p:spTree>
    <p:extLst>
      <p:ext uri="{BB962C8B-B14F-4D97-AF65-F5344CB8AC3E}">
        <p14:creationId xmlns:p14="http://schemas.microsoft.com/office/powerpoint/2010/main" val="76826638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p:cSld name="Organizing Slate   (Do Not Use)">
    <p:bg>
      <p:bgPr>
        <a:solidFill>
          <a:schemeClr val="bg1">
            <a:lumMod val="50000"/>
          </a:schemeClr>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34609C8-327F-41E8-BB6E-79B7289C0CC8}"/>
              </a:ext>
            </a:extLst>
          </p:cNvPr>
          <p:cNvSpPr>
            <a:spLocks noGrp="1"/>
          </p:cNvSpPr>
          <p:nvPr>
            <p:ph type="sldNum" sz="quarter" idx="10"/>
          </p:nvPr>
        </p:nvSpPr>
        <p:spPr bwMode="hidden"/>
        <p:txBody>
          <a:bodyPr/>
          <a:lstStyle>
            <a:lvl1pPr>
              <a:defRPr>
                <a:solidFill>
                  <a:schemeClr val="bg1">
                    <a:lumMod val="50000"/>
                  </a:schemeClr>
                </a:solidFill>
              </a:defRPr>
            </a:lvl1pPr>
          </a:lstStyle>
          <a:p>
            <a:fld id="{3253438A-7C34-4C00-93F5-28C2DC00B0E3}" type="slidenum">
              <a:rPr lang="en-US"/>
              <a:pPr/>
              <a:t>‹#›</a:t>
            </a:fld>
            <a:endParaRPr lang="en-US"/>
          </a:p>
        </p:txBody>
      </p:sp>
      <p:sp>
        <p:nvSpPr>
          <p:cNvPr id="4" name="TextBox 3">
            <a:extLst>
              <a:ext uri="{FF2B5EF4-FFF2-40B4-BE49-F238E27FC236}">
                <a16:creationId xmlns:a16="http://schemas.microsoft.com/office/drawing/2014/main" id="{7984D4A0-B732-4C9D-BFA9-F13361DB8D85}"/>
              </a:ext>
            </a:extLst>
          </p:cNvPr>
          <p:cNvSpPr txBox="1"/>
          <p:nvPr/>
        </p:nvSpPr>
        <p:spPr>
          <a:xfrm>
            <a:off x="419100" y="907156"/>
            <a:ext cx="11353800" cy="5043688"/>
          </a:xfrm>
          <a:prstGeom prst="rect">
            <a:avLst/>
          </a:prstGeom>
          <a:noFill/>
        </p:spPr>
        <p:txBody>
          <a:bodyPr wrap="square" lIns="0" tIns="0" rIns="0" bIns="0" rtlCol="0" anchor="ctr" anchorCtr="0">
            <a:noAutofit/>
          </a:bodyPr>
          <a:lstStyle/>
          <a:p>
            <a:pPr algn="ctr">
              <a:lnSpc>
                <a:spcPct val="95000"/>
              </a:lnSpc>
              <a:spcAft>
                <a:spcPts val="600"/>
              </a:spcAft>
            </a:pPr>
            <a:r>
              <a:rPr lang="en-US" sz="11500" b="1" dirty="0">
                <a:solidFill>
                  <a:schemeClr val="tx1">
                    <a:lumMod val="75000"/>
                    <a:lumOff val="25000"/>
                  </a:schemeClr>
                </a:solidFill>
              </a:rPr>
              <a:t>DO NOT USE ANY LAYOUTS AFTER THIS</a:t>
            </a:r>
          </a:p>
        </p:txBody>
      </p:sp>
    </p:spTree>
    <p:extLst>
      <p:ext uri="{BB962C8B-B14F-4D97-AF65-F5344CB8AC3E}">
        <p14:creationId xmlns:p14="http://schemas.microsoft.com/office/powerpoint/2010/main" val="240589951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5" name="Do not remove" hidden="1">
            <a:extLst>
              <a:ext uri="{FF2B5EF4-FFF2-40B4-BE49-F238E27FC236}">
                <a16:creationId xmlns:a16="http://schemas.microsoft.com/office/drawing/2014/main" id="{6C46BFC5-1A56-42B5-8116-4D93F25F1301}"/>
              </a:ext>
            </a:extLst>
          </p:cNvPr>
          <p:cNvSpPr/>
          <p:nvPr userDrawn="1">
            <p:custDataLst>
              <p:tags r:id="rId1"/>
            </p:custDataLst>
          </p:nvPr>
        </p:nvSpPr>
        <p:spPr>
          <a:xfrm>
            <a:off x="0" y="0"/>
            <a:ext cx="12700" cy="12700"/>
          </a:xfrm>
          <a:prstGeom prst="octagon">
            <a:avLst/>
          </a:prstGeom>
          <a:noFill/>
          <a:ln w="9525">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US" sz="2000" b="0" i="0" u="none" strike="noStrike" kern="1200" spc="0" baseline="0">
              <a:solidFill>
                <a:srgbClr val="FFFFFF"/>
              </a:solidFill>
              <a:latin typeface="+mn-lt"/>
              <a:ea typeface="+mn-ea"/>
              <a:cs typeface="+mn-cs"/>
            </a:endParaRPr>
          </a:p>
        </p:txBody>
      </p:sp>
      <p:sp>
        <p:nvSpPr>
          <p:cNvPr id="7" name="Slide Number Placeholder 6"/>
          <p:cNvSpPr>
            <a:spLocks noGrp="1"/>
          </p:cNvSpPr>
          <p:nvPr>
            <p:ph type="sldNum" sz="quarter" idx="12"/>
          </p:nvPr>
        </p:nvSpPr>
        <p:spPr/>
        <p:txBody>
          <a:bodyPr/>
          <a:lstStyle/>
          <a:p>
            <a:fld id="{D295FD85-0E9A-9A4B-AEA4-CF6493BFD0E6}" type="slidenum">
              <a:rPr lang="en-US" smtClean="0"/>
              <a:pPr/>
              <a:t>‹#›</a:t>
            </a:fld>
            <a:endParaRPr lang="en-US" dirty="0"/>
          </a:p>
        </p:txBody>
      </p:sp>
      <p:sp>
        <p:nvSpPr>
          <p:cNvPr id="3" name="Content Placeholder 2"/>
          <p:cNvSpPr>
            <a:spLocks noGrp="1"/>
          </p:cNvSpPr>
          <p:nvPr>
            <p:ph sz="half" idx="1" hasCustomPrompt="1"/>
          </p:nvPr>
        </p:nvSpPr>
        <p:spPr>
          <a:xfrm>
            <a:off x="419100" y="1562100"/>
            <a:ext cx="5577840" cy="4806248"/>
          </a:xfrm>
        </p:spPr>
        <p:txBody>
          <a:bodyPr>
            <a:noAutofit/>
          </a:bodyPr>
          <a:lstStyle>
            <a:lvl1pPr>
              <a:defRPr sz="2800">
                <a:solidFill>
                  <a:schemeClr val="tx1">
                    <a:lumMod val="75000"/>
                  </a:schemeClr>
                </a:solidFill>
              </a:defRPr>
            </a:lvl1pPr>
            <a:lvl2pPr>
              <a:defRPr sz="2400">
                <a:solidFill>
                  <a:schemeClr val="tx1">
                    <a:lumMod val="75000"/>
                  </a:schemeClr>
                </a:solidFill>
              </a:defRPr>
            </a:lvl2pPr>
            <a:lvl3pPr>
              <a:defRPr sz="2000">
                <a:solidFill>
                  <a:schemeClr val="tx1">
                    <a:lumMod val="75000"/>
                  </a:schemeClr>
                </a:solidFill>
              </a:defRPr>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4" name="Content Placeholder 3"/>
          <p:cNvSpPr>
            <a:spLocks noGrp="1"/>
          </p:cNvSpPr>
          <p:nvPr>
            <p:ph sz="half" idx="2" hasCustomPrompt="1"/>
          </p:nvPr>
        </p:nvSpPr>
        <p:spPr>
          <a:xfrm>
            <a:off x="6195060" y="1562100"/>
            <a:ext cx="5577840" cy="4806248"/>
          </a:xfrm>
        </p:spPr>
        <p:txBody>
          <a:bodyPr>
            <a:noAutofit/>
          </a:bodyPr>
          <a:lstStyle>
            <a:lvl1pPr>
              <a:defRPr sz="2800">
                <a:solidFill>
                  <a:schemeClr val="tx1">
                    <a:lumMod val="75000"/>
                  </a:schemeClr>
                </a:solidFill>
              </a:defRPr>
            </a:lvl1pPr>
            <a:lvl2pPr>
              <a:defRPr sz="2400">
                <a:solidFill>
                  <a:schemeClr val="tx1">
                    <a:lumMod val="75000"/>
                  </a:schemeClr>
                </a:solidFill>
              </a:defRPr>
            </a:lvl2pPr>
            <a:lvl3pPr>
              <a:defRPr sz="2000">
                <a:solidFill>
                  <a:schemeClr val="tx1">
                    <a:lumMod val="75000"/>
                  </a:schemeClr>
                </a:solidFill>
              </a:defRPr>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2" name="Title 1"/>
          <p:cNvSpPr>
            <a:spLocks noGrp="1"/>
          </p:cNvSpPr>
          <p:nvPr>
            <p:ph type="title" hasCustomPrompt="1"/>
          </p:nvPr>
        </p:nvSpPr>
        <p:spPr/>
        <p:txBody>
          <a:bodyPr/>
          <a:lstStyle>
            <a:lvl1pPr>
              <a:defRPr>
                <a:solidFill>
                  <a:schemeClr val="tx1">
                    <a:lumMod val="75000"/>
                  </a:schemeClr>
                </a:solidFill>
              </a:defRPr>
            </a:lvl1pPr>
          </a:lstStyle>
          <a:p>
            <a:r>
              <a:rPr lang="en-US" dirty="0"/>
              <a:t>Click Here to Edit Title</a:t>
            </a:r>
          </a:p>
        </p:txBody>
      </p:sp>
      <p:sp>
        <p:nvSpPr>
          <p:cNvPr id="8" name="Text Placeholder 15"/>
          <p:cNvSpPr>
            <a:spLocks noGrp="1"/>
          </p:cNvSpPr>
          <p:nvPr>
            <p:ph type="body" sz="quarter" idx="13" hasCustomPrompt="1"/>
          </p:nvPr>
        </p:nvSpPr>
        <p:spPr>
          <a:xfrm>
            <a:off x="419100" y="203200"/>
            <a:ext cx="11330940" cy="365760"/>
          </a:xfrm>
        </p:spPr>
        <p:txBody>
          <a:bodyPr anchor="b" anchorCtr="0">
            <a:noAutofit/>
          </a:bodyPr>
          <a:lstStyle>
            <a:lvl1pPr marL="0" indent="0">
              <a:buFontTx/>
              <a:buNone/>
              <a:defRPr sz="1800" b="0" spc="-30" baseline="0">
                <a:solidFill>
                  <a:schemeClr val="tx1"/>
                </a:solidFill>
              </a:defRPr>
            </a:lvl1pPr>
          </a:lstStyle>
          <a:p>
            <a:pPr lvl="0"/>
            <a:r>
              <a:rPr lang="en-US" dirty="0"/>
              <a:t>Click Here to Edit Section Header</a:t>
            </a:r>
          </a:p>
        </p:txBody>
      </p:sp>
    </p:spTree>
    <p:extLst>
      <p:ext uri="{BB962C8B-B14F-4D97-AF65-F5344CB8AC3E}">
        <p14:creationId xmlns:p14="http://schemas.microsoft.com/office/powerpoint/2010/main" val="385096972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3" name="Do not remove" hidden="1">
            <a:extLst>
              <a:ext uri="{FF2B5EF4-FFF2-40B4-BE49-F238E27FC236}">
                <a16:creationId xmlns:a16="http://schemas.microsoft.com/office/drawing/2014/main" id="{806BABD6-553A-4DA8-A7D5-8683352EC768}"/>
              </a:ext>
            </a:extLst>
          </p:cNvPr>
          <p:cNvSpPr/>
          <p:nvPr userDrawn="1">
            <p:custDataLst>
              <p:tags r:id="rId1"/>
            </p:custDataLst>
          </p:nvPr>
        </p:nvSpPr>
        <p:spPr>
          <a:xfrm>
            <a:off x="0" y="0"/>
            <a:ext cx="12700" cy="12700"/>
          </a:xfrm>
          <a:prstGeom prst="octagon">
            <a:avLst/>
          </a:prstGeom>
          <a:noFill/>
          <a:ln w="9525">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US" sz="2000" b="0" i="0" u="none" strike="noStrike" kern="1200" spc="0" baseline="0">
              <a:solidFill>
                <a:srgbClr val="FFFFFF"/>
              </a:solidFill>
              <a:latin typeface="+mn-lt"/>
              <a:ea typeface="+mn-ea"/>
              <a:cs typeface="+mn-cs"/>
            </a:endParaRPr>
          </a:p>
        </p:txBody>
      </p:sp>
      <p:sp>
        <p:nvSpPr>
          <p:cNvPr id="2" name="Title 1"/>
          <p:cNvSpPr>
            <a:spLocks noGrp="1"/>
          </p:cNvSpPr>
          <p:nvPr>
            <p:ph type="title" hasCustomPrompt="1"/>
          </p:nvPr>
        </p:nvSpPr>
        <p:spPr>
          <a:xfrm>
            <a:off x="419100" y="680944"/>
            <a:ext cx="11353800" cy="457200"/>
          </a:xfrm>
        </p:spPr>
        <p:txBody>
          <a:bodyPr/>
          <a:lstStyle>
            <a:lvl1pPr>
              <a:defRPr>
                <a:solidFill>
                  <a:schemeClr val="tx1"/>
                </a:solidFill>
              </a:defRPr>
            </a:lvl1pPr>
          </a:lstStyle>
          <a:p>
            <a:r>
              <a:rPr lang="en-US" dirty="0"/>
              <a:t>Click Here to Edit Title</a:t>
            </a:r>
          </a:p>
        </p:txBody>
      </p:sp>
      <p:sp>
        <p:nvSpPr>
          <p:cNvPr id="6" name="Text Placeholder 15"/>
          <p:cNvSpPr>
            <a:spLocks noGrp="1"/>
          </p:cNvSpPr>
          <p:nvPr>
            <p:ph type="body" sz="quarter" idx="13" hasCustomPrompt="1"/>
          </p:nvPr>
        </p:nvSpPr>
        <p:spPr>
          <a:xfrm>
            <a:off x="419100" y="203200"/>
            <a:ext cx="11353800" cy="365760"/>
          </a:xfrm>
        </p:spPr>
        <p:txBody>
          <a:bodyPr anchor="b">
            <a:noAutofit/>
          </a:bodyPr>
          <a:lstStyle>
            <a:lvl1pPr marL="0" indent="0">
              <a:spcAft>
                <a:spcPts val="0"/>
              </a:spcAft>
              <a:buFontTx/>
              <a:buNone/>
              <a:defRPr sz="1800" b="0" spc="-30" baseline="0">
                <a:solidFill>
                  <a:schemeClr val="tx1"/>
                </a:solidFill>
              </a:defRPr>
            </a:lvl1pPr>
          </a:lstStyle>
          <a:p>
            <a:pPr lvl="0"/>
            <a:r>
              <a:rPr lang="en-US" dirty="0"/>
              <a:t>Click Here to Edit Section Header</a:t>
            </a:r>
          </a:p>
        </p:txBody>
      </p:sp>
      <p:sp>
        <p:nvSpPr>
          <p:cNvPr id="4" name="Slide Number Placeholder 5"/>
          <p:cNvSpPr>
            <a:spLocks noGrp="1"/>
          </p:cNvSpPr>
          <p:nvPr>
            <p:ph type="sldNum" sz="quarter" idx="14"/>
          </p:nvPr>
        </p:nvSpPr>
        <p:spPr/>
        <p:txBody>
          <a:bodyPr/>
          <a:lstStyle>
            <a:lvl1pPr>
              <a:defRPr/>
            </a:lvl1pPr>
          </a:lstStyle>
          <a:p>
            <a:fld id="{E24082F4-053A-445D-80E9-D47974E285C2}" type="slidenum">
              <a:rPr lang="en-US" altLang="en-US"/>
              <a:pPr/>
              <a:t>‹#›</a:t>
            </a:fld>
            <a:endParaRPr lang="en-US" altLang="en-US"/>
          </a:p>
        </p:txBody>
      </p:sp>
    </p:spTree>
    <p:extLst>
      <p:ext uri="{BB962C8B-B14F-4D97-AF65-F5344CB8AC3E}">
        <p14:creationId xmlns:p14="http://schemas.microsoft.com/office/powerpoint/2010/main" val="228227615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mod="1">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Title and Content Dark BG">
    <p:bg>
      <p:bgPr>
        <a:solidFill>
          <a:srgbClr val="38639F"/>
        </a:solid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lvl1pPr>
              <a:defRPr sz="1800" b="0">
                <a:solidFill>
                  <a:srgbClr val="38639F"/>
                </a:solidFill>
              </a:defRPr>
            </a:lvl1pPr>
          </a:lstStyle>
          <a:p>
            <a:fld id="{D295FD85-0E9A-9A4B-AEA4-CF6493BFD0E6}" type="slidenum">
              <a:rPr lang="en-US" smtClean="0"/>
              <a:pPr/>
              <a:t>‹#›</a:t>
            </a:fld>
            <a:endParaRPr lang="en-US"/>
          </a:p>
        </p:txBody>
      </p:sp>
      <p:sp>
        <p:nvSpPr>
          <p:cNvPr id="3" name="Content Placeholder 2"/>
          <p:cNvSpPr>
            <a:spLocks noGrp="1"/>
          </p:cNvSpPr>
          <p:nvPr>
            <p:ph idx="1" hasCustomPrompt="1"/>
          </p:nvPr>
        </p:nvSpPr>
        <p:spPr>
          <a:xfrm>
            <a:off x="419100" y="1562100"/>
            <a:ext cx="11353800" cy="4779532"/>
          </a:xfrm>
        </p:spPr>
        <p:txBody>
          <a:bodyPr/>
          <a:lstStyle>
            <a:lvl1pPr>
              <a:buClr>
                <a:srgbClr val="FFFFFF"/>
              </a:buClr>
              <a:defRPr>
                <a:solidFill>
                  <a:srgbClr val="FFFFFF"/>
                </a:solidFill>
              </a:defRPr>
            </a:lvl1pPr>
            <a:lvl2pPr>
              <a:buClr>
                <a:srgbClr val="FFFFFF"/>
              </a:buClr>
              <a:defRPr>
                <a:solidFill>
                  <a:srgbClr val="FFFFFF"/>
                </a:solidFill>
              </a:defRPr>
            </a:lvl2pPr>
            <a:lvl3pPr>
              <a:buClr>
                <a:srgbClr val="FFFFFF"/>
              </a:buClr>
              <a:defRPr>
                <a:solidFill>
                  <a:srgbClr val="FFFFFF"/>
                </a:solidFill>
              </a:defRPr>
            </a:lvl3pPr>
            <a:lvl4pPr>
              <a:defRPr>
                <a:solidFill>
                  <a:schemeClr val="tx1"/>
                </a:solidFill>
              </a:defRPr>
            </a:lvl4pPr>
            <a:lvl5pPr>
              <a:defRPr>
                <a:solidFill>
                  <a:schemeClr val="tx1"/>
                </a:solidFill>
              </a:defRPr>
            </a:lvl5pPr>
          </a:lstStyle>
          <a:p>
            <a:pPr lvl="0"/>
            <a:r>
              <a:rPr lang="en-US" dirty="0"/>
              <a:t>Click to add text or choose icon below to </a:t>
            </a:r>
            <a:r>
              <a:rPr lang="en-US" dirty="0" smtClean="0"/>
              <a:t>insert </a:t>
            </a:r>
            <a:r>
              <a:rPr lang="en-US" dirty="0"/>
              <a:t>content</a:t>
            </a:r>
          </a:p>
          <a:p>
            <a:pPr lvl="1"/>
            <a:r>
              <a:rPr lang="en-US" dirty="0"/>
              <a:t>Second level</a:t>
            </a:r>
          </a:p>
          <a:p>
            <a:pPr lvl="2"/>
            <a:r>
              <a:rPr lang="en-US" dirty="0"/>
              <a:t>Third level</a:t>
            </a:r>
          </a:p>
        </p:txBody>
      </p:sp>
      <p:sp>
        <p:nvSpPr>
          <p:cNvPr id="16" name="Text Placeholder 15"/>
          <p:cNvSpPr>
            <a:spLocks noGrp="1"/>
          </p:cNvSpPr>
          <p:nvPr>
            <p:ph type="body" sz="quarter" idx="11" hasCustomPrompt="1"/>
          </p:nvPr>
        </p:nvSpPr>
        <p:spPr>
          <a:xfrm>
            <a:off x="419100" y="203200"/>
            <a:ext cx="11353800" cy="365760"/>
          </a:xfrm>
        </p:spPr>
        <p:txBody>
          <a:bodyPr anchor="b" anchorCtr="0">
            <a:noAutofit/>
          </a:bodyPr>
          <a:lstStyle>
            <a:lvl1pPr marL="0" indent="0">
              <a:spcAft>
                <a:spcPts val="0"/>
              </a:spcAft>
              <a:buFontTx/>
              <a:buNone/>
              <a:defRPr sz="1800" b="0" spc="-30" baseline="0">
                <a:solidFill>
                  <a:srgbClr val="FFFFFF"/>
                </a:solidFill>
              </a:defRPr>
            </a:lvl1pPr>
          </a:lstStyle>
          <a:p>
            <a:pPr lvl="0"/>
            <a:r>
              <a:rPr lang="en-US" dirty="0"/>
              <a:t>Click Here to Edit Section Header </a:t>
            </a:r>
          </a:p>
        </p:txBody>
      </p:sp>
      <p:sp>
        <p:nvSpPr>
          <p:cNvPr id="7" name="Title 6">
            <a:extLst>
              <a:ext uri="{FF2B5EF4-FFF2-40B4-BE49-F238E27FC236}">
                <a16:creationId xmlns:a16="http://schemas.microsoft.com/office/drawing/2014/main" id="{05055C74-50FE-442E-B00D-27CCC9271A0E}"/>
              </a:ext>
            </a:extLst>
          </p:cNvPr>
          <p:cNvSpPr>
            <a:spLocks noGrp="1"/>
          </p:cNvSpPr>
          <p:nvPr>
            <p:ph type="title" hasCustomPrompt="1"/>
          </p:nvPr>
        </p:nvSpPr>
        <p:spPr>
          <a:xfrm>
            <a:off x="419100" y="680944"/>
            <a:ext cx="11353800" cy="457200"/>
          </a:xfrm>
        </p:spPr>
        <p:txBody>
          <a:bodyPr/>
          <a:lstStyle>
            <a:lvl1pPr>
              <a:defRPr baseline="0">
                <a:solidFill>
                  <a:srgbClr val="FFFFFF"/>
                </a:solidFill>
              </a:defRPr>
            </a:lvl1pPr>
          </a:lstStyle>
          <a:p>
            <a:r>
              <a:rPr lang="en-US" dirty="0"/>
              <a:t>Click Here to Edit Title</a:t>
            </a:r>
          </a:p>
        </p:txBody>
      </p:sp>
    </p:spTree>
    <p:extLst>
      <p:ext uri="{BB962C8B-B14F-4D97-AF65-F5344CB8AC3E}">
        <p14:creationId xmlns:p14="http://schemas.microsoft.com/office/powerpoint/2010/main" val="180524732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mod="1">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wo Content Dark BG">
    <p:bg>
      <p:bgPr>
        <a:solidFill>
          <a:srgbClr val="38639F"/>
        </a:solidFill>
        <a:effectLst/>
      </p:bgPr>
    </p:bg>
    <p:spTree>
      <p:nvGrpSpPr>
        <p:cNvPr id="1" name=""/>
        <p:cNvGrpSpPr/>
        <p:nvPr/>
      </p:nvGrpSpPr>
      <p:grpSpPr>
        <a:xfrm>
          <a:off x="0" y="0"/>
          <a:ext cx="0" cy="0"/>
          <a:chOff x="0" y="0"/>
          <a:chExt cx="0" cy="0"/>
        </a:xfrm>
      </p:grpSpPr>
      <p:sp>
        <p:nvSpPr>
          <p:cNvPr id="5" name="Do not remove" hidden="1">
            <a:extLst>
              <a:ext uri="{FF2B5EF4-FFF2-40B4-BE49-F238E27FC236}">
                <a16:creationId xmlns:a16="http://schemas.microsoft.com/office/drawing/2014/main" id="{6C46BFC5-1A56-42B5-8116-4D93F25F1301}"/>
              </a:ext>
            </a:extLst>
          </p:cNvPr>
          <p:cNvSpPr/>
          <p:nvPr userDrawn="1">
            <p:custDataLst>
              <p:tags r:id="rId1"/>
            </p:custDataLst>
          </p:nvPr>
        </p:nvSpPr>
        <p:spPr>
          <a:xfrm>
            <a:off x="0" y="0"/>
            <a:ext cx="12700" cy="12700"/>
          </a:xfrm>
          <a:prstGeom prst="octagon">
            <a:avLst/>
          </a:prstGeom>
          <a:noFill/>
          <a:ln w="9525">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US" sz="2000" b="0" i="0" u="none" strike="noStrike" kern="1200" spc="0" baseline="0">
              <a:solidFill>
                <a:srgbClr val="FFFFFF"/>
              </a:solidFill>
              <a:latin typeface="+mn-lt"/>
              <a:ea typeface="+mn-ea"/>
              <a:cs typeface="+mn-cs"/>
            </a:endParaRPr>
          </a:p>
        </p:txBody>
      </p:sp>
      <p:sp>
        <p:nvSpPr>
          <p:cNvPr id="7" name="Slide Number Placeholder 6"/>
          <p:cNvSpPr>
            <a:spLocks noGrp="1"/>
          </p:cNvSpPr>
          <p:nvPr>
            <p:ph type="sldNum" sz="quarter" idx="12"/>
          </p:nvPr>
        </p:nvSpPr>
        <p:spPr/>
        <p:txBody>
          <a:bodyPr/>
          <a:lstStyle>
            <a:lvl1pPr>
              <a:defRPr>
                <a:solidFill>
                  <a:srgbClr val="38639F"/>
                </a:solidFill>
              </a:defRPr>
            </a:lvl1pPr>
          </a:lstStyle>
          <a:p>
            <a:fld id="{D295FD85-0E9A-9A4B-AEA4-CF6493BFD0E6}" type="slidenum">
              <a:rPr lang="en-US" smtClean="0"/>
              <a:pPr/>
              <a:t>‹#›</a:t>
            </a:fld>
            <a:endParaRPr lang="en-US" dirty="0"/>
          </a:p>
        </p:txBody>
      </p:sp>
      <p:sp>
        <p:nvSpPr>
          <p:cNvPr id="3" name="Content Placeholder 2"/>
          <p:cNvSpPr>
            <a:spLocks noGrp="1"/>
          </p:cNvSpPr>
          <p:nvPr>
            <p:ph sz="half" idx="1" hasCustomPrompt="1"/>
          </p:nvPr>
        </p:nvSpPr>
        <p:spPr>
          <a:xfrm>
            <a:off x="419100" y="1562100"/>
            <a:ext cx="5577840" cy="4806248"/>
          </a:xfrm>
        </p:spPr>
        <p:txBody>
          <a:bodyPr>
            <a:noAutofit/>
          </a:bodyPr>
          <a:lstStyle>
            <a:lvl1pPr>
              <a:buClr>
                <a:srgbClr val="FFFFFF"/>
              </a:buClr>
              <a:defRPr sz="2800">
                <a:solidFill>
                  <a:srgbClr val="FFFFFF"/>
                </a:solidFill>
              </a:defRPr>
            </a:lvl1pPr>
            <a:lvl2pPr>
              <a:buClr>
                <a:srgbClr val="FFFFFF"/>
              </a:buClr>
              <a:defRPr sz="2400">
                <a:solidFill>
                  <a:srgbClr val="FFFFFF"/>
                </a:solidFill>
              </a:defRPr>
            </a:lvl2pPr>
            <a:lvl3pPr>
              <a:buClr>
                <a:srgbClr val="FFFFFF"/>
              </a:buClr>
              <a:defRPr sz="2000">
                <a:solidFill>
                  <a:srgbClr val="FFFFFF"/>
                </a:solidFill>
              </a:defRPr>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4" name="Content Placeholder 3"/>
          <p:cNvSpPr>
            <a:spLocks noGrp="1"/>
          </p:cNvSpPr>
          <p:nvPr>
            <p:ph sz="half" idx="2" hasCustomPrompt="1"/>
          </p:nvPr>
        </p:nvSpPr>
        <p:spPr>
          <a:xfrm>
            <a:off x="6195060" y="1562100"/>
            <a:ext cx="5577840" cy="4806248"/>
          </a:xfrm>
        </p:spPr>
        <p:txBody>
          <a:bodyPr>
            <a:noAutofit/>
          </a:bodyPr>
          <a:lstStyle>
            <a:lvl1pPr>
              <a:buClr>
                <a:srgbClr val="FFFFFF"/>
              </a:buClr>
              <a:defRPr sz="2800">
                <a:solidFill>
                  <a:srgbClr val="FFFFFF"/>
                </a:solidFill>
              </a:defRPr>
            </a:lvl1pPr>
            <a:lvl2pPr>
              <a:buClr>
                <a:srgbClr val="FFFFFF"/>
              </a:buClr>
              <a:defRPr sz="2400">
                <a:solidFill>
                  <a:srgbClr val="FFFFFF"/>
                </a:solidFill>
              </a:defRPr>
            </a:lvl2pPr>
            <a:lvl3pPr>
              <a:buClr>
                <a:srgbClr val="FFFFFF"/>
              </a:buClr>
              <a:defRPr sz="2000">
                <a:solidFill>
                  <a:srgbClr val="FFFFFF"/>
                </a:solidFill>
              </a:defRPr>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2" name="Title 1"/>
          <p:cNvSpPr>
            <a:spLocks noGrp="1"/>
          </p:cNvSpPr>
          <p:nvPr>
            <p:ph type="title" hasCustomPrompt="1"/>
          </p:nvPr>
        </p:nvSpPr>
        <p:spPr/>
        <p:txBody>
          <a:bodyPr/>
          <a:lstStyle>
            <a:lvl1pPr>
              <a:defRPr>
                <a:solidFill>
                  <a:srgbClr val="FFFFFF"/>
                </a:solidFill>
              </a:defRPr>
            </a:lvl1pPr>
          </a:lstStyle>
          <a:p>
            <a:r>
              <a:rPr lang="en-US" dirty="0"/>
              <a:t>Click Here to Edit Title</a:t>
            </a:r>
          </a:p>
        </p:txBody>
      </p:sp>
      <p:sp>
        <p:nvSpPr>
          <p:cNvPr id="8" name="Text Placeholder 15"/>
          <p:cNvSpPr>
            <a:spLocks noGrp="1"/>
          </p:cNvSpPr>
          <p:nvPr>
            <p:ph type="body" sz="quarter" idx="13" hasCustomPrompt="1"/>
          </p:nvPr>
        </p:nvSpPr>
        <p:spPr>
          <a:xfrm>
            <a:off x="419100" y="203200"/>
            <a:ext cx="11330940" cy="365760"/>
          </a:xfrm>
        </p:spPr>
        <p:txBody>
          <a:bodyPr anchor="b" anchorCtr="0">
            <a:noAutofit/>
          </a:bodyPr>
          <a:lstStyle>
            <a:lvl1pPr marL="0" indent="0">
              <a:buFontTx/>
              <a:buNone/>
              <a:defRPr sz="1800" b="0" spc="-30" baseline="0">
                <a:solidFill>
                  <a:srgbClr val="FFFFFF"/>
                </a:solidFill>
              </a:defRPr>
            </a:lvl1pPr>
          </a:lstStyle>
          <a:p>
            <a:pPr lvl="0"/>
            <a:r>
              <a:rPr lang="en-US" dirty="0"/>
              <a:t>Click Here to Edit Section Header</a:t>
            </a:r>
          </a:p>
        </p:txBody>
      </p:sp>
    </p:spTree>
    <p:extLst>
      <p:ext uri="{BB962C8B-B14F-4D97-AF65-F5344CB8AC3E}">
        <p14:creationId xmlns:p14="http://schemas.microsoft.com/office/powerpoint/2010/main" val="324486214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 Only Dark BG">
    <p:bg>
      <p:bgPr>
        <a:solidFill>
          <a:srgbClr val="38639F"/>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419100" y="203200"/>
            <a:ext cx="11330940" cy="365760"/>
          </a:xfrm>
        </p:spPr>
        <p:txBody>
          <a:bodyPr anchor="b">
            <a:noAutofit/>
          </a:bodyPr>
          <a:lstStyle>
            <a:lvl1pPr marL="0" indent="0">
              <a:buNone/>
              <a:defRPr sz="1800" b="0" cap="none" spc="-30" baseline="0">
                <a:solidFill>
                  <a:schemeClr val="tx1"/>
                </a:solidFill>
                <a:latin typeface="Century Gothic" panose="020B0502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Here to Edit Section Header</a:t>
            </a:r>
          </a:p>
        </p:txBody>
      </p:sp>
      <p:sp>
        <p:nvSpPr>
          <p:cNvPr id="9" name="Slide Number Placeholder 8"/>
          <p:cNvSpPr>
            <a:spLocks noGrp="1"/>
          </p:cNvSpPr>
          <p:nvPr>
            <p:ph type="sldNum" sz="quarter" idx="12"/>
          </p:nvPr>
        </p:nvSpPr>
        <p:spPr bwMode="hidden"/>
        <p:txBody>
          <a:bodyPr/>
          <a:lstStyle>
            <a:lvl1pPr>
              <a:defRPr>
                <a:solidFill>
                  <a:schemeClr val="accent1"/>
                </a:solidFill>
              </a:defRPr>
            </a:lvl1pPr>
          </a:lstStyle>
          <a:p>
            <a:fld id="{3253438A-7C34-4C00-93F5-28C2DC00B0E3}" type="slidenum">
              <a:rPr lang="en-US"/>
              <a:pPr/>
              <a:t>‹#›</a:t>
            </a:fld>
            <a:endParaRPr lang="en-US" dirty="0"/>
          </a:p>
        </p:txBody>
      </p:sp>
      <p:sp>
        <p:nvSpPr>
          <p:cNvPr id="5" name="Title 4">
            <a:extLst>
              <a:ext uri="{FF2B5EF4-FFF2-40B4-BE49-F238E27FC236}">
                <a16:creationId xmlns:a16="http://schemas.microsoft.com/office/drawing/2014/main" id="{01BF302C-8174-4A35-8899-28A2601F7029}"/>
              </a:ext>
            </a:extLst>
          </p:cNvPr>
          <p:cNvSpPr>
            <a:spLocks noGrp="1"/>
          </p:cNvSpPr>
          <p:nvPr>
            <p:ph type="title" hasCustomPrompt="1"/>
          </p:nvPr>
        </p:nvSpPr>
        <p:spPr>
          <a:xfrm>
            <a:off x="419100" y="680944"/>
            <a:ext cx="11330940" cy="457200"/>
          </a:xfrm>
        </p:spPr>
        <p:txBody>
          <a:bodyPr/>
          <a:lstStyle>
            <a:lvl1pPr>
              <a:defRPr>
                <a:solidFill>
                  <a:schemeClr val="tx1"/>
                </a:solidFill>
              </a:defRPr>
            </a:lvl1pPr>
          </a:lstStyle>
          <a:p>
            <a:r>
              <a:rPr lang="en-US" dirty="0"/>
              <a:t>Click Here to Edit Title</a:t>
            </a:r>
          </a:p>
        </p:txBody>
      </p:sp>
    </p:spTree>
    <p:extLst>
      <p:ext uri="{BB962C8B-B14F-4D97-AF65-F5344CB8AC3E}">
        <p14:creationId xmlns:p14="http://schemas.microsoft.com/office/powerpoint/2010/main" val="191355173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Section Header">
    <p:bg>
      <p:bgPr>
        <a:solidFill>
          <a:srgbClr val="38639F"/>
        </a:solid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bwMode="hidden"/>
        <p:txBody>
          <a:bodyPr/>
          <a:lstStyle>
            <a:lvl1pPr>
              <a:defRPr>
                <a:solidFill>
                  <a:srgbClr val="38639F"/>
                </a:solidFill>
              </a:defRPr>
            </a:lvl1pPr>
          </a:lstStyle>
          <a:p>
            <a:fld id="{D295FD85-0E9A-9A4B-AEA4-CF6493BFD0E6}" type="slidenum">
              <a:rPr lang="en-US"/>
              <a:pPr/>
              <a:t>‹#›</a:t>
            </a:fld>
            <a:endParaRPr lang="en-US"/>
          </a:p>
        </p:txBody>
      </p:sp>
      <p:sp>
        <p:nvSpPr>
          <p:cNvPr id="8" name="Text Placeholder 13"/>
          <p:cNvSpPr>
            <a:spLocks noGrp="1"/>
          </p:cNvSpPr>
          <p:nvPr>
            <p:ph type="body" sz="quarter" idx="10" hasCustomPrompt="1"/>
          </p:nvPr>
        </p:nvSpPr>
        <p:spPr>
          <a:xfrm>
            <a:off x="609600" y="3585118"/>
            <a:ext cx="10972800" cy="1988611"/>
          </a:xfrm>
        </p:spPr>
        <p:txBody>
          <a:bodyPr>
            <a:noAutofit/>
          </a:bodyPr>
          <a:lstStyle>
            <a:lvl1pPr marL="0" indent="0" algn="ctr">
              <a:buFontTx/>
              <a:buNone/>
              <a:defRPr sz="2000" b="0" spc="-30" baseline="0">
                <a:solidFill>
                  <a:schemeClr val="tx1"/>
                </a:solidFill>
              </a:defRPr>
            </a:lvl1pPr>
          </a:lstStyle>
          <a:p>
            <a:pPr lvl="0"/>
            <a:r>
              <a:rPr lang="en-US" dirty="0"/>
              <a:t>Author/Date</a:t>
            </a:r>
          </a:p>
        </p:txBody>
      </p:sp>
      <p:sp>
        <p:nvSpPr>
          <p:cNvPr id="7" name="Title Placeholder 1"/>
          <p:cNvSpPr>
            <a:spLocks noGrp="1"/>
          </p:cNvSpPr>
          <p:nvPr>
            <p:ph type="title" hasCustomPrompt="1"/>
          </p:nvPr>
        </p:nvSpPr>
        <p:spPr>
          <a:xfrm>
            <a:off x="609600" y="2049593"/>
            <a:ext cx="10972800" cy="1450342"/>
          </a:xfrm>
          <a:prstGeom prst="rect">
            <a:avLst/>
          </a:prstGeom>
        </p:spPr>
        <p:txBody>
          <a:bodyPr vert="horz" lIns="91440" tIns="45720" rIns="91440" bIns="45720" rtlCol="0" anchor="t" anchorCtr="0">
            <a:noAutofit/>
          </a:bodyPr>
          <a:lstStyle>
            <a:lvl1pPr algn="ctr">
              <a:lnSpc>
                <a:spcPct val="100000"/>
              </a:lnSpc>
              <a:defRPr sz="3600" baseline="0">
                <a:solidFill>
                  <a:schemeClr val="tx1"/>
                </a:solidFill>
              </a:defRPr>
            </a:lvl1pPr>
          </a:lstStyle>
          <a:p>
            <a:r>
              <a:rPr lang="en-US" dirty="0"/>
              <a:t>Click Here to Edit Title</a:t>
            </a:r>
          </a:p>
        </p:txBody>
      </p:sp>
      <p:sp>
        <p:nvSpPr>
          <p:cNvPr id="9" name="Text Placeholder 15"/>
          <p:cNvSpPr>
            <a:spLocks noGrp="1"/>
          </p:cNvSpPr>
          <p:nvPr>
            <p:ph type="body" sz="quarter" idx="11" hasCustomPrompt="1"/>
          </p:nvPr>
        </p:nvSpPr>
        <p:spPr>
          <a:xfrm>
            <a:off x="609600" y="1554480"/>
            <a:ext cx="10972800" cy="428625"/>
          </a:xfrm>
        </p:spPr>
        <p:txBody>
          <a:bodyPr lIns="0" rIns="0" anchor="b" anchorCtr="0">
            <a:noAutofit/>
          </a:bodyPr>
          <a:lstStyle>
            <a:lvl1pPr marL="0" indent="0" algn="ctr">
              <a:buFontTx/>
              <a:buNone/>
              <a:defRPr sz="1800" b="0" spc="-30" baseline="0">
                <a:solidFill>
                  <a:schemeClr val="tx1"/>
                </a:solidFill>
              </a:defRPr>
            </a:lvl1pPr>
          </a:lstStyle>
          <a:p>
            <a:pPr lvl="0"/>
            <a:r>
              <a:rPr lang="en-US" dirty="0"/>
              <a:t>Edit master text styles</a:t>
            </a:r>
          </a:p>
        </p:txBody>
      </p:sp>
    </p:spTree>
    <p:extLst>
      <p:ext uri="{BB962C8B-B14F-4D97-AF65-F5344CB8AC3E}">
        <p14:creationId xmlns:p14="http://schemas.microsoft.com/office/powerpoint/2010/main" val="252141434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List of Items/Nam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a:pPr/>
              <a:t>‹#›</a:t>
            </a:fld>
            <a:endParaRPr lang="en-US"/>
          </a:p>
        </p:txBody>
      </p:sp>
      <p:sp>
        <p:nvSpPr>
          <p:cNvPr id="8" name="Content Placeholder 3"/>
          <p:cNvSpPr>
            <a:spLocks noGrp="1"/>
          </p:cNvSpPr>
          <p:nvPr>
            <p:ph sz="half" idx="16" hasCustomPrompt="1"/>
          </p:nvPr>
        </p:nvSpPr>
        <p:spPr>
          <a:xfrm>
            <a:off x="8038731" y="1562100"/>
            <a:ext cx="3734169" cy="4774692"/>
          </a:xfrm>
          <a:prstGeom prst="rect">
            <a:avLst/>
          </a:prstGeom>
        </p:spPr>
        <p:txBody>
          <a:bodyPr>
            <a:noAutofit/>
          </a:bodyPr>
          <a:lstStyle>
            <a:lvl1pPr marL="0" indent="0">
              <a:spcBef>
                <a:spcPts val="0"/>
              </a:spcBef>
              <a:buClr>
                <a:schemeClr val="accent6"/>
              </a:buClr>
              <a:buFont typeface="Arial" panose="020B0604020202020204" pitchFamily="34" charset="0"/>
              <a:buChar char="​"/>
              <a:defRPr sz="2000" baseline="0">
                <a:solidFill>
                  <a:schemeClr val="tx1"/>
                </a:solidFill>
                <a:latin typeface="Century Gothic" pitchFamily="34" charset="0"/>
              </a:defRPr>
            </a:lvl1pPr>
            <a:lvl2pPr marL="566928" indent="-228600">
              <a:spcBef>
                <a:spcPts val="0"/>
              </a:spcBef>
              <a:buClr>
                <a:srgbClr val="5A87C5"/>
              </a:buClr>
              <a:buFont typeface="Century Gothic" panose="020B0502020202020204" pitchFamily="34" charset="0"/>
              <a:buChar char="­"/>
              <a:defRPr sz="1800">
                <a:solidFill>
                  <a:schemeClr val="tx1"/>
                </a:solidFill>
                <a:latin typeface="Century Gothic" pitchFamily="34" charset="0"/>
              </a:defRPr>
            </a:lvl2pPr>
            <a:lvl3pPr marL="859536" indent="-228600">
              <a:spcBef>
                <a:spcPts val="0"/>
              </a:spcBef>
              <a:buClr>
                <a:srgbClr val="5A87C5"/>
              </a:buClr>
              <a:buFont typeface="Century Gothic" panose="020B0502020202020204" pitchFamily="34" charset="0"/>
              <a:buChar char="­"/>
              <a:defRPr sz="1600">
                <a:solidFill>
                  <a:schemeClr val="tx1"/>
                </a:solidFill>
                <a:latin typeface="+mn-lt"/>
              </a:defRPr>
            </a:lvl3pPr>
            <a:lvl4pPr marL="859536" indent="-228600">
              <a:spcBef>
                <a:spcPts val="0"/>
              </a:spcBef>
              <a:buClr>
                <a:srgbClr val="5A87C5"/>
              </a:buClr>
              <a:buFont typeface="Century Gothic" panose="020B0502020202020204" pitchFamily="34" charset="0"/>
              <a:buChar char="­"/>
              <a:defRPr sz="1600">
                <a:solidFill>
                  <a:schemeClr val="tx1"/>
                </a:solidFill>
                <a:latin typeface="+mn-lt"/>
              </a:defRPr>
            </a:lvl4pPr>
            <a:lvl5pPr marL="859536" indent="-228600">
              <a:spcBef>
                <a:spcPts val="0"/>
              </a:spcBef>
              <a:buClr>
                <a:srgbClr val="5A87C5"/>
              </a:buClr>
              <a:buFont typeface="Century Gothic" panose="020B0502020202020204" pitchFamily="34" charset="0"/>
              <a:buChar char="­"/>
              <a:defRPr sz="1600">
                <a:solidFill>
                  <a:schemeClr val="tx1"/>
                </a:solidFill>
                <a:latin typeface="+mn-lt"/>
              </a:defRPr>
            </a:lvl5pPr>
            <a:lvl6pPr marL="859536" indent="-228600">
              <a:spcBef>
                <a:spcPts val="0"/>
              </a:spcBef>
              <a:buClr>
                <a:srgbClr val="5A87C5"/>
              </a:buClr>
              <a:buFont typeface="Century Gothic" panose="020B0502020202020204" pitchFamily="34" charset="0"/>
              <a:buChar char="­"/>
              <a:defRPr sz="1600">
                <a:solidFill>
                  <a:schemeClr val="tx1"/>
                </a:solidFill>
                <a:latin typeface="+mn-lt"/>
              </a:defRPr>
            </a:lvl6pPr>
            <a:lvl7pPr marL="859536" indent="-228600">
              <a:spcBef>
                <a:spcPts val="0"/>
              </a:spcBef>
              <a:buClr>
                <a:srgbClr val="5A87C5"/>
              </a:buClr>
              <a:buFont typeface="Century Gothic" panose="020B0502020202020204" pitchFamily="34" charset="0"/>
              <a:buChar char="­"/>
              <a:defRPr sz="1600">
                <a:solidFill>
                  <a:schemeClr val="tx1"/>
                </a:solidFill>
                <a:latin typeface="+mn-lt"/>
              </a:defRPr>
            </a:lvl7pPr>
            <a:lvl8pPr marL="859536" indent="-228600">
              <a:spcBef>
                <a:spcPts val="0"/>
              </a:spcBef>
              <a:buClr>
                <a:srgbClr val="5A87C5"/>
              </a:buClr>
              <a:buFont typeface="Century Gothic" panose="020B0502020202020204" pitchFamily="34" charset="0"/>
              <a:buChar char="­"/>
              <a:defRPr sz="1600">
                <a:solidFill>
                  <a:schemeClr val="tx1"/>
                </a:solidFill>
                <a:latin typeface="+mn-lt"/>
              </a:defRPr>
            </a:lvl8pPr>
            <a:lvl9pPr marL="859536" indent="-228600">
              <a:spcBef>
                <a:spcPts val="0"/>
              </a:spcBef>
              <a:buClr>
                <a:srgbClr val="5A87C5"/>
              </a:buClr>
              <a:buFont typeface="Century Gothic" panose="020B0502020202020204" pitchFamily="34" charset="0"/>
              <a:buChar char="­"/>
              <a:defRPr sz="1600">
                <a:solidFill>
                  <a:schemeClr val="tx1"/>
                </a:solidFill>
                <a:latin typeface="+mn-lt"/>
              </a:defRPr>
            </a:lvl9pPr>
          </a:lstStyle>
          <a:p>
            <a:pPr lvl="0"/>
            <a:r>
              <a:rPr lang="en-US" dirty="0"/>
              <a:t>Click to edit Un-bulleted List</a:t>
            </a:r>
          </a:p>
        </p:txBody>
      </p:sp>
      <p:sp>
        <p:nvSpPr>
          <p:cNvPr id="9" name="Content Placeholder 3"/>
          <p:cNvSpPr>
            <a:spLocks noGrp="1"/>
          </p:cNvSpPr>
          <p:nvPr>
            <p:ph sz="half" idx="17" hasCustomPrompt="1"/>
          </p:nvPr>
        </p:nvSpPr>
        <p:spPr>
          <a:xfrm>
            <a:off x="4314682" y="1562100"/>
            <a:ext cx="3533913" cy="4774692"/>
          </a:xfrm>
          <a:prstGeom prst="rect">
            <a:avLst/>
          </a:prstGeom>
        </p:spPr>
        <p:txBody>
          <a:bodyPr>
            <a:noAutofit/>
          </a:bodyPr>
          <a:lstStyle>
            <a:lvl1pPr marL="0" indent="0">
              <a:spcBef>
                <a:spcPts val="0"/>
              </a:spcBef>
              <a:buClr>
                <a:schemeClr val="accent6"/>
              </a:buClr>
              <a:buFont typeface="Arial" panose="020B0604020202020204" pitchFamily="34" charset="0"/>
              <a:buChar char="​"/>
              <a:defRPr sz="2000" baseline="0">
                <a:solidFill>
                  <a:schemeClr val="tx1"/>
                </a:solidFill>
                <a:latin typeface="Century Gothic" pitchFamily="34" charset="0"/>
              </a:defRPr>
            </a:lvl1pPr>
            <a:lvl2pPr marL="566928" indent="-228600">
              <a:spcBef>
                <a:spcPts val="0"/>
              </a:spcBef>
              <a:buClr>
                <a:srgbClr val="5A87C5"/>
              </a:buClr>
              <a:buFont typeface="Century Gothic" panose="020B0502020202020204" pitchFamily="34" charset="0"/>
              <a:buChar char="­"/>
              <a:defRPr sz="1800">
                <a:solidFill>
                  <a:schemeClr val="tx1"/>
                </a:solidFill>
                <a:latin typeface="Century Gothic" pitchFamily="34" charset="0"/>
              </a:defRPr>
            </a:lvl2pPr>
            <a:lvl3pPr marL="859536" indent="-228600">
              <a:spcBef>
                <a:spcPts val="0"/>
              </a:spcBef>
              <a:buClr>
                <a:srgbClr val="5A87C5"/>
              </a:buClr>
              <a:buFont typeface="Century Gothic" panose="020B0502020202020204" pitchFamily="34" charset="0"/>
              <a:buChar char="­"/>
              <a:defRPr sz="1600">
                <a:solidFill>
                  <a:schemeClr val="tx1"/>
                </a:solidFill>
                <a:latin typeface="+mn-lt"/>
              </a:defRPr>
            </a:lvl3pPr>
            <a:lvl4pPr marL="859536" indent="-228600">
              <a:spcBef>
                <a:spcPts val="0"/>
              </a:spcBef>
              <a:buClr>
                <a:srgbClr val="5A87C5"/>
              </a:buClr>
              <a:buFont typeface="Century Gothic" panose="020B0502020202020204" pitchFamily="34" charset="0"/>
              <a:buChar char="­"/>
              <a:defRPr sz="1600">
                <a:solidFill>
                  <a:schemeClr val="tx1"/>
                </a:solidFill>
                <a:latin typeface="+mn-lt"/>
              </a:defRPr>
            </a:lvl4pPr>
            <a:lvl5pPr marL="859536" indent="-228600">
              <a:spcBef>
                <a:spcPts val="0"/>
              </a:spcBef>
              <a:buClr>
                <a:srgbClr val="5A87C5"/>
              </a:buClr>
              <a:buFont typeface="Century Gothic" panose="020B0502020202020204" pitchFamily="34" charset="0"/>
              <a:buChar char="­"/>
              <a:defRPr sz="1600">
                <a:solidFill>
                  <a:schemeClr val="tx1"/>
                </a:solidFill>
                <a:latin typeface="+mn-lt"/>
              </a:defRPr>
            </a:lvl5pPr>
            <a:lvl6pPr marL="859536" indent="-228600">
              <a:spcBef>
                <a:spcPts val="0"/>
              </a:spcBef>
              <a:buClr>
                <a:srgbClr val="5A87C5"/>
              </a:buClr>
              <a:buFont typeface="Century Gothic" panose="020B0502020202020204" pitchFamily="34" charset="0"/>
              <a:buChar char="­"/>
              <a:defRPr sz="1600">
                <a:solidFill>
                  <a:schemeClr val="tx1"/>
                </a:solidFill>
                <a:latin typeface="+mn-lt"/>
              </a:defRPr>
            </a:lvl6pPr>
            <a:lvl7pPr marL="859536" indent="-228600">
              <a:spcBef>
                <a:spcPts val="0"/>
              </a:spcBef>
              <a:buClr>
                <a:srgbClr val="5A87C5"/>
              </a:buClr>
              <a:buFont typeface="Century Gothic" panose="020B0502020202020204" pitchFamily="34" charset="0"/>
              <a:buChar char="­"/>
              <a:defRPr sz="1600">
                <a:solidFill>
                  <a:schemeClr val="tx1"/>
                </a:solidFill>
                <a:latin typeface="+mn-lt"/>
              </a:defRPr>
            </a:lvl7pPr>
            <a:lvl8pPr marL="859536" indent="-228600">
              <a:spcBef>
                <a:spcPts val="0"/>
              </a:spcBef>
              <a:buClr>
                <a:srgbClr val="5A87C5"/>
              </a:buClr>
              <a:buFont typeface="Century Gothic" panose="020B0502020202020204" pitchFamily="34" charset="0"/>
              <a:buChar char="­"/>
              <a:defRPr sz="1600">
                <a:solidFill>
                  <a:schemeClr val="tx1"/>
                </a:solidFill>
                <a:latin typeface="+mn-lt"/>
              </a:defRPr>
            </a:lvl8pPr>
            <a:lvl9pPr marL="859536" indent="-228600">
              <a:spcBef>
                <a:spcPts val="0"/>
              </a:spcBef>
              <a:buClr>
                <a:srgbClr val="5A87C5"/>
              </a:buClr>
              <a:buFont typeface="Century Gothic" panose="020B0502020202020204" pitchFamily="34" charset="0"/>
              <a:buChar char="­"/>
              <a:defRPr sz="1600">
                <a:solidFill>
                  <a:schemeClr val="tx1"/>
                </a:solidFill>
                <a:latin typeface="+mn-lt"/>
              </a:defRPr>
            </a:lvl9pPr>
          </a:lstStyle>
          <a:p>
            <a:pPr lvl="0"/>
            <a:r>
              <a:rPr lang="en-US" dirty="0"/>
              <a:t>Click to edit Un-bulleted List</a:t>
            </a:r>
          </a:p>
        </p:txBody>
      </p:sp>
      <p:sp>
        <p:nvSpPr>
          <p:cNvPr id="7" name="Content Placeholder 3"/>
          <p:cNvSpPr>
            <a:spLocks noGrp="1"/>
          </p:cNvSpPr>
          <p:nvPr>
            <p:ph sz="half" idx="15" hasCustomPrompt="1"/>
          </p:nvPr>
        </p:nvSpPr>
        <p:spPr>
          <a:xfrm>
            <a:off x="419100" y="1562100"/>
            <a:ext cx="3705445" cy="4774692"/>
          </a:xfrm>
          <a:prstGeom prst="rect">
            <a:avLst/>
          </a:prstGeom>
        </p:spPr>
        <p:txBody>
          <a:bodyPr>
            <a:noAutofit/>
          </a:bodyPr>
          <a:lstStyle>
            <a:lvl1pPr marL="0" indent="0">
              <a:spcBef>
                <a:spcPts val="0"/>
              </a:spcBef>
              <a:buClr>
                <a:schemeClr val="accent6"/>
              </a:buClr>
              <a:buFont typeface="Arial" panose="020B0604020202020204" pitchFamily="34" charset="0"/>
              <a:buNone/>
              <a:defRPr sz="2000" baseline="0">
                <a:solidFill>
                  <a:schemeClr val="tx1"/>
                </a:solidFill>
                <a:latin typeface="Century Gothic" pitchFamily="34" charset="0"/>
              </a:defRPr>
            </a:lvl1pPr>
            <a:lvl2pPr marL="566928" indent="-228600">
              <a:spcBef>
                <a:spcPts val="0"/>
              </a:spcBef>
              <a:buClr>
                <a:srgbClr val="5A87C5"/>
              </a:buClr>
              <a:buFont typeface="Century Gothic" panose="020B0502020202020204" pitchFamily="34" charset="0"/>
              <a:buChar char="­"/>
              <a:defRPr sz="1800">
                <a:solidFill>
                  <a:schemeClr val="tx1"/>
                </a:solidFill>
                <a:latin typeface="Century Gothic" pitchFamily="34" charset="0"/>
              </a:defRPr>
            </a:lvl2pPr>
            <a:lvl3pPr marL="859536" indent="-228600">
              <a:spcBef>
                <a:spcPts val="0"/>
              </a:spcBef>
              <a:buClr>
                <a:srgbClr val="5A87C5"/>
              </a:buClr>
              <a:buFont typeface="Century Gothic" panose="020B0502020202020204" pitchFamily="34" charset="0"/>
              <a:buChar char="­"/>
              <a:defRPr sz="1600">
                <a:solidFill>
                  <a:schemeClr val="tx1"/>
                </a:solidFill>
                <a:latin typeface="+mn-lt"/>
              </a:defRPr>
            </a:lvl3pPr>
            <a:lvl4pPr marL="859536" indent="-228600">
              <a:spcBef>
                <a:spcPts val="0"/>
              </a:spcBef>
              <a:buClr>
                <a:srgbClr val="5A87C5"/>
              </a:buClr>
              <a:buFont typeface="Century Gothic" panose="020B0502020202020204" pitchFamily="34" charset="0"/>
              <a:buChar char="­"/>
              <a:defRPr sz="1600">
                <a:solidFill>
                  <a:schemeClr val="tx1"/>
                </a:solidFill>
                <a:latin typeface="+mn-lt"/>
              </a:defRPr>
            </a:lvl4pPr>
            <a:lvl5pPr marL="859536" indent="-228600">
              <a:spcBef>
                <a:spcPts val="0"/>
              </a:spcBef>
              <a:buClr>
                <a:srgbClr val="5A87C5"/>
              </a:buClr>
              <a:buFont typeface="Century Gothic" panose="020B0502020202020204" pitchFamily="34" charset="0"/>
              <a:buChar char="­"/>
              <a:defRPr sz="1600">
                <a:solidFill>
                  <a:schemeClr val="tx1"/>
                </a:solidFill>
                <a:latin typeface="+mn-lt"/>
              </a:defRPr>
            </a:lvl5pPr>
            <a:lvl6pPr marL="859536" indent="-228600">
              <a:spcBef>
                <a:spcPts val="0"/>
              </a:spcBef>
              <a:buClr>
                <a:srgbClr val="5A87C5"/>
              </a:buClr>
              <a:buFont typeface="Century Gothic" panose="020B0502020202020204" pitchFamily="34" charset="0"/>
              <a:buChar char="­"/>
              <a:defRPr sz="1600">
                <a:solidFill>
                  <a:schemeClr val="tx1"/>
                </a:solidFill>
                <a:latin typeface="+mn-lt"/>
              </a:defRPr>
            </a:lvl6pPr>
            <a:lvl7pPr marL="859536" indent="-228600">
              <a:spcBef>
                <a:spcPts val="0"/>
              </a:spcBef>
              <a:buClr>
                <a:srgbClr val="5A87C5"/>
              </a:buClr>
              <a:buFont typeface="Century Gothic" panose="020B0502020202020204" pitchFamily="34" charset="0"/>
              <a:buChar char="­"/>
              <a:defRPr sz="1600">
                <a:solidFill>
                  <a:schemeClr val="tx1"/>
                </a:solidFill>
                <a:latin typeface="+mn-lt"/>
              </a:defRPr>
            </a:lvl7pPr>
            <a:lvl8pPr marL="859536" indent="-228600">
              <a:spcBef>
                <a:spcPts val="0"/>
              </a:spcBef>
              <a:buClr>
                <a:srgbClr val="5A87C5"/>
              </a:buClr>
              <a:buFont typeface="Century Gothic" panose="020B0502020202020204" pitchFamily="34" charset="0"/>
              <a:buChar char="­"/>
              <a:defRPr sz="1600">
                <a:solidFill>
                  <a:schemeClr val="tx1"/>
                </a:solidFill>
                <a:latin typeface="+mn-lt"/>
              </a:defRPr>
            </a:lvl8pPr>
            <a:lvl9pPr marL="859536" indent="-228600">
              <a:spcBef>
                <a:spcPts val="0"/>
              </a:spcBef>
              <a:buClr>
                <a:srgbClr val="5A87C5"/>
              </a:buClr>
              <a:buFont typeface="Century Gothic" panose="020B0502020202020204" pitchFamily="34" charset="0"/>
              <a:buChar char="­"/>
              <a:defRPr sz="1600">
                <a:solidFill>
                  <a:schemeClr val="tx1"/>
                </a:solidFill>
                <a:latin typeface="+mn-lt"/>
              </a:defRPr>
            </a:lvl9pPr>
          </a:lstStyle>
          <a:p>
            <a:pPr lvl="0"/>
            <a:r>
              <a:rPr lang="en-US" dirty="0"/>
              <a:t>Click to edit Un-bulleted List</a:t>
            </a:r>
          </a:p>
        </p:txBody>
      </p:sp>
      <p:sp>
        <p:nvSpPr>
          <p:cNvPr id="6" name="Text Placeholder 15"/>
          <p:cNvSpPr>
            <a:spLocks noGrp="1"/>
          </p:cNvSpPr>
          <p:nvPr>
            <p:ph type="body" sz="quarter" idx="13" hasCustomPrompt="1"/>
          </p:nvPr>
        </p:nvSpPr>
        <p:spPr>
          <a:xfrm>
            <a:off x="419100" y="203200"/>
            <a:ext cx="11353800" cy="365760"/>
          </a:xfrm>
        </p:spPr>
        <p:txBody>
          <a:bodyPr anchor="b" anchorCtr="0">
            <a:noAutofit/>
          </a:bodyPr>
          <a:lstStyle>
            <a:lvl1pPr marL="0" indent="0">
              <a:spcAft>
                <a:spcPts val="0"/>
              </a:spcAft>
              <a:buFontTx/>
              <a:buNone/>
              <a:defRPr sz="1800" b="0" spc="-30" baseline="0">
                <a:solidFill>
                  <a:schemeClr val="tx1"/>
                </a:solidFill>
              </a:defRPr>
            </a:lvl1pPr>
          </a:lstStyle>
          <a:p>
            <a:pPr lvl="0"/>
            <a:r>
              <a:rPr lang="en-US" dirty="0"/>
              <a:t>Click Here to Edit Section Header</a:t>
            </a:r>
          </a:p>
        </p:txBody>
      </p:sp>
      <p:sp>
        <p:nvSpPr>
          <p:cNvPr id="3" name="Title 2">
            <a:extLst>
              <a:ext uri="{FF2B5EF4-FFF2-40B4-BE49-F238E27FC236}">
                <a16:creationId xmlns:a16="http://schemas.microsoft.com/office/drawing/2014/main" id="{ADCEA576-9606-4290-9ACE-FF0A990B8E66}"/>
              </a:ext>
            </a:extLst>
          </p:cNvPr>
          <p:cNvSpPr>
            <a:spLocks noGrp="1"/>
          </p:cNvSpPr>
          <p:nvPr>
            <p:ph type="title" hasCustomPrompt="1"/>
          </p:nvPr>
        </p:nvSpPr>
        <p:spPr>
          <a:xfrm>
            <a:off x="419100" y="680944"/>
            <a:ext cx="11353800" cy="457200"/>
          </a:xfrm>
        </p:spPr>
        <p:txBody>
          <a:bodyPr/>
          <a:lstStyle>
            <a:lvl1pPr>
              <a:defRPr>
                <a:solidFill>
                  <a:schemeClr val="tx1"/>
                </a:solidFill>
              </a:defRPr>
            </a:lvl1pPr>
          </a:lstStyle>
          <a:p>
            <a:r>
              <a:rPr lang="en-US" dirty="0"/>
              <a:t>Click Here to Edit Title</a:t>
            </a:r>
          </a:p>
        </p:txBody>
      </p:sp>
    </p:spTree>
    <p:extLst>
      <p:ext uri="{BB962C8B-B14F-4D97-AF65-F5344CB8AC3E}">
        <p14:creationId xmlns:p14="http://schemas.microsoft.com/office/powerpoint/2010/main" val="134208295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ounded Rectangle 6"/>
          <p:cNvSpPr/>
          <p:nvPr/>
        </p:nvSpPr>
        <p:spPr bwMode="gray">
          <a:xfrm>
            <a:off x="0" y="6492240"/>
            <a:ext cx="12192000" cy="365760"/>
          </a:xfrm>
          <a:prstGeom prst="rect">
            <a:avLst/>
          </a:prstGeom>
          <a:solidFill>
            <a:srgbClr val="5A87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31" cstate="print">
            <a:extLst>
              <a:ext uri="{28A0092B-C50C-407E-A947-70E740481C1C}">
                <a14:useLocalDpi xmlns:a14="http://schemas.microsoft.com/office/drawing/2010/main" val="0"/>
              </a:ext>
            </a:extLst>
          </a:blip>
          <a:stretch>
            <a:fillRect/>
          </a:stretch>
        </p:blipFill>
        <p:spPr>
          <a:xfrm>
            <a:off x="169048" y="6533797"/>
            <a:ext cx="977624" cy="282646"/>
          </a:xfrm>
          <a:prstGeom prst="rect">
            <a:avLst/>
          </a:prstGeom>
        </p:spPr>
      </p:pic>
      <p:sp>
        <p:nvSpPr>
          <p:cNvPr id="2" name="Title Placeholder 1"/>
          <p:cNvSpPr>
            <a:spLocks noGrp="1"/>
          </p:cNvSpPr>
          <p:nvPr>
            <p:ph type="title"/>
          </p:nvPr>
        </p:nvSpPr>
        <p:spPr>
          <a:xfrm>
            <a:off x="419100" y="680944"/>
            <a:ext cx="11330940" cy="457200"/>
          </a:xfrm>
          <a:prstGeom prst="rect">
            <a:avLst/>
          </a:prstGeom>
        </p:spPr>
        <p:txBody>
          <a:bodyPr vert="horz" lIns="0" tIns="0" rIns="0" bIns="0" rtlCol="0" anchor="t" anchorCtr="0">
            <a:noAutofit/>
          </a:bodyPr>
          <a:lstStyle/>
          <a:p>
            <a:r>
              <a:rPr lang="en-US" dirty="0"/>
              <a:t>Click Here to Edit Title</a:t>
            </a:r>
          </a:p>
        </p:txBody>
      </p:sp>
      <p:sp>
        <p:nvSpPr>
          <p:cNvPr id="3" name="Text Placeholder 2"/>
          <p:cNvSpPr>
            <a:spLocks noGrp="1"/>
          </p:cNvSpPr>
          <p:nvPr>
            <p:ph type="body" idx="1"/>
          </p:nvPr>
        </p:nvSpPr>
        <p:spPr>
          <a:xfrm>
            <a:off x="419100" y="1562100"/>
            <a:ext cx="11353800" cy="4771912"/>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6" name="Slide Number Placeholder 5"/>
          <p:cNvSpPr>
            <a:spLocks noGrp="1"/>
          </p:cNvSpPr>
          <p:nvPr>
            <p:ph type="sldNum" sz="quarter" idx="4"/>
          </p:nvPr>
        </p:nvSpPr>
        <p:spPr bwMode="white">
          <a:xfrm>
            <a:off x="9918700" y="6537960"/>
            <a:ext cx="2025652" cy="274320"/>
          </a:xfrm>
          <a:prstGeom prst="rect">
            <a:avLst/>
          </a:prstGeom>
        </p:spPr>
        <p:txBody>
          <a:bodyPr vert="horz" lIns="0" tIns="45720" rIns="0" bIns="45720" rtlCol="0" anchor="ctr"/>
          <a:lstStyle>
            <a:lvl1pPr algn="r">
              <a:defRPr sz="1800">
                <a:solidFill>
                  <a:schemeClr val="bg1"/>
                </a:solidFill>
              </a:defRPr>
            </a:lvl1pPr>
          </a:lstStyle>
          <a:p>
            <a:fld id="{3253438A-7C34-4C00-93F5-28C2DC00B0E3}" type="slidenum">
              <a:rPr lang="en-US"/>
              <a:pPr/>
              <a:t>‹#›</a:t>
            </a:fld>
            <a:endParaRPr lang="en-US" dirty="0"/>
          </a:p>
        </p:txBody>
      </p:sp>
    </p:spTree>
    <p:extLst>
      <p:ext uri="{BB962C8B-B14F-4D97-AF65-F5344CB8AC3E}">
        <p14:creationId xmlns:p14="http://schemas.microsoft.com/office/powerpoint/2010/main" val="477395174"/>
      </p:ext>
    </p:extLst>
  </p:cSld>
  <p:clrMap bg1="lt1" tx1="dk1" bg2="lt2" tx2="dk2" accent1="accent1" accent2="accent2" accent3="accent3" accent4="accent4" accent5="accent5" accent6="accent6" hlink="hlink" folHlink="folHlink"/>
  <p:sldLayoutIdLst>
    <p:sldLayoutId id="2147483649" r:id="rId1"/>
    <p:sldLayoutId id="2147483704" r:id="rId2"/>
    <p:sldLayoutId id="2147483716" r:id="rId3"/>
    <p:sldLayoutId id="2147483708" r:id="rId4"/>
    <p:sldLayoutId id="2147483730" r:id="rId5"/>
    <p:sldLayoutId id="2147483723" r:id="rId6"/>
    <p:sldLayoutId id="2147483721" r:id="rId7"/>
    <p:sldLayoutId id="2147483697" r:id="rId8"/>
    <p:sldLayoutId id="2147483701" r:id="rId9"/>
    <p:sldLayoutId id="2147483693" r:id="rId10"/>
    <p:sldLayoutId id="2147483722" r:id="rId11"/>
    <p:sldLayoutId id="2147483655" r:id="rId12"/>
    <p:sldLayoutId id="2147483692" r:id="rId13"/>
    <p:sldLayoutId id="2147483705" r:id="rId14"/>
    <p:sldLayoutId id="2147483731" r:id="rId15"/>
    <p:sldLayoutId id="2147483725" r:id="rId16"/>
    <p:sldLayoutId id="2147483729" r:id="rId17"/>
    <p:sldLayoutId id="2147483662" r:id="rId18"/>
    <p:sldLayoutId id="2147483713" r:id="rId19"/>
    <p:sldLayoutId id="2147483712" r:id="rId20"/>
    <p:sldLayoutId id="2147483715" r:id="rId21"/>
    <p:sldLayoutId id="2147483663" r:id="rId22"/>
    <p:sldLayoutId id="2147483727" r:id="rId23"/>
    <p:sldLayoutId id="2147483710" r:id="rId24"/>
    <p:sldLayoutId id="2147483728" r:id="rId25"/>
    <p:sldLayoutId id="2147483720" r:id="rId26"/>
    <p:sldLayoutId id="2147483717" r:id="rId27"/>
    <p:sldLayoutId id="2147483718" r:id="rId28"/>
    <p:sldLayoutId id="2147483706" r:id="rId29"/>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hdr="0" ftr="0" dt="0"/>
  <p:txStyles>
    <p:titleStyle>
      <a:lvl1pPr algn="l" defTabSz="914400" rtl="0" eaLnBrk="1" latinLnBrk="0" hangingPunct="1">
        <a:lnSpc>
          <a:spcPct val="90000"/>
        </a:lnSpc>
        <a:spcBef>
          <a:spcPct val="0"/>
        </a:spcBef>
        <a:buNone/>
        <a:defRPr sz="3200" b="1" kern="1200" cap="none" spc="10" baseline="0">
          <a:solidFill>
            <a:srgbClr val="000000"/>
          </a:solidFill>
          <a:latin typeface="+mj-lt"/>
          <a:ea typeface="+mj-ea"/>
          <a:cs typeface="+mj-cs"/>
        </a:defRPr>
      </a:lvl1pPr>
    </p:titleStyle>
    <p:bodyStyle>
      <a:lvl1pPr marL="287338" indent="-287338" algn="l" defTabSz="914400" rtl="0" eaLnBrk="1" latinLnBrk="0" hangingPunct="1">
        <a:lnSpc>
          <a:spcPct val="100000"/>
        </a:lnSpc>
        <a:spcBef>
          <a:spcPts val="0"/>
        </a:spcBef>
        <a:spcAft>
          <a:spcPts val="600"/>
        </a:spcAft>
        <a:buClr>
          <a:schemeClr val="accent6"/>
        </a:buClr>
        <a:buFont typeface="Arial" panose="020B0604020202020204" pitchFamily="34" charset="0"/>
        <a:buChar char="•"/>
        <a:defRPr sz="2800" kern="1200" spc="20" baseline="0">
          <a:solidFill>
            <a:schemeClr val="tx1"/>
          </a:solidFill>
          <a:latin typeface="+mn-lt"/>
          <a:ea typeface="+mn-ea"/>
          <a:cs typeface="+mn-cs"/>
        </a:defRPr>
      </a:lvl1pPr>
      <a:lvl2pPr marL="569913" indent="-225425"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400" kern="1200" spc="20" baseline="0">
          <a:solidFill>
            <a:schemeClr val="tx1"/>
          </a:solidFill>
          <a:latin typeface="+mn-lt"/>
          <a:ea typeface="+mn-ea"/>
          <a:cs typeface="+mn-cs"/>
        </a:defRPr>
      </a:lvl2pPr>
      <a:lvl3pPr marL="857250" indent="-230188"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000" kern="1200" spc="20" baseline="0">
          <a:solidFill>
            <a:schemeClr val="tx1"/>
          </a:solidFill>
          <a:latin typeface="+mn-lt"/>
          <a:ea typeface="+mn-ea"/>
          <a:cs typeface="+mn-cs"/>
        </a:defRPr>
      </a:lvl3pPr>
      <a:lvl4pPr marL="859536" indent="-228600"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4pPr>
      <a:lvl5pPr marL="859536" indent="-228600"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5pPr>
      <a:lvl6pPr marL="859536" indent="-228600"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6pPr>
      <a:lvl7pPr marL="859536" indent="-228600"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7pPr>
      <a:lvl8pPr marL="859536" indent="-228600"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8pPr>
      <a:lvl9pPr marL="859536" indent="-228600"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3840" userDrawn="1">
          <p15:clr>
            <a:srgbClr val="C35EA4"/>
          </p15:clr>
        </p15:guide>
        <p15:guide id="2" pos="264" userDrawn="1">
          <p15:clr>
            <a:srgbClr val="C35EA4"/>
          </p15:clr>
        </p15:guide>
        <p15:guide id="3" pos="7416" userDrawn="1">
          <p15:clr>
            <a:srgbClr val="C35EA4"/>
          </p15:clr>
        </p15:guide>
        <p15:guide id="4" orient="horz" pos="984" userDrawn="1">
          <p15:clr>
            <a:srgbClr val="C35EA4"/>
          </p15:clr>
        </p15:guide>
        <p15:guide id="5" orient="horz" pos="3888" userDrawn="1">
          <p15:clr>
            <a:srgbClr val="C35EA4"/>
          </p15:clr>
        </p15:guide>
        <p15:guide id="6" orient="horz" pos="216" userDrawn="1">
          <p15:clr>
            <a:srgbClr val="C35EA4"/>
          </p15:clr>
        </p15:guide>
        <p15:guide id="7" orient="horz" pos="648" userDrawn="1">
          <p15:clr>
            <a:srgbClr val="C35EA4"/>
          </p15:clr>
        </p15:guide>
        <p15:guide id="8" orient="horz" pos="432" userDrawn="1">
          <p15:clr>
            <a:srgbClr val="C35E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yTitle"/>
          <p:cNvSpPr>
            <a:spLocks noGrp="1"/>
          </p:cNvSpPr>
          <p:nvPr>
            <p:ph type="ctrTitle"/>
          </p:nvPr>
        </p:nvSpPr>
        <p:spPr/>
        <p:txBody>
          <a:bodyPr/>
          <a:lstStyle/>
          <a:p>
            <a:r>
              <a:rPr lang="en-GB" dirty="0" smtClean="0">
                <a:latin typeface="Century Gothic" panose="020B0502020202020204" pitchFamily="34" charset="0"/>
              </a:rPr>
              <a:t>Costing Process</a:t>
            </a:r>
            <a:endParaRPr lang="en-GB" dirty="0">
              <a:latin typeface="Century Gothic" panose="020B0502020202020204" pitchFamily="34" charset="0"/>
            </a:endParaRPr>
          </a:p>
        </p:txBody>
      </p:sp>
      <p:sp>
        <p:nvSpPr>
          <p:cNvPr id="3" name="Subtitle 2"/>
          <p:cNvSpPr>
            <a:spLocks noGrp="1"/>
          </p:cNvSpPr>
          <p:nvPr>
            <p:ph type="subTitle" idx="1"/>
          </p:nvPr>
        </p:nvSpPr>
        <p:spPr/>
        <p:txBody>
          <a:bodyPr/>
          <a:lstStyle/>
          <a:p>
            <a:endParaRPr lang="en-GB">
              <a:latin typeface="Century Gothic" panose="020B0502020202020204" pitchFamily="34" charset="0"/>
            </a:endParaRPr>
          </a:p>
        </p:txBody>
      </p:sp>
      <p:sp>
        <p:nvSpPr>
          <p:cNvPr id="4" name="Slide Number Placeholder 3"/>
          <p:cNvSpPr>
            <a:spLocks noGrp="1"/>
          </p:cNvSpPr>
          <p:nvPr>
            <p:ph type="sldNum" sz="quarter" idx="12"/>
          </p:nvPr>
        </p:nvSpPr>
        <p:spPr/>
        <p:txBody>
          <a:bodyPr/>
          <a:lstStyle/>
          <a:p>
            <a:fld id="{3253438A-7C34-4C00-93F5-28C2DC00B0E3}" type="slidenum">
              <a:rPr lang="en-US" smtClean="0">
                <a:latin typeface="Century Gothic" panose="020B0502020202020204" pitchFamily="34" charset="0"/>
              </a:rPr>
              <a:t>1</a:t>
            </a:fld>
            <a:endParaRPr lang="en-US">
              <a:latin typeface="Century Gothic" panose="020B0502020202020204" pitchFamily="34" charset="0"/>
            </a:endParaRPr>
          </a:p>
        </p:txBody>
      </p:sp>
      <p:sp>
        <p:nvSpPr>
          <p:cNvPr id="5" name="Picture Placeholder 4"/>
          <p:cNvSpPr>
            <a:spLocks noGrp="1"/>
          </p:cNvSpPr>
          <p:nvPr>
            <p:ph type="pic" sz="quarter" idx="13"/>
          </p:nvPr>
        </p:nvSpPr>
        <p:spPr/>
      </p:sp>
    </p:spTree>
    <p:extLst>
      <p:ext uri="{BB962C8B-B14F-4D97-AF65-F5344CB8AC3E}">
        <p14:creationId xmlns:p14="http://schemas.microsoft.com/office/powerpoint/2010/main" val="370221798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10</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GB" dirty="0">
                <a:latin typeface="Century Gothic" panose="020B0502020202020204" pitchFamily="34" charset="0"/>
              </a:rPr>
              <a:t>Costing Process</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Product Structure </a:t>
            </a:r>
            <a:r>
              <a:rPr lang="en-US" dirty="0" smtClean="0">
                <a:latin typeface="Century Gothic" panose="020B0502020202020204" pitchFamily="34" charset="0"/>
              </a:rPr>
              <a:t>/ Formula </a:t>
            </a:r>
            <a:r>
              <a:rPr lang="en-US" dirty="0">
                <a:latin typeface="Century Gothic" panose="020B0502020202020204" pitchFamily="34" charset="0"/>
              </a:rPr>
              <a:t>Costs Report</a:t>
            </a:r>
          </a:p>
        </p:txBody>
      </p:sp>
      <p:pic>
        <p:nvPicPr>
          <p:cNvPr id="9" name="Picture 8"/>
          <p:cNvPicPr>
            <a:picLocks noChangeAspect="1"/>
          </p:cNvPicPr>
          <p:nvPr/>
        </p:nvPicPr>
        <p:blipFill>
          <a:blip r:embed="rId3"/>
          <a:stretch>
            <a:fillRect/>
          </a:stretch>
        </p:blipFill>
        <p:spPr>
          <a:xfrm>
            <a:off x="6994" y="1562100"/>
            <a:ext cx="12185006" cy="4918582"/>
          </a:xfrm>
          <a:prstGeom prst="rect">
            <a:avLst/>
          </a:prstGeom>
        </p:spPr>
      </p:pic>
      <p:sp>
        <p:nvSpPr>
          <p:cNvPr id="10" name="Rectangle 9"/>
          <p:cNvSpPr/>
          <p:nvPr/>
        </p:nvSpPr>
        <p:spPr>
          <a:xfrm>
            <a:off x="9240520" y="5562600"/>
            <a:ext cx="614680" cy="142240"/>
          </a:xfrm>
          <a:prstGeom prst="rect">
            <a:avLst/>
          </a:pr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US" sz="2400" b="0" i="0" u="none" strike="noStrike" kern="1200" spc="0" baseline="0" dirty="0" smtClean="0">
              <a:solidFill>
                <a:srgbClr val="FFFFFF"/>
              </a:solidFill>
              <a:latin typeface="Century Gothic" panose="020B0502020202020204" pitchFamily="34" charset="0"/>
              <a:ea typeface="+mn-ea"/>
              <a:cs typeface="+mn-cs"/>
            </a:endParaRPr>
          </a:p>
        </p:txBody>
      </p:sp>
      <p:sp>
        <p:nvSpPr>
          <p:cNvPr id="11" name="Rectangle 10"/>
          <p:cNvSpPr/>
          <p:nvPr/>
        </p:nvSpPr>
        <p:spPr>
          <a:xfrm>
            <a:off x="9240520" y="4827580"/>
            <a:ext cx="614680" cy="142240"/>
          </a:xfrm>
          <a:prstGeom prst="rect">
            <a:avLst/>
          </a:pr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US" sz="2400" b="0" i="0" u="none" strike="noStrike" kern="1200" spc="0" baseline="0" dirty="0" smtClean="0">
              <a:solidFill>
                <a:srgbClr val="FFFFFF"/>
              </a:solidFill>
              <a:latin typeface="Century Gothic" panose="020B0502020202020204" pitchFamily="34" charset="0"/>
              <a:ea typeface="+mn-ea"/>
              <a:cs typeface="+mn-cs"/>
            </a:endParaRPr>
          </a:p>
        </p:txBody>
      </p:sp>
      <p:sp>
        <p:nvSpPr>
          <p:cNvPr id="12" name="Rectangle 11"/>
          <p:cNvSpPr/>
          <p:nvPr/>
        </p:nvSpPr>
        <p:spPr>
          <a:xfrm>
            <a:off x="9240520" y="3918521"/>
            <a:ext cx="614680" cy="142240"/>
          </a:xfrm>
          <a:prstGeom prst="rect">
            <a:avLst/>
          </a:pr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US" sz="2400" b="0" i="0" u="none" strike="noStrike" kern="1200" spc="0" baseline="0" dirty="0" smtClean="0">
              <a:solidFill>
                <a:srgbClr val="FFFFFF"/>
              </a:solidFill>
              <a:latin typeface="Century Gothic" panose="020B0502020202020204" pitchFamily="34" charset="0"/>
              <a:ea typeface="+mn-ea"/>
              <a:cs typeface="+mn-cs"/>
            </a:endParaRPr>
          </a:p>
        </p:txBody>
      </p:sp>
      <p:sp>
        <p:nvSpPr>
          <p:cNvPr id="13" name="Rectangle 12"/>
          <p:cNvSpPr/>
          <p:nvPr/>
        </p:nvSpPr>
        <p:spPr>
          <a:xfrm>
            <a:off x="9240520" y="3184397"/>
            <a:ext cx="614680" cy="142240"/>
          </a:xfrm>
          <a:prstGeom prst="rect">
            <a:avLst/>
          </a:pr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US" sz="2400" b="0" i="0" u="none" strike="noStrike" kern="1200" spc="0" baseline="0" dirty="0" smtClean="0">
              <a:solidFill>
                <a:srgbClr val="FFFFFF"/>
              </a:solidFill>
              <a:latin typeface="Century Gothic" panose="020B0502020202020204" pitchFamily="34" charset="0"/>
              <a:ea typeface="+mn-ea"/>
              <a:cs typeface="+mn-cs"/>
            </a:endParaRPr>
          </a:p>
        </p:txBody>
      </p:sp>
      <p:cxnSp>
        <p:nvCxnSpPr>
          <p:cNvPr id="15" name="Elbow Connector 14"/>
          <p:cNvCxnSpPr>
            <a:stCxn id="10" idx="1"/>
            <a:endCxn id="11" idx="1"/>
          </p:cNvCxnSpPr>
          <p:nvPr/>
        </p:nvCxnSpPr>
        <p:spPr>
          <a:xfrm rot="10800000">
            <a:off x="9240520" y="4898700"/>
            <a:ext cx="12700" cy="735020"/>
          </a:xfrm>
          <a:prstGeom prst="bentConnector3">
            <a:avLst>
              <a:gd name="adj1" fmla="val 1160000"/>
            </a:avLst>
          </a:prstGeom>
          <a:ln w="12700" cap="rnd">
            <a:solidFill>
              <a:srgbClr val="FF0000"/>
            </a:solidFill>
            <a:round/>
            <a:tailEnd type="triangle"/>
          </a:ln>
        </p:spPr>
        <p:style>
          <a:lnRef idx="1">
            <a:schemeClr val="accent1"/>
          </a:lnRef>
          <a:fillRef idx="0">
            <a:schemeClr val="accent1"/>
          </a:fillRef>
          <a:effectRef idx="0">
            <a:schemeClr val="accent1"/>
          </a:effectRef>
          <a:fontRef idx="minor">
            <a:schemeClr val="tx1"/>
          </a:fontRef>
        </p:style>
      </p:cxnSp>
      <p:cxnSp>
        <p:nvCxnSpPr>
          <p:cNvPr id="17" name="Elbow Connector 16"/>
          <p:cNvCxnSpPr>
            <a:stCxn id="11" idx="3"/>
            <a:endCxn id="12" idx="1"/>
          </p:cNvCxnSpPr>
          <p:nvPr/>
        </p:nvCxnSpPr>
        <p:spPr>
          <a:xfrm flipH="1" flipV="1">
            <a:off x="9240520" y="3989641"/>
            <a:ext cx="614680" cy="909059"/>
          </a:xfrm>
          <a:prstGeom prst="bentConnector5">
            <a:avLst>
              <a:gd name="adj1" fmla="val -9917"/>
              <a:gd name="adj2" fmla="val 43853"/>
              <a:gd name="adj3" fmla="val 122314"/>
            </a:avLst>
          </a:prstGeom>
          <a:ln w="12700" cap="rnd">
            <a:solidFill>
              <a:srgbClr val="FF0000"/>
            </a:solidFill>
            <a:round/>
            <a:tailEnd type="triangle"/>
          </a:ln>
        </p:spPr>
        <p:style>
          <a:lnRef idx="1">
            <a:schemeClr val="accent1"/>
          </a:lnRef>
          <a:fillRef idx="0">
            <a:schemeClr val="accent1"/>
          </a:fillRef>
          <a:effectRef idx="0">
            <a:schemeClr val="accent1"/>
          </a:effectRef>
          <a:fontRef idx="minor">
            <a:schemeClr val="tx1"/>
          </a:fontRef>
        </p:style>
      </p:cxnSp>
      <p:cxnSp>
        <p:nvCxnSpPr>
          <p:cNvPr id="28" name="Elbow Connector 27"/>
          <p:cNvCxnSpPr>
            <a:stCxn id="12" idx="3"/>
            <a:endCxn id="13" idx="1"/>
          </p:cNvCxnSpPr>
          <p:nvPr/>
        </p:nvCxnSpPr>
        <p:spPr>
          <a:xfrm flipH="1" flipV="1">
            <a:off x="9240520" y="3255517"/>
            <a:ext cx="614680" cy="734124"/>
          </a:xfrm>
          <a:prstGeom prst="bentConnector5">
            <a:avLst>
              <a:gd name="adj1" fmla="val -9917"/>
              <a:gd name="adj2" fmla="val 50000"/>
              <a:gd name="adj3" fmla="val 122314"/>
            </a:avLst>
          </a:prstGeom>
          <a:ln w="12700" cap="rnd">
            <a:solidFill>
              <a:srgbClr val="FF0000"/>
            </a:solidFill>
            <a:round/>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9563370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11</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GB" dirty="0">
                <a:latin typeface="Century Gothic" panose="020B0502020202020204" pitchFamily="34" charset="0"/>
              </a:rPr>
              <a:t>Costing Process</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Current Cost Set Move to GL Set</a:t>
            </a:r>
          </a:p>
        </p:txBody>
      </p:sp>
      <p:pic>
        <p:nvPicPr>
          <p:cNvPr id="6" name="Picture 5"/>
          <p:cNvPicPr>
            <a:picLocks noChangeAspect="1"/>
          </p:cNvPicPr>
          <p:nvPr/>
        </p:nvPicPr>
        <p:blipFill>
          <a:blip r:embed="rId3"/>
          <a:stretch>
            <a:fillRect/>
          </a:stretch>
        </p:blipFill>
        <p:spPr>
          <a:xfrm>
            <a:off x="6994" y="1562100"/>
            <a:ext cx="12185006" cy="4918582"/>
          </a:xfrm>
          <a:prstGeom prst="rect">
            <a:avLst/>
          </a:prstGeom>
        </p:spPr>
      </p:pic>
    </p:spTree>
    <p:extLst>
      <p:ext uri="{BB962C8B-B14F-4D97-AF65-F5344CB8AC3E}">
        <p14:creationId xmlns:p14="http://schemas.microsoft.com/office/powerpoint/2010/main" val="353827480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12</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GB" dirty="0">
                <a:latin typeface="Century Gothic" panose="020B0502020202020204" pitchFamily="34" charset="0"/>
              </a:rPr>
              <a:t>Costing Process</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Cost Roll-Up Freeze/Unfreeze</a:t>
            </a:r>
          </a:p>
        </p:txBody>
      </p:sp>
      <p:pic>
        <p:nvPicPr>
          <p:cNvPr id="22" name="Picture 21"/>
          <p:cNvPicPr>
            <a:picLocks noChangeAspect="1"/>
          </p:cNvPicPr>
          <p:nvPr/>
        </p:nvPicPr>
        <p:blipFill>
          <a:blip r:embed="rId3"/>
          <a:stretch>
            <a:fillRect/>
          </a:stretch>
        </p:blipFill>
        <p:spPr>
          <a:xfrm>
            <a:off x="6994" y="1562100"/>
            <a:ext cx="12185006" cy="4918582"/>
          </a:xfrm>
          <a:prstGeom prst="rect">
            <a:avLst/>
          </a:prstGeom>
        </p:spPr>
      </p:pic>
    </p:spTree>
    <p:extLst>
      <p:ext uri="{BB962C8B-B14F-4D97-AF65-F5344CB8AC3E}">
        <p14:creationId xmlns:p14="http://schemas.microsoft.com/office/powerpoint/2010/main" val="142616288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13</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GB" dirty="0">
                <a:latin typeface="Century Gothic" panose="020B0502020202020204" pitchFamily="34" charset="0"/>
              </a:rPr>
              <a:t>Costing Process</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Revalue WIP</a:t>
            </a:r>
          </a:p>
        </p:txBody>
      </p:sp>
      <p:pic>
        <p:nvPicPr>
          <p:cNvPr id="6" name="Picture 5"/>
          <p:cNvPicPr>
            <a:picLocks noChangeAspect="1"/>
          </p:cNvPicPr>
          <p:nvPr/>
        </p:nvPicPr>
        <p:blipFill>
          <a:blip r:embed="rId3"/>
          <a:stretch>
            <a:fillRect/>
          </a:stretch>
        </p:blipFill>
        <p:spPr>
          <a:xfrm>
            <a:off x="6994" y="1562100"/>
            <a:ext cx="12185006" cy="4918582"/>
          </a:xfrm>
          <a:prstGeom prst="rect">
            <a:avLst/>
          </a:prstGeom>
        </p:spPr>
      </p:pic>
    </p:spTree>
    <p:extLst>
      <p:ext uri="{BB962C8B-B14F-4D97-AF65-F5344CB8AC3E}">
        <p14:creationId xmlns:p14="http://schemas.microsoft.com/office/powerpoint/2010/main" val="144948726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14</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GB" dirty="0">
                <a:latin typeface="Century Gothic" panose="020B0502020202020204" pitchFamily="34" charset="0"/>
              </a:rPr>
              <a:t>Costing Process</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Revalue Sales Order Cost</a:t>
            </a:r>
          </a:p>
        </p:txBody>
      </p:sp>
      <p:pic>
        <p:nvPicPr>
          <p:cNvPr id="8" name="Picture 7"/>
          <p:cNvPicPr>
            <a:picLocks noChangeAspect="1"/>
          </p:cNvPicPr>
          <p:nvPr/>
        </p:nvPicPr>
        <p:blipFill>
          <a:blip r:embed="rId3"/>
          <a:stretch>
            <a:fillRect/>
          </a:stretch>
        </p:blipFill>
        <p:spPr>
          <a:xfrm>
            <a:off x="6994" y="1562100"/>
            <a:ext cx="12185006" cy="4918582"/>
          </a:xfrm>
          <a:prstGeom prst="rect">
            <a:avLst/>
          </a:prstGeom>
        </p:spPr>
      </p:pic>
    </p:spTree>
    <p:extLst>
      <p:ext uri="{BB962C8B-B14F-4D97-AF65-F5344CB8AC3E}">
        <p14:creationId xmlns:p14="http://schemas.microsoft.com/office/powerpoint/2010/main" val="253642228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15</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r>
              <a:rPr lang="en-US" dirty="0">
                <a:latin typeface="Century Gothic" panose="020B0502020202020204" pitchFamily="34" charset="0"/>
              </a:rPr>
              <a:t>Standard Costing Process Overview</a:t>
            </a:r>
          </a:p>
          <a:p>
            <a:r>
              <a:rPr lang="en-US" dirty="0">
                <a:latin typeface="Century Gothic" panose="020B0502020202020204" pitchFamily="34" charset="0"/>
              </a:rPr>
              <a:t>Routing Cost Roll-Up</a:t>
            </a:r>
          </a:p>
          <a:p>
            <a:r>
              <a:rPr lang="en-US" dirty="0">
                <a:latin typeface="Century Gothic" panose="020B0502020202020204" pitchFamily="34" charset="0"/>
              </a:rPr>
              <a:t>Product Structure Cost Roll-Up</a:t>
            </a:r>
          </a:p>
          <a:p>
            <a:r>
              <a:rPr lang="en-US" dirty="0">
                <a:latin typeface="Century Gothic" panose="020B0502020202020204" pitchFamily="34" charset="0"/>
              </a:rPr>
              <a:t>Current Cost Set Move to GL Set</a:t>
            </a:r>
          </a:p>
          <a:p>
            <a:r>
              <a:rPr lang="en-US" dirty="0">
                <a:latin typeface="Century Gothic" panose="020B0502020202020204" pitchFamily="34" charset="0"/>
              </a:rPr>
              <a:t>Cost Roll-Up Freeze/Unfreeze</a:t>
            </a:r>
          </a:p>
          <a:p>
            <a:r>
              <a:rPr lang="en-US" dirty="0">
                <a:latin typeface="Century Gothic" panose="020B0502020202020204" pitchFamily="34" charset="0"/>
              </a:rPr>
              <a:t>WIP Material Cost Revaluation</a:t>
            </a:r>
          </a:p>
          <a:p>
            <a:r>
              <a:rPr lang="en-US" dirty="0">
                <a:latin typeface="Century Gothic" panose="020B0502020202020204" pitchFamily="34" charset="0"/>
              </a:rPr>
              <a:t>Sales Order Cost </a:t>
            </a:r>
            <a:r>
              <a:rPr lang="en-US" dirty="0" smtClean="0">
                <a:latin typeface="Century Gothic" panose="020B0502020202020204" pitchFamily="34" charset="0"/>
              </a:rPr>
              <a:t>Revaluation</a:t>
            </a:r>
            <a:endParaRPr lang="en-US" dirty="0">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GB" dirty="0">
                <a:latin typeface="Century Gothic" panose="020B0502020202020204" pitchFamily="34" charset="0"/>
              </a:rPr>
              <a:t>Costing Process</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smtClean="0">
                <a:latin typeface="Century Gothic" panose="020B0502020202020204" pitchFamily="34" charset="0"/>
              </a:rPr>
              <a:t>Review</a:t>
            </a:r>
            <a:endParaRPr lang="en-US" dirty="0">
              <a:latin typeface="Century Gothic" panose="020B0502020202020204" pitchFamily="34" charset="0"/>
            </a:endParaRPr>
          </a:p>
        </p:txBody>
      </p:sp>
    </p:spTree>
    <p:extLst>
      <p:ext uri="{BB962C8B-B14F-4D97-AF65-F5344CB8AC3E}">
        <p14:creationId xmlns:p14="http://schemas.microsoft.com/office/powerpoint/2010/main" val="290662907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16</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pPr marL="514350" indent="-514350">
              <a:buFont typeface="+mj-lt"/>
              <a:buAutoNum type="arabicPeriod"/>
            </a:pPr>
            <a:r>
              <a:rPr lang="en-US" dirty="0">
                <a:latin typeface="Century Gothic" panose="020B0502020202020204" pitchFamily="34" charset="0"/>
              </a:rPr>
              <a:t>Which of the following is the correct sequence for cost process</a:t>
            </a:r>
            <a:r>
              <a:rPr lang="en-US" dirty="0" smtClean="0">
                <a:latin typeface="Century Gothic" panose="020B0502020202020204" pitchFamily="34" charset="0"/>
              </a:rPr>
              <a:t>?</a:t>
            </a:r>
          </a:p>
          <a:p>
            <a:pPr marL="796925" lvl="1" indent="-514350">
              <a:buFont typeface="+mj-lt"/>
              <a:buAutoNum type="alphaUcPeriod"/>
            </a:pPr>
            <a:r>
              <a:rPr lang="en-US" sz="2800" dirty="0">
                <a:latin typeface="Century Gothic" panose="020B0502020202020204" pitchFamily="34" charset="0"/>
              </a:rPr>
              <a:t>Freeze GL Costs, Roll-up Routing cost, Roll-up Product Structure cost</a:t>
            </a:r>
          </a:p>
          <a:p>
            <a:pPr marL="796925" lvl="1" indent="-514350">
              <a:buFont typeface="+mj-lt"/>
              <a:buAutoNum type="alphaUcPeriod"/>
            </a:pPr>
            <a:r>
              <a:rPr lang="en-US" sz="2800" dirty="0">
                <a:latin typeface="Century Gothic" panose="020B0502020202020204" pitchFamily="34" charset="0"/>
              </a:rPr>
              <a:t>Freeze GL Costs, Roll-up Product Structure cost, Roll-up Routing cost</a:t>
            </a:r>
          </a:p>
          <a:p>
            <a:pPr marL="796925" lvl="1" indent="-514350">
              <a:buFont typeface="+mj-lt"/>
              <a:buAutoNum type="alphaUcPeriod"/>
            </a:pPr>
            <a:r>
              <a:rPr lang="en-US" sz="2800" dirty="0">
                <a:latin typeface="Century Gothic" panose="020B0502020202020204" pitchFamily="34" charset="0"/>
              </a:rPr>
              <a:t>Roll-up Routing cost, Roll-up Product Structure cost, Freeze GL Costs</a:t>
            </a:r>
          </a:p>
          <a:p>
            <a:pPr marL="796925" lvl="1" indent="-514350">
              <a:buFont typeface="+mj-lt"/>
              <a:buAutoNum type="alphaUcPeriod"/>
            </a:pPr>
            <a:r>
              <a:rPr lang="en-US" sz="2800" dirty="0">
                <a:latin typeface="Century Gothic" panose="020B0502020202020204" pitchFamily="34" charset="0"/>
              </a:rPr>
              <a:t>Roll-up Product Structure cost, Roll-up Routing cost, Freeze GL Costs</a:t>
            </a: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Costing Process</a:t>
            </a:r>
          </a:p>
        </p:txBody>
      </p:sp>
      <p:sp>
        <p:nvSpPr>
          <p:cNvPr id="5" name="myTitle"/>
          <p:cNvSpPr>
            <a:spLocks noGrp="1"/>
          </p:cNvSpPr>
          <p:nvPr>
            <p:ph type="title"/>
          </p:nvPr>
        </p:nvSpPr>
        <p:spPr/>
        <p:txBody>
          <a:bodyPr/>
          <a:lstStyle/>
          <a:p>
            <a:r>
              <a:rPr lang="en-US" dirty="0">
                <a:latin typeface="Century Gothic" panose="020B0502020202020204" pitchFamily="34" charset="0"/>
              </a:rPr>
              <a:t>Mastery Question – Multiple Choice</a:t>
            </a:r>
          </a:p>
        </p:txBody>
      </p:sp>
    </p:spTree>
    <p:extLst>
      <p:ext uri="{BB962C8B-B14F-4D97-AF65-F5344CB8AC3E}">
        <p14:creationId xmlns:p14="http://schemas.microsoft.com/office/powerpoint/2010/main" val="77303838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17</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pPr marL="514350" indent="-514350">
              <a:buFont typeface="+mj-lt"/>
              <a:buAutoNum type="arabicPeriod" startAt="2"/>
            </a:pPr>
            <a:r>
              <a:rPr lang="en-US" dirty="0">
                <a:latin typeface="Century Gothic" panose="020B0502020202020204" pitchFamily="34" charset="0"/>
              </a:rPr>
              <a:t>You move the Current cost set to the GL cost set:</a:t>
            </a:r>
          </a:p>
          <a:p>
            <a:pPr marL="796925" lvl="1" indent="-514350">
              <a:buFont typeface="+mj-lt"/>
              <a:buAutoNum type="alphaUcPeriod"/>
            </a:pPr>
            <a:r>
              <a:rPr lang="en-US" sz="2800" dirty="0">
                <a:latin typeface="Century Gothic" panose="020B0502020202020204" pitchFamily="34" charset="0"/>
              </a:rPr>
              <a:t>At the end of each shop floor calendar day	</a:t>
            </a:r>
          </a:p>
          <a:p>
            <a:pPr marL="796925" lvl="1" indent="-514350">
              <a:buFont typeface="+mj-lt"/>
              <a:buAutoNum type="alphaUcPeriod"/>
            </a:pPr>
            <a:r>
              <a:rPr lang="en-US" sz="2800" dirty="0">
                <a:latin typeface="Century Gothic" panose="020B0502020202020204" pitchFamily="34" charset="0"/>
              </a:rPr>
              <a:t>Every month end	</a:t>
            </a:r>
          </a:p>
          <a:p>
            <a:pPr marL="796925" lvl="1" indent="-514350">
              <a:buFont typeface="+mj-lt"/>
              <a:buAutoNum type="alphaUcPeriod"/>
            </a:pPr>
            <a:r>
              <a:rPr lang="en-US" sz="2800" dirty="0">
                <a:latin typeface="Century Gothic" panose="020B0502020202020204" pitchFamily="34" charset="0"/>
              </a:rPr>
              <a:t>Every quarter	</a:t>
            </a:r>
          </a:p>
          <a:p>
            <a:pPr marL="796925" lvl="1" indent="-514350">
              <a:buFont typeface="+mj-lt"/>
              <a:buAutoNum type="alphaUcPeriod"/>
            </a:pPr>
            <a:r>
              <a:rPr lang="en-US" sz="2800" dirty="0">
                <a:latin typeface="Century Gothic" panose="020B0502020202020204" pitchFamily="34" charset="0"/>
              </a:rPr>
              <a:t>On an annual basis</a:t>
            </a: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Costing Process</a:t>
            </a:r>
          </a:p>
        </p:txBody>
      </p:sp>
      <p:sp>
        <p:nvSpPr>
          <p:cNvPr id="5" name="myTitle"/>
          <p:cNvSpPr>
            <a:spLocks noGrp="1"/>
          </p:cNvSpPr>
          <p:nvPr>
            <p:ph type="title"/>
          </p:nvPr>
        </p:nvSpPr>
        <p:spPr/>
        <p:txBody>
          <a:bodyPr/>
          <a:lstStyle/>
          <a:p>
            <a:r>
              <a:rPr lang="en-US" dirty="0">
                <a:latin typeface="Century Gothic" panose="020B0502020202020204" pitchFamily="34" charset="0"/>
              </a:rPr>
              <a:t>Mastery Question – Multiple Choice</a:t>
            </a:r>
          </a:p>
        </p:txBody>
      </p:sp>
    </p:spTree>
    <p:extLst>
      <p:ext uri="{BB962C8B-B14F-4D97-AF65-F5344CB8AC3E}">
        <p14:creationId xmlns:p14="http://schemas.microsoft.com/office/powerpoint/2010/main" val="40951670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18</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pPr marL="514350" indent="-514350">
              <a:buFont typeface="+mj-lt"/>
              <a:buAutoNum type="arabicPeriod" startAt="3"/>
            </a:pPr>
            <a:r>
              <a:rPr lang="en-US" dirty="0">
                <a:latin typeface="Century Gothic" panose="020B0502020202020204" pitchFamily="34" charset="0"/>
              </a:rPr>
              <a:t>During routing cost roll-up, you can roll up all of the following elements EXCEPT</a:t>
            </a:r>
            <a:r>
              <a:rPr lang="en-US" dirty="0" smtClean="0">
                <a:latin typeface="Century Gothic" panose="020B0502020202020204" pitchFamily="34" charset="0"/>
              </a:rPr>
              <a:t>:</a:t>
            </a:r>
          </a:p>
          <a:p>
            <a:pPr marL="796925" lvl="1" indent="-514350">
              <a:buFont typeface="+mj-lt"/>
              <a:buAutoNum type="alphaUcPeriod"/>
            </a:pPr>
            <a:r>
              <a:rPr lang="en-US" sz="2800" dirty="0">
                <a:latin typeface="Century Gothic" panose="020B0502020202020204" pitchFamily="34" charset="0"/>
              </a:rPr>
              <a:t>Material cost	</a:t>
            </a:r>
          </a:p>
          <a:p>
            <a:pPr marL="796925" lvl="1" indent="-514350">
              <a:buFont typeface="+mj-lt"/>
              <a:buAutoNum type="alphaUcPeriod"/>
            </a:pPr>
            <a:r>
              <a:rPr lang="en-US" sz="2800" dirty="0">
                <a:latin typeface="Century Gothic" panose="020B0502020202020204" pitchFamily="34" charset="0"/>
              </a:rPr>
              <a:t>Lead time	</a:t>
            </a:r>
          </a:p>
          <a:p>
            <a:pPr marL="796925" lvl="1" indent="-514350">
              <a:buFont typeface="+mj-lt"/>
              <a:buAutoNum type="alphaUcPeriod"/>
            </a:pPr>
            <a:r>
              <a:rPr lang="en-US" sz="2800" dirty="0">
                <a:latin typeface="Century Gothic" panose="020B0502020202020204" pitchFamily="34" charset="0"/>
              </a:rPr>
              <a:t>Burden cost	</a:t>
            </a:r>
          </a:p>
          <a:p>
            <a:pPr marL="796925" lvl="1" indent="-514350">
              <a:buFont typeface="+mj-lt"/>
              <a:buAutoNum type="alphaUcPeriod"/>
            </a:pPr>
            <a:r>
              <a:rPr lang="en-US" sz="2800" dirty="0">
                <a:latin typeface="Century Gothic" panose="020B0502020202020204" pitchFamily="34" charset="0"/>
              </a:rPr>
              <a:t>Item yield	</a:t>
            </a:r>
          </a:p>
          <a:p>
            <a:pPr marL="796925" lvl="1" indent="-514350">
              <a:buFont typeface="+mj-lt"/>
              <a:buAutoNum type="alphaUcPeriod"/>
            </a:pPr>
            <a:r>
              <a:rPr lang="en-US" sz="2800" dirty="0">
                <a:latin typeface="Century Gothic" panose="020B0502020202020204" pitchFamily="34" charset="0"/>
              </a:rPr>
              <a:t>Subcontract cost</a:t>
            </a: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Costing Process</a:t>
            </a:r>
          </a:p>
        </p:txBody>
      </p:sp>
      <p:sp>
        <p:nvSpPr>
          <p:cNvPr id="5" name="myTitle"/>
          <p:cNvSpPr>
            <a:spLocks noGrp="1"/>
          </p:cNvSpPr>
          <p:nvPr>
            <p:ph type="title"/>
          </p:nvPr>
        </p:nvSpPr>
        <p:spPr/>
        <p:txBody>
          <a:bodyPr/>
          <a:lstStyle/>
          <a:p>
            <a:r>
              <a:rPr lang="en-US" dirty="0">
                <a:latin typeface="Century Gothic" panose="020B0502020202020204" pitchFamily="34" charset="0"/>
              </a:rPr>
              <a:t>Mastery Question – Multiple Choice</a:t>
            </a:r>
          </a:p>
        </p:txBody>
      </p:sp>
    </p:spTree>
    <p:extLst>
      <p:ext uri="{BB962C8B-B14F-4D97-AF65-F5344CB8AC3E}">
        <p14:creationId xmlns:p14="http://schemas.microsoft.com/office/powerpoint/2010/main" val="56520716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19</a:t>
            </a:fld>
            <a:endParaRPr lang="en-US" dirty="0">
              <a:latin typeface="Century Gothic" panose="020B0502020202020204" pitchFamily="34" charset="0"/>
            </a:endParaRPr>
          </a:p>
        </p:txBody>
      </p:sp>
      <p:sp>
        <p:nvSpPr>
          <p:cNvPr id="4" name="myTitle"/>
          <p:cNvSpPr>
            <a:spLocks noGrp="1"/>
          </p:cNvSpPr>
          <p:nvPr>
            <p:ph type="title"/>
          </p:nvPr>
        </p:nvSpPr>
        <p:spPr/>
        <p:txBody>
          <a:bodyPr>
            <a:normAutofit/>
          </a:bodyPr>
          <a:lstStyle/>
          <a:p>
            <a:r>
              <a:rPr lang="en-US" dirty="0" smtClean="0">
                <a:latin typeface="Century Gothic" panose="020B0502020202020204" pitchFamily="34" charset="0"/>
              </a:rPr>
              <a:t>Exercise: </a:t>
            </a:r>
            <a:r>
              <a:rPr lang="en-GB" dirty="0">
                <a:latin typeface="Century Gothic" panose="020B0502020202020204" pitchFamily="34" charset="0"/>
              </a:rPr>
              <a:t>Costing Process</a:t>
            </a:r>
            <a:endParaRPr lang="en-US" dirty="0">
              <a:latin typeface="Century Gothic" panose="020B0502020202020204" pitchFamily="34" charset="0"/>
            </a:endParaRPr>
          </a:p>
        </p:txBody>
      </p:sp>
      <p:sp>
        <p:nvSpPr>
          <p:cNvPr id="5" name="Text Placeholder 4"/>
          <p:cNvSpPr>
            <a:spLocks noGrp="1"/>
          </p:cNvSpPr>
          <p:nvPr>
            <p:ph type="body" sz="quarter" idx="11"/>
          </p:nvPr>
        </p:nvSpPr>
        <p:spPr/>
        <p:txBody>
          <a:bodyPr/>
          <a:lstStyle/>
          <a:p>
            <a:r>
              <a:rPr lang="en-GB" dirty="0">
                <a:latin typeface="Century Gothic" panose="020B0502020202020204" pitchFamily="34" charset="0"/>
              </a:rPr>
              <a:t>Costing Process</a:t>
            </a:r>
            <a:endParaRPr lang="en-US" dirty="0">
              <a:latin typeface="Century Gothic" panose="020B0502020202020204" pitchFamily="34" charset="0"/>
            </a:endParaRPr>
          </a:p>
        </p:txBody>
      </p:sp>
      <p:pic>
        <p:nvPicPr>
          <p:cNvPr id="9" name="Picture 4" descr="hand"/>
          <p:cNvPicPr>
            <a:picLocks noGrp="1" noChangeAspect="1" noChangeArrowheads="1"/>
          </p:cNvPicPr>
          <p:nvPr>
            <p:ph idx="1"/>
          </p:nvPr>
        </p:nvPicPr>
        <p:blipFill>
          <a:blip r:embed="rId3" cstate="print"/>
          <a:srcRect/>
          <a:stretch>
            <a:fillRect/>
          </a:stretch>
        </p:blipFill>
        <p:spPr bwMode="auto">
          <a:xfrm>
            <a:off x="1289786" y="1994391"/>
            <a:ext cx="9606012" cy="3624668"/>
          </a:xfrm>
          <a:prstGeom prst="rect">
            <a:avLst/>
          </a:prstGeom>
          <a:noFill/>
          <a:ln w="9525">
            <a:noFill/>
            <a:miter lim="800000"/>
            <a:headEnd/>
            <a:tailEnd/>
          </a:ln>
        </p:spPr>
      </p:pic>
    </p:spTree>
    <p:extLst>
      <p:ext uri="{BB962C8B-B14F-4D97-AF65-F5344CB8AC3E}">
        <p14:creationId xmlns:p14="http://schemas.microsoft.com/office/powerpoint/2010/main" val="3665097683"/>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2</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r>
              <a:rPr lang="en-US" dirty="0">
                <a:latin typeface="Century Gothic" panose="020B0502020202020204" pitchFamily="34" charset="0"/>
              </a:rPr>
              <a:t>Standard Costing </a:t>
            </a:r>
            <a:r>
              <a:rPr lang="en-US" dirty="0" smtClean="0">
                <a:latin typeface="Century Gothic" panose="020B0502020202020204" pitchFamily="34" charset="0"/>
              </a:rPr>
              <a:t>Process Overview</a:t>
            </a:r>
          </a:p>
          <a:p>
            <a:r>
              <a:rPr lang="en-US" dirty="0" smtClean="0">
                <a:latin typeface="Century Gothic" panose="020B0502020202020204" pitchFamily="34" charset="0"/>
              </a:rPr>
              <a:t>Routing </a:t>
            </a:r>
            <a:r>
              <a:rPr lang="en-US" dirty="0">
                <a:latin typeface="Century Gothic" panose="020B0502020202020204" pitchFamily="34" charset="0"/>
              </a:rPr>
              <a:t>Cost Roll-Up</a:t>
            </a:r>
          </a:p>
          <a:p>
            <a:r>
              <a:rPr lang="en-US" dirty="0">
                <a:latin typeface="Century Gothic" panose="020B0502020202020204" pitchFamily="34" charset="0"/>
              </a:rPr>
              <a:t>Product Structure Cost Roll-Up</a:t>
            </a:r>
          </a:p>
          <a:p>
            <a:r>
              <a:rPr lang="en-US" dirty="0">
                <a:latin typeface="Century Gothic" panose="020B0502020202020204" pitchFamily="34" charset="0"/>
              </a:rPr>
              <a:t>Current Cost Set Move to GL Set</a:t>
            </a:r>
          </a:p>
          <a:p>
            <a:r>
              <a:rPr lang="en-US" dirty="0">
                <a:latin typeface="Century Gothic" panose="020B0502020202020204" pitchFamily="34" charset="0"/>
              </a:rPr>
              <a:t>Cost Roll-Up Freeze/Unfreeze</a:t>
            </a:r>
          </a:p>
          <a:p>
            <a:r>
              <a:rPr lang="en-US" dirty="0">
                <a:latin typeface="Century Gothic" panose="020B0502020202020204" pitchFamily="34" charset="0"/>
              </a:rPr>
              <a:t>WIP Material Cost Revaluation</a:t>
            </a:r>
          </a:p>
          <a:p>
            <a:r>
              <a:rPr lang="en-US" dirty="0">
                <a:latin typeface="Century Gothic" panose="020B0502020202020204" pitchFamily="34" charset="0"/>
              </a:rPr>
              <a:t>Sales Order Cost Revaluation</a:t>
            </a:r>
          </a:p>
        </p:txBody>
      </p:sp>
      <p:sp>
        <p:nvSpPr>
          <p:cNvPr id="4" name="Text Placeholder 3"/>
          <p:cNvSpPr>
            <a:spLocks noGrp="1"/>
          </p:cNvSpPr>
          <p:nvPr>
            <p:ph type="body" sz="quarter" idx="11"/>
          </p:nvPr>
        </p:nvSpPr>
        <p:spPr/>
        <p:txBody>
          <a:bodyPr/>
          <a:lstStyle/>
          <a:p>
            <a:r>
              <a:rPr lang="en-GB" dirty="0">
                <a:latin typeface="Century Gothic" panose="020B0502020202020204" pitchFamily="34" charset="0"/>
              </a:rPr>
              <a:t>Costing Process</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smtClean="0">
                <a:latin typeface="Century Gothic" panose="020B0502020202020204" pitchFamily="34" charset="0"/>
              </a:rPr>
              <a:t>Overview</a:t>
            </a:r>
            <a:endParaRPr lang="en-US" dirty="0">
              <a:latin typeface="Century Gothic" panose="020B0502020202020204" pitchFamily="34" charset="0"/>
            </a:endParaRPr>
          </a:p>
        </p:txBody>
      </p:sp>
    </p:spTree>
    <p:extLst>
      <p:ext uri="{BB962C8B-B14F-4D97-AF65-F5344CB8AC3E}">
        <p14:creationId xmlns:p14="http://schemas.microsoft.com/office/powerpoint/2010/main" val="8809328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3</a:t>
            </a:fld>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GB" dirty="0" smtClean="0">
                <a:latin typeface="Century Gothic" panose="020B0502020202020204" pitchFamily="34" charset="0"/>
              </a:rPr>
              <a:t>Costing Process</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smtClean="0">
                <a:latin typeface="Century Gothic" panose="020B0502020202020204" pitchFamily="34" charset="0"/>
              </a:rPr>
              <a:t>Product Costing Setup Process Flow</a:t>
            </a:r>
            <a:endParaRPr lang="en-US" dirty="0">
              <a:latin typeface="Century Gothic" panose="020B0502020202020204" pitchFamily="34" charset="0"/>
            </a:endParaRPr>
          </a:p>
        </p:txBody>
      </p:sp>
      <p:sp>
        <p:nvSpPr>
          <p:cNvPr id="32" name="Rectangle 1044"/>
          <p:cNvSpPr>
            <a:spLocks noChangeArrowheads="1"/>
          </p:cNvSpPr>
          <p:nvPr/>
        </p:nvSpPr>
        <p:spPr bwMode="auto">
          <a:xfrm>
            <a:off x="668517" y="3489849"/>
            <a:ext cx="1176338" cy="806450"/>
          </a:xfrm>
          <a:prstGeom prst="rect">
            <a:avLst/>
          </a:prstGeom>
          <a:solidFill>
            <a:sysClr val="window" lastClr="FFFFFF"/>
          </a:solidFill>
          <a:ln w="28575">
            <a:solidFill>
              <a:srgbClr val="141414"/>
            </a:solidFill>
            <a:miter lim="800000"/>
            <a:headEnd/>
            <a:tailEnd/>
          </a:ln>
          <a:effectLst>
            <a:outerShdw dist="53882" dir="2700000" algn="ctr" rotWithShape="0">
              <a:srgbClr val="FFFFFF"/>
            </a:outerShdw>
          </a:effectLst>
        </p:spPr>
        <p:txBody>
          <a:bodyPr wrap="none" lIns="95246" tIns="47623" rIns="95246" bIns="47623" anchor="ctr"/>
          <a:lstStyle/>
          <a:p>
            <a:pPr marL="0" marR="0" lvl="0" indent="0" algn="ctr" defTabSz="977861" eaLnBrk="0" fontAlgn="base" latinLnBrk="0" hangingPunct="0">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srgbClr val="141414"/>
                </a:solidFill>
                <a:effectLst/>
                <a:uLnTx/>
                <a:uFillTx/>
                <a:latin typeface="Century Gothic" panose="020B0502020202020204" pitchFamily="34" charset="0"/>
              </a:rPr>
              <a:t>Enter</a:t>
            </a:r>
          </a:p>
          <a:p>
            <a:pPr marL="0" marR="0" lvl="0" indent="0" algn="ctr" defTabSz="977861" eaLnBrk="0" fontAlgn="base" latinLnBrk="0" hangingPunct="0">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srgbClr val="141414"/>
                </a:solidFill>
                <a:effectLst/>
                <a:uLnTx/>
                <a:uFillTx/>
                <a:latin typeface="Century Gothic" panose="020B0502020202020204" pitchFamily="34" charset="0"/>
              </a:rPr>
              <a:t> Work Center</a:t>
            </a:r>
          </a:p>
          <a:p>
            <a:pPr marL="0" marR="0" lvl="0" indent="0" algn="ctr" defTabSz="977861" eaLnBrk="0" fontAlgn="base" latinLnBrk="0" hangingPunct="0">
              <a:lnSpc>
                <a:spcPct val="100000"/>
              </a:lnSpc>
              <a:spcBef>
                <a:spcPct val="0"/>
              </a:spcBef>
              <a:spcAft>
                <a:spcPct val="0"/>
              </a:spcAft>
              <a:buClrTx/>
              <a:buSzTx/>
              <a:buFontTx/>
              <a:buNone/>
              <a:tabLst/>
              <a:defRPr/>
            </a:pPr>
            <a:r>
              <a:rPr kumimoji="0" lang="en-US" sz="1200" b="1" i="0" u="none" strike="noStrike" kern="0" cap="none" spc="0" normalizeH="0" baseline="0" noProof="0" dirty="0" smtClean="0">
                <a:ln>
                  <a:noFill/>
                </a:ln>
                <a:solidFill>
                  <a:srgbClr val="141414"/>
                </a:solidFill>
                <a:effectLst/>
                <a:uLnTx/>
                <a:uFillTx/>
                <a:latin typeface="Century Gothic" panose="020B0502020202020204" pitchFamily="34" charset="0"/>
              </a:rPr>
              <a:t>Rates/Burden</a:t>
            </a:r>
            <a:endParaRPr kumimoji="0" lang="en-US" sz="1200" b="1" i="0" u="none" strike="noStrike" kern="0" cap="none" spc="0" normalizeH="0" baseline="0" noProof="0" dirty="0">
              <a:ln>
                <a:noFill/>
              </a:ln>
              <a:solidFill>
                <a:srgbClr val="141414"/>
              </a:solidFill>
              <a:effectLst/>
              <a:uLnTx/>
              <a:uFillTx/>
              <a:latin typeface="Century Gothic" panose="020B0502020202020204" pitchFamily="34" charset="0"/>
            </a:endParaRPr>
          </a:p>
        </p:txBody>
      </p:sp>
      <p:sp>
        <p:nvSpPr>
          <p:cNvPr id="33" name="Rectangle 1045"/>
          <p:cNvSpPr>
            <a:spLocks noChangeArrowheads="1"/>
          </p:cNvSpPr>
          <p:nvPr/>
        </p:nvSpPr>
        <p:spPr bwMode="auto">
          <a:xfrm>
            <a:off x="4186417" y="2981808"/>
            <a:ext cx="1176338" cy="946150"/>
          </a:xfrm>
          <a:prstGeom prst="rect">
            <a:avLst/>
          </a:prstGeom>
          <a:solidFill>
            <a:sysClr val="window" lastClr="FFFFFF"/>
          </a:solidFill>
          <a:ln w="28575">
            <a:solidFill>
              <a:srgbClr val="141414"/>
            </a:solidFill>
            <a:miter lim="800000"/>
            <a:headEnd/>
            <a:tailEnd/>
          </a:ln>
          <a:effectLst>
            <a:outerShdw dist="53882" dir="2700000" algn="ctr" rotWithShape="0">
              <a:srgbClr val="FFFFFF"/>
            </a:outerShdw>
          </a:effectLst>
        </p:spPr>
        <p:txBody>
          <a:bodyPr wrap="none" lIns="95246" tIns="47623" rIns="95246" bIns="47623" anchor="ctr"/>
          <a:lstStyle/>
          <a:p>
            <a:pPr marL="0" marR="0" lvl="0" indent="0" algn="ctr" defTabSz="977861" eaLnBrk="0" fontAlgn="base" latinLnBrk="0" hangingPunct="0">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srgbClr val="141414"/>
                </a:solidFill>
                <a:effectLst/>
                <a:uLnTx/>
                <a:uFillTx/>
                <a:latin typeface="Century Gothic" panose="020B0502020202020204" pitchFamily="34" charset="0"/>
              </a:rPr>
              <a:t>Product</a:t>
            </a:r>
          </a:p>
          <a:p>
            <a:pPr marL="0" marR="0" lvl="0" indent="0" algn="ctr" defTabSz="977861" eaLnBrk="0" fontAlgn="base" latinLnBrk="0" hangingPunct="0">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srgbClr val="141414"/>
                </a:solidFill>
                <a:effectLst/>
                <a:uLnTx/>
                <a:uFillTx/>
                <a:latin typeface="Century Gothic" panose="020B0502020202020204" pitchFamily="34" charset="0"/>
              </a:rPr>
              <a:t>Structure</a:t>
            </a:r>
          </a:p>
          <a:p>
            <a:pPr marL="0" marR="0" lvl="0" indent="0" algn="ctr" defTabSz="977861" eaLnBrk="0" fontAlgn="base" latinLnBrk="0" hangingPunct="0">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srgbClr val="141414"/>
                </a:solidFill>
                <a:effectLst/>
                <a:uLnTx/>
                <a:uFillTx/>
                <a:latin typeface="Century Gothic" panose="020B0502020202020204" pitchFamily="34" charset="0"/>
              </a:rPr>
              <a:t>Cost</a:t>
            </a:r>
          </a:p>
          <a:p>
            <a:pPr marL="0" marR="0" lvl="0" indent="0" algn="ctr" defTabSz="977861" eaLnBrk="0" fontAlgn="base" latinLnBrk="0" hangingPunct="0">
              <a:lnSpc>
                <a:spcPct val="100000"/>
              </a:lnSpc>
              <a:spcBef>
                <a:spcPct val="0"/>
              </a:spcBef>
              <a:spcAft>
                <a:spcPct val="0"/>
              </a:spcAft>
              <a:buClrTx/>
              <a:buSzTx/>
              <a:buFontTx/>
              <a:buNone/>
              <a:tabLst/>
              <a:defRPr/>
            </a:pPr>
            <a:r>
              <a:rPr kumimoji="0" lang="en-US" sz="1200" b="1" i="0" u="none" strike="noStrike" kern="0" cap="none" spc="0" normalizeH="0" baseline="0" noProof="0" dirty="0" smtClean="0">
                <a:ln>
                  <a:noFill/>
                </a:ln>
                <a:solidFill>
                  <a:srgbClr val="141414"/>
                </a:solidFill>
                <a:effectLst/>
                <a:uLnTx/>
                <a:uFillTx/>
                <a:latin typeface="Century Gothic" panose="020B0502020202020204" pitchFamily="34" charset="0"/>
              </a:rPr>
              <a:t>Roll-Up</a:t>
            </a:r>
            <a:endParaRPr kumimoji="0" lang="en-US" sz="1200" b="1" i="0" u="none" strike="noStrike" kern="0" cap="none" spc="0" normalizeH="0" baseline="0" noProof="0" dirty="0">
              <a:ln>
                <a:noFill/>
              </a:ln>
              <a:solidFill>
                <a:srgbClr val="141414"/>
              </a:solidFill>
              <a:effectLst/>
              <a:uLnTx/>
              <a:uFillTx/>
              <a:latin typeface="Century Gothic" panose="020B0502020202020204" pitchFamily="34" charset="0"/>
            </a:endParaRPr>
          </a:p>
        </p:txBody>
      </p:sp>
      <p:sp>
        <p:nvSpPr>
          <p:cNvPr id="34" name="Freeform 1046"/>
          <p:cNvSpPr>
            <a:spLocks/>
          </p:cNvSpPr>
          <p:nvPr/>
        </p:nvSpPr>
        <p:spPr bwMode="auto">
          <a:xfrm>
            <a:off x="1840092" y="1913420"/>
            <a:ext cx="222250" cy="946150"/>
          </a:xfrm>
          <a:custGeom>
            <a:avLst/>
            <a:gdLst>
              <a:gd name="T0" fmla="*/ 0 w 141"/>
              <a:gd name="T1" fmla="*/ 2147483647 h 938"/>
              <a:gd name="T2" fmla="*/ 2147483647 w 141"/>
              <a:gd name="T3" fmla="*/ 2147483647 h 938"/>
              <a:gd name="T4" fmla="*/ 2147483647 w 141"/>
              <a:gd name="T5" fmla="*/ 0 h 938"/>
              <a:gd name="T6" fmla="*/ 0 w 141"/>
              <a:gd name="T7" fmla="*/ 0 h 938"/>
              <a:gd name="T8" fmla="*/ 0 60000 65536"/>
              <a:gd name="T9" fmla="*/ 0 60000 65536"/>
              <a:gd name="T10" fmla="*/ 0 60000 65536"/>
              <a:gd name="T11" fmla="*/ 0 60000 65536"/>
              <a:gd name="T12" fmla="*/ 0 w 141"/>
              <a:gd name="T13" fmla="*/ 0 h 938"/>
              <a:gd name="T14" fmla="*/ 141 w 141"/>
              <a:gd name="T15" fmla="*/ 938 h 938"/>
            </a:gdLst>
            <a:ahLst/>
            <a:cxnLst>
              <a:cxn ang="T8">
                <a:pos x="T0" y="T1"/>
              </a:cxn>
              <a:cxn ang="T9">
                <a:pos x="T2" y="T3"/>
              </a:cxn>
              <a:cxn ang="T10">
                <a:pos x="T4" y="T5"/>
              </a:cxn>
              <a:cxn ang="T11">
                <a:pos x="T6" y="T7"/>
              </a:cxn>
            </a:cxnLst>
            <a:rect l="T12" t="T13" r="T14" b="T15"/>
            <a:pathLst>
              <a:path w="141" h="938">
                <a:moveTo>
                  <a:pt x="0" y="937"/>
                </a:moveTo>
                <a:lnTo>
                  <a:pt x="140" y="937"/>
                </a:lnTo>
                <a:lnTo>
                  <a:pt x="140" y="0"/>
                </a:lnTo>
                <a:lnTo>
                  <a:pt x="0" y="0"/>
                </a:lnTo>
              </a:path>
            </a:pathLst>
          </a:custGeom>
          <a:noFill/>
          <a:ln w="28575" cap="rnd">
            <a:solidFill>
              <a:srgbClr val="141414"/>
            </a:solidFill>
            <a:round/>
            <a:headEnd/>
            <a:tailEnd/>
          </a:ln>
        </p:spPr>
        <p:txBody>
          <a:bodyPr lIns="91436" tIns="45718" rIns="91436" bIns="45718"/>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35" name="Rectangle 1047"/>
          <p:cNvSpPr>
            <a:spLocks noChangeArrowheads="1"/>
          </p:cNvSpPr>
          <p:nvPr/>
        </p:nvSpPr>
        <p:spPr bwMode="auto">
          <a:xfrm>
            <a:off x="5851705" y="2981808"/>
            <a:ext cx="1176337" cy="946150"/>
          </a:xfrm>
          <a:prstGeom prst="rect">
            <a:avLst/>
          </a:prstGeom>
          <a:solidFill>
            <a:sysClr val="window" lastClr="FFFFFF"/>
          </a:solidFill>
          <a:ln w="28575">
            <a:solidFill>
              <a:srgbClr val="141414"/>
            </a:solidFill>
            <a:miter lim="800000"/>
            <a:headEnd/>
            <a:tailEnd/>
          </a:ln>
          <a:effectLst>
            <a:outerShdw dist="53882" dir="2700000" algn="ctr" rotWithShape="0">
              <a:srgbClr val="FFFFFF"/>
            </a:outerShdw>
          </a:effectLst>
        </p:spPr>
        <p:txBody>
          <a:bodyPr wrap="none" lIns="95246" tIns="47623" rIns="95246" bIns="47623" anchor="ctr"/>
          <a:lstStyle/>
          <a:p>
            <a:pPr marL="0" marR="0" lvl="0" indent="0" algn="ctr" defTabSz="977861" eaLnBrk="0" fontAlgn="base" latinLnBrk="0" hangingPunct="0">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srgbClr val="141414"/>
                </a:solidFill>
                <a:effectLst/>
                <a:uLnTx/>
                <a:uFillTx/>
                <a:latin typeface="Century Gothic" panose="020B0502020202020204" pitchFamily="34" charset="0"/>
              </a:rPr>
              <a:t>Move</a:t>
            </a:r>
          </a:p>
          <a:p>
            <a:pPr marL="0" marR="0" lvl="0" indent="0" algn="ctr" defTabSz="977861" eaLnBrk="0" fontAlgn="base" latinLnBrk="0" hangingPunct="0">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srgbClr val="141414"/>
                </a:solidFill>
                <a:effectLst/>
                <a:uLnTx/>
                <a:uFillTx/>
                <a:latin typeface="Century Gothic" panose="020B0502020202020204" pitchFamily="34" charset="0"/>
              </a:rPr>
              <a:t>Current</a:t>
            </a:r>
          </a:p>
          <a:p>
            <a:pPr marL="0" marR="0" lvl="0" indent="0" algn="ctr" defTabSz="977861" eaLnBrk="0" fontAlgn="base" latinLnBrk="0" hangingPunct="0">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srgbClr val="141414"/>
                </a:solidFill>
                <a:effectLst/>
                <a:uLnTx/>
                <a:uFillTx/>
                <a:latin typeface="Century Gothic" panose="020B0502020202020204" pitchFamily="34" charset="0"/>
              </a:rPr>
              <a:t>Costs to</a:t>
            </a:r>
          </a:p>
          <a:p>
            <a:pPr marL="0" marR="0" lvl="0" indent="0" algn="ctr" defTabSz="977861" eaLnBrk="0" fontAlgn="base" latinLnBrk="0" hangingPunct="0">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srgbClr val="141414"/>
                </a:solidFill>
                <a:effectLst/>
                <a:uLnTx/>
                <a:uFillTx/>
                <a:latin typeface="Century Gothic" panose="020B0502020202020204" pitchFamily="34" charset="0"/>
              </a:rPr>
              <a:t>GL </a:t>
            </a:r>
            <a:r>
              <a:rPr kumimoji="0" lang="en-US" sz="1200" b="1" i="0" u="none" strike="noStrike" kern="0" cap="none" spc="0" normalizeH="0" baseline="0" noProof="0" dirty="0" smtClean="0">
                <a:ln>
                  <a:noFill/>
                </a:ln>
                <a:solidFill>
                  <a:srgbClr val="141414"/>
                </a:solidFill>
                <a:effectLst/>
                <a:uLnTx/>
                <a:uFillTx/>
                <a:latin typeface="Century Gothic" panose="020B0502020202020204" pitchFamily="34" charset="0"/>
              </a:rPr>
              <a:t>Costs</a:t>
            </a:r>
            <a:endParaRPr kumimoji="0" lang="en-US" sz="1200" b="1" i="0" u="none" strike="noStrike" kern="0" cap="none" spc="0" normalizeH="0" baseline="0" noProof="0" dirty="0">
              <a:ln>
                <a:noFill/>
              </a:ln>
              <a:solidFill>
                <a:srgbClr val="141414"/>
              </a:solidFill>
              <a:effectLst/>
              <a:uLnTx/>
              <a:uFillTx/>
              <a:latin typeface="Century Gothic" panose="020B0502020202020204" pitchFamily="34" charset="0"/>
            </a:endParaRPr>
          </a:p>
        </p:txBody>
      </p:sp>
      <p:sp>
        <p:nvSpPr>
          <p:cNvPr id="36" name="Rectangle 1048"/>
          <p:cNvSpPr>
            <a:spLocks noChangeArrowheads="1"/>
          </p:cNvSpPr>
          <p:nvPr/>
        </p:nvSpPr>
        <p:spPr bwMode="auto">
          <a:xfrm>
            <a:off x="2430642" y="4416908"/>
            <a:ext cx="1176338" cy="946150"/>
          </a:xfrm>
          <a:prstGeom prst="rect">
            <a:avLst/>
          </a:prstGeom>
          <a:solidFill>
            <a:sysClr val="window" lastClr="FFFFFF"/>
          </a:solidFill>
          <a:ln w="28575">
            <a:solidFill>
              <a:srgbClr val="141414"/>
            </a:solidFill>
            <a:miter lim="800000"/>
            <a:headEnd/>
            <a:tailEnd/>
          </a:ln>
          <a:effectLst>
            <a:outerShdw dist="53882" dir="2700000" algn="ctr" rotWithShape="0">
              <a:srgbClr val="FFFFFF"/>
            </a:outerShdw>
          </a:effectLst>
        </p:spPr>
        <p:txBody>
          <a:bodyPr wrap="none" lIns="95246" tIns="47623" rIns="95246" bIns="47623" anchor="ctr"/>
          <a:lstStyle/>
          <a:p>
            <a:pPr marL="0" marR="0" lvl="0" indent="0" algn="ctr" defTabSz="977861" eaLnBrk="0" fontAlgn="base" latinLnBrk="0" hangingPunct="0">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srgbClr val="141414"/>
                </a:solidFill>
                <a:effectLst/>
                <a:uLnTx/>
                <a:uFillTx/>
                <a:latin typeface="Century Gothic" panose="020B0502020202020204" pitchFamily="34" charset="0"/>
              </a:rPr>
              <a:t>Routing</a:t>
            </a:r>
          </a:p>
          <a:p>
            <a:pPr marL="0" marR="0" lvl="0" indent="0" algn="ctr" defTabSz="977861" eaLnBrk="0" fontAlgn="base" latinLnBrk="0" hangingPunct="0">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srgbClr val="141414"/>
                </a:solidFill>
                <a:effectLst/>
                <a:uLnTx/>
                <a:uFillTx/>
                <a:latin typeface="Century Gothic" panose="020B0502020202020204" pitchFamily="34" charset="0"/>
              </a:rPr>
              <a:t>Cost</a:t>
            </a:r>
          </a:p>
          <a:p>
            <a:pPr marL="0" marR="0" lvl="0" indent="0" algn="ctr" defTabSz="977861" eaLnBrk="0" fontAlgn="base" latinLnBrk="0" hangingPunct="0">
              <a:lnSpc>
                <a:spcPct val="100000"/>
              </a:lnSpc>
              <a:spcBef>
                <a:spcPct val="0"/>
              </a:spcBef>
              <a:spcAft>
                <a:spcPct val="0"/>
              </a:spcAft>
              <a:buClrTx/>
              <a:buSzTx/>
              <a:buFontTx/>
              <a:buNone/>
              <a:tabLst/>
              <a:defRPr/>
            </a:pPr>
            <a:r>
              <a:rPr kumimoji="0" lang="en-US" sz="1200" b="1" i="0" u="none" strike="noStrike" kern="0" cap="none" spc="0" normalizeH="0" baseline="0" noProof="0" dirty="0" smtClean="0">
                <a:ln>
                  <a:noFill/>
                </a:ln>
                <a:solidFill>
                  <a:srgbClr val="141414"/>
                </a:solidFill>
                <a:effectLst/>
                <a:uLnTx/>
                <a:uFillTx/>
                <a:latin typeface="Century Gothic" panose="020B0502020202020204" pitchFamily="34" charset="0"/>
              </a:rPr>
              <a:t>Roll-Up</a:t>
            </a:r>
            <a:endParaRPr kumimoji="0" lang="en-US" sz="1200" b="1" i="0" u="none" strike="noStrike" kern="0" cap="none" spc="0" normalizeH="0" baseline="0" noProof="0" dirty="0">
              <a:ln>
                <a:noFill/>
              </a:ln>
              <a:solidFill>
                <a:srgbClr val="141414"/>
              </a:solidFill>
              <a:effectLst/>
              <a:uLnTx/>
              <a:uFillTx/>
              <a:latin typeface="Century Gothic" panose="020B0502020202020204" pitchFamily="34" charset="0"/>
            </a:endParaRPr>
          </a:p>
        </p:txBody>
      </p:sp>
      <p:sp>
        <p:nvSpPr>
          <p:cNvPr id="37" name="Line 1049"/>
          <p:cNvSpPr>
            <a:spLocks noChangeShapeType="1"/>
          </p:cNvSpPr>
          <p:nvPr/>
        </p:nvSpPr>
        <p:spPr bwMode="auto">
          <a:xfrm>
            <a:off x="3832405" y="3465995"/>
            <a:ext cx="317500" cy="0"/>
          </a:xfrm>
          <a:prstGeom prst="line">
            <a:avLst/>
          </a:prstGeom>
          <a:noFill/>
          <a:ln w="28575">
            <a:solidFill>
              <a:srgbClr val="141414"/>
            </a:solidFill>
            <a:round/>
            <a:headEnd/>
            <a:tailEnd type="triangle" w="med" len="med"/>
          </a:ln>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38" name="Rectangle 1050"/>
          <p:cNvSpPr>
            <a:spLocks noChangeArrowheads="1"/>
          </p:cNvSpPr>
          <p:nvPr/>
        </p:nvSpPr>
        <p:spPr bwMode="auto">
          <a:xfrm>
            <a:off x="678042" y="2555820"/>
            <a:ext cx="1176338" cy="673623"/>
          </a:xfrm>
          <a:prstGeom prst="rect">
            <a:avLst/>
          </a:prstGeom>
          <a:solidFill>
            <a:sysClr val="window" lastClr="FFFFFF"/>
          </a:solidFill>
          <a:ln w="28575">
            <a:solidFill>
              <a:srgbClr val="141414"/>
            </a:solidFill>
            <a:miter lim="800000"/>
            <a:headEnd/>
            <a:tailEnd/>
          </a:ln>
          <a:effectLst>
            <a:outerShdw dist="53882" dir="2700000" algn="ctr" rotWithShape="0">
              <a:srgbClr val="FFFFFF"/>
            </a:outerShdw>
          </a:effectLst>
        </p:spPr>
        <p:txBody>
          <a:bodyPr wrap="none" lIns="95246" tIns="47623" rIns="95246" bIns="47623" anchor="ctr"/>
          <a:lstStyle/>
          <a:p>
            <a:pPr marL="0" marR="0" lvl="0" indent="0" algn="ctr" defTabSz="977861" eaLnBrk="0" fontAlgn="base" latinLnBrk="0" hangingPunct="0">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srgbClr val="141414"/>
                </a:solidFill>
                <a:effectLst/>
                <a:uLnTx/>
                <a:uFillTx/>
                <a:latin typeface="Century Gothic" panose="020B0502020202020204" pitchFamily="34" charset="0"/>
              </a:rPr>
              <a:t>Enter Product</a:t>
            </a:r>
          </a:p>
          <a:p>
            <a:pPr marL="0" marR="0" lvl="0" indent="0" algn="ctr" defTabSz="977861" eaLnBrk="0" fontAlgn="base" latinLnBrk="0" hangingPunct="0">
              <a:lnSpc>
                <a:spcPct val="100000"/>
              </a:lnSpc>
              <a:spcBef>
                <a:spcPct val="0"/>
              </a:spcBef>
              <a:spcAft>
                <a:spcPct val="0"/>
              </a:spcAft>
              <a:buClrTx/>
              <a:buSzTx/>
              <a:buFontTx/>
              <a:buNone/>
              <a:tabLst/>
              <a:defRPr/>
            </a:pPr>
            <a:r>
              <a:rPr kumimoji="0" lang="en-US" sz="1200" b="1" i="0" u="none" strike="noStrike" kern="0" cap="none" spc="0" normalizeH="0" baseline="0" noProof="0" dirty="0" smtClean="0">
                <a:ln>
                  <a:noFill/>
                </a:ln>
                <a:solidFill>
                  <a:srgbClr val="141414"/>
                </a:solidFill>
                <a:effectLst/>
                <a:uLnTx/>
                <a:uFillTx/>
                <a:latin typeface="Century Gothic" panose="020B0502020202020204" pitchFamily="34" charset="0"/>
              </a:rPr>
              <a:t>Structures</a:t>
            </a:r>
            <a:endParaRPr kumimoji="0" lang="en-US" sz="1200" b="1" i="0" u="none" strike="noStrike" kern="0" cap="none" spc="0" normalizeH="0" baseline="0" noProof="0" dirty="0">
              <a:ln>
                <a:noFill/>
              </a:ln>
              <a:solidFill>
                <a:srgbClr val="141414"/>
              </a:solidFill>
              <a:effectLst/>
              <a:uLnTx/>
              <a:uFillTx/>
              <a:latin typeface="Century Gothic" panose="020B0502020202020204" pitchFamily="34" charset="0"/>
            </a:endParaRPr>
          </a:p>
        </p:txBody>
      </p:sp>
      <p:sp>
        <p:nvSpPr>
          <p:cNvPr id="39" name="Freeform 1051"/>
          <p:cNvSpPr>
            <a:spLocks/>
          </p:cNvSpPr>
          <p:nvPr/>
        </p:nvSpPr>
        <p:spPr bwMode="auto">
          <a:xfrm>
            <a:off x="7259817" y="2419833"/>
            <a:ext cx="414338" cy="3321050"/>
          </a:xfrm>
          <a:custGeom>
            <a:avLst/>
            <a:gdLst>
              <a:gd name="T0" fmla="*/ 2147483647 w 261"/>
              <a:gd name="T1" fmla="*/ 2147483647 h 2230"/>
              <a:gd name="T2" fmla="*/ 0 w 261"/>
              <a:gd name="T3" fmla="*/ 2147483647 h 2230"/>
              <a:gd name="T4" fmla="*/ 0 w 261"/>
              <a:gd name="T5" fmla="*/ 0 h 2230"/>
              <a:gd name="T6" fmla="*/ 2147483647 w 261"/>
              <a:gd name="T7" fmla="*/ 0 h 2230"/>
              <a:gd name="T8" fmla="*/ 0 60000 65536"/>
              <a:gd name="T9" fmla="*/ 0 60000 65536"/>
              <a:gd name="T10" fmla="*/ 0 60000 65536"/>
              <a:gd name="T11" fmla="*/ 0 60000 65536"/>
              <a:gd name="T12" fmla="*/ 0 w 261"/>
              <a:gd name="T13" fmla="*/ 0 h 2230"/>
              <a:gd name="T14" fmla="*/ 261 w 261"/>
              <a:gd name="T15" fmla="*/ 2230 h 2230"/>
            </a:gdLst>
            <a:ahLst/>
            <a:cxnLst>
              <a:cxn ang="T8">
                <a:pos x="T0" y="T1"/>
              </a:cxn>
              <a:cxn ang="T9">
                <a:pos x="T2" y="T3"/>
              </a:cxn>
              <a:cxn ang="T10">
                <a:pos x="T4" y="T5"/>
              </a:cxn>
              <a:cxn ang="T11">
                <a:pos x="T6" y="T7"/>
              </a:cxn>
            </a:cxnLst>
            <a:rect l="T12" t="T13" r="T14" b="T15"/>
            <a:pathLst>
              <a:path w="261" h="2230">
                <a:moveTo>
                  <a:pt x="260" y="2229"/>
                </a:moveTo>
                <a:lnTo>
                  <a:pt x="0" y="2229"/>
                </a:lnTo>
                <a:lnTo>
                  <a:pt x="0" y="0"/>
                </a:lnTo>
                <a:lnTo>
                  <a:pt x="260" y="0"/>
                </a:lnTo>
              </a:path>
            </a:pathLst>
          </a:custGeom>
          <a:noFill/>
          <a:ln w="28575" cap="rnd">
            <a:solidFill>
              <a:srgbClr val="141414"/>
            </a:solidFill>
            <a:round/>
            <a:headEnd type="triangle" w="med" len="med"/>
            <a:tailEnd type="triangle" w="med" len="med"/>
          </a:ln>
        </p:spPr>
        <p:txBody>
          <a:bodyPr lIns="91436" tIns="45718" rIns="91436" bIns="45718"/>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40" name="Rectangle 1052"/>
          <p:cNvSpPr>
            <a:spLocks noChangeArrowheads="1"/>
          </p:cNvSpPr>
          <p:nvPr/>
        </p:nvSpPr>
        <p:spPr bwMode="auto">
          <a:xfrm>
            <a:off x="7675742" y="1913420"/>
            <a:ext cx="1176338" cy="946150"/>
          </a:xfrm>
          <a:prstGeom prst="rect">
            <a:avLst/>
          </a:prstGeom>
          <a:solidFill>
            <a:sysClr val="window" lastClr="FFFFFF"/>
          </a:solidFill>
          <a:ln w="28575">
            <a:solidFill>
              <a:srgbClr val="141414"/>
            </a:solidFill>
            <a:miter lim="800000"/>
            <a:headEnd/>
            <a:tailEnd/>
          </a:ln>
          <a:effectLst>
            <a:outerShdw dist="53882" dir="2700000" algn="ctr" rotWithShape="0">
              <a:srgbClr val="FFFFFF"/>
            </a:outerShdw>
          </a:effectLst>
        </p:spPr>
        <p:txBody>
          <a:bodyPr wrap="none" lIns="95246" tIns="47623" rIns="95246" bIns="47623" anchor="ctr"/>
          <a:lstStyle/>
          <a:p>
            <a:pPr marL="0" marR="0" lvl="0" indent="0" algn="ctr" defTabSz="977861" eaLnBrk="0" fontAlgn="base" latinLnBrk="0" hangingPunct="0">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srgbClr val="141414"/>
                </a:solidFill>
                <a:effectLst/>
                <a:uLnTx/>
                <a:uFillTx/>
                <a:latin typeface="Century Gothic" panose="020B0502020202020204" pitchFamily="34" charset="0"/>
              </a:rPr>
              <a:t>Cost Roll-Up</a:t>
            </a:r>
          </a:p>
          <a:p>
            <a:pPr marL="0" marR="0" lvl="0" indent="0" algn="ctr" defTabSz="977861" eaLnBrk="0" fontAlgn="base" latinLnBrk="0" hangingPunct="0">
              <a:lnSpc>
                <a:spcPct val="100000"/>
              </a:lnSpc>
              <a:spcBef>
                <a:spcPct val="0"/>
              </a:spcBef>
              <a:spcAft>
                <a:spcPct val="0"/>
              </a:spcAft>
              <a:buClrTx/>
              <a:buSzTx/>
              <a:buFontTx/>
              <a:buNone/>
              <a:tabLst/>
              <a:defRPr/>
            </a:pPr>
            <a:r>
              <a:rPr kumimoji="0" lang="en-US" sz="1200" b="1" i="0" u="none" strike="noStrike" kern="0" cap="none" spc="0" normalizeH="0" baseline="0" noProof="0" dirty="0" smtClean="0">
                <a:ln>
                  <a:noFill/>
                </a:ln>
                <a:solidFill>
                  <a:srgbClr val="141414"/>
                </a:solidFill>
                <a:effectLst/>
                <a:uLnTx/>
                <a:uFillTx/>
                <a:latin typeface="Century Gothic" panose="020B0502020202020204" pitchFamily="34" charset="0"/>
              </a:rPr>
              <a:t>Freeze/Unfreeze</a:t>
            </a:r>
            <a:endParaRPr kumimoji="0" lang="en-US" sz="1200" b="1" i="0" u="none" strike="noStrike" kern="0" cap="none" spc="0" normalizeH="0" baseline="0" noProof="0" dirty="0">
              <a:ln>
                <a:noFill/>
              </a:ln>
              <a:solidFill>
                <a:srgbClr val="141414"/>
              </a:solidFill>
              <a:effectLst/>
              <a:uLnTx/>
              <a:uFillTx/>
              <a:latin typeface="Century Gothic" panose="020B0502020202020204" pitchFamily="34" charset="0"/>
            </a:endParaRPr>
          </a:p>
        </p:txBody>
      </p:sp>
      <p:sp>
        <p:nvSpPr>
          <p:cNvPr id="41" name="Rectangle 1053"/>
          <p:cNvSpPr>
            <a:spLocks noChangeArrowheads="1"/>
          </p:cNvSpPr>
          <p:nvPr/>
        </p:nvSpPr>
        <p:spPr bwMode="auto">
          <a:xfrm>
            <a:off x="7680505" y="4174020"/>
            <a:ext cx="1176337" cy="946150"/>
          </a:xfrm>
          <a:prstGeom prst="rect">
            <a:avLst/>
          </a:prstGeom>
          <a:solidFill>
            <a:sysClr val="window" lastClr="FFFFFF"/>
          </a:solidFill>
          <a:ln w="28575">
            <a:solidFill>
              <a:srgbClr val="141414"/>
            </a:solidFill>
            <a:miter lim="800000"/>
            <a:headEnd/>
            <a:tailEnd/>
          </a:ln>
          <a:effectLst>
            <a:outerShdw dist="53882" dir="2700000" algn="ctr" rotWithShape="0">
              <a:srgbClr val="FFFFFF"/>
            </a:outerShdw>
          </a:effectLst>
        </p:spPr>
        <p:txBody>
          <a:bodyPr wrap="none" lIns="95246" tIns="47623" rIns="95246" bIns="47623" anchor="ctr"/>
          <a:lstStyle/>
          <a:p>
            <a:pPr marL="0" marR="0" lvl="0" indent="0" algn="ctr" defTabSz="977861" eaLnBrk="0" fontAlgn="base" latinLnBrk="0" hangingPunct="0">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srgbClr val="141414"/>
                </a:solidFill>
                <a:effectLst/>
                <a:uLnTx/>
                <a:uFillTx/>
                <a:latin typeface="Century Gothic" panose="020B0502020202020204" pitchFamily="34" charset="0"/>
              </a:rPr>
              <a:t>Revalue</a:t>
            </a:r>
          </a:p>
          <a:p>
            <a:pPr marL="0" marR="0" lvl="0" indent="0" algn="ctr" defTabSz="977861" eaLnBrk="0" fontAlgn="base" latinLnBrk="0" hangingPunct="0">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srgbClr val="141414"/>
                </a:solidFill>
                <a:effectLst/>
                <a:uLnTx/>
                <a:uFillTx/>
                <a:latin typeface="Century Gothic" panose="020B0502020202020204" pitchFamily="34" charset="0"/>
              </a:rPr>
              <a:t>WIP Material</a:t>
            </a:r>
          </a:p>
          <a:p>
            <a:pPr marL="0" marR="0" lvl="0" indent="0" algn="ctr" defTabSz="977861" eaLnBrk="0" fontAlgn="base" latinLnBrk="0" hangingPunct="0">
              <a:lnSpc>
                <a:spcPct val="100000"/>
              </a:lnSpc>
              <a:spcBef>
                <a:spcPct val="0"/>
              </a:spcBef>
              <a:spcAft>
                <a:spcPct val="0"/>
              </a:spcAft>
              <a:buClrTx/>
              <a:buSzTx/>
              <a:buFontTx/>
              <a:buNone/>
              <a:tabLst/>
              <a:defRPr/>
            </a:pPr>
            <a:r>
              <a:rPr kumimoji="0" lang="en-US" sz="1200" b="1" i="0" u="none" strike="noStrike" kern="0" cap="none" spc="0" normalizeH="0" baseline="0" noProof="0" dirty="0" smtClean="0">
                <a:ln>
                  <a:noFill/>
                </a:ln>
                <a:solidFill>
                  <a:srgbClr val="141414"/>
                </a:solidFill>
                <a:effectLst/>
                <a:uLnTx/>
                <a:uFillTx/>
                <a:latin typeface="Century Gothic" panose="020B0502020202020204" pitchFamily="34" charset="0"/>
              </a:rPr>
              <a:t>Cost</a:t>
            </a:r>
            <a:endParaRPr kumimoji="0" lang="en-US" sz="1200" b="1" i="0" u="none" strike="noStrike" kern="0" cap="none" spc="0" normalizeH="0" baseline="0" noProof="0" dirty="0">
              <a:ln>
                <a:noFill/>
              </a:ln>
              <a:solidFill>
                <a:srgbClr val="141414"/>
              </a:solidFill>
              <a:effectLst/>
              <a:uLnTx/>
              <a:uFillTx/>
              <a:latin typeface="Century Gothic" panose="020B0502020202020204" pitchFamily="34" charset="0"/>
            </a:endParaRPr>
          </a:p>
        </p:txBody>
      </p:sp>
      <p:sp>
        <p:nvSpPr>
          <p:cNvPr id="42" name="Freeform 1054"/>
          <p:cNvSpPr>
            <a:spLocks/>
          </p:cNvSpPr>
          <p:nvPr/>
        </p:nvSpPr>
        <p:spPr bwMode="auto">
          <a:xfrm>
            <a:off x="1865492" y="3927958"/>
            <a:ext cx="258763" cy="1968500"/>
          </a:xfrm>
          <a:custGeom>
            <a:avLst/>
            <a:gdLst>
              <a:gd name="T0" fmla="*/ 0 w 148"/>
              <a:gd name="T1" fmla="*/ 2147483647 h 1406"/>
              <a:gd name="T2" fmla="*/ 2147483647 w 148"/>
              <a:gd name="T3" fmla="*/ 2147483647 h 1406"/>
              <a:gd name="T4" fmla="*/ 2147483647 w 148"/>
              <a:gd name="T5" fmla="*/ 0 h 1406"/>
              <a:gd name="T6" fmla="*/ 0 w 148"/>
              <a:gd name="T7" fmla="*/ 0 h 1406"/>
              <a:gd name="T8" fmla="*/ 0 60000 65536"/>
              <a:gd name="T9" fmla="*/ 0 60000 65536"/>
              <a:gd name="T10" fmla="*/ 0 60000 65536"/>
              <a:gd name="T11" fmla="*/ 0 60000 65536"/>
              <a:gd name="T12" fmla="*/ 0 w 148"/>
              <a:gd name="T13" fmla="*/ 0 h 1406"/>
              <a:gd name="T14" fmla="*/ 148 w 148"/>
              <a:gd name="T15" fmla="*/ 1406 h 1406"/>
            </a:gdLst>
            <a:ahLst/>
            <a:cxnLst>
              <a:cxn ang="T8">
                <a:pos x="T0" y="T1"/>
              </a:cxn>
              <a:cxn ang="T9">
                <a:pos x="T2" y="T3"/>
              </a:cxn>
              <a:cxn ang="T10">
                <a:pos x="T4" y="T5"/>
              </a:cxn>
              <a:cxn ang="T11">
                <a:pos x="T6" y="T7"/>
              </a:cxn>
            </a:cxnLst>
            <a:rect l="T12" t="T13" r="T14" b="T15"/>
            <a:pathLst>
              <a:path w="148" h="1406">
                <a:moveTo>
                  <a:pt x="0" y="1405"/>
                </a:moveTo>
                <a:lnTo>
                  <a:pt x="147" y="1405"/>
                </a:lnTo>
                <a:lnTo>
                  <a:pt x="147" y="0"/>
                </a:lnTo>
                <a:lnTo>
                  <a:pt x="0" y="0"/>
                </a:lnTo>
              </a:path>
            </a:pathLst>
          </a:custGeom>
          <a:noFill/>
          <a:ln w="28575" cap="rnd">
            <a:solidFill>
              <a:srgbClr val="141414"/>
            </a:solidFill>
            <a:round/>
            <a:headEnd/>
            <a:tailEnd/>
          </a:ln>
        </p:spPr>
        <p:txBody>
          <a:bodyPr lIns="91436" tIns="45718" rIns="91436" bIns="45718"/>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43" name="Line 1055"/>
          <p:cNvSpPr>
            <a:spLocks noChangeShapeType="1"/>
          </p:cNvSpPr>
          <p:nvPr/>
        </p:nvSpPr>
        <p:spPr bwMode="auto">
          <a:xfrm flipV="1">
            <a:off x="1840092" y="4902834"/>
            <a:ext cx="558800" cy="17295"/>
          </a:xfrm>
          <a:prstGeom prst="line">
            <a:avLst/>
          </a:prstGeom>
          <a:noFill/>
          <a:ln w="28575">
            <a:solidFill>
              <a:srgbClr val="141414"/>
            </a:solidFill>
            <a:round/>
            <a:headEnd/>
            <a:tailEnd type="triangle" w="med" len="med"/>
          </a:ln>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44" name="Line 1056"/>
          <p:cNvSpPr>
            <a:spLocks noChangeShapeType="1"/>
          </p:cNvSpPr>
          <p:nvPr/>
        </p:nvSpPr>
        <p:spPr bwMode="auto">
          <a:xfrm>
            <a:off x="2065517" y="2237270"/>
            <a:ext cx="1752600" cy="0"/>
          </a:xfrm>
          <a:prstGeom prst="line">
            <a:avLst/>
          </a:prstGeom>
          <a:noFill/>
          <a:ln w="28575">
            <a:solidFill>
              <a:srgbClr val="141414"/>
            </a:solidFill>
            <a:round/>
            <a:headEnd/>
            <a:tailEnd/>
          </a:ln>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45" name="Line 1057"/>
          <p:cNvSpPr>
            <a:spLocks noChangeShapeType="1"/>
          </p:cNvSpPr>
          <p:nvPr/>
        </p:nvSpPr>
        <p:spPr bwMode="auto">
          <a:xfrm flipV="1">
            <a:off x="3824467" y="2230920"/>
            <a:ext cx="0" cy="2578100"/>
          </a:xfrm>
          <a:prstGeom prst="line">
            <a:avLst/>
          </a:prstGeom>
          <a:noFill/>
          <a:ln w="28575">
            <a:solidFill>
              <a:srgbClr val="141414"/>
            </a:solidFill>
            <a:round/>
            <a:headEnd/>
            <a:tailEnd/>
          </a:ln>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46" name="Line 1058"/>
          <p:cNvSpPr>
            <a:spLocks noChangeShapeType="1"/>
          </p:cNvSpPr>
          <p:nvPr/>
        </p:nvSpPr>
        <p:spPr bwMode="auto">
          <a:xfrm>
            <a:off x="3653017" y="4802670"/>
            <a:ext cx="177800" cy="0"/>
          </a:xfrm>
          <a:prstGeom prst="line">
            <a:avLst/>
          </a:prstGeom>
          <a:noFill/>
          <a:ln w="28575">
            <a:solidFill>
              <a:srgbClr val="141414"/>
            </a:solidFill>
            <a:round/>
            <a:headEnd/>
            <a:tailEnd/>
          </a:ln>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47" name="Line 1059"/>
          <p:cNvSpPr>
            <a:spLocks noChangeShapeType="1"/>
          </p:cNvSpPr>
          <p:nvPr/>
        </p:nvSpPr>
        <p:spPr bwMode="auto">
          <a:xfrm>
            <a:off x="5443717" y="3456470"/>
            <a:ext cx="393700" cy="0"/>
          </a:xfrm>
          <a:prstGeom prst="line">
            <a:avLst/>
          </a:prstGeom>
          <a:noFill/>
          <a:ln w="28575">
            <a:solidFill>
              <a:srgbClr val="141414"/>
            </a:solidFill>
            <a:round/>
            <a:headEnd/>
            <a:tailEnd type="triangle" w="med" len="med"/>
          </a:ln>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48" name="Line 1060"/>
          <p:cNvSpPr>
            <a:spLocks noChangeShapeType="1"/>
          </p:cNvSpPr>
          <p:nvPr/>
        </p:nvSpPr>
        <p:spPr bwMode="auto">
          <a:xfrm>
            <a:off x="7056617" y="3469170"/>
            <a:ext cx="203200" cy="0"/>
          </a:xfrm>
          <a:prstGeom prst="line">
            <a:avLst/>
          </a:prstGeom>
          <a:noFill/>
          <a:ln w="28575">
            <a:solidFill>
              <a:srgbClr val="141414"/>
            </a:solidFill>
            <a:round/>
            <a:headEnd/>
            <a:tailEnd/>
          </a:ln>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49" name="Rectangle 1061"/>
          <p:cNvSpPr>
            <a:spLocks noChangeArrowheads="1"/>
          </p:cNvSpPr>
          <p:nvPr/>
        </p:nvSpPr>
        <p:spPr bwMode="auto">
          <a:xfrm>
            <a:off x="676455" y="1565953"/>
            <a:ext cx="1176337" cy="726552"/>
          </a:xfrm>
          <a:prstGeom prst="rect">
            <a:avLst/>
          </a:prstGeom>
          <a:solidFill>
            <a:sysClr val="window" lastClr="FFFFFF"/>
          </a:solidFill>
          <a:ln w="28575">
            <a:solidFill>
              <a:srgbClr val="141414"/>
            </a:solidFill>
            <a:miter lim="800000"/>
            <a:headEnd/>
            <a:tailEnd/>
          </a:ln>
          <a:effectLst>
            <a:outerShdw dist="53882" dir="2700000" algn="ctr" rotWithShape="0">
              <a:srgbClr val="FFFFFF"/>
            </a:outerShdw>
          </a:effectLst>
        </p:spPr>
        <p:txBody>
          <a:bodyPr wrap="none" lIns="95246" tIns="47623" rIns="95246" bIns="47623" anchor="ctr"/>
          <a:lstStyle/>
          <a:p>
            <a:pPr marL="0" marR="0" lvl="0" indent="0" algn="ctr" defTabSz="977861" eaLnBrk="0" fontAlgn="base" latinLnBrk="0" hangingPunct="0">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srgbClr val="141414"/>
                </a:solidFill>
                <a:effectLst/>
                <a:uLnTx/>
                <a:uFillTx/>
                <a:latin typeface="Century Gothic" panose="020B0502020202020204" pitchFamily="34" charset="0"/>
              </a:rPr>
              <a:t>Enter Item</a:t>
            </a:r>
          </a:p>
          <a:p>
            <a:pPr marL="0" marR="0" lvl="0" indent="0" algn="ctr" defTabSz="977861" eaLnBrk="0" fontAlgn="base" latinLnBrk="0" hangingPunct="0">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srgbClr val="141414"/>
                </a:solidFill>
                <a:effectLst/>
                <a:uLnTx/>
                <a:uFillTx/>
                <a:latin typeface="Century Gothic" panose="020B0502020202020204" pitchFamily="34" charset="0"/>
              </a:rPr>
              <a:t>Costs</a:t>
            </a:r>
          </a:p>
          <a:p>
            <a:pPr marL="0" marR="0" lvl="0" indent="0" algn="ctr" defTabSz="977861" eaLnBrk="0" fontAlgn="base" latinLnBrk="0" hangingPunct="0">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srgbClr val="141414"/>
                </a:solidFill>
                <a:effectLst/>
                <a:uLnTx/>
                <a:uFillTx/>
                <a:latin typeface="Century Gothic" panose="020B0502020202020204" pitchFamily="34" charset="0"/>
              </a:rPr>
              <a:t>Material, </a:t>
            </a:r>
            <a:r>
              <a:rPr kumimoji="0" lang="en-US" sz="1200" b="1" i="0" u="none" strike="noStrike" kern="0" cap="none" spc="0" normalizeH="0" baseline="0" noProof="0" dirty="0" smtClean="0">
                <a:ln>
                  <a:noFill/>
                </a:ln>
                <a:solidFill>
                  <a:srgbClr val="141414"/>
                </a:solidFill>
                <a:effectLst/>
                <a:uLnTx/>
                <a:uFillTx/>
                <a:latin typeface="Century Gothic" panose="020B0502020202020204" pitchFamily="34" charset="0"/>
              </a:rPr>
              <a:t>OVH</a:t>
            </a:r>
            <a:endParaRPr kumimoji="0" lang="en-US" sz="1200" b="1" i="0" u="none" strike="noStrike" kern="0" cap="none" spc="0" normalizeH="0" baseline="0" noProof="0" dirty="0">
              <a:ln>
                <a:noFill/>
              </a:ln>
              <a:solidFill>
                <a:srgbClr val="141414"/>
              </a:solidFill>
              <a:effectLst/>
              <a:uLnTx/>
              <a:uFillTx/>
              <a:latin typeface="Century Gothic" panose="020B0502020202020204" pitchFamily="34" charset="0"/>
            </a:endParaRPr>
          </a:p>
        </p:txBody>
      </p:sp>
      <p:sp>
        <p:nvSpPr>
          <p:cNvPr id="50" name="Rectangle 1064"/>
          <p:cNvSpPr>
            <a:spLocks noChangeArrowheads="1"/>
          </p:cNvSpPr>
          <p:nvPr/>
        </p:nvSpPr>
        <p:spPr bwMode="auto">
          <a:xfrm>
            <a:off x="663755" y="4501046"/>
            <a:ext cx="1176337" cy="841374"/>
          </a:xfrm>
          <a:prstGeom prst="rect">
            <a:avLst/>
          </a:prstGeom>
          <a:solidFill>
            <a:sysClr val="window" lastClr="FFFFFF"/>
          </a:solidFill>
          <a:ln w="28575">
            <a:solidFill>
              <a:srgbClr val="141414"/>
            </a:solidFill>
            <a:miter lim="800000"/>
            <a:headEnd/>
            <a:tailEnd/>
          </a:ln>
          <a:effectLst>
            <a:outerShdw dist="53882" dir="2700000" algn="ctr" rotWithShape="0">
              <a:srgbClr val="FFFFFF"/>
            </a:outerShdw>
          </a:effectLst>
        </p:spPr>
        <p:txBody>
          <a:bodyPr wrap="none" lIns="95246" tIns="47623" rIns="95246" bIns="47623" anchor="ctr"/>
          <a:lstStyle/>
          <a:p>
            <a:pPr marL="0" marR="0" lvl="0" indent="0" algn="ctr" defTabSz="977861" eaLnBrk="0" fontAlgn="base" latinLnBrk="0" hangingPunct="0">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srgbClr val="141414"/>
                </a:solidFill>
                <a:effectLst/>
                <a:uLnTx/>
                <a:uFillTx/>
                <a:latin typeface="Century Gothic" panose="020B0502020202020204" pitchFamily="34" charset="0"/>
              </a:rPr>
              <a:t>Enter Routing</a:t>
            </a:r>
          </a:p>
          <a:p>
            <a:pPr marL="0" marR="0" lvl="0" indent="0" algn="ctr" defTabSz="977861" eaLnBrk="0" fontAlgn="base" latinLnBrk="0" hangingPunct="0">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srgbClr val="141414"/>
                </a:solidFill>
                <a:effectLst/>
                <a:uLnTx/>
                <a:uFillTx/>
                <a:latin typeface="Century Gothic" panose="020B0502020202020204" pitchFamily="34" charset="0"/>
              </a:rPr>
              <a:t>Setup/Run</a:t>
            </a:r>
          </a:p>
          <a:p>
            <a:pPr marL="0" marR="0" lvl="0" indent="0" algn="ctr" defTabSz="977861" eaLnBrk="0" fontAlgn="base" latinLnBrk="0" hangingPunct="0">
              <a:lnSpc>
                <a:spcPct val="100000"/>
              </a:lnSpc>
              <a:spcBef>
                <a:spcPct val="0"/>
              </a:spcBef>
              <a:spcAft>
                <a:spcPct val="0"/>
              </a:spcAft>
              <a:buClrTx/>
              <a:buSzTx/>
              <a:buFontTx/>
              <a:buNone/>
              <a:tabLst/>
              <a:defRPr/>
            </a:pPr>
            <a:r>
              <a:rPr kumimoji="0" lang="en-US" sz="1200" b="1" i="0" u="none" strike="noStrike" kern="0" cap="none" spc="0" normalizeH="0" baseline="0" noProof="0" dirty="0" smtClean="0">
                <a:ln>
                  <a:noFill/>
                </a:ln>
                <a:solidFill>
                  <a:srgbClr val="141414"/>
                </a:solidFill>
                <a:effectLst/>
                <a:uLnTx/>
                <a:uFillTx/>
                <a:latin typeface="Century Gothic" panose="020B0502020202020204" pitchFamily="34" charset="0"/>
              </a:rPr>
              <a:t>Time</a:t>
            </a:r>
            <a:endParaRPr kumimoji="0" lang="en-US" sz="1200" b="1" i="0" u="none" strike="noStrike" kern="0" cap="none" spc="0" normalizeH="0" baseline="0" noProof="0" dirty="0">
              <a:ln>
                <a:noFill/>
              </a:ln>
              <a:solidFill>
                <a:srgbClr val="141414"/>
              </a:solidFill>
              <a:effectLst/>
              <a:uLnTx/>
              <a:uFillTx/>
              <a:latin typeface="Century Gothic" panose="020B0502020202020204" pitchFamily="34" charset="0"/>
            </a:endParaRPr>
          </a:p>
        </p:txBody>
      </p:sp>
      <p:sp>
        <p:nvSpPr>
          <p:cNvPr id="51" name="Rectangle 1065"/>
          <p:cNvSpPr>
            <a:spLocks noChangeArrowheads="1"/>
          </p:cNvSpPr>
          <p:nvPr/>
        </p:nvSpPr>
        <p:spPr bwMode="auto">
          <a:xfrm>
            <a:off x="676455" y="5498672"/>
            <a:ext cx="1176338" cy="795572"/>
          </a:xfrm>
          <a:prstGeom prst="rect">
            <a:avLst/>
          </a:prstGeom>
          <a:solidFill>
            <a:sysClr val="window" lastClr="FFFFFF"/>
          </a:solidFill>
          <a:ln w="28575">
            <a:solidFill>
              <a:srgbClr val="141414"/>
            </a:solidFill>
            <a:miter lim="800000"/>
            <a:headEnd/>
            <a:tailEnd/>
          </a:ln>
          <a:effectLst>
            <a:outerShdw dist="53882" dir="2700000" algn="ctr" rotWithShape="0">
              <a:srgbClr val="FFFFFF"/>
            </a:outerShdw>
          </a:effectLst>
        </p:spPr>
        <p:txBody>
          <a:bodyPr wrap="none" lIns="95246" tIns="47623" rIns="95246" bIns="47623" anchor="ctr"/>
          <a:lstStyle/>
          <a:p>
            <a:pPr marL="0" marR="0" lvl="0" indent="0" algn="ctr" defTabSz="977861" eaLnBrk="0" fontAlgn="base" latinLnBrk="0" hangingPunct="0">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srgbClr val="141414"/>
                </a:solidFill>
                <a:effectLst/>
                <a:uLnTx/>
                <a:uFillTx/>
                <a:latin typeface="Century Gothic" panose="020B0502020202020204" pitchFamily="34" charset="0"/>
              </a:rPr>
              <a:t>Enter</a:t>
            </a:r>
          </a:p>
          <a:p>
            <a:pPr marL="0" marR="0" lvl="0" indent="0" algn="ctr" defTabSz="977861" eaLnBrk="0" fontAlgn="base" latinLnBrk="0" hangingPunct="0">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srgbClr val="141414"/>
                </a:solidFill>
                <a:effectLst/>
                <a:uLnTx/>
                <a:uFillTx/>
                <a:latin typeface="Century Gothic" panose="020B0502020202020204" pitchFamily="34" charset="0"/>
              </a:rPr>
              <a:t>Standard</a:t>
            </a:r>
          </a:p>
          <a:p>
            <a:pPr marL="0" marR="0" lvl="0" indent="0" algn="ctr" defTabSz="977861" eaLnBrk="0" fontAlgn="base" latinLnBrk="0" hangingPunct="0">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srgbClr val="141414"/>
                </a:solidFill>
                <a:effectLst/>
                <a:uLnTx/>
                <a:uFillTx/>
                <a:latin typeface="Century Gothic" panose="020B0502020202020204" pitchFamily="34" charset="0"/>
              </a:rPr>
              <a:t>Order </a:t>
            </a:r>
            <a:r>
              <a:rPr kumimoji="0" lang="en-US" sz="1200" b="1" i="0" u="none" strike="noStrike" kern="0" cap="none" spc="0" normalizeH="0" baseline="0" noProof="0" dirty="0" smtClean="0">
                <a:ln>
                  <a:noFill/>
                </a:ln>
                <a:solidFill>
                  <a:srgbClr val="141414"/>
                </a:solidFill>
                <a:effectLst/>
                <a:uLnTx/>
                <a:uFillTx/>
                <a:latin typeface="Century Gothic" panose="020B0502020202020204" pitchFamily="34" charset="0"/>
              </a:rPr>
              <a:t>Quantity</a:t>
            </a:r>
            <a:endParaRPr kumimoji="0" lang="en-US" sz="1200" b="1" i="0" u="none" strike="noStrike" kern="0" cap="none" spc="0" normalizeH="0" baseline="0" noProof="0" dirty="0">
              <a:ln>
                <a:noFill/>
              </a:ln>
              <a:solidFill>
                <a:srgbClr val="141414"/>
              </a:solidFill>
              <a:effectLst/>
              <a:uLnTx/>
              <a:uFillTx/>
              <a:latin typeface="Century Gothic" panose="020B0502020202020204" pitchFamily="34" charset="0"/>
            </a:endParaRPr>
          </a:p>
        </p:txBody>
      </p:sp>
      <p:sp>
        <p:nvSpPr>
          <p:cNvPr id="52" name="Rectangle 1066"/>
          <p:cNvSpPr>
            <a:spLocks noChangeArrowheads="1"/>
          </p:cNvSpPr>
          <p:nvPr/>
        </p:nvSpPr>
        <p:spPr bwMode="auto">
          <a:xfrm>
            <a:off x="7699555" y="5278920"/>
            <a:ext cx="1176337" cy="946150"/>
          </a:xfrm>
          <a:prstGeom prst="rect">
            <a:avLst/>
          </a:prstGeom>
          <a:solidFill>
            <a:sysClr val="window" lastClr="FFFFFF"/>
          </a:solidFill>
          <a:ln w="28575">
            <a:solidFill>
              <a:srgbClr val="141414"/>
            </a:solidFill>
            <a:miter lim="800000"/>
            <a:headEnd/>
            <a:tailEnd/>
          </a:ln>
          <a:effectLst>
            <a:outerShdw dist="53882" dir="2700000" algn="ctr" rotWithShape="0">
              <a:srgbClr val="FFFFFF"/>
            </a:outerShdw>
          </a:effectLst>
        </p:spPr>
        <p:txBody>
          <a:bodyPr wrap="none" lIns="95246" tIns="47623" rIns="95246" bIns="47623" anchor="ctr"/>
          <a:lstStyle/>
          <a:p>
            <a:pPr marL="0" marR="0" lvl="0" indent="0" algn="ctr" defTabSz="977861" eaLnBrk="0" fontAlgn="base" latinLnBrk="0" hangingPunct="0">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srgbClr val="141414"/>
                </a:solidFill>
                <a:effectLst/>
                <a:uLnTx/>
                <a:uFillTx/>
                <a:latin typeface="Century Gothic" panose="020B0502020202020204" pitchFamily="34" charset="0"/>
              </a:rPr>
              <a:t>Revalue</a:t>
            </a:r>
          </a:p>
          <a:p>
            <a:pPr marL="0" marR="0" lvl="0" indent="0" algn="ctr" defTabSz="977861" eaLnBrk="0" fontAlgn="base" latinLnBrk="0" hangingPunct="0">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srgbClr val="141414"/>
                </a:solidFill>
                <a:effectLst/>
                <a:uLnTx/>
                <a:uFillTx/>
                <a:latin typeface="Century Gothic" panose="020B0502020202020204" pitchFamily="34" charset="0"/>
              </a:rPr>
              <a:t>Sales Order</a:t>
            </a:r>
          </a:p>
          <a:p>
            <a:pPr marL="0" marR="0" lvl="0" indent="0" algn="ctr" defTabSz="977861" eaLnBrk="0" fontAlgn="base" latinLnBrk="0" hangingPunct="0">
              <a:lnSpc>
                <a:spcPct val="100000"/>
              </a:lnSpc>
              <a:spcBef>
                <a:spcPct val="0"/>
              </a:spcBef>
              <a:spcAft>
                <a:spcPct val="0"/>
              </a:spcAft>
              <a:buClrTx/>
              <a:buSzTx/>
              <a:buFontTx/>
              <a:buNone/>
              <a:tabLst/>
              <a:defRPr/>
            </a:pPr>
            <a:r>
              <a:rPr kumimoji="0" lang="en-US" sz="1200" b="1" i="0" u="none" strike="noStrike" kern="0" cap="none" spc="0" normalizeH="0" baseline="0" noProof="0" dirty="0" smtClean="0">
                <a:ln>
                  <a:noFill/>
                </a:ln>
                <a:solidFill>
                  <a:srgbClr val="141414"/>
                </a:solidFill>
                <a:effectLst/>
                <a:uLnTx/>
                <a:uFillTx/>
                <a:latin typeface="Century Gothic" panose="020B0502020202020204" pitchFamily="34" charset="0"/>
              </a:rPr>
              <a:t>Cost</a:t>
            </a:r>
            <a:endParaRPr kumimoji="0" lang="en-US" sz="1200" b="1" i="0" u="none" strike="noStrike" kern="0" cap="none" spc="0" normalizeH="0" baseline="0" noProof="0" dirty="0">
              <a:ln>
                <a:noFill/>
              </a:ln>
              <a:solidFill>
                <a:srgbClr val="141414"/>
              </a:solidFill>
              <a:effectLst/>
              <a:uLnTx/>
              <a:uFillTx/>
              <a:latin typeface="Century Gothic" panose="020B0502020202020204" pitchFamily="34" charset="0"/>
            </a:endParaRPr>
          </a:p>
        </p:txBody>
      </p:sp>
      <p:sp>
        <p:nvSpPr>
          <p:cNvPr id="53" name="Line 1067"/>
          <p:cNvSpPr>
            <a:spLocks noChangeShapeType="1"/>
          </p:cNvSpPr>
          <p:nvPr/>
        </p:nvSpPr>
        <p:spPr bwMode="auto">
          <a:xfrm>
            <a:off x="7253467" y="4685195"/>
            <a:ext cx="393700" cy="0"/>
          </a:xfrm>
          <a:prstGeom prst="line">
            <a:avLst/>
          </a:prstGeom>
          <a:noFill/>
          <a:ln w="28575">
            <a:solidFill>
              <a:srgbClr val="141414"/>
            </a:solidFill>
            <a:round/>
            <a:headEnd/>
            <a:tailEnd type="triangle" w="med" len="med"/>
          </a:ln>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Tree>
    <p:extLst>
      <p:ext uri="{BB962C8B-B14F-4D97-AF65-F5344CB8AC3E}">
        <p14:creationId xmlns:p14="http://schemas.microsoft.com/office/powerpoint/2010/main" val="169768759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4</a:t>
            </a:fld>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GB" dirty="0">
                <a:latin typeface="Century Gothic" panose="020B0502020202020204" pitchFamily="34" charset="0"/>
              </a:rPr>
              <a:t>Costing Process</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Standard Costing Process</a:t>
            </a:r>
          </a:p>
        </p:txBody>
      </p:sp>
      <p:sp>
        <p:nvSpPr>
          <p:cNvPr id="6" name="Rectangle 5"/>
          <p:cNvSpPr/>
          <p:nvPr/>
        </p:nvSpPr>
        <p:spPr>
          <a:xfrm>
            <a:off x="427110" y="1555713"/>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sz="2000" dirty="0">
                <a:latin typeface="Century Gothic" panose="020B0502020202020204" pitchFamily="34" charset="0"/>
              </a:rPr>
              <a:t>Roll Up</a:t>
            </a:r>
          </a:p>
          <a:p>
            <a:pPr algn="ctr"/>
            <a:r>
              <a:rPr lang="en-US" sz="2000" dirty="0">
                <a:latin typeface="Century Gothic" panose="020B0502020202020204" pitchFamily="34" charset="0"/>
              </a:rPr>
              <a:t>Routing </a:t>
            </a:r>
            <a:r>
              <a:rPr lang="en-US" sz="2000" dirty="0" smtClean="0">
                <a:latin typeface="Century Gothic" panose="020B0502020202020204" pitchFamily="34" charset="0"/>
              </a:rPr>
              <a:t>Costs</a:t>
            </a:r>
            <a:endParaRPr lang="en-US" sz="2000" b="0" i="0" u="none" strike="noStrike" kern="1200" spc="0" baseline="0" dirty="0" smtClean="0">
              <a:solidFill>
                <a:srgbClr val="FFFFFF"/>
              </a:solidFill>
              <a:latin typeface="Century Gothic" panose="020B0502020202020204" pitchFamily="34" charset="0"/>
            </a:endParaRPr>
          </a:p>
        </p:txBody>
      </p:sp>
      <p:sp>
        <p:nvSpPr>
          <p:cNvPr id="7" name="Rectangle 6"/>
          <p:cNvSpPr/>
          <p:nvPr/>
        </p:nvSpPr>
        <p:spPr>
          <a:xfrm>
            <a:off x="3447839" y="1554109"/>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sz="2000" dirty="0">
                <a:latin typeface="Century Gothic" panose="020B0502020202020204" pitchFamily="34" charset="0"/>
              </a:rPr>
              <a:t>Roll Up Product </a:t>
            </a:r>
            <a:r>
              <a:rPr lang="en-US" sz="2000" dirty="0" smtClean="0">
                <a:latin typeface="Century Gothic" panose="020B0502020202020204" pitchFamily="34" charset="0"/>
              </a:rPr>
              <a:t>Structure Costs</a:t>
            </a:r>
            <a:endParaRPr lang="en-US" sz="2000" dirty="0">
              <a:latin typeface="Century Gothic" panose="020B0502020202020204" pitchFamily="34" charset="0"/>
            </a:endParaRPr>
          </a:p>
        </p:txBody>
      </p:sp>
      <p:sp>
        <p:nvSpPr>
          <p:cNvPr id="8" name="Rectangle 7"/>
          <p:cNvSpPr/>
          <p:nvPr/>
        </p:nvSpPr>
        <p:spPr>
          <a:xfrm>
            <a:off x="6489421" y="1556648"/>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altLang="zh-CN" sz="2000" dirty="0">
                <a:latin typeface="Century Gothic" panose="020B0502020202020204" pitchFamily="34" charset="0"/>
              </a:rPr>
              <a:t>Move Current</a:t>
            </a:r>
            <a:br>
              <a:rPr lang="en-US" altLang="zh-CN" sz="2000" dirty="0">
                <a:latin typeface="Century Gothic" panose="020B0502020202020204" pitchFamily="34" charset="0"/>
              </a:rPr>
            </a:br>
            <a:r>
              <a:rPr lang="en-US" altLang="zh-CN" sz="2000" dirty="0">
                <a:latin typeface="Century Gothic" panose="020B0502020202020204" pitchFamily="34" charset="0"/>
              </a:rPr>
              <a:t>Costs to GL</a:t>
            </a:r>
            <a:endParaRPr lang="en-US" sz="2000" b="0" i="0" u="none" strike="noStrike" kern="1200" spc="0" baseline="0" dirty="0" smtClean="0">
              <a:solidFill>
                <a:srgbClr val="FFFFFF"/>
              </a:solidFill>
              <a:latin typeface="Century Gothic" panose="020B0502020202020204" pitchFamily="34" charset="0"/>
            </a:endParaRPr>
          </a:p>
        </p:txBody>
      </p:sp>
      <p:sp>
        <p:nvSpPr>
          <p:cNvPr id="9" name="Rectangle 8"/>
          <p:cNvSpPr/>
          <p:nvPr/>
        </p:nvSpPr>
        <p:spPr>
          <a:xfrm>
            <a:off x="9545710" y="1555713"/>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altLang="zh-CN" sz="2000" dirty="0">
                <a:latin typeface="Century Gothic" panose="020B0502020202020204" pitchFamily="34" charset="0"/>
              </a:rPr>
              <a:t>Freeze</a:t>
            </a:r>
            <a:br>
              <a:rPr lang="en-US" altLang="zh-CN" sz="2000" dirty="0">
                <a:latin typeface="Century Gothic" panose="020B0502020202020204" pitchFamily="34" charset="0"/>
              </a:rPr>
            </a:br>
            <a:r>
              <a:rPr lang="en-US" altLang="zh-CN" sz="2000" dirty="0">
                <a:latin typeface="Century Gothic" panose="020B0502020202020204" pitchFamily="34" charset="0"/>
              </a:rPr>
              <a:t>GL Costs</a:t>
            </a:r>
          </a:p>
        </p:txBody>
      </p:sp>
      <p:sp>
        <p:nvSpPr>
          <p:cNvPr id="10" name="Rectangle 9"/>
          <p:cNvSpPr/>
          <p:nvPr/>
        </p:nvSpPr>
        <p:spPr>
          <a:xfrm>
            <a:off x="427110" y="3346413"/>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altLang="zh-CN" sz="2000" dirty="0">
                <a:latin typeface="Century Gothic" panose="020B0502020202020204" pitchFamily="34" charset="0"/>
              </a:rPr>
              <a:t>Revalue WIP</a:t>
            </a:r>
            <a:endParaRPr lang="en-US" sz="2000" b="0" i="0" u="none" strike="noStrike" kern="1200" spc="0" baseline="0" dirty="0" smtClean="0">
              <a:solidFill>
                <a:srgbClr val="FFFFFF"/>
              </a:solidFill>
              <a:latin typeface="Century Gothic" panose="020B0502020202020204" pitchFamily="34" charset="0"/>
            </a:endParaRPr>
          </a:p>
        </p:txBody>
      </p:sp>
      <p:sp>
        <p:nvSpPr>
          <p:cNvPr id="11" name="Rectangle 10"/>
          <p:cNvSpPr/>
          <p:nvPr/>
        </p:nvSpPr>
        <p:spPr>
          <a:xfrm>
            <a:off x="3447839" y="3344809"/>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altLang="zh-CN" sz="2000" dirty="0">
                <a:latin typeface="Century Gothic" panose="020B0502020202020204" pitchFamily="34" charset="0"/>
              </a:rPr>
              <a:t>Revalue</a:t>
            </a:r>
          </a:p>
          <a:p>
            <a:pPr algn="ctr"/>
            <a:r>
              <a:rPr lang="en-US" altLang="zh-CN" sz="2000" dirty="0">
                <a:latin typeface="Century Gothic" panose="020B0502020202020204" pitchFamily="34" charset="0"/>
              </a:rPr>
              <a:t>Sales </a:t>
            </a:r>
            <a:r>
              <a:rPr lang="en-US" altLang="zh-CN" sz="2000" dirty="0" smtClean="0">
                <a:latin typeface="Century Gothic" panose="020B0502020202020204" pitchFamily="34" charset="0"/>
              </a:rPr>
              <a:t>Orders</a:t>
            </a:r>
            <a:endParaRPr lang="en-US" sz="2000" b="0" i="0" u="none" strike="noStrike" kern="1200" spc="0" baseline="0" dirty="0" smtClean="0">
              <a:solidFill>
                <a:srgbClr val="FFFFFF"/>
              </a:solidFill>
              <a:latin typeface="Century Gothic" panose="020B0502020202020204" pitchFamily="34" charset="0"/>
            </a:endParaRPr>
          </a:p>
        </p:txBody>
      </p:sp>
      <p:cxnSp>
        <p:nvCxnSpPr>
          <p:cNvPr id="12" name="Elbow Connector 11"/>
          <p:cNvCxnSpPr>
            <a:stCxn id="6" idx="3"/>
            <a:endCxn id="7" idx="1"/>
          </p:cNvCxnSpPr>
          <p:nvPr/>
        </p:nvCxnSpPr>
        <p:spPr>
          <a:xfrm flipV="1">
            <a:off x="2670675" y="2108291"/>
            <a:ext cx="777164" cy="1604"/>
          </a:xfrm>
          <a:prstGeom prst="bentConnector3">
            <a:avLst>
              <a:gd name="adj1" fmla="val 50000"/>
            </a:avLst>
          </a:prstGeom>
          <a:ln w="19050" cap="rnd">
            <a:solidFill>
              <a:srgbClr val="7F7F7F"/>
            </a:solidFill>
            <a:round/>
            <a:tailEnd type="arrow"/>
          </a:ln>
        </p:spPr>
        <p:style>
          <a:lnRef idx="1">
            <a:schemeClr val="accent1"/>
          </a:lnRef>
          <a:fillRef idx="0">
            <a:schemeClr val="accent1"/>
          </a:fillRef>
          <a:effectRef idx="0">
            <a:schemeClr val="accent1"/>
          </a:effectRef>
          <a:fontRef idx="minor">
            <a:schemeClr val="tx1"/>
          </a:fontRef>
        </p:style>
      </p:cxnSp>
      <p:cxnSp>
        <p:nvCxnSpPr>
          <p:cNvPr id="13" name="Elbow Connector 12"/>
          <p:cNvCxnSpPr>
            <a:stCxn id="7" idx="3"/>
            <a:endCxn id="8" idx="1"/>
          </p:cNvCxnSpPr>
          <p:nvPr/>
        </p:nvCxnSpPr>
        <p:spPr>
          <a:xfrm>
            <a:off x="5691404" y="2108291"/>
            <a:ext cx="798017" cy="2539"/>
          </a:xfrm>
          <a:prstGeom prst="bentConnector3">
            <a:avLst>
              <a:gd name="adj1" fmla="val 50000"/>
            </a:avLst>
          </a:prstGeom>
          <a:ln w="19050" cap="rnd">
            <a:solidFill>
              <a:srgbClr val="7F7F7F"/>
            </a:solidFill>
            <a:round/>
            <a:tailEnd type="arrow"/>
          </a:ln>
        </p:spPr>
        <p:style>
          <a:lnRef idx="1">
            <a:schemeClr val="accent1"/>
          </a:lnRef>
          <a:fillRef idx="0">
            <a:schemeClr val="accent1"/>
          </a:fillRef>
          <a:effectRef idx="0">
            <a:schemeClr val="accent1"/>
          </a:effectRef>
          <a:fontRef idx="minor">
            <a:schemeClr val="tx1"/>
          </a:fontRef>
        </p:style>
      </p:cxnSp>
      <p:cxnSp>
        <p:nvCxnSpPr>
          <p:cNvPr id="14" name="Elbow Connector 13"/>
          <p:cNvCxnSpPr>
            <a:stCxn id="8" idx="3"/>
            <a:endCxn id="9" idx="1"/>
          </p:cNvCxnSpPr>
          <p:nvPr/>
        </p:nvCxnSpPr>
        <p:spPr>
          <a:xfrm flipV="1">
            <a:off x="8732986" y="2109895"/>
            <a:ext cx="812724" cy="935"/>
          </a:xfrm>
          <a:prstGeom prst="bentConnector3">
            <a:avLst>
              <a:gd name="adj1" fmla="val 50000"/>
            </a:avLst>
          </a:prstGeom>
          <a:ln w="19050" cap="rnd">
            <a:solidFill>
              <a:srgbClr val="7F7F7F"/>
            </a:solidFill>
            <a:round/>
            <a:tailEnd type="arrow"/>
          </a:ln>
        </p:spPr>
        <p:style>
          <a:lnRef idx="1">
            <a:schemeClr val="accent1"/>
          </a:lnRef>
          <a:fillRef idx="0">
            <a:schemeClr val="accent1"/>
          </a:fillRef>
          <a:effectRef idx="0">
            <a:schemeClr val="accent1"/>
          </a:effectRef>
          <a:fontRef idx="minor">
            <a:schemeClr val="tx1"/>
          </a:fontRef>
        </p:style>
      </p:cxnSp>
      <p:cxnSp>
        <p:nvCxnSpPr>
          <p:cNvPr id="15" name="Shape 23"/>
          <p:cNvCxnSpPr>
            <a:stCxn id="9" idx="2"/>
            <a:endCxn id="10" idx="0"/>
          </p:cNvCxnSpPr>
          <p:nvPr/>
        </p:nvCxnSpPr>
        <p:spPr>
          <a:xfrm rot="5400000">
            <a:off x="5767025" y="-1554055"/>
            <a:ext cx="682336" cy="9118600"/>
          </a:xfrm>
          <a:prstGeom prst="bentConnector3">
            <a:avLst>
              <a:gd name="adj1" fmla="val 50000"/>
            </a:avLst>
          </a:prstGeom>
          <a:ln w="19050" cap="rnd">
            <a:solidFill>
              <a:srgbClr val="7F7F7F"/>
            </a:solidFill>
            <a:round/>
            <a:tailEnd type="arrow"/>
          </a:ln>
        </p:spPr>
        <p:style>
          <a:lnRef idx="1">
            <a:schemeClr val="accent1"/>
          </a:lnRef>
          <a:fillRef idx="0">
            <a:schemeClr val="accent1"/>
          </a:fillRef>
          <a:effectRef idx="0">
            <a:schemeClr val="accent1"/>
          </a:effectRef>
          <a:fontRef idx="minor">
            <a:schemeClr val="tx1"/>
          </a:fontRef>
        </p:style>
      </p:cxnSp>
      <p:cxnSp>
        <p:nvCxnSpPr>
          <p:cNvPr id="16" name="Elbow Connector 15"/>
          <p:cNvCxnSpPr>
            <a:stCxn id="10" idx="3"/>
            <a:endCxn id="11" idx="1"/>
          </p:cNvCxnSpPr>
          <p:nvPr/>
        </p:nvCxnSpPr>
        <p:spPr>
          <a:xfrm flipV="1">
            <a:off x="2670675" y="3898991"/>
            <a:ext cx="777164" cy="1604"/>
          </a:xfrm>
          <a:prstGeom prst="bentConnector3">
            <a:avLst>
              <a:gd name="adj1" fmla="val 50000"/>
            </a:avLst>
          </a:prstGeom>
          <a:ln w="19050" cap="rnd">
            <a:solidFill>
              <a:srgbClr val="7F7F7F"/>
            </a:solidFill>
            <a:round/>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4890871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5</a:t>
            </a:fld>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GB" dirty="0">
                <a:latin typeface="Century Gothic" panose="020B0502020202020204" pitchFamily="34" charset="0"/>
              </a:rPr>
              <a:t>Costing Process</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Cost Calculations</a:t>
            </a:r>
          </a:p>
        </p:txBody>
      </p:sp>
      <p:sp>
        <p:nvSpPr>
          <p:cNvPr id="6" name="Rectangle 4"/>
          <p:cNvSpPr>
            <a:spLocks noChangeArrowheads="1"/>
          </p:cNvSpPr>
          <p:nvPr/>
        </p:nvSpPr>
        <p:spPr bwMode="auto">
          <a:xfrm>
            <a:off x="2270125" y="1660485"/>
            <a:ext cx="1028700" cy="781050"/>
          </a:xfrm>
          <a:prstGeom prst="rect">
            <a:avLst/>
          </a:prstGeom>
          <a:solidFill>
            <a:srgbClr val="4F81BD">
              <a:lumMod val="60000"/>
              <a:lumOff val="40000"/>
            </a:srgbClr>
          </a:solidFill>
          <a:ln w="38100">
            <a:solidFill>
              <a:srgbClr val="141414"/>
            </a:solidFill>
            <a:miter lim="800000"/>
            <a:headEnd/>
            <a:tailEnd/>
          </a:ln>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4000" b="1" i="0" u="none" strike="noStrike" kern="0" cap="none" spc="0" normalizeH="0" baseline="0" noProof="0" dirty="0">
                <a:ln>
                  <a:noFill/>
                </a:ln>
                <a:solidFill>
                  <a:srgbClr val="141414"/>
                </a:solidFill>
                <a:effectLst/>
                <a:uLnTx/>
                <a:uFillTx/>
                <a:latin typeface="Century Gothic" panose="020B0502020202020204" pitchFamily="34" charset="0"/>
              </a:rPr>
              <a:t>A</a:t>
            </a:r>
          </a:p>
        </p:txBody>
      </p:sp>
      <p:sp>
        <p:nvSpPr>
          <p:cNvPr id="7" name="Rectangle 5"/>
          <p:cNvSpPr>
            <a:spLocks noChangeArrowheads="1"/>
          </p:cNvSpPr>
          <p:nvPr/>
        </p:nvSpPr>
        <p:spPr bwMode="auto">
          <a:xfrm>
            <a:off x="1260475" y="3146385"/>
            <a:ext cx="1028700" cy="781050"/>
          </a:xfrm>
          <a:prstGeom prst="rect">
            <a:avLst/>
          </a:prstGeom>
          <a:solidFill>
            <a:srgbClr val="4F81BD">
              <a:lumMod val="60000"/>
              <a:lumOff val="40000"/>
            </a:srgbClr>
          </a:solidFill>
          <a:ln w="38100">
            <a:solidFill>
              <a:srgbClr val="141414"/>
            </a:solidFill>
            <a:miter lim="800000"/>
            <a:headEnd/>
            <a:tailEnd/>
          </a:ln>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4000" b="1" i="0" u="none" strike="noStrike" kern="0" cap="none" spc="0" normalizeH="0" baseline="0" noProof="0" dirty="0">
                <a:ln>
                  <a:noFill/>
                </a:ln>
                <a:solidFill>
                  <a:srgbClr val="141414"/>
                </a:solidFill>
                <a:effectLst/>
                <a:uLnTx/>
                <a:uFillTx/>
                <a:latin typeface="Century Gothic" panose="020B0502020202020204" pitchFamily="34" charset="0"/>
              </a:rPr>
              <a:t>B</a:t>
            </a:r>
          </a:p>
        </p:txBody>
      </p:sp>
      <p:sp>
        <p:nvSpPr>
          <p:cNvPr id="8" name="Rectangle 6"/>
          <p:cNvSpPr>
            <a:spLocks noChangeArrowheads="1"/>
          </p:cNvSpPr>
          <p:nvPr/>
        </p:nvSpPr>
        <p:spPr bwMode="auto">
          <a:xfrm>
            <a:off x="3336925" y="3146385"/>
            <a:ext cx="1028700" cy="781050"/>
          </a:xfrm>
          <a:prstGeom prst="rect">
            <a:avLst/>
          </a:prstGeom>
          <a:solidFill>
            <a:srgbClr val="4F81BD">
              <a:lumMod val="60000"/>
              <a:lumOff val="40000"/>
            </a:srgbClr>
          </a:solidFill>
          <a:ln w="38100">
            <a:solidFill>
              <a:srgbClr val="141414"/>
            </a:solidFill>
            <a:miter lim="800000"/>
            <a:headEnd/>
            <a:tailEnd/>
          </a:ln>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4000" b="1" i="0" u="none" strike="noStrike" kern="0" cap="none" spc="0" normalizeH="0" baseline="0" noProof="0" dirty="0">
                <a:ln>
                  <a:noFill/>
                </a:ln>
                <a:solidFill>
                  <a:srgbClr val="141414"/>
                </a:solidFill>
                <a:effectLst/>
                <a:uLnTx/>
                <a:uFillTx/>
                <a:latin typeface="Century Gothic" panose="020B0502020202020204" pitchFamily="34" charset="0"/>
              </a:rPr>
              <a:t>C</a:t>
            </a:r>
          </a:p>
        </p:txBody>
      </p:sp>
      <p:sp>
        <p:nvSpPr>
          <p:cNvPr id="9" name="Line 7"/>
          <p:cNvSpPr>
            <a:spLocks noChangeShapeType="1"/>
          </p:cNvSpPr>
          <p:nvPr/>
        </p:nvSpPr>
        <p:spPr bwMode="auto">
          <a:xfrm>
            <a:off x="1774825" y="2898735"/>
            <a:ext cx="2076450" cy="0"/>
          </a:xfrm>
          <a:prstGeom prst="line">
            <a:avLst/>
          </a:prstGeom>
          <a:noFill/>
          <a:ln w="38100">
            <a:solidFill>
              <a:srgbClr val="141414"/>
            </a:solidFill>
            <a:round/>
            <a:headEnd/>
            <a:tailEnd/>
          </a:ln>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10" name="Line 8"/>
          <p:cNvSpPr>
            <a:spLocks noChangeShapeType="1"/>
          </p:cNvSpPr>
          <p:nvPr/>
        </p:nvSpPr>
        <p:spPr bwMode="auto">
          <a:xfrm flipV="1">
            <a:off x="2841625" y="2441535"/>
            <a:ext cx="0" cy="438150"/>
          </a:xfrm>
          <a:prstGeom prst="line">
            <a:avLst/>
          </a:prstGeom>
          <a:noFill/>
          <a:ln w="38100">
            <a:solidFill>
              <a:srgbClr val="141414"/>
            </a:solidFill>
            <a:round/>
            <a:headEnd/>
            <a:tailEnd/>
          </a:ln>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11" name="Line 9"/>
          <p:cNvSpPr>
            <a:spLocks noChangeShapeType="1"/>
          </p:cNvSpPr>
          <p:nvPr/>
        </p:nvSpPr>
        <p:spPr bwMode="auto">
          <a:xfrm>
            <a:off x="1774825" y="2879685"/>
            <a:ext cx="0" cy="247650"/>
          </a:xfrm>
          <a:prstGeom prst="line">
            <a:avLst/>
          </a:prstGeom>
          <a:noFill/>
          <a:ln w="38100">
            <a:solidFill>
              <a:srgbClr val="141414"/>
            </a:solidFill>
            <a:round/>
            <a:headEnd/>
            <a:tailEnd/>
          </a:ln>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12" name="Line 10"/>
          <p:cNvSpPr>
            <a:spLocks noChangeShapeType="1"/>
          </p:cNvSpPr>
          <p:nvPr/>
        </p:nvSpPr>
        <p:spPr bwMode="auto">
          <a:xfrm flipH="1">
            <a:off x="3859213" y="2879685"/>
            <a:ext cx="1587" cy="252412"/>
          </a:xfrm>
          <a:prstGeom prst="line">
            <a:avLst/>
          </a:prstGeom>
          <a:noFill/>
          <a:ln w="38100">
            <a:solidFill>
              <a:srgbClr val="141414"/>
            </a:solidFill>
            <a:round/>
            <a:headEnd/>
            <a:tailEnd/>
          </a:ln>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13" name="Text Box 11"/>
          <p:cNvSpPr txBox="1">
            <a:spLocks noChangeArrowheads="1"/>
          </p:cNvSpPr>
          <p:nvPr/>
        </p:nvSpPr>
        <p:spPr bwMode="auto">
          <a:xfrm>
            <a:off x="708025" y="1641435"/>
            <a:ext cx="1676400" cy="581025"/>
          </a:xfrm>
          <a:prstGeom prst="rect">
            <a:avLst/>
          </a:prstGeom>
          <a:noFill/>
          <a:ln w="38100">
            <a:noFill/>
            <a:miter lim="800000"/>
            <a:headEnd/>
            <a:tailEnd/>
          </a:ln>
        </p:spPr>
        <p:txBody>
          <a:bodyPr>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sz="1600" b="1" i="0" u="none" strike="noStrike" kern="0" cap="none" spc="0" normalizeH="0" baseline="0" noProof="0" smtClean="0">
                <a:ln>
                  <a:noFill/>
                </a:ln>
                <a:solidFill>
                  <a:srgbClr val="141414"/>
                </a:solidFill>
                <a:effectLst/>
                <a:uLnTx/>
                <a:uFillTx/>
                <a:latin typeface="Century Gothic" panose="020B0502020202020204" pitchFamily="34" charset="0"/>
              </a:rPr>
              <a:t>Item A = </a:t>
            </a:r>
            <a:br>
              <a:rPr kumimoji="0" lang="en-US" sz="1600" b="1"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600" b="1" i="0" u="none" strike="noStrike" kern="0" cap="none" spc="0" normalizeH="0" baseline="0" noProof="0" smtClean="0">
                <a:ln>
                  <a:noFill/>
                </a:ln>
                <a:solidFill>
                  <a:srgbClr val="141414"/>
                </a:solidFill>
                <a:effectLst/>
                <a:uLnTx/>
                <a:uFillTx/>
                <a:latin typeface="Century Gothic" panose="020B0502020202020204" pitchFamily="34" charset="0"/>
              </a:rPr>
              <a:t>Manufactured</a:t>
            </a:r>
          </a:p>
        </p:txBody>
      </p:sp>
      <p:sp>
        <p:nvSpPr>
          <p:cNvPr id="14" name="Text Box 15"/>
          <p:cNvSpPr txBox="1">
            <a:spLocks noChangeArrowheads="1"/>
          </p:cNvSpPr>
          <p:nvPr/>
        </p:nvSpPr>
        <p:spPr bwMode="auto">
          <a:xfrm>
            <a:off x="879475" y="3946485"/>
            <a:ext cx="3562350" cy="703262"/>
          </a:xfrm>
          <a:prstGeom prst="rect">
            <a:avLst/>
          </a:prstGeom>
          <a:noFill/>
          <a:ln w="38100">
            <a:noFill/>
            <a:miter lim="800000"/>
            <a:headEnd/>
            <a:tailEnd/>
          </a:ln>
        </p:spPr>
        <p:txBody>
          <a:bodyPr>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sz="1600" b="1" i="0" u="none" strike="noStrike" kern="0" cap="none" spc="0" normalizeH="0" baseline="0" noProof="0" smtClean="0">
                <a:ln>
                  <a:noFill/>
                </a:ln>
                <a:solidFill>
                  <a:srgbClr val="141414"/>
                </a:solidFill>
                <a:effectLst/>
                <a:uLnTx/>
                <a:uFillTx/>
                <a:latin typeface="Century Gothic" panose="020B0502020202020204" pitchFamily="34" charset="0"/>
              </a:rPr>
              <a:t>Items B &amp; C = Purchased</a:t>
            </a:r>
          </a:p>
          <a:p>
            <a:pPr marL="0" marR="0" lvl="0" indent="0" defTabSz="914400" eaLnBrk="0" fontAlgn="base" latinLnBrk="0" hangingPunct="0">
              <a:lnSpc>
                <a:spcPct val="100000"/>
              </a:lnSpc>
              <a:spcBef>
                <a:spcPct val="50000"/>
              </a:spcBef>
              <a:spcAft>
                <a:spcPct val="0"/>
              </a:spcAft>
              <a:buClrTx/>
              <a:buSzTx/>
              <a:buFontTx/>
              <a:buNone/>
              <a:tabLst/>
              <a:defRPr/>
            </a:pPr>
            <a:r>
              <a:rPr kumimoji="0" lang="en-US" sz="1600" b="0" i="0" u="none" strike="noStrike" kern="0" cap="none" spc="0" normalizeH="0" baseline="0" noProof="0" smtClean="0">
                <a:ln>
                  <a:noFill/>
                </a:ln>
                <a:solidFill>
                  <a:srgbClr val="141414"/>
                </a:solidFill>
                <a:effectLst/>
                <a:uLnTx/>
                <a:uFillTx/>
                <a:latin typeface="Century Gothic" panose="020B0502020202020204" pitchFamily="34" charset="0"/>
              </a:rPr>
              <a:t>Lower-Level Material cost</a:t>
            </a:r>
          </a:p>
        </p:txBody>
      </p:sp>
      <p:sp>
        <p:nvSpPr>
          <p:cNvPr id="15" name="Text Box 16"/>
          <p:cNvSpPr txBox="1">
            <a:spLocks noChangeArrowheads="1"/>
          </p:cNvSpPr>
          <p:nvPr/>
        </p:nvSpPr>
        <p:spPr bwMode="auto">
          <a:xfrm>
            <a:off x="4554538" y="1566822"/>
            <a:ext cx="1619250" cy="1803400"/>
          </a:xfrm>
          <a:prstGeom prst="rect">
            <a:avLst/>
          </a:prstGeom>
          <a:noFill/>
          <a:ln w="38100">
            <a:noFill/>
            <a:miter lim="800000"/>
            <a:headEnd/>
            <a:tailEnd/>
          </a:ln>
        </p:spPr>
        <p:txBody>
          <a:bodyPr>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sz="1600" b="1" i="0" u="none" strike="noStrike" kern="0" cap="none" spc="0" normalizeH="0" baseline="0" noProof="0" smtClean="0">
                <a:ln>
                  <a:noFill/>
                </a:ln>
                <a:solidFill>
                  <a:srgbClr val="141414"/>
                </a:solidFill>
                <a:effectLst/>
                <a:uLnTx/>
                <a:uFillTx/>
                <a:latin typeface="Century Gothic" panose="020B0502020202020204" pitchFamily="34" charset="0"/>
              </a:rPr>
              <a:t>Routing Cost Roll-up</a:t>
            </a:r>
            <a:r>
              <a:rPr kumimoji="0" lang="en-US" sz="1600" b="0" i="0" u="none" strike="noStrike" kern="0" cap="none" spc="0" normalizeH="0" baseline="0" noProof="0" smtClean="0">
                <a:ln>
                  <a:noFill/>
                </a:ln>
                <a:solidFill>
                  <a:srgbClr val="141414"/>
                </a:solidFill>
                <a:effectLst/>
                <a:uLnTx/>
                <a:uFillTx/>
                <a:latin typeface="Century Gothic" panose="020B0502020202020204" pitchFamily="34" charset="0"/>
              </a:rPr>
              <a:t> captures this-level labor, burden, and subcontract costs</a:t>
            </a:r>
          </a:p>
        </p:txBody>
      </p:sp>
      <p:sp>
        <p:nvSpPr>
          <p:cNvPr id="16" name="Text Box 18"/>
          <p:cNvSpPr txBox="1">
            <a:spLocks noChangeArrowheads="1"/>
          </p:cNvSpPr>
          <p:nvPr/>
        </p:nvSpPr>
        <p:spPr bwMode="auto">
          <a:xfrm>
            <a:off x="6724650" y="1566822"/>
            <a:ext cx="1638300" cy="2800767"/>
          </a:xfrm>
          <a:prstGeom prst="rect">
            <a:avLst/>
          </a:prstGeom>
          <a:noFill/>
          <a:ln w="38100">
            <a:noFill/>
            <a:miter lim="800000"/>
            <a:headEnd/>
            <a:tailEnd/>
          </a:ln>
        </p:spPr>
        <p:txBody>
          <a:bodyPr>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sz="1600" b="1" i="0" u="none" strike="noStrike" kern="0" cap="none" spc="0" normalizeH="0" baseline="0" noProof="0" smtClean="0">
                <a:ln>
                  <a:noFill/>
                </a:ln>
                <a:solidFill>
                  <a:srgbClr val="141414"/>
                </a:solidFill>
                <a:effectLst/>
                <a:uLnTx/>
                <a:uFillTx/>
                <a:latin typeface="Century Gothic" panose="020B0502020202020204" pitchFamily="34" charset="0"/>
              </a:rPr>
              <a:t>Product Structure Cost Roll-Up</a:t>
            </a:r>
            <a:r>
              <a:rPr kumimoji="0" lang="en-US" sz="1600" b="0" i="0" u="none" strike="noStrike" kern="0" cap="none" spc="0" normalizeH="0" baseline="0" noProof="0" smtClean="0">
                <a:ln>
                  <a:noFill/>
                </a:ln>
                <a:solidFill>
                  <a:srgbClr val="141414"/>
                </a:solidFill>
                <a:effectLst/>
                <a:uLnTx/>
                <a:uFillTx/>
                <a:latin typeface="Century Gothic" panose="020B0502020202020204" pitchFamily="34" charset="0"/>
              </a:rPr>
              <a:t> captures lower-level material costs associated with manufactured item + This-Level costs</a:t>
            </a:r>
          </a:p>
        </p:txBody>
      </p:sp>
      <p:sp>
        <p:nvSpPr>
          <p:cNvPr id="17" name="AutoShape 36"/>
          <p:cNvSpPr>
            <a:spLocks/>
          </p:cNvSpPr>
          <p:nvPr/>
        </p:nvSpPr>
        <p:spPr bwMode="auto">
          <a:xfrm>
            <a:off x="3983038" y="1566822"/>
            <a:ext cx="206375" cy="895350"/>
          </a:xfrm>
          <a:prstGeom prst="rightBracket">
            <a:avLst>
              <a:gd name="adj" fmla="val 36154"/>
            </a:avLst>
          </a:prstGeom>
          <a:noFill/>
          <a:ln w="28575">
            <a:solidFill>
              <a:srgbClr val="FFC000"/>
            </a:solidFill>
            <a:round/>
            <a:headEnd/>
            <a:tailEnd/>
          </a:ln>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18" name="AutoShape 37"/>
          <p:cNvSpPr>
            <a:spLocks/>
          </p:cNvSpPr>
          <p:nvPr/>
        </p:nvSpPr>
        <p:spPr bwMode="auto">
          <a:xfrm>
            <a:off x="6084888" y="1566822"/>
            <a:ext cx="365125" cy="2882900"/>
          </a:xfrm>
          <a:prstGeom prst="rightBracket">
            <a:avLst>
              <a:gd name="adj" fmla="val 65797"/>
            </a:avLst>
          </a:prstGeom>
          <a:noFill/>
          <a:ln w="28575">
            <a:solidFill>
              <a:srgbClr val="FFC000"/>
            </a:solidFill>
            <a:round/>
            <a:headEnd/>
            <a:tailEnd/>
          </a:ln>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Tree>
    <p:extLst>
      <p:ext uri="{BB962C8B-B14F-4D97-AF65-F5344CB8AC3E}">
        <p14:creationId xmlns:p14="http://schemas.microsoft.com/office/powerpoint/2010/main" val="322309910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6</a:t>
            </a:fld>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GB" dirty="0" smtClean="0">
                <a:latin typeface="Century Gothic" panose="020B0502020202020204" pitchFamily="34" charset="0"/>
              </a:rPr>
              <a:t>Costing Process</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Routing Cost Roll-Up Calculations</a:t>
            </a:r>
          </a:p>
        </p:txBody>
      </p:sp>
      <p:pic>
        <p:nvPicPr>
          <p:cNvPr id="25" name="Picture 24"/>
          <p:cNvPicPr>
            <a:picLocks noChangeAspect="1"/>
          </p:cNvPicPr>
          <p:nvPr/>
        </p:nvPicPr>
        <p:blipFill rotWithShape="1">
          <a:blip r:embed="rId3"/>
          <a:srcRect r="71411" b="47373"/>
          <a:stretch/>
        </p:blipFill>
        <p:spPr>
          <a:xfrm>
            <a:off x="419100" y="1562100"/>
            <a:ext cx="3483629" cy="2588481"/>
          </a:xfrm>
          <a:prstGeom prst="rect">
            <a:avLst/>
          </a:prstGeom>
          <a:ln>
            <a:solidFill>
              <a:srgbClr val="141414"/>
            </a:solidFill>
          </a:ln>
        </p:spPr>
      </p:pic>
      <p:pic>
        <p:nvPicPr>
          <p:cNvPr id="14" name="Picture 13"/>
          <p:cNvPicPr>
            <a:picLocks noChangeAspect="1"/>
          </p:cNvPicPr>
          <p:nvPr/>
        </p:nvPicPr>
        <p:blipFill rotWithShape="1">
          <a:blip r:embed="rId4"/>
          <a:srcRect l="1551" t="9704" r="60257" b="29234"/>
          <a:stretch/>
        </p:blipFill>
        <p:spPr>
          <a:xfrm>
            <a:off x="3503788" y="1707344"/>
            <a:ext cx="4653643" cy="3003392"/>
          </a:xfrm>
          <a:prstGeom prst="rect">
            <a:avLst/>
          </a:prstGeom>
          <a:ln>
            <a:solidFill>
              <a:srgbClr val="141414"/>
            </a:solidFill>
          </a:ln>
        </p:spPr>
      </p:pic>
      <p:pic>
        <p:nvPicPr>
          <p:cNvPr id="27" name="Picture 26"/>
          <p:cNvPicPr>
            <a:picLocks noChangeAspect="1"/>
          </p:cNvPicPr>
          <p:nvPr/>
        </p:nvPicPr>
        <p:blipFill rotWithShape="1">
          <a:blip r:embed="rId5"/>
          <a:srcRect r="69437" b="24565"/>
          <a:stretch/>
        </p:blipFill>
        <p:spPr>
          <a:xfrm>
            <a:off x="7957271" y="1912985"/>
            <a:ext cx="3724090" cy="3710322"/>
          </a:xfrm>
          <a:prstGeom prst="rect">
            <a:avLst/>
          </a:prstGeom>
          <a:ln>
            <a:solidFill>
              <a:srgbClr val="141414"/>
            </a:solidFill>
          </a:ln>
        </p:spPr>
      </p:pic>
      <p:pic>
        <p:nvPicPr>
          <p:cNvPr id="6" name="Picture 5"/>
          <p:cNvPicPr>
            <a:picLocks noChangeAspect="1"/>
          </p:cNvPicPr>
          <p:nvPr/>
        </p:nvPicPr>
        <p:blipFill>
          <a:blip r:embed="rId6"/>
          <a:stretch>
            <a:fillRect/>
          </a:stretch>
        </p:blipFill>
        <p:spPr>
          <a:xfrm>
            <a:off x="9589080" y="5449373"/>
            <a:ext cx="2355272" cy="965884"/>
          </a:xfrm>
          <a:prstGeom prst="rect">
            <a:avLst/>
          </a:prstGeom>
          <a:ln>
            <a:solidFill>
              <a:schemeClr val="accent1"/>
            </a:solidFill>
          </a:ln>
        </p:spPr>
      </p:pic>
      <p:pic>
        <p:nvPicPr>
          <p:cNvPr id="7" name="Picture 6"/>
          <p:cNvPicPr>
            <a:picLocks noChangeAspect="1"/>
          </p:cNvPicPr>
          <p:nvPr/>
        </p:nvPicPr>
        <p:blipFill>
          <a:blip r:embed="rId7"/>
          <a:stretch>
            <a:fillRect/>
          </a:stretch>
        </p:blipFill>
        <p:spPr>
          <a:xfrm>
            <a:off x="7009514" y="5512526"/>
            <a:ext cx="2295834" cy="839577"/>
          </a:xfrm>
          <a:prstGeom prst="rect">
            <a:avLst/>
          </a:prstGeom>
          <a:ln>
            <a:solidFill>
              <a:schemeClr val="accent1"/>
            </a:solidFill>
          </a:ln>
        </p:spPr>
      </p:pic>
      <p:pic>
        <p:nvPicPr>
          <p:cNvPr id="8" name="Picture 7"/>
          <p:cNvPicPr>
            <a:picLocks noChangeAspect="1"/>
          </p:cNvPicPr>
          <p:nvPr/>
        </p:nvPicPr>
        <p:blipFill>
          <a:blip r:embed="rId8"/>
          <a:stretch>
            <a:fillRect/>
          </a:stretch>
        </p:blipFill>
        <p:spPr>
          <a:xfrm>
            <a:off x="5770622" y="2741156"/>
            <a:ext cx="1860646" cy="647733"/>
          </a:xfrm>
          <a:prstGeom prst="rect">
            <a:avLst/>
          </a:prstGeom>
          <a:ln>
            <a:solidFill>
              <a:schemeClr val="accent1"/>
            </a:solidFill>
          </a:ln>
        </p:spPr>
      </p:pic>
      <p:sp>
        <p:nvSpPr>
          <p:cNvPr id="9" name="TextBox 8"/>
          <p:cNvSpPr txBox="1"/>
          <p:nvPr/>
        </p:nvSpPr>
        <p:spPr>
          <a:xfrm>
            <a:off x="533200" y="4861811"/>
            <a:ext cx="2592125" cy="1490292"/>
          </a:xfrm>
          <a:prstGeom prst="rect">
            <a:avLst/>
          </a:prstGeom>
          <a:noFill/>
        </p:spPr>
        <p:txBody>
          <a:bodyPr wrap="none" lIns="91440" tIns="91440" rIns="91440" bIns="91440" rtlCol="0">
            <a:noAutofit/>
          </a:bodyPr>
          <a:lstStyle/>
          <a:p>
            <a:pPr algn="l">
              <a:lnSpc>
                <a:spcPct val="95000"/>
              </a:lnSpc>
              <a:spcAft>
                <a:spcPts val="600"/>
              </a:spcAft>
            </a:pPr>
            <a:r>
              <a:rPr lang="en-US" sz="1400" b="1" dirty="0" smtClean="0">
                <a:latin typeface="Century Gothic" panose="020B0502020202020204" pitchFamily="34" charset="0"/>
              </a:rPr>
              <a:t>Order Quantity</a:t>
            </a:r>
          </a:p>
          <a:p>
            <a:pPr algn="l">
              <a:lnSpc>
                <a:spcPct val="95000"/>
              </a:lnSpc>
              <a:spcAft>
                <a:spcPts val="600"/>
              </a:spcAft>
            </a:pPr>
            <a:r>
              <a:rPr lang="en-US" sz="1400" b="1" dirty="0" smtClean="0">
                <a:latin typeface="Century Gothic" panose="020B0502020202020204" pitchFamily="34" charset="0"/>
              </a:rPr>
              <a:t>Setup Time</a:t>
            </a:r>
          </a:p>
          <a:p>
            <a:pPr algn="l">
              <a:lnSpc>
                <a:spcPct val="95000"/>
              </a:lnSpc>
              <a:spcAft>
                <a:spcPts val="600"/>
              </a:spcAft>
            </a:pPr>
            <a:r>
              <a:rPr lang="en-US" sz="1400" b="1" dirty="0" smtClean="0">
                <a:latin typeface="Century Gothic" panose="020B0502020202020204" pitchFamily="34" charset="0"/>
              </a:rPr>
              <a:t>Run Time</a:t>
            </a:r>
          </a:p>
          <a:p>
            <a:pPr algn="l">
              <a:lnSpc>
                <a:spcPct val="95000"/>
              </a:lnSpc>
              <a:spcAft>
                <a:spcPts val="600"/>
              </a:spcAft>
            </a:pPr>
            <a:r>
              <a:rPr lang="en-US" sz="1400" b="1" dirty="0" smtClean="0">
                <a:latin typeface="Century Gothic" panose="020B0502020202020204" pitchFamily="34" charset="0"/>
              </a:rPr>
              <a:t>Yield</a:t>
            </a:r>
          </a:p>
          <a:p>
            <a:pPr algn="l">
              <a:lnSpc>
                <a:spcPct val="95000"/>
              </a:lnSpc>
              <a:spcAft>
                <a:spcPts val="600"/>
              </a:spcAft>
            </a:pPr>
            <a:r>
              <a:rPr lang="en-US" sz="1400" b="1" dirty="0" smtClean="0">
                <a:latin typeface="Century Gothic" panose="020B0502020202020204" pitchFamily="34" charset="0"/>
              </a:rPr>
              <a:t>Machine Per Operation</a:t>
            </a:r>
            <a:endParaRPr lang="en-US" sz="1400" b="1" dirty="0">
              <a:latin typeface="Century Gothic" panose="020B0502020202020204" pitchFamily="34" charset="0"/>
            </a:endParaRPr>
          </a:p>
        </p:txBody>
      </p:sp>
      <p:sp>
        <p:nvSpPr>
          <p:cNvPr id="20" name="TextBox 19"/>
          <p:cNvSpPr txBox="1"/>
          <p:nvPr/>
        </p:nvSpPr>
        <p:spPr>
          <a:xfrm>
            <a:off x="3260497" y="4861811"/>
            <a:ext cx="2592125" cy="1490292"/>
          </a:xfrm>
          <a:prstGeom prst="rect">
            <a:avLst/>
          </a:prstGeom>
          <a:noFill/>
        </p:spPr>
        <p:txBody>
          <a:bodyPr wrap="none" lIns="91440" tIns="91440" rIns="91440" bIns="91440" rtlCol="0">
            <a:noAutofit/>
          </a:bodyPr>
          <a:lstStyle/>
          <a:p>
            <a:pPr algn="l">
              <a:lnSpc>
                <a:spcPct val="95000"/>
              </a:lnSpc>
              <a:spcAft>
                <a:spcPts val="600"/>
              </a:spcAft>
            </a:pPr>
            <a:r>
              <a:rPr lang="en-US" altLang="zh-CN" sz="1400" b="1" dirty="0" smtClean="0">
                <a:latin typeface="Century Gothic" panose="020B0502020202020204" pitchFamily="34" charset="0"/>
              </a:rPr>
              <a:t>Setup Rate</a:t>
            </a:r>
          </a:p>
          <a:p>
            <a:pPr algn="l">
              <a:lnSpc>
                <a:spcPct val="95000"/>
              </a:lnSpc>
              <a:spcAft>
                <a:spcPts val="600"/>
              </a:spcAft>
            </a:pPr>
            <a:r>
              <a:rPr lang="en-US" sz="1400" b="1" dirty="0" smtClean="0">
                <a:latin typeface="Century Gothic" panose="020B0502020202020204" pitchFamily="34" charset="0"/>
              </a:rPr>
              <a:t>Labor Rate</a:t>
            </a:r>
          </a:p>
          <a:p>
            <a:pPr algn="l">
              <a:lnSpc>
                <a:spcPct val="95000"/>
              </a:lnSpc>
              <a:spcAft>
                <a:spcPts val="600"/>
              </a:spcAft>
            </a:pPr>
            <a:r>
              <a:rPr lang="en-US" sz="1400" b="1" dirty="0" smtClean="0">
                <a:latin typeface="Century Gothic" panose="020B0502020202020204" pitchFamily="34" charset="0"/>
              </a:rPr>
              <a:t>Labor Burden Rate</a:t>
            </a:r>
          </a:p>
          <a:p>
            <a:pPr algn="l">
              <a:lnSpc>
                <a:spcPct val="95000"/>
              </a:lnSpc>
              <a:spcAft>
                <a:spcPts val="600"/>
              </a:spcAft>
            </a:pPr>
            <a:r>
              <a:rPr lang="en-US" sz="1400" b="1" dirty="0" smtClean="0">
                <a:latin typeface="Century Gothic" panose="020B0502020202020204" pitchFamily="34" charset="0"/>
              </a:rPr>
              <a:t>Labor Burden Percent</a:t>
            </a:r>
          </a:p>
          <a:p>
            <a:pPr algn="l">
              <a:lnSpc>
                <a:spcPct val="95000"/>
              </a:lnSpc>
              <a:spcAft>
                <a:spcPts val="600"/>
              </a:spcAft>
            </a:pPr>
            <a:r>
              <a:rPr lang="en-US" sz="1400" b="1" dirty="0" smtClean="0">
                <a:latin typeface="Century Gothic" panose="020B0502020202020204" pitchFamily="34" charset="0"/>
              </a:rPr>
              <a:t>Machine Burden Rate</a:t>
            </a:r>
            <a:endParaRPr lang="en-US" sz="1400" b="1" dirty="0">
              <a:latin typeface="Century Gothic" panose="020B0502020202020204" pitchFamily="34" charset="0"/>
            </a:endParaRPr>
          </a:p>
        </p:txBody>
      </p:sp>
    </p:spTree>
    <p:extLst>
      <p:ext uri="{BB962C8B-B14F-4D97-AF65-F5344CB8AC3E}">
        <p14:creationId xmlns:p14="http://schemas.microsoft.com/office/powerpoint/2010/main" val="240897354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7</a:t>
            </a:fld>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GB" dirty="0">
                <a:latin typeface="Century Gothic" panose="020B0502020202020204" pitchFamily="34" charset="0"/>
              </a:rPr>
              <a:t>Costing Process</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Routing Cost Calculations: Review</a:t>
            </a:r>
          </a:p>
        </p:txBody>
      </p:sp>
      <p:sp>
        <p:nvSpPr>
          <p:cNvPr id="6" name="Text Box 1027"/>
          <p:cNvSpPr txBox="1">
            <a:spLocks noChangeArrowheads="1"/>
          </p:cNvSpPr>
          <p:nvPr/>
        </p:nvSpPr>
        <p:spPr bwMode="auto">
          <a:xfrm>
            <a:off x="561062" y="1560761"/>
            <a:ext cx="7086600" cy="1252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000" b="1" dirty="0">
                <a:latin typeface="Century Gothic" panose="020B0502020202020204" pitchFamily="34" charset="0"/>
              </a:rPr>
              <a:t>Labor Cost Per Operation</a:t>
            </a:r>
          </a:p>
          <a:p>
            <a:pPr>
              <a:spcBef>
                <a:spcPct val="50000"/>
              </a:spcBef>
            </a:pPr>
            <a:r>
              <a:rPr lang="en-US" altLang="en-US" sz="1600" dirty="0">
                <a:latin typeface="Century Gothic" panose="020B0502020202020204" pitchFamily="34" charset="0"/>
              </a:rPr>
              <a:t>Set-Up Cost = (Set-Up </a:t>
            </a:r>
            <a:r>
              <a:rPr lang="en-US" altLang="en-US" sz="1600" dirty="0" err="1">
                <a:latin typeface="Century Gothic" panose="020B0502020202020204" pitchFamily="34" charset="0"/>
              </a:rPr>
              <a:t>Hrs</a:t>
            </a:r>
            <a:r>
              <a:rPr lang="en-US" altLang="en-US" sz="1600" dirty="0">
                <a:latin typeface="Century Gothic" panose="020B0502020202020204" pitchFamily="34" charset="0"/>
              </a:rPr>
              <a:t> / Order </a:t>
            </a:r>
            <a:r>
              <a:rPr lang="en-US" altLang="en-US" sz="1600" dirty="0" err="1">
                <a:latin typeface="Century Gothic" panose="020B0502020202020204" pitchFamily="34" charset="0"/>
              </a:rPr>
              <a:t>Qty</a:t>
            </a:r>
            <a:r>
              <a:rPr lang="en-US" altLang="en-US" sz="1600" dirty="0">
                <a:latin typeface="Century Gothic" panose="020B0502020202020204" pitchFamily="34" charset="0"/>
              </a:rPr>
              <a:t>) x WC Set-Up Rate</a:t>
            </a:r>
            <a:br>
              <a:rPr lang="en-US" altLang="en-US" sz="1600" dirty="0">
                <a:latin typeface="Century Gothic" panose="020B0502020202020204" pitchFamily="34" charset="0"/>
              </a:rPr>
            </a:br>
            <a:r>
              <a:rPr lang="en-US" altLang="en-US" sz="1600" dirty="0">
                <a:latin typeface="Century Gothic" panose="020B0502020202020204" pitchFamily="34" charset="0"/>
              </a:rPr>
              <a:t>Run Cost = Run </a:t>
            </a:r>
            <a:r>
              <a:rPr lang="en-US" altLang="en-US" sz="1600" dirty="0" err="1">
                <a:latin typeface="Century Gothic" panose="020B0502020202020204" pitchFamily="34" charset="0"/>
              </a:rPr>
              <a:t>Hrs</a:t>
            </a:r>
            <a:r>
              <a:rPr lang="en-US" altLang="en-US" sz="1600" dirty="0">
                <a:latin typeface="Century Gothic" panose="020B0502020202020204" pitchFamily="34" charset="0"/>
              </a:rPr>
              <a:t> x WC Labor Rate</a:t>
            </a:r>
            <a:br>
              <a:rPr lang="en-US" altLang="en-US" sz="1600" dirty="0">
                <a:latin typeface="Century Gothic" panose="020B0502020202020204" pitchFamily="34" charset="0"/>
              </a:rPr>
            </a:br>
            <a:r>
              <a:rPr lang="en-US" altLang="en-US" sz="1600" dirty="0">
                <a:latin typeface="Century Gothic" panose="020B0502020202020204" pitchFamily="34" charset="0"/>
              </a:rPr>
              <a:t>Labor Cost = Set-Up Cost + Run Cost</a:t>
            </a:r>
          </a:p>
        </p:txBody>
      </p:sp>
      <p:sp>
        <p:nvSpPr>
          <p:cNvPr id="7" name="Text Box 1029"/>
          <p:cNvSpPr txBox="1">
            <a:spLocks noChangeArrowheads="1"/>
          </p:cNvSpPr>
          <p:nvPr/>
        </p:nvSpPr>
        <p:spPr bwMode="auto">
          <a:xfrm>
            <a:off x="561062" y="2894261"/>
            <a:ext cx="7086600" cy="210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000" b="1" dirty="0">
                <a:latin typeface="Century Gothic" panose="020B0502020202020204" pitchFamily="34" charset="0"/>
              </a:rPr>
              <a:t>Labor Burden Cost Per Operation</a:t>
            </a:r>
          </a:p>
          <a:p>
            <a:pPr>
              <a:spcBef>
                <a:spcPct val="50000"/>
              </a:spcBef>
            </a:pPr>
            <a:r>
              <a:rPr lang="en-US" altLang="en-US" sz="1600" u="sng" dirty="0">
                <a:latin typeface="Century Gothic" panose="020B0502020202020204" pitchFamily="34" charset="0"/>
              </a:rPr>
              <a:t>Set-Up Burden</a:t>
            </a:r>
            <a:r>
              <a:rPr lang="en-US" altLang="en-US" sz="1600" dirty="0">
                <a:latin typeface="Century Gothic" panose="020B0502020202020204" pitchFamily="34" charset="0"/>
              </a:rPr>
              <a:t/>
            </a:r>
            <a:br>
              <a:rPr lang="en-US" altLang="en-US" sz="1600" dirty="0">
                <a:latin typeface="Century Gothic" panose="020B0502020202020204" pitchFamily="34" charset="0"/>
              </a:rPr>
            </a:br>
            <a:r>
              <a:rPr lang="en-US" altLang="en-US" sz="1600" dirty="0" err="1">
                <a:latin typeface="Century Gothic" panose="020B0502020202020204" pitchFamily="34" charset="0"/>
              </a:rPr>
              <a:t>Burden</a:t>
            </a:r>
            <a:r>
              <a:rPr lang="en-US" altLang="en-US" sz="1600" dirty="0">
                <a:latin typeface="Century Gothic" panose="020B0502020202020204" pitchFamily="34" charset="0"/>
              </a:rPr>
              <a:t> = (Set-Up </a:t>
            </a:r>
            <a:r>
              <a:rPr lang="en-US" altLang="en-US" sz="1600" dirty="0" err="1">
                <a:latin typeface="Century Gothic" panose="020B0502020202020204" pitchFamily="34" charset="0"/>
              </a:rPr>
              <a:t>Hrs</a:t>
            </a:r>
            <a:r>
              <a:rPr lang="en-US" altLang="en-US" sz="1600" dirty="0">
                <a:latin typeface="Century Gothic" panose="020B0502020202020204" pitchFamily="34" charset="0"/>
              </a:rPr>
              <a:t> / Order </a:t>
            </a:r>
            <a:r>
              <a:rPr lang="en-US" altLang="en-US" sz="1600" dirty="0" err="1">
                <a:latin typeface="Century Gothic" panose="020B0502020202020204" pitchFamily="34" charset="0"/>
              </a:rPr>
              <a:t>Qty</a:t>
            </a:r>
            <a:r>
              <a:rPr lang="en-US" altLang="en-US" sz="1600" dirty="0">
                <a:latin typeface="Century Gothic" panose="020B0502020202020204" pitchFamily="34" charset="0"/>
              </a:rPr>
              <a:t>) x WC </a:t>
            </a:r>
            <a:r>
              <a:rPr lang="en-US" altLang="en-US" sz="1600" dirty="0" err="1">
                <a:latin typeface="Century Gothic" panose="020B0502020202020204" pitchFamily="34" charset="0"/>
              </a:rPr>
              <a:t>Lbr</a:t>
            </a:r>
            <a:r>
              <a:rPr lang="en-US" altLang="en-US" sz="1600" dirty="0">
                <a:latin typeface="Century Gothic" panose="020B0502020202020204" pitchFamily="34" charset="0"/>
              </a:rPr>
              <a:t> </a:t>
            </a:r>
            <a:r>
              <a:rPr lang="en-US" altLang="en-US" sz="1600" dirty="0" err="1">
                <a:latin typeface="Century Gothic" panose="020B0502020202020204" pitchFamily="34" charset="0"/>
              </a:rPr>
              <a:t>Bdn</a:t>
            </a:r>
            <a:r>
              <a:rPr lang="en-US" altLang="en-US" sz="1600" dirty="0">
                <a:latin typeface="Century Gothic" panose="020B0502020202020204" pitchFamily="34" charset="0"/>
              </a:rPr>
              <a:t> Rate</a:t>
            </a:r>
            <a:br>
              <a:rPr lang="en-US" altLang="en-US" sz="1600" dirty="0">
                <a:latin typeface="Century Gothic" panose="020B0502020202020204" pitchFamily="34" charset="0"/>
              </a:rPr>
            </a:br>
            <a:r>
              <a:rPr lang="en-US" altLang="en-US" sz="1600" dirty="0">
                <a:latin typeface="Century Gothic" panose="020B0502020202020204" pitchFamily="34" charset="0"/>
              </a:rPr>
              <a:t>Burden % = (Set-Up </a:t>
            </a:r>
            <a:r>
              <a:rPr lang="en-US" altLang="en-US" sz="1600" dirty="0" err="1">
                <a:latin typeface="Century Gothic" panose="020B0502020202020204" pitchFamily="34" charset="0"/>
              </a:rPr>
              <a:t>Hrs</a:t>
            </a:r>
            <a:r>
              <a:rPr lang="en-US" altLang="en-US" sz="1600" dirty="0">
                <a:latin typeface="Century Gothic" panose="020B0502020202020204" pitchFamily="34" charset="0"/>
              </a:rPr>
              <a:t> / Order </a:t>
            </a:r>
            <a:r>
              <a:rPr lang="en-US" altLang="en-US" sz="1600" dirty="0" err="1">
                <a:latin typeface="Century Gothic" panose="020B0502020202020204" pitchFamily="34" charset="0"/>
              </a:rPr>
              <a:t>Qty</a:t>
            </a:r>
            <a:r>
              <a:rPr lang="en-US" altLang="en-US" sz="1600" dirty="0">
                <a:latin typeface="Century Gothic" panose="020B0502020202020204" pitchFamily="34" charset="0"/>
              </a:rPr>
              <a:t>) x WC Set-Up Rate x WC </a:t>
            </a:r>
            <a:r>
              <a:rPr lang="en-US" altLang="en-US" sz="1600" dirty="0" err="1">
                <a:latin typeface="Century Gothic" panose="020B0502020202020204" pitchFamily="34" charset="0"/>
              </a:rPr>
              <a:t>Lbr</a:t>
            </a:r>
            <a:r>
              <a:rPr lang="en-US" altLang="en-US" sz="1600" dirty="0">
                <a:latin typeface="Century Gothic" panose="020B0502020202020204" pitchFamily="34" charset="0"/>
              </a:rPr>
              <a:t> </a:t>
            </a:r>
            <a:r>
              <a:rPr lang="en-US" altLang="en-US" sz="1600" dirty="0" err="1">
                <a:latin typeface="Century Gothic" panose="020B0502020202020204" pitchFamily="34" charset="0"/>
              </a:rPr>
              <a:t>Bdn</a:t>
            </a:r>
            <a:r>
              <a:rPr lang="en-US" altLang="en-US" sz="1600" dirty="0">
                <a:latin typeface="Century Gothic" panose="020B0502020202020204" pitchFamily="34" charset="0"/>
              </a:rPr>
              <a:t>%</a:t>
            </a:r>
          </a:p>
          <a:p>
            <a:pPr>
              <a:spcBef>
                <a:spcPct val="50000"/>
              </a:spcBef>
            </a:pPr>
            <a:r>
              <a:rPr lang="en-US" altLang="en-US" sz="1600" u="sng" dirty="0">
                <a:latin typeface="Century Gothic" panose="020B0502020202020204" pitchFamily="34" charset="0"/>
              </a:rPr>
              <a:t>Run Cost Burden</a:t>
            </a:r>
            <a:r>
              <a:rPr lang="en-US" altLang="en-US" sz="1600" dirty="0">
                <a:latin typeface="Century Gothic" panose="020B0502020202020204" pitchFamily="34" charset="0"/>
              </a:rPr>
              <a:t/>
            </a:r>
            <a:br>
              <a:rPr lang="en-US" altLang="en-US" sz="1600" dirty="0">
                <a:latin typeface="Century Gothic" panose="020B0502020202020204" pitchFamily="34" charset="0"/>
              </a:rPr>
            </a:br>
            <a:r>
              <a:rPr lang="en-US" altLang="en-US" sz="1600" dirty="0" err="1">
                <a:latin typeface="Century Gothic" panose="020B0502020202020204" pitchFamily="34" charset="0"/>
              </a:rPr>
              <a:t>Burden</a:t>
            </a:r>
            <a:r>
              <a:rPr lang="en-US" altLang="en-US" sz="1600" dirty="0">
                <a:latin typeface="Century Gothic" panose="020B0502020202020204" pitchFamily="34" charset="0"/>
              </a:rPr>
              <a:t> = Run </a:t>
            </a:r>
            <a:r>
              <a:rPr lang="en-US" altLang="en-US" sz="1600" dirty="0" err="1">
                <a:latin typeface="Century Gothic" panose="020B0502020202020204" pitchFamily="34" charset="0"/>
              </a:rPr>
              <a:t>Hrs</a:t>
            </a:r>
            <a:r>
              <a:rPr lang="en-US" altLang="en-US" sz="1600" dirty="0">
                <a:latin typeface="Century Gothic" panose="020B0502020202020204" pitchFamily="34" charset="0"/>
              </a:rPr>
              <a:t> x WC </a:t>
            </a:r>
            <a:r>
              <a:rPr lang="en-US" altLang="en-US" sz="1600" dirty="0" err="1">
                <a:latin typeface="Century Gothic" panose="020B0502020202020204" pitchFamily="34" charset="0"/>
              </a:rPr>
              <a:t>Lbr</a:t>
            </a:r>
            <a:r>
              <a:rPr lang="en-US" altLang="en-US" sz="1600" dirty="0">
                <a:latin typeface="Century Gothic" panose="020B0502020202020204" pitchFamily="34" charset="0"/>
              </a:rPr>
              <a:t> </a:t>
            </a:r>
            <a:r>
              <a:rPr lang="en-US" altLang="en-US" sz="1600" dirty="0" err="1">
                <a:latin typeface="Century Gothic" panose="020B0502020202020204" pitchFamily="34" charset="0"/>
              </a:rPr>
              <a:t>Bdn</a:t>
            </a:r>
            <a:r>
              <a:rPr lang="en-US" altLang="en-US" sz="1600" dirty="0">
                <a:latin typeface="Century Gothic" panose="020B0502020202020204" pitchFamily="34" charset="0"/>
              </a:rPr>
              <a:t> Rate</a:t>
            </a:r>
            <a:br>
              <a:rPr lang="en-US" altLang="en-US" sz="1600" dirty="0">
                <a:latin typeface="Century Gothic" panose="020B0502020202020204" pitchFamily="34" charset="0"/>
              </a:rPr>
            </a:br>
            <a:r>
              <a:rPr lang="en-US" altLang="en-US" sz="1600" dirty="0">
                <a:latin typeface="Century Gothic" panose="020B0502020202020204" pitchFamily="34" charset="0"/>
              </a:rPr>
              <a:t>Burden % = Run </a:t>
            </a:r>
            <a:r>
              <a:rPr lang="en-US" altLang="en-US" sz="1600" dirty="0" err="1">
                <a:latin typeface="Century Gothic" panose="020B0502020202020204" pitchFamily="34" charset="0"/>
              </a:rPr>
              <a:t>Hrs</a:t>
            </a:r>
            <a:r>
              <a:rPr lang="en-US" altLang="en-US" sz="1600" dirty="0">
                <a:latin typeface="Century Gothic" panose="020B0502020202020204" pitchFamily="34" charset="0"/>
              </a:rPr>
              <a:t> x WC </a:t>
            </a:r>
            <a:r>
              <a:rPr lang="en-US" altLang="en-US" sz="1600" dirty="0" err="1">
                <a:latin typeface="Century Gothic" panose="020B0502020202020204" pitchFamily="34" charset="0"/>
              </a:rPr>
              <a:t>Lbr</a:t>
            </a:r>
            <a:r>
              <a:rPr lang="en-US" altLang="en-US" sz="1600" dirty="0">
                <a:latin typeface="Century Gothic" panose="020B0502020202020204" pitchFamily="34" charset="0"/>
              </a:rPr>
              <a:t> Rate x WC </a:t>
            </a:r>
            <a:r>
              <a:rPr lang="en-US" altLang="en-US" sz="1600" dirty="0" err="1">
                <a:latin typeface="Century Gothic" panose="020B0502020202020204" pitchFamily="34" charset="0"/>
              </a:rPr>
              <a:t>Lbr</a:t>
            </a:r>
            <a:r>
              <a:rPr lang="en-US" altLang="en-US" sz="1600" dirty="0">
                <a:latin typeface="Century Gothic" panose="020B0502020202020204" pitchFamily="34" charset="0"/>
              </a:rPr>
              <a:t> </a:t>
            </a:r>
            <a:r>
              <a:rPr lang="en-US" altLang="en-US" sz="1600" dirty="0" err="1">
                <a:latin typeface="Century Gothic" panose="020B0502020202020204" pitchFamily="34" charset="0"/>
              </a:rPr>
              <a:t>Bdn</a:t>
            </a:r>
            <a:r>
              <a:rPr lang="en-US" altLang="en-US" sz="1600" dirty="0">
                <a:latin typeface="Century Gothic" panose="020B0502020202020204" pitchFamily="34" charset="0"/>
              </a:rPr>
              <a:t>%</a:t>
            </a:r>
          </a:p>
        </p:txBody>
      </p:sp>
      <p:sp>
        <p:nvSpPr>
          <p:cNvPr id="8" name="Text Box 1030"/>
          <p:cNvSpPr txBox="1">
            <a:spLocks noChangeArrowheads="1"/>
          </p:cNvSpPr>
          <p:nvPr/>
        </p:nvSpPr>
        <p:spPr bwMode="auto">
          <a:xfrm>
            <a:off x="561062" y="5104061"/>
            <a:ext cx="7086600" cy="1008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000" b="1" dirty="0">
                <a:latin typeface="Century Gothic" panose="020B0502020202020204" pitchFamily="34" charset="0"/>
              </a:rPr>
              <a:t>Machine Burden Cost Per Operation</a:t>
            </a:r>
          </a:p>
          <a:p>
            <a:pPr>
              <a:spcBef>
                <a:spcPct val="50000"/>
              </a:spcBef>
            </a:pPr>
            <a:r>
              <a:rPr lang="en-US" altLang="en-US" sz="1600" dirty="0">
                <a:latin typeface="Century Gothic" panose="020B0502020202020204" pitchFamily="34" charset="0"/>
              </a:rPr>
              <a:t>Set-Up = (Set-Up </a:t>
            </a:r>
            <a:r>
              <a:rPr lang="en-US" altLang="en-US" sz="1600" dirty="0" err="1">
                <a:latin typeface="Century Gothic" panose="020B0502020202020204" pitchFamily="34" charset="0"/>
              </a:rPr>
              <a:t>Hrs</a:t>
            </a:r>
            <a:r>
              <a:rPr lang="en-US" altLang="en-US" sz="1600" dirty="0">
                <a:latin typeface="Century Gothic" panose="020B0502020202020204" pitchFamily="34" charset="0"/>
              </a:rPr>
              <a:t> / Order </a:t>
            </a:r>
            <a:r>
              <a:rPr lang="en-US" altLang="en-US" sz="1600" dirty="0" err="1">
                <a:latin typeface="Century Gothic" panose="020B0502020202020204" pitchFamily="34" charset="0"/>
              </a:rPr>
              <a:t>Qty</a:t>
            </a:r>
            <a:r>
              <a:rPr lang="en-US" altLang="en-US" sz="1600" dirty="0">
                <a:latin typeface="Century Gothic" panose="020B0502020202020204" pitchFamily="34" charset="0"/>
              </a:rPr>
              <a:t>) x (Mach / Op) x WC Mach </a:t>
            </a:r>
            <a:r>
              <a:rPr lang="en-US" altLang="en-US" sz="1600" dirty="0" err="1">
                <a:latin typeface="Century Gothic" panose="020B0502020202020204" pitchFamily="34" charset="0"/>
              </a:rPr>
              <a:t>Bdn</a:t>
            </a:r>
            <a:r>
              <a:rPr lang="en-US" altLang="en-US" sz="1600" dirty="0">
                <a:latin typeface="Century Gothic" panose="020B0502020202020204" pitchFamily="34" charset="0"/>
              </a:rPr>
              <a:t> Rate</a:t>
            </a:r>
            <a:br>
              <a:rPr lang="en-US" altLang="en-US" sz="1600" dirty="0">
                <a:latin typeface="Century Gothic" panose="020B0502020202020204" pitchFamily="34" charset="0"/>
              </a:rPr>
            </a:br>
            <a:r>
              <a:rPr lang="en-US" altLang="en-US" sz="1600" dirty="0">
                <a:latin typeface="Century Gothic" panose="020B0502020202020204" pitchFamily="34" charset="0"/>
              </a:rPr>
              <a:t>Run = Run </a:t>
            </a:r>
            <a:r>
              <a:rPr lang="en-US" altLang="en-US" sz="1600" dirty="0" err="1">
                <a:latin typeface="Century Gothic" panose="020B0502020202020204" pitchFamily="34" charset="0"/>
              </a:rPr>
              <a:t>Hrs</a:t>
            </a:r>
            <a:r>
              <a:rPr lang="en-US" altLang="en-US" sz="1600" dirty="0">
                <a:latin typeface="Century Gothic" panose="020B0502020202020204" pitchFamily="34" charset="0"/>
              </a:rPr>
              <a:t> x WC Mach </a:t>
            </a:r>
            <a:r>
              <a:rPr lang="en-US" altLang="en-US" sz="1600" dirty="0" err="1">
                <a:latin typeface="Century Gothic" panose="020B0502020202020204" pitchFamily="34" charset="0"/>
              </a:rPr>
              <a:t>Bdn</a:t>
            </a:r>
            <a:r>
              <a:rPr lang="en-US" altLang="en-US" sz="1600" dirty="0">
                <a:latin typeface="Century Gothic" panose="020B0502020202020204" pitchFamily="34" charset="0"/>
              </a:rPr>
              <a:t> Rate</a:t>
            </a:r>
          </a:p>
        </p:txBody>
      </p:sp>
    </p:spTree>
    <p:extLst>
      <p:ext uri="{BB962C8B-B14F-4D97-AF65-F5344CB8AC3E}">
        <p14:creationId xmlns:p14="http://schemas.microsoft.com/office/powerpoint/2010/main" val="2334698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8</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GB" dirty="0">
                <a:latin typeface="Century Gothic" panose="020B0502020202020204" pitchFamily="34" charset="0"/>
              </a:rPr>
              <a:t>Costing Process</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Routing Cost Roll-Up</a:t>
            </a:r>
          </a:p>
        </p:txBody>
      </p:sp>
      <p:pic>
        <p:nvPicPr>
          <p:cNvPr id="7" name="Picture 6"/>
          <p:cNvPicPr>
            <a:picLocks noChangeAspect="1"/>
          </p:cNvPicPr>
          <p:nvPr/>
        </p:nvPicPr>
        <p:blipFill>
          <a:blip r:embed="rId3"/>
          <a:stretch>
            <a:fillRect/>
          </a:stretch>
        </p:blipFill>
        <p:spPr>
          <a:xfrm>
            <a:off x="6994" y="1562100"/>
            <a:ext cx="12185006" cy="4918582"/>
          </a:xfrm>
          <a:prstGeom prst="rect">
            <a:avLst/>
          </a:prstGeom>
        </p:spPr>
      </p:pic>
    </p:spTree>
    <p:extLst>
      <p:ext uri="{BB962C8B-B14F-4D97-AF65-F5344CB8AC3E}">
        <p14:creationId xmlns:p14="http://schemas.microsoft.com/office/powerpoint/2010/main" val="221919562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9</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GB" dirty="0">
                <a:latin typeface="Century Gothic" panose="020B0502020202020204" pitchFamily="34" charset="0"/>
              </a:rPr>
              <a:t>Costing Process</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Product Structure Cost Roll-Up</a:t>
            </a:r>
          </a:p>
        </p:txBody>
      </p:sp>
      <p:pic>
        <p:nvPicPr>
          <p:cNvPr id="7" name="Picture 6"/>
          <p:cNvPicPr>
            <a:picLocks noChangeAspect="1"/>
          </p:cNvPicPr>
          <p:nvPr/>
        </p:nvPicPr>
        <p:blipFill>
          <a:blip r:embed="rId3"/>
          <a:stretch>
            <a:fillRect/>
          </a:stretch>
        </p:blipFill>
        <p:spPr>
          <a:xfrm>
            <a:off x="6994" y="1568921"/>
            <a:ext cx="12185006" cy="4918582"/>
          </a:xfrm>
          <a:prstGeom prst="rect">
            <a:avLst/>
          </a:prstGeom>
        </p:spPr>
      </p:pic>
    </p:spTree>
    <p:extLst>
      <p:ext uri="{BB962C8B-B14F-4D97-AF65-F5344CB8AC3E}">
        <p14:creationId xmlns:p14="http://schemas.microsoft.com/office/powerpoint/2010/main" val="119343569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YEAR" val="2018"/>
</p:tagLst>
</file>

<file path=ppt/tags/tag2.xml><?xml version="1.0" encoding="utf-8"?>
<p:tagLst xmlns:a="http://schemas.openxmlformats.org/drawingml/2006/main" xmlns:r="http://schemas.openxmlformats.org/officeDocument/2006/relationships" xmlns:p="http://schemas.openxmlformats.org/presentationml/2006/main">
  <p:tag name="MM_SLIDE_TYPE" val="6"/>
</p:tagLst>
</file>

<file path=ppt/tags/tag3.xml><?xml version="1.0" encoding="utf-8"?>
<p:tagLst xmlns:a="http://schemas.openxmlformats.org/drawingml/2006/main" xmlns:r="http://schemas.openxmlformats.org/officeDocument/2006/relationships" xmlns:p="http://schemas.openxmlformats.org/presentationml/2006/main">
  <p:tag name="MM_SLIDE_TYPE" val="6"/>
</p:tagLst>
</file>

<file path=ppt/tags/tag4.xml><?xml version="1.0" encoding="utf-8"?>
<p:tagLst xmlns:a="http://schemas.openxmlformats.org/drawingml/2006/main" xmlns:r="http://schemas.openxmlformats.org/officeDocument/2006/relationships" xmlns:p="http://schemas.openxmlformats.org/presentationml/2006/main">
  <p:tag name="MM_SLIDE_TYPE" val="6"/>
</p:tagLst>
</file>

<file path=ppt/tags/tag5.xml><?xml version="1.0" encoding="utf-8"?>
<p:tagLst xmlns:a="http://schemas.openxmlformats.org/drawingml/2006/main" xmlns:r="http://schemas.openxmlformats.org/officeDocument/2006/relationships" xmlns:p="http://schemas.openxmlformats.org/presentationml/2006/main">
  <p:tag name="MM_SLIDE_TYPE" val="6"/>
</p:tagLst>
</file>

<file path=ppt/tags/tag6.xml><?xml version="1.0" encoding="utf-8"?>
<p:tagLst xmlns:a="http://schemas.openxmlformats.org/drawingml/2006/main" xmlns:r="http://schemas.openxmlformats.org/officeDocument/2006/relationships" xmlns:p="http://schemas.openxmlformats.org/presentationml/2006/main">
  <p:tag name="MM_SLIDE_TYPE" val="6"/>
</p:tagLst>
</file>

<file path=ppt/theme/theme1.xml><?xml version="1.0" encoding="utf-8"?>
<a:theme xmlns:a="http://schemas.openxmlformats.org/drawingml/2006/main" name="QAD 2019">
  <a:themeElements>
    <a:clrScheme name="QAD 2018 Theme">
      <a:dk1>
        <a:srgbClr val="000000"/>
      </a:dk1>
      <a:lt1>
        <a:sysClr val="window" lastClr="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6"/>
        </a:solidFill>
        <a:ln w="9525">
          <a:noFill/>
        </a:ln>
      </a:spPr>
      <a:bodyPr vert="horz" lIns="91440" tIns="91440" rIns="91440" bIns="91440" rtlCol="0" anchor="ctr" anchorCtr="0"/>
      <a:lstStyle>
        <a:defPPr algn="ctr">
          <a:defRPr sz="2400" b="0" i="0" u="none" strike="noStrike" kern="1200" spc="0" baseline="0" dirty="0" smtClean="0">
            <a:solidFill>
              <a:srgbClr val="FFFFFF"/>
            </a:solidFill>
            <a:latin typeface="+mn-lt"/>
            <a:ea typeface="+mn-ea"/>
            <a:cs typeface="+mn-cs"/>
          </a:defRPr>
        </a:defPPr>
      </a:lstStyle>
      <a:style>
        <a:lnRef idx="2">
          <a:schemeClr val="accent1">
            <a:shade val="50000"/>
          </a:schemeClr>
        </a:lnRef>
        <a:fillRef idx="1">
          <a:schemeClr val="accent1"/>
        </a:fillRef>
        <a:effectRef idx="0">
          <a:schemeClr val="accent1"/>
        </a:effectRef>
        <a:fontRef idx="minor">
          <a:schemeClr val="lt1"/>
        </a:fontRef>
      </a:style>
    </a:spDef>
    <a:lnDef>
      <a:spPr>
        <a:ln w="19050" cap="rnd">
          <a:solidFill>
            <a:srgbClr val="7F7F7F"/>
          </a:solidFill>
          <a:round/>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91440" tIns="91440" rIns="91440" bIns="91440" rtlCol="0">
        <a:noAutofit/>
      </a:bodyPr>
      <a:lstStyle>
        <a:defPPr algn="l">
          <a:lnSpc>
            <a:spcPct val="95000"/>
          </a:lnSpc>
          <a:spcAft>
            <a:spcPts val="600"/>
          </a:spcAft>
          <a:defRPr sz="2400" dirty="0"/>
        </a:defPPr>
      </a:lstStyle>
    </a:txDef>
  </a:objectDefaults>
  <a:extraClrSchemeLst/>
  <a:custClrLst>
    <a:custClr name="Black (Text) 0 / 0 / 0">
      <a:srgbClr val="000000"/>
    </a:custClr>
    <a:custClr name="White (Text dark backgrounds) 255 / 255 / 255">
      <a:srgbClr val="FFFFFF"/>
    </a:custClr>
    <a:custClr name="Dark Blue (Life Sciences) 56 / 99 / 159">
      <a:srgbClr val="38639F"/>
    </a:custClr>
    <a:custClr name="Orange (Consumer Products) 230 / 127 / 35">
      <a:srgbClr val="E67F23"/>
    </a:custClr>
    <a:custClr name="Green (Industrial) 124 / 184 / 84">
      <a:srgbClr val="7CB854"/>
    </a:custClr>
    <a:custClr name="Purple (High Tech) 153 / 89 / 179">
      <a:srgbClr val="9959B3"/>
    </a:custClr>
    <a:custClr name="Turquoise (Accent Color) 55 / 122 / 129">
      <a:srgbClr val="377A81"/>
    </a:custClr>
    <a:custClr name="Blue (QAD Blue) 90 / 135 / 197">
      <a:srgbClr val="5A87C5"/>
    </a:custClr>
    <a:custClr name="Red (Automotive) 193 / 58 / 43">
      <a:srgbClr val="C13A2B"/>
    </a:custClr>
    <a:custClr name="Yellow (Food and Beverage) 241 / 196 / 16">
      <a:srgbClr val="F1C410"/>
    </a:custClr>
    <a:custClr name="Grey 25% Lighter 64 / 64 / 64">
      <a:srgbClr val="404040"/>
    </a:custClr>
    <a:custClr name="Light Grey 25% Darker 166 / 166 / 166">
      <a:srgbClr val="A6A6A6"/>
    </a:custClr>
    <a:custClr name="Dark Blue 25% Darker 42 / 74 / 119">
      <a:srgbClr val="2A4A77"/>
    </a:custClr>
    <a:custClr name="Orange 25% Darker 179 / 95 / 20">
      <a:srgbClr val="B35F14"/>
    </a:custClr>
    <a:custClr name="Green 25% Darker 92 / 142 / 59">
      <a:srgbClr val="5C8E3B"/>
    </a:custClr>
    <a:custClr name="Purple 25% Darker 116 / 63 / 138">
      <a:srgbClr val="743F8A"/>
    </a:custClr>
    <a:custClr name="Turquoise 25% Darker 41 / 92 / 97">
      <a:srgbClr val="295C61"/>
    </a:custClr>
    <a:custClr name="QAD Blue 25% Darker 56 / 99 / 159">
      <a:srgbClr val="38639F"/>
    </a:custClr>
    <a:custClr name="Red 25% Darker 145 / 44 / 32">
      <a:srgbClr val="912C20"/>
    </a:custClr>
    <a:custClr name="Yellow 25% Darker 182 / 148 / 11">
      <a:srgbClr val="B6940B"/>
    </a:custClr>
    <a:custClr name="Grey 50% Lighter 127 / 127 / 127">
      <a:srgbClr val="7F7F7F"/>
    </a:custClr>
    <a:custClr name="Light Grey 217 / 217 / 217">
      <a:srgbClr val="D9D9D9"/>
    </a:custClr>
    <a:custClr name="Dark Blue 40% Lighter 124 / 160 / 209">
      <a:srgbClr val="7CA0D1"/>
    </a:custClr>
    <a:custClr name="Orange 40% Lighter 240 / 178 / 123">
      <a:srgbClr val="F0B27B"/>
    </a:custClr>
    <a:custClr name="Green 40% Lighter 176 / 212 / 152">
      <a:srgbClr val="B0D498"/>
    </a:custClr>
    <a:custClr name="Purple 40% Lighter 194 / 155 / 209">
      <a:srgbClr val="C29BD1"/>
    </a:custClr>
    <a:custClr name="Turquoise 40% Lighter 118 / 189 / 197">
      <a:srgbClr val="76BDC5"/>
    </a:custClr>
    <a:custClr name="QAD Blue 40% Lighter 156 / 183 / 220">
      <a:srgbClr val="9CB7DC"/>
    </a:custClr>
    <a:custClr name="Red 40% Lighter 225 / 131 / 121">
      <a:srgbClr val="E18379"/>
    </a:custClr>
    <a:custClr name="Yellow 40% Lighter 247 / 220 / 112">
      <a:srgbClr val="F7DC70"/>
    </a:custClr>
  </a:custClrLst>
  <a:extLst>
    <a:ext uri="{05A4C25C-085E-4340-85A3-A5531E510DB2}">
      <thm15:themeFamily xmlns:thm15="http://schemas.microsoft.com/office/thememl/2012/main" name="QAD20_CORP_TEMP.potx" id="{96B37B99-3CE6-4C7E-9AFF-491DB0F10938}" vid="{DFFF866D-AEE6-44D9-8172-B2EE3A93A839}"/>
    </a:ext>
  </a:extLst>
</a:theme>
</file>

<file path=ppt/theme/theme2.xml><?xml version="1.0" encoding="utf-8"?>
<a:theme xmlns:a="http://schemas.openxmlformats.org/drawingml/2006/main" name="Office Theme">
  <a:themeElements>
    <a:clrScheme name="QAD 2018 Theme">
      <a:dk1>
        <a:srgbClr val="000000"/>
      </a:dk1>
      <a:lt1>
        <a:sysClr val="window" lastClr="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9525">
          <a:noFill/>
        </a:ln>
      </a:spPr>
      <a:bodyPr vert="horz" lIns="91440" tIns="91440" rIns="91440" bIns="91440" rtlCol="0" anchor="ctr" anchorCtr="0"/>
      <a:lstStyle>
        <a:defPPr algn="ctr">
          <a:defRPr sz="2000" b="0" i="0" u="none" strike="noStrike" kern="1200" spc="0" baseline="0">
            <a:solidFill>
              <a:srgbClr val="FFFFFF"/>
            </a:solidFill>
            <a:latin typeface="+mn-lt"/>
            <a:ea typeface="+mn-ea"/>
            <a:cs typeface="+mn-cs"/>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bg1">
              <a:lumMod val="50000"/>
            </a:schemeClr>
          </a:solidFill>
          <a:roun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lnSpc>
            <a:spcPct val="95000"/>
          </a:lnSpc>
          <a:spcAft>
            <a:spcPts val="600"/>
          </a:spcAft>
          <a:defRPr sz="2600"/>
        </a:defPPr>
      </a:lstStyle>
    </a:txDef>
  </a:objectDefaults>
  <a:extraClrSchemeLst/>
  <a:custClrLst>
    <a:custClr name="Black (Text) 0 / 0 / 0">
      <a:srgbClr val="000000"/>
    </a:custClr>
    <a:custClr name="White (Text dark backgrounds) 255 / 255 / 255">
      <a:srgbClr val="FFFFFF"/>
    </a:custClr>
    <a:custClr name="Dark Blue (Life Sciences) 56 / 99 / 159">
      <a:srgbClr val="38639F"/>
    </a:custClr>
    <a:custClr name="Orange (Consumer Products) 230 / 127 / 35">
      <a:srgbClr val="E67F23"/>
    </a:custClr>
    <a:custClr name="Green (Industrial) 124 / 184 / 84">
      <a:srgbClr val="7CB854"/>
    </a:custClr>
    <a:custClr name="Purple (High Tech) 153 / 89 / 179">
      <a:srgbClr val="9959B3"/>
    </a:custClr>
    <a:custClr name="Turquoise (Accent Color) 55 / 122 / 129">
      <a:srgbClr val="377A81"/>
    </a:custClr>
    <a:custClr name="Blue (QAD Blue) 90 / 135 / 197">
      <a:srgbClr val="5A87C5"/>
    </a:custClr>
    <a:custClr name="Red (Automotive) 193 / 58 / 43">
      <a:srgbClr val="C13A2B"/>
    </a:custClr>
    <a:custClr name="Yellow (Food and Beverage) 241 / 196 / 16">
      <a:srgbClr val="F1C410"/>
    </a:custClr>
    <a:custClr name="Grey 25% Lighter 64 / 64 / 64">
      <a:srgbClr val="404040"/>
    </a:custClr>
    <a:custClr name="Light Grey 25% Darker 166 / 166 / 166">
      <a:srgbClr val="A6A6A6"/>
    </a:custClr>
    <a:custClr name="Dark Blue 25% Darker 42 / 74 / 119">
      <a:srgbClr val="2A4A77"/>
    </a:custClr>
    <a:custClr name="Orange 25% Darker 179 / 95 / 20">
      <a:srgbClr val="B35F14"/>
    </a:custClr>
    <a:custClr name="Green 25% Darker 92 / 142 / 59">
      <a:srgbClr val="5C8E3B"/>
    </a:custClr>
    <a:custClr name="Purple 25% Darker 116 / 63 / 138">
      <a:srgbClr val="743F8A"/>
    </a:custClr>
    <a:custClr name="Turquoise 25% Darker 41 / 92 / 97">
      <a:srgbClr val="295C61"/>
    </a:custClr>
    <a:custClr name="QAD Blue 25% Darker 56 / 99 / 159">
      <a:srgbClr val="38639F"/>
    </a:custClr>
    <a:custClr name="Red 25% Darker 145 / 44 / 32">
      <a:srgbClr val="912C20"/>
    </a:custClr>
    <a:custClr name="Yellow 25% Darker 182 / 148 / 11">
      <a:srgbClr val="B6940B"/>
    </a:custClr>
    <a:custClr name="Grey 50% Lighter 127 / 127 / 127">
      <a:srgbClr val="7F7F7F"/>
    </a:custClr>
    <a:custClr name="Light Grey 217 / 217 / 217">
      <a:srgbClr val="D9D9D9"/>
    </a:custClr>
    <a:custClr name="Dark Blue 40% Lighter 124 / 160 / 209">
      <a:srgbClr val="7CA0D1"/>
    </a:custClr>
    <a:custClr name="Orange 40% Lighter 240 / 178 / 123">
      <a:srgbClr val="F0B27B"/>
    </a:custClr>
    <a:custClr name="Green 40% Lighter 176 / 212 / 152">
      <a:srgbClr val="B0D498"/>
    </a:custClr>
    <a:custClr name="Purple 40% Lighter 194 / 155 / 209">
      <a:srgbClr val="C29BD1"/>
    </a:custClr>
    <a:custClr name="Turquoise 40% Lighter 118 / 189 / 197">
      <a:srgbClr val="76BDC5"/>
    </a:custClr>
    <a:custClr name="QAD Blue 40% Lighter 156 / 183 / 220">
      <a:srgbClr val="9CB7DC"/>
    </a:custClr>
    <a:custClr name="Red 40% Lighter 225 / 131 / 121">
      <a:srgbClr val="E18379"/>
    </a:custClr>
    <a:custClr name="Yellow 40% Lighter 247 / 220 / 112">
      <a:srgbClr val="F7DC70"/>
    </a:custClr>
  </a:custClr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AD 2018 Theme">
      <a:dk1>
        <a:srgbClr val="000000"/>
      </a:dk1>
      <a:lt1>
        <a:sysClr val="window" lastClr="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9525">
          <a:noFill/>
        </a:ln>
      </a:spPr>
      <a:bodyPr vert="horz" lIns="91440" tIns="91440" rIns="91440" bIns="91440" rtlCol="0" anchor="ctr" anchorCtr="0"/>
      <a:lstStyle>
        <a:defPPr algn="ctr">
          <a:defRPr sz="2000" b="0" i="0" u="none" strike="noStrike" kern="1200" spc="0" baseline="0">
            <a:solidFill>
              <a:srgbClr val="FFFFFF"/>
            </a:solidFill>
            <a:latin typeface="+mn-lt"/>
            <a:ea typeface="+mn-ea"/>
            <a:cs typeface="+mn-cs"/>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bg1">
              <a:lumMod val="50000"/>
            </a:schemeClr>
          </a:solidFill>
          <a:roun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lnSpc>
            <a:spcPct val="95000"/>
          </a:lnSpc>
          <a:spcAft>
            <a:spcPts val="600"/>
          </a:spcAft>
          <a:defRPr sz="2600"/>
        </a:defPPr>
      </a:lstStyle>
    </a:txDef>
  </a:objectDefaults>
  <a:extraClrSchemeLst/>
  <a:custClrLst>
    <a:custClr name="Black (Text) 0 / 0 / 0">
      <a:srgbClr val="000000"/>
    </a:custClr>
    <a:custClr name="White (Text dark backgrounds) 255 / 255 / 255">
      <a:srgbClr val="FFFFFF"/>
    </a:custClr>
    <a:custClr name="Dark Blue (Life Sciences) 56 / 99 / 159">
      <a:srgbClr val="38639F"/>
    </a:custClr>
    <a:custClr name="Orange (Consumer Products) 230 / 127 / 35">
      <a:srgbClr val="E67F23"/>
    </a:custClr>
    <a:custClr name="Green (Industrial) 124 / 184 / 84">
      <a:srgbClr val="7CB854"/>
    </a:custClr>
    <a:custClr name="Purple (High Tech) 153 / 89 / 179">
      <a:srgbClr val="9959B3"/>
    </a:custClr>
    <a:custClr name="Turquoise (Accent Color) 55 / 122 / 129">
      <a:srgbClr val="377A81"/>
    </a:custClr>
    <a:custClr name="Blue (QAD Blue) 90 / 135 / 197">
      <a:srgbClr val="5A87C5"/>
    </a:custClr>
    <a:custClr name="Red (Automotive) 193 / 58 / 43">
      <a:srgbClr val="C13A2B"/>
    </a:custClr>
    <a:custClr name="Yellow (Food and Beverage) 241 / 196 / 16">
      <a:srgbClr val="F1C410"/>
    </a:custClr>
    <a:custClr name="Grey 25% Lighter 64 / 64 / 64">
      <a:srgbClr val="404040"/>
    </a:custClr>
    <a:custClr name="Light Grey 25% Darker 166 / 166 / 166">
      <a:srgbClr val="A6A6A6"/>
    </a:custClr>
    <a:custClr name="Dark Blue 25% Darker 42 / 74 / 119">
      <a:srgbClr val="2A4A77"/>
    </a:custClr>
    <a:custClr name="Orange 25% Darker 179 / 95 / 20">
      <a:srgbClr val="B35F14"/>
    </a:custClr>
    <a:custClr name="Green 25% Darker 92 / 142 / 59">
      <a:srgbClr val="5C8E3B"/>
    </a:custClr>
    <a:custClr name="Purple 25% Darker 116 / 63 / 138">
      <a:srgbClr val="743F8A"/>
    </a:custClr>
    <a:custClr name="Turquoise 25% Darker 41 / 92 / 97">
      <a:srgbClr val="295C61"/>
    </a:custClr>
    <a:custClr name="QAD Blue 25% Darker 56 / 99 / 159">
      <a:srgbClr val="38639F"/>
    </a:custClr>
    <a:custClr name="Red 25% Darker 145 / 44 / 32">
      <a:srgbClr val="912C20"/>
    </a:custClr>
    <a:custClr name="Yellow 25% Darker 182 / 148 / 11">
      <a:srgbClr val="B6940B"/>
    </a:custClr>
    <a:custClr name="Grey 50% Lighter 127 / 127 / 127">
      <a:srgbClr val="7F7F7F"/>
    </a:custClr>
    <a:custClr name="Light Grey 217 / 217 / 217">
      <a:srgbClr val="D9D9D9"/>
    </a:custClr>
    <a:custClr name="Dark Blue 40% Lighter 124 / 160 / 209">
      <a:srgbClr val="7CA0D1"/>
    </a:custClr>
    <a:custClr name="Orange 40% Lighter 240 / 178 / 123">
      <a:srgbClr val="F0B27B"/>
    </a:custClr>
    <a:custClr name="Green 40% Lighter 176 / 212 / 152">
      <a:srgbClr val="B0D498"/>
    </a:custClr>
    <a:custClr name="Purple 40% Lighter 194 / 155 / 209">
      <a:srgbClr val="C29BD1"/>
    </a:custClr>
    <a:custClr name="Turquoise 40% Lighter 118 / 189 / 197">
      <a:srgbClr val="76BDC5"/>
    </a:custClr>
    <a:custClr name="QAD Blue 40% Lighter 156 / 183 / 220">
      <a:srgbClr val="9CB7DC"/>
    </a:custClr>
    <a:custClr name="Red 40% Lighter 225 / 131 / 121">
      <a:srgbClr val="E18379"/>
    </a:custClr>
    <a:custClr name="Yellow 40% Lighter 247 / 220 / 112">
      <a:srgbClr val="F7DC70"/>
    </a:custClr>
  </a:custClr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2226</TotalTime>
  <Words>3892</Words>
  <Application>Microsoft Office PowerPoint</Application>
  <PresentationFormat>Widescreen</PresentationFormat>
  <Paragraphs>330</Paragraphs>
  <Slides>19</Slides>
  <Notes>19</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19</vt:i4>
      </vt:variant>
    </vt:vector>
  </HeadingPairs>
  <TitlesOfParts>
    <vt:vector size="23" baseType="lpstr">
      <vt:lpstr>宋体</vt:lpstr>
      <vt:lpstr>Arial</vt:lpstr>
      <vt:lpstr>Century Gothic</vt:lpstr>
      <vt:lpstr>QAD 2019</vt:lpstr>
      <vt:lpstr>Costing Process</vt:lpstr>
      <vt:lpstr>Overview</vt:lpstr>
      <vt:lpstr>Product Costing Setup Process Flow</vt:lpstr>
      <vt:lpstr>Standard Costing Process</vt:lpstr>
      <vt:lpstr>Cost Calculations</vt:lpstr>
      <vt:lpstr>Routing Cost Roll-Up Calculations</vt:lpstr>
      <vt:lpstr>Routing Cost Calculations: Review</vt:lpstr>
      <vt:lpstr>Routing Cost Roll-Up</vt:lpstr>
      <vt:lpstr>Product Structure Cost Roll-Up</vt:lpstr>
      <vt:lpstr>Product Structure / Formula Costs Report</vt:lpstr>
      <vt:lpstr>Current Cost Set Move to GL Set</vt:lpstr>
      <vt:lpstr>Cost Roll-Up Freeze/Unfreeze</vt:lpstr>
      <vt:lpstr>Revalue WIP</vt:lpstr>
      <vt:lpstr>Revalue Sales Order Cost</vt:lpstr>
      <vt:lpstr>Review</vt:lpstr>
      <vt:lpstr>Mastery Question – Multiple Choice</vt:lpstr>
      <vt:lpstr>Mastery Question – Multiple Choice</vt:lpstr>
      <vt:lpstr>Mastery Question – Multiple Choice</vt:lpstr>
      <vt:lpstr>Exercise: Costing Process</vt:lpstr>
    </vt:vector>
  </TitlesOfParts>
  <Company>QAD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XinChao Ma</dc:creator>
  <cp:lastModifiedBy>XinChao Ma</cp:lastModifiedBy>
  <cp:revision>42</cp:revision>
  <dcterms:created xsi:type="dcterms:W3CDTF">2021-05-06T02:16:55Z</dcterms:created>
  <dcterms:modified xsi:type="dcterms:W3CDTF">2021-09-18T03:45:44Z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2390886</vt:lpwstr>
  </property>
  <property fmtid="{D5CDD505-2E9C-101B-9397-08002B2CF9AE}" pid="3" name="NXPowerLiteSettings">
    <vt:lpwstr>C980073804F000</vt:lpwstr>
  </property>
  <property fmtid="{D5CDD505-2E9C-101B-9397-08002B2CF9AE}" pid="4" name="NXPowerLiteVersion">
    <vt:lpwstr>D8.0.1</vt:lpwstr>
  </property>
</Properties>
</file>