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354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10/1/2012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October 2012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2012.1 </a:t>
            </a: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PowerEdge 2950 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x </a:t>
            </a: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® Xeon® CPU E5440 2.83 GHz Front Size Bus 1333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(Tikanga)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QAD EE system to a later QAD EE system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QAD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2011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to QAD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2012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Visio.Drawing.11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Visio.Drawing.11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716</TotalTime>
  <Words>511</Words>
  <Application>Microsoft Office PowerPoint</Application>
  <PresentationFormat>On-screen Show (4:3)</PresentationFormat>
  <Paragraphs>110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64</cp:revision>
  <dcterms:created xsi:type="dcterms:W3CDTF">2010-10-05T00:44:07Z</dcterms:created>
  <dcterms:modified xsi:type="dcterms:W3CDTF">2012-10-01T21:04:19Z</dcterms:modified>
</cp:coreProperties>
</file>